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2.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3.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4.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8.xml" ContentType="application/vnd.openxmlformats-officedocument.presentationml.notesSlide+xml"/>
  <Override PartName="/ppt/tags/tag5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9" r:id="rId2"/>
  </p:sldMasterIdLst>
  <p:notesMasterIdLst>
    <p:notesMasterId r:id="rId28"/>
  </p:notesMasterIdLst>
  <p:handoutMasterIdLst>
    <p:handoutMasterId r:id="rId29"/>
  </p:handoutMasterIdLst>
  <p:sldIdLst>
    <p:sldId id="294" r:id="rId3"/>
    <p:sldId id="274" r:id="rId4"/>
    <p:sldId id="295" r:id="rId5"/>
    <p:sldId id="296" r:id="rId6"/>
    <p:sldId id="302" r:id="rId7"/>
    <p:sldId id="258" r:id="rId8"/>
    <p:sldId id="297" r:id="rId9"/>
    <p:sldId id="305" r:id="rId10"/>
    <p:sldId id="299" r:id="rId11"/>
    <p:sldId id="259" r:id="rId12"/>
    <p:sldId id="298" r:id="rId13"/>
    <p:sldId id="260" r:id="rId14"/>
    <p:sldId id="306" r:id="rId15"/>
    <p:sldId id="300" r:id="rId16"/>
    <p:sldId id="261" r:id="rId17"/>
    <p:sldId id="301" r:id="rId18"/>
    <p:sldId id="263" r:id="rId19"/>
    <p:sldId id="303" r:id="rId20"/>
    <p:sldId id="307" r:id="rId21"/>
    <p:sldId id="264" r:id="rId22"/>
    <p:sldId id="265" r:id="rId23"/>
    <p:sldId id="271" r:id="rId24"/>
    <p:sldId id="304" r:id="rId25"/>
    <p:sldId id="267" r:id="rId26"/>
    <p:sldId id="308" r:id="rId27"/>
  </p:sldIdLst>
  <p:sldSz cx="12192000" cy="6858000"/>
  <p:notesSz cx="7104063" cy="10234613"/>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A3BD"/>
    <a:srgbClr val="A2D7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66"/>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tx2">
                <a:lumMod val="75000"/>
              </a:schemeClr>
            </a:solidFill>
          </c:spPr>
          <c:dPt>
            <c:idx val="0"/>
            <c:bubble3D val="0"/>
            <c:spPr>
              <a:solidFill>
                <a:srgbClr val="19A3BD"/>
              </a:solidFill>
            </c:spPr>
            <c:extLst>
              <c:ext xmlns:c16="http://schemas.microsoft.com/office/drawing/2014/chart" uri="{C3380CC4-5D6E-409C-BE32-E72D297353CC}">
                <c16:uniqueId val="{00000001-78B4-414A-B55A-53B50E9C729A}"/>
              </c:ext>
            </c:extLst>
          </c:dPt>
          <c:dPt>
            <c:idx val="1"/>
            <c:bubble3D val="0"/>
            <c:spPr>
              <a:solidFill>
                <a:schemeClr val="bg1">
                  <a:lumMod val="75000"/>
                </a:schemeClr>
              </a:solidFill>
            </c:spPr>
            <c:extLst>
              <c:ext xmlns:c16="http://schemas.microsoft.com/office/drawing/2014/chart" uri="{C3380CC4-5D6E-409C-BE32-E72D297353CC}">
                <c16:uniqueId val="{00000003-78B4-414A-B55A-53B50E9C729A}"/>
              </c:ext>
            </c:extLst>
          </c:dPt>
          <c:cat>
            <c:strRef>
              <c:f>Sheet1!$A$2:$A$3</c:f>
              <c:strCache>
                <c:ptCount val="2"/>
                <c:pt idx="0">
                  <c:v>1st Qtr</c:v>
                </c:pt>
                <c:pt idx="1">
                  <c:v>2nd Qtr</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4-78B4-414A-B55A-53B50E9C729A}"/>
            </c:ext>
          </c:extLst>
        </c:ser>
        <c:dLbls>
          <c:showLegendKey val="0"/>
          <c:showVal val="0"/>
          <c:showCatName val="0"/>
          <c:showSerName val="0"/>
          <c:showPercent val="0"/>
          <c:showBubbleSize val="0"/>
          <c:showLeaderLines val="0"/>
        </c:dLbls>
        <c:firstSliceAng val="154"/>
        <c:holeSize val="70"/>
      </c:doughnutChart>
    </c:plotArea>
    <c:plotVisOnly val="1"/>
    <c:dispBlanksAs val="gap"/>
    <c:showDLblsOverMax val="0"/>
  </c:chart>
  <c:spPr>
    <a:ln>
      <a:solidFill>
        <a:schemeClr val="lt1">
          <a:hueOff val="0"/>
          <a:satOff val="0"/>
          <a:lumOff val="0"/>
        </a:schemeClr>
      </a:solidFill>
    </a:ln>
  </c:spPr>
  <c:txPr>
    <a:bodyPr/>
    <a:lstStyle/>
    <a:p>
      <a:pPr>
        <a:defRPr lang="zh-CN" sz="1800" baseline="-250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A2D7DB"/>
              </a:solidFill>
            </c:spPr>
            <c:extLst>
              <c:ext xmlns:c16="http://schemas.microsoft.com/office/drawing/2014/chart" uri="{C3380CC4-5D6E-409C-BE32-E72D297353CC}">
                <c16:uniqueId val="{00000001-5633-4FDD-95C7-7A5455FF018A}"/>
              </c:ext>
            </c:extLst>
          </c:dPt>
          <c:dPt>
            <c:idx val="1"/>
            <c:bubble3D val="0"/>
            <c:spPr>
              <a:solidFill>
                <a:schemeClr val="bg2"/>
              </a:solidFill>
            </c:spPr>
            <c:extLst>
              <c:ext xmlns:c16="http://schemas.microsoft.com/office/drawing/2014/chart" uri="{C3380CC4-5D6E-409C-BE32-E72D297353CC}">
                <c16:uniqueId val="{00000003-5633-4FDD-95C7-7A5455FF018A}"/>
              </c:ext>
            </c:extLst>
          </c:dPt>
          <c:cat>
            <c:strRef>
              <c:f>Sheet1!$A$2:$A$3</c:f>
              <c:strCache>
                <c:ptCount val="2"/>
                <c:pt idx="0">
                  <c:v>1st Qtr</c:v>
                </c:pt>
                <c:pt idx="1">
                  <c:v>2nd Qtr</c:v>
                </c:pt>
              </c:strCache>
            </c:strRef>
          </c:cat>
          <c:val>
            <c:numRef>
              <c:f>Sheet1!$B$2:$B$3</c:f>
              <c:numCache>
                <c:formatCode>General</c:formatCode>
                <c:ptCount val="2"/>
                <c:pt idx="0">
                  <c:v>30</c:v>
                </c:pt>
                <c:pt idx="1">
                  <c:v>30</c:v>
                </c:pt>
              </c:numCache>
            </c:numRef>
          </c:val>
          <c:extLst>
            <c:ext xmlns:c16="http://schemas.microsoft.com/office/drawing/2014/chart" uri="{C3380CC4-5D6E-409C-BE32-E72D297353CC}">
              <c16:uniqueId val="{00000004-5633-4FDD-95C7-7A5455FF018A}"/>
            </c:ext>
          </c:extLst>
        </c:ser>
        <c:dLbls>
          <c:showLegendKey val="0"/>
          <c:showVal val="0"/>
          <c:showCatName val="0"/>
          <c:showSerName val="0"/>
          <c:showPercent val="0"/>
          <c:showBubbleSize val="0"/>
          <c:showLeaderLines val="0"/>
        </c:dLbls>
        <c:firstSliceAng val="43"/>
        <c:holeSize val="70"/>
      </c:doughnutChart>
    </c:plotArea>
    <c:plotVisOnly val="1"/>
    <c:dispBlanksAs val="gap"/>
    <c:showDLblsOverMax val="0"/>
  </c:chart>
  <c:txPr>
    <a:bodyPr/>
    <a:lstStyle/>
    <a:p>
      <a:pPr>
        <a:defRPr lang="zh-CN"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bg1">
                  <a:lumMod val="75000"/>
                </a:schemeClr>
              </a:solidFill>
            </c:spPr>
            <c:extLst>
              <c:ext xmlns:c16="http://schemas.microsoft.com/office/drawing/2014/chart" uri="{C3380CC4-5D6E-409C-BE32-E72D297353CC}">
                <c16:uniqueId val="{00000001-26BE-440E-894B-474AC0E52454}"/>
              </c:ext>
            </c:extLst>
          </c:dPt>
          <c:dPt>
            <c:idx val="1"/>
            <c:bubble3D val="0"/>
            <c:spPr>
              <a:solidFill>
                <a:srgbClr val="19A3BD"/>
              </a:solidFill>
            </c:spPr>
            <c:extLst>
              <c:ext xmlns:c16="http://schemas.microsoft.com/office/drawing/2014/chart" uri="{C3380CC4-5D6E-409C-BE32-E72D297353CC}">
                <c16:uniqueId val="{00000003-26BE-440E-894B-474AC0E52454}"/>
              </c:ext>
            </c:extLst>
          </c:dPt>
          <c:cat>
            <c:strRef>
              <c:f>Sheet1!$A$2:$A$3</c:f>
              <c:strCache>
                <c:ptCount val="2"/>
                <c:pt idx="0">
                  <c:v>1st Qtr</c:v>
                </c:pt>
                <c:pt idx="1">
                  <c:v>2nd Qtr</c:v>
                </c:pt>
              </c:strCache>
            </c:strRef>
          </c:cat>
          <c:val>
            <c:numRef>
              <c:f>Sheet1!$B$2:$B$3</c:f>
              <c:numCache>
                <c:formatCode>General</c:formatCode>
                <c:ptCount val="2"/>
                <c:pt idx="0">
                  <c:v>10</c:v>
                </c:pt>
                <c:pt idx="1">
                  <c:v>90</c:v>
                </c:pt>
              </c:numCache>
            </c:numRef>
          </c:val>
          <c:extLst>
            <c:ext xmlns:c16="http://schemas.microsoft.com/office/drawing/2014/chart" uri="{C3380CC4-5D6E-409C-BE32-E72D297353CC}">
              <c16:uniqueId val="{00000004-26BE-440E-894B-474AC0E52454}"/>
            </c:ext>
          </c:extLst>
        </c:ser>
        <c:dLbls>
          <c:showLegendKey val="0"/>
          <c:showVal val="0"/>
          <c:showCatName val="0"/>
          <c:showSerName val="0"/>
          <c:showPercent val="0"/>
          <c:showBubbleSize val="0"/>
          <c:showLeaderLines val="0"/>
        </c:dLbls>
        <c:firstSliceAng val="43"/>
        <c:holeSize val="70"/>
      </c:doughnutChart>
    </c:plotArea>
    <c:plotVisOnly val="1"/>
    <c:dispBlanksAs val="gap"/>
    <c:showDLblsOverMax val="0"/>
  </c:chart>
  <c:txPr>
    <a:bodyPr/>
    <a:lstStyle/>
    <a:p>
      <a:pPr>
        <a:defRPr lang="zh-CN"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A2D7DB"/>
            </a:solidFill>
          </c:spPr>
          <c:dPt>
            <c:idx val="0"/>
            <c:bubble3D val="0"/>
            <c:extLst>
              <c:ext xmlns:c16="http://schemas.microsoft.com/office/drawing/2014/chart" uri="{C3380CC4-5D6E-409C-BE32-E72D297353CC}">
                <c16:uniqueId val="{00000001-1B87-4933-91F3-3D41C03D79E5}"/>
              </c:ext>
            </c:extLst>
          </c:dPt>
          <c:dPt>
            <c:idx val="1"/>
            <c:bubble3D val="0"/>
            <c:extLst>
              <c:ext xmlns:c16="http://schemas.microsoft.com/office/drawing/2014/chart" uri="{C3380CC4-5D6E-409C-BE32-E72D297353CC}">
                <c16:uniqueId val="{00000003-1B87-4933-91F3-3D41C03D79E5}"/>
              </c:ext>
            </c:extLst>
          </c:dPt>
          <c:cat>
            <c:strRef>
              <c:f>Sheet1!$A$2:$A$3</c:f>
              <c:strCache>
                <c:ptCount val="2"/>
                <c:pt idx="0">
                  <c:v>1st Qtr</c:v>
                </c:pt>
                <c:pt idx="1">
                  <c:v>2nd Qtr</c:v>
                </c:pt>
              </c:strCache>
            </c:strRef>
          </c:cat>
          <c:val>
            <c:numRef>
              <c:f>Sheet1!$B$2:$B$3</c:f>
              <c:numCache>
                <c:formatCode>General</c:formatCode>
                <c:ptCount val="2"/>
                <c:pt idx="0">
                  <c:v>0</c:v>
                </c:pt>
                <c:pt idx="1">
                  <c:v>100</c:v>
                </c:pt>
              </c:numCache>
            </c:numRef>
          </c:val>
          <c:extLst>
            <c:ext xmlns:c16="http://schemas.microsoft.com/office/drawing/2014/chart" uri="{C3380CC4-5D6E-409C-BE32-E72D297353CC}">
              <c16:uniqueId val="{00000004-1B87-4933-91F3-3D41C03D79E5}"/>
            </c:ext>
          </c:extLst>
        </c:ser>
        <c:dLbls>
          <c:showLegendKey val="0"/>
          <c:showVal val="0"/>
          <c:showCatName val="0"/>
          <c:showSerName val="0"/>
          <c:showPercent val="0"/>
          <c:showBubbleSize val="0"/>
          <c:showLeaderLines val="0"/>
        </c:dLbls>
        <c:firstSliceAng val="43"/>
        <c:holeSize val="70"/>
      </c:doughnutChart>
    </c:plotArea>
    <c:plotVisOnly val="1"/>
    <c:dispBlanksAs val="gap"/>
    <c:showDLblsOverMax val="0"/>
  </c:chart>
  <c:txPr>
    <a:bodyPr/>
    <a:lstStyle/>
    <a:p>
      <a:pPr>
        <a:defRPr lang="zh-CN" sz="1800" smtId="4294967295"/>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7998" y="0"/>
            <a:ext cx="3188595" cy="574719"/>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t>2022/9/25</a:t>
            </a:fld>
            <a:endParaRPr lang="zh-CN" altLang="en-US"/>
          </a:p>
        </p:txBody>
      </p:sp>
      <p:sp>
        <p:nvSpPr>
          <p:cNvPr id="4" name="页脚占位符 3"/>
          <p:cNvSpPr>
            <a:spLocks noGrp="1"/>
          </p:cNvSpPr>
          <p:nvPr>
            <p:ph type="ftr" sz="quarter" idx="2"/>
          </p:nvPr>
        </p:nvSpPr>
        <p:spPr>
          <a:xfrm>
            <a:off x="0" y="10879875"/>
            <a:ext cx="3188595" cy="574718"/>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7998" y="10879875"/>
            <a:ext cx="3188595" cy="574718"/>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808302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2022/9/25</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21316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extLst>
      <p:ext uri="{BB962C8B-B14F-4D97-AF65-F5344CB8AC3E}">
        <p14:creationId xmlns:p14="http://schemas.microsoft.com/office/powerpoint/2010/main" val="3943423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6</a:t>
            </a:fld>
            <a:endParaRPr lang="zh-CN" altLang="en-US"/>
          </a:p>
        </p:txBody>
      </p:sp>
    </p:spTree>
    <p:extLst>
      <p:ext uri="{BB962C8B-B14F-4D97-AF65-F5344CB8AC3E}">
        <p14:creationId xmlns:p14="http://schemas.microsoft.com/office/powerpoint/2010/main" val="284221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10</a:t>
            </a:fld>
            <a:endParaRPr lang="zh-CN" altLang="en-US"/>
          </a:p>
        </p:txBody>
      </p:sp>
    </p:spTree>
    <p:extLst>
      <p:ext uri="{BB962C8B-B14F-4D97-AF65-F5344CB8AC3E}">
        <p14:creationId xmlns:p14="http://schemas.microsoft.com/office/powerpoint/2010/main" val="999659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12</a:t>
            </a:fld>
            <a:endParaRPr lang="zh-CN" altLang="en-US"/>
          </a:p>
        </p:txBody>
      </p:sp>
    </p:spTree>
    <p:extLst>
      <p:ext uri="{BB962C8B-B14F-4D97-AF65-F5344CB8AC3E}">
        <p14:creationId xmlns:p14="http://schemas.microsoft.com/office/powerpoint/2010/main" val="327326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15</a:t>
            </a:fld>
            <a:endParaRPr lang="zh-CN" altLang="en-US"/>
          </a:p>
        </p:txBody>
      </p:sp>
    </p:spTree>
    <p:extLst>
      <p:ext uri="{BB962C8B-B14F-4D97-AF65-F5344CB8AC3E}">
        <p14:creationId xmlns:p14="http://schemas.microsoft.com/office/powerpoint/2010/main" val="1009545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2720233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487760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5D767D4-482B-400B-9596-351A833B004A}" type="slidenum">
              <a:rPr lang="zh-CN" altLang="en-US" smtClean="0"/>
              <a:t>23</a:t>
            </a:fld>
            <a:endParaRPr lang="zh-CN" altLang="en-US"/>
          </a:p>
        </p:txBody>
      </p:sp>
    </p:spTree>
    <p:extLst>
      <p:ext uri="{BB962C8B-B14F-4D97-AF65-F5344CB8AC3E}">
        <p14:creationId xmlns:p14="http://schemas.microsoft.com/office/powerpoint/2010/main" val="88811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页-1">
    <p:spTree>
      <p:nvGrpSpPr>
        <p:cNvPr id="1" name=""/>
        <p:cNvGrpSpPr/>
        <p:nvPr/>
      </p:nvGrpSpPr>
      <p:grpSpPr>
        <a:xfrm>
          <a:off x="0" y="0"/>
          <a:ext cx="0" cy="0"/>
          <a:chOff x="0" y="0"/>
          <a:chExt cx="0" cy="0"/>
        </a:xfrm>
      </p:grpSpPr>
      <p:cxnSp>
        <p:nvCxnSpPr>
          <p:cNvPr id="2" name="直接连接符 1"/>
          <p:cNvCxnSpPr/>
          <p:nvPr userDrawn="1"/>
        </p:nvCxnSpPr>
        <p:spPr>
          <a:xfrm>
            <a:off x="836289" y="796626"/>
            <a:ext cx="10530592" cy="0"/>
          </a:xfrm>
          <a:prstGeom prst="line">
            <a:avLst/>
          </a:prstGeom>
          <a:ln w="95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Content Placeholder 2"/>
          <p:cNvSpPr txBox="1"/>
          <p:nvPr userDrawn="1"/>
        </p:nvSpPr>
        <p:spPr>
          <a:xfrm>
            <a:off x="4622346" y="233046"/>
            <a:ext cx="4195536" cy="496124"/>
          </a:xfrm>
          <a:prstGeom prst="rect">
            <a:avLst/>
          </a:prstGeom>
        </p:spPr>
        <p:txBody>
          <a:bodyPr vert="horz" lIns="96435" tIns="48218" rIns="96435" bIns="48218"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800" b="1" dirty="0">
                <a:solidFill>
                  <a:sysClr val="windowText" lastClr="000000"/>
                </a:solidFill>
                <a:latin typeface="微软雅黑" panose="020B0503020204020204" charset="-122"/>
                <a:ea typeface="微软雅黑" panose="020B0503020204020204" charset="-122"/>
                <a:cs typeface="+mn-ea"/>
                <a:sym typeface="+mn-lt"/>
              </a:rPr>
              <a:t>ADD TITLE TEXT</a:t>
            </a:r>
            <a:endParaRPr lang="zh-CN" altLang="en-US" sz="2800" b="1" dirty="0">
              <a:solidFill>
                <a:sysClr val="windowText" lastClr="000000"/>
              </a:solidFill>
              <a:latin typeface="微软雅黑" panose="020B0503020204020204" charset="-122"/>
              <a:ea typeface="微软雅黑" panose="020B050302020402020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prism isInverted="1"/>
      </p:transition>
    </mc:Choice>
    <mc:Fallback xmlns:p15="http://schemas.microsoft.com/office/powerpoint/2012/main" xmlns="">
      <p:transition spd="slow" advClick="0" advTm="5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内页-1">
    <p:spTree>
      <p:nvGrpSpPr>
        <p:cNvPr id="1" name=""/>
        <p:cNvGrpSpPr/>
        <p:nvPr/>
      </p:nvGrpSpPr>
      <p:grpSpPr>
        <a:xfrm>
          <a:off x="0" y="0"/>
          <a:ext cx="0" cy="0"/>
          <a:chOff x="0" y="0"/>
          <a:chExt cx="0" cy="0"/>
        </a:xfrm>
      </p:grpSpPr>
      <p:cxnSp>
        <p:nvCxnSpPr>
          <p:cNvPr id="2" name="直接连接符 1"/>
          <p:cNvCxnSpPr/>
          <p:nvPr userDrawn="1"/>
        </p:nvCxnSpPr>
        <p:spPr>
          <a:xfrm>
            <a:off x="836289" y="796626"/>
            <a:ext cx="10530592" cy="0"/>
          </a:xfrm>
          <a:prstGeom prst="line">
            <a:avLst/>
          </a:prstGeom>
          <a:ln w="95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Content Placeholder 2"/>
          <p:cNvSpPr txBox="1"/>
          <p:nvPr userDrawn="1"/>
        </p:nvSpPr>
        <p:spPr>
          <a:xfrm>
            <a:off x="4622346" y="233046"/>
            <a:ext cx="4195536" cy="496124"/>
          </a:xfrm>
          <a:prstGeom prst="rect">
            <a:avLst/>
          </a:prstGeom>
        </p:spPr>
        <p:txBody>
          <a:bodyPr vert="horz" lIns="96435" tIns="48218" rIns="96435" bIns="48218"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800" b="1" dirty="0">
                <a:solidFill>
                  <a:sysClr val="windowText" lastClr="000000"/>
                </a:solidFill>
                <a:latin typeface="微软雅黑" panose="020B0503020204020204" charset="-122"/>
                <a:ea typeface="微软雅黑" panose="020B0503020204020204" charset="-122"/>
                <a:cs typeface="+mn-ea"/>
                <a:sym typeface="+mn-lt"/>
              </a:rPr>
              <a:t>ADD TITLE TEXT</a:t>
            </a:r>
            <a:endParaRPr lang="zh-CN" altLang="en-US" sz="2800" b="1" dirty="0">
              <a:solidFill>
                <a:sysClr val="windowText" lastClr="000000"/>
              </a:solidFill>
              <a:latin typeface="微软雅黑" panose="020B0503020204020204" charset="-122"/>
              <a:ea typeface="微软雅黑" panose="020B050302020402020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50" advClick="0" advTm="5000">
        <p14:switch dir="r"/>
      </p:transition>
    </mc:Choice>
    <mc:Fallback xmlns:p15="http://schemas.microsoft.com/office/powerpoint/2012/main" xmlns="">
      <p:transition spd="slow" advClick="0" advTm="5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内页-1">
    <p:spTree>
      <p:nvGrpSpPr>
        <p:cNvPr id="1" name=""/>
        <p:cNvGrpSpPr/>
        <p:nvPr/>
      </p:nvGrpSpPr>
      <p:grpSpPr>
        <a:xfrm>
          <a:off x="0" y="0"/>
          <a:ext cx="0" cy="0"/>
          <a:chOff x="0" y="0"/>
          <a:chExt cx="0" cy="0"/>
        </a:xfrm>
      </p:grpSpPr>
      <p:cxnSp>
        <p:nvCxnSpPr>
          <p:cNvPr id="2" name="直接连接符 1"/>
          <p:cNvCxnSpPr/>
          <p:nvPr userDrawn="1"/>
        </p:nvCxnSpPr>
        <p:spPr>
          <a:xfrm>
            <a:off x="836289" y="796626"/>
            <a:ext cx="10530592" cy="0"/>
          </a:xfrm>
          <a:prstGeom prst="line">
            <a:avLst/>
          </a:prstGeom>
          <a:ln w="95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Content Placeholder 2"/>
          <p:cNvSpPr txBox="1"/>
          <p:nvPr userDrawn="1"/>
        </p:nvSpPr>
        <p:spPr>
          <a:xfrm>
            <a:off x="4622346" y="233046"/>
            <a:ext cx="4195536" cy="496124"/>
          </a:xfrm>
          <a:prstGeom prst="rect">
            <a:avLst/>
          </a:prstGeom>
        </p:spPr>
        <p:txBody>
          <a:bodyPr vert="horz" lIns="96435" tIns="48218" rIns="96435" bIns="48218"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800" b="1" dirty="0">
                <a:solidFill>
                  <a:sysClr val="windowText" lastClr="000000"/>
                </a:solidFill>
                <a:latin typeface="微软雅黑" panose="020B0503020204020204" charset="-122"/>
                <a:ea typeface="微软雅黑" panose="020B0503020204020204" charset="-122"/>
                <a:cs typeface="+mn-ea"/>
                <a:sym typeface="+mn-lt"/>
              </a:rPr>
              <a:t>ADD TITLE TEXT</a:t>
            </a:r>
            <a:endParaRPr lang="zh-CN" altLang="en-US" sz="2800" b="1" dirty="0">
              <a:solidFill>
                <a:sysClr val="windowText" lastClr="000000"/>
              </a:solidFill>
              <a:latin typeface="微软雅黑" panose="020B0503020204020204" charset="-122"/>
              <a:ea typeface="微软雅黑" panose="020B050302020402020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50" advClick="0" advTm="5000">
        <p14:flip dir="r"/>
      </p:transition>
    </mc:Choice>
    <mc:Fallback xmlns:p15="http://schemas.microsoft.com/office/powerpoint/2012/main" xmlns="">
      <p:transition spd="slow" advClick="0" advTm="5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内页-1">
    <p:spTree>
      <p:nvGrpSpPr>
        <p:cNvPr id="1" name=""/>
        <p:cNvGrpSpPr/>
        <p:nvPr/>
      </p:nvGrpSpPr>
      <p:grpSpPr>
        <a:xfrm>
          <a:off x="0" y="0"/>
          <a:ext cx="0" cy="0"/>
          <a:chOff x="0" y="0"/>
          <a:chExt cx="0" cy="0"/>
        </a:xfrm>
      </p:grpSpPr>
      <p:cxnSp>
        <p:nvCxnSpPr>
          <p:cNvPr id="2" name="直接连接符 1"/>
          <p:cNvCxnSpPr/>
          <p:nvPr userDrawn="1"/>
        </p:nvCxnSpPr>
        <p:spPr>
          <a:xfrm>
            <a:off x="836289" y="796626"/>
            <a:ext cx="10530592" cy="0"/>
          </a:xfrm>
          <a:prstGeom prst="line">
            <a:avLst/>
          </a:prstGeom>
          <a:ln w="95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Content Placeholder 2"/>
          <p:cNvSpPr txBox="1"/>
          <p:nvPr userDrawn="1"/>
        </p:nvSpPr>
        <p:spPr>
          <a:xfrm>
            <a:off x="4622346" y="233046"/>
            <a:ext cx="4195536" cy="496124"/>
          </a:xfrm>
          <a:prstGeom prst="rect">
            <a:avLst/>
          </a:prstGeom>
        </p:spPr>
        <p:txBody>
          <a:bodyPr vert="horz" lIns="96435" tIns="48218" rIns="96435" bIns="48218"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en-US" altLang="zh-CN" sz="2800" b="1" dirty="0">
                <a:solidFill>
                  <a:sysClr val="windowText" lastClr="000000"/>
                </a:solidFill>
                <a:latin typeface="微软雅黑" panose="020B0503020204020204" charset="-122"/>
                <a:ea typeface="微软雅黑" panose="020B0503020204020204" charset="-122"/>
                <a:cs typeface="+mn-ea"/>
                <a:sym typeface="+mn-lt"/>
              </a:rPr>
              <a:t>ADD TITLE TEXT</a:t>
            </a:r>
            <a:endParaRPr lang="zh-CN" altLang="en-US" sz="2800" b="1" dirty="0">
              <a:solidFill>
                <a:sysClr val="windowText" lastClr="000000"/>
              </a:solidFill>
              <a:latin typeface="微软雅黑" panose="020B0503020204020204" charset="-122"/>
              <a:ea typeface="微软雅黑" panose="020B050302020402020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2_标题幻灯片">
    <p:spTree>
      <p:nvGrpSpPr>
        <p:cNvPr id="1" name=""/>
        <p:cNvGrpSpPr/>
        <p:nvPr/>
      </p:nvGrpSpPr>
      <p:grpSpPr>
        <a:xfrm>
          <a:off x="0" y="0"/>
          <a:ext cx="0" cy="0"/>
          <a:chOff x="0" y="0"/>
          <a:chExt cx="0" cy="0"/>
        </a:xfrm>
      </p:grpSpPr>
      <p:sp>
        <p:nvSpPr>
          <p:cNvPr id="9" name="矩形 8"/>
          <p:cNvSpPr/>
          <p:nvPr userDrawn="1"/>
        </p:nvSpPr>
        <p:spPr>
          <a:xfrm>
            <a:off x="235918" y="209250"/>
            <a:ext cx="1162898" cy="908351"/>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0" name="文本框 9"/>
          <p:cNvSpPr txBox="1"/>
          <p:nvPr userDrawn="1"/>
        </p:nvSpPr>
        <p:spPr>
          <a:xfrm>
            <a:off x="10779365" y="274351"/>
            <a:ext cx="1106393" cy="461665"/>
          </a:xfrm>
          <a:prstGeom prst="rect">
            <a:avLst/>
          </a:prstGeom>
          <a:noFill/>
        </p:spPr>
        <p:txBody>
          <a:bodyPr wrap="none" rtlCol="0">
            <a:spAutoFit/>
          </a:bodyPr>
          <a:lstStyle/>
          <a:p>
            <a:r>
              <a:rPr lang="en-US" altLang="zh-CN" sz="2400" b="1">
                <a:solidFill>
                  <a:schemeClr val="accent1"/>
                </a:solidFill>
                <a:latin typeface="微软雅黑" panose="020B0503020204020204" charset="-122"/>
                <a:ea typeface="微软雅黑" panose="020B0503020204020204" charset="-122"/>
              </a:rPr>
              <a:t>Brand</a:t>
            </a:r>
            <a:endParaRPr lang="zh-CN" altLang="en-US" sz="2400" b="1">
              <a:solidFill>
                <a:schemeClr val="accent1"/>
              </a:solidFill>
              <a:latin typeface="微软雅黑" panose="020B0503020204020204" charset="-122"/>
              <a:ea typeface="微软雅黑" panose="020B0503020204020204" charset="-122"/>
            </a:endParaRPr>
          </a:p>
        </p:txBody>
      </p:sp>
      <p:sp>
        <p:nvSpPr>
          <p:cNvPr id="11" name="文本框 10"/>
          <p:cNvSpPr txBox="1"/>
          <p:nvPr userDrawn="1"/>
        </p:nvSpPr>
        <p:spPr>
          <a:xfrm>
            <a:off x="10783748" y="597517"/>
            <a:ext cx="967957" cy="276999"/>
          </a:xfrm>
          <a:prstGeom prst="rect">
            <a:avLst/>
          </a:prstGeom>
          <a:noFill/>
        </p:spPr>
        <p:txBody>
          <a:bodyPr wrap="none" rtlCol="0">
            <a:spAutoFit/>
          </a:bodyPr>
          <a:lstStyle/>
          <a:p>
            <a:r>
              <a:rPr lang="en-US" altLang="zh-CN" sz="1200">
                <a:solidFill>
                  <a:schemeClr val="accent1"/>
                </a:solidFill>
                <a:latin typeface="微软雅黑" panose="020B0503020204020204" charset="-122"/>
                <a:ea typeface="微软雅黑" panose="020B0503020204020204" charset="-122"/>
              </a:rPr>
              <a:t>Promotion</a:t>
            </a:r>
            <a:endParaRPr lang="zh-CN" altLang="en-US" sz="1200">
              <a:solidFill>
                <a:schemeClr val="accent1"/>
              </a:solidFill>
              <a:latin typeface="微软雅黑" panose="020B0503020204020204" charset="-122"/>
              <a:ea typeface="微软雅黑" panose="020B0503020204020204" charset="-122"/>
            </a:endParaRPr>
          </a:p>
        </p:txBody>
      </p:sp>
      <p:sp>
        <p:nvSpPr>
          <p:cNvPr id="12" name="文本框 11"/>
          <p:cNvSpPr txBox="1"/>
          <p:nvPr userDrawn="1"/>
        </p:nvSpPr>
        <p:spPr>
          <a:xfrm>
            <a:off x="10027933" y="157764"/>
            <a:ext cx="944489" cy="830997"/>
          </a:xfrm>
          <a:prstGeom prst="rect">
            <a:avLst/>
          </a:prstGeom>
          <a:noFill/>
        </p:spPr>
        <p:txBody>
          <a:bodyPr wrap="none" rtlCol="0">
            <a:spAutoFit/>
          </a:bodyPr>
          <a:lstStyle/>
          <a:p>
            <a:r>
              <a:rPr lang="en-US" altLang="zh-CN" sz="4800" b="1">
                <a:solidFill>
                  <a:schemeClr val="accent1"/>
                </a:solidFill>
                <a:latin typeface="微软雅黑" panose="020B0503020204020204" charset="-122"/>
                <a:ea typeface="微软雅黑" panose="020B0503020204020204" charset="-122"/>
              </a:rPr>
              <a:t>02</a:t>
            </a:r>
            <a:endParaRPr lang="zh-CN" altLang="en-US" sz="4800" b="1">
              <a:solidFill>
                <a:schemeClr val="accent1"/>
              </a:solidFill>
              <a:latin typeface="微软雅黑" panose="020B0503020204020204" charset="-122"/>
              <a:ea typeface="微软雅黑" panose="020B0503020204020204" charset="-122"/>
            </a:endParaRPr>
          </a:p>
        </p:txBody>
      </p:sp>
      <p:sp>
        <p:nvSpPr>
          <p:cNvPr id="13" name="矩形 12"/>
          <p:cNvSpPr/>
          <p:nvPr userDrawn="1"/>
        </p:nvSpPr>
        <p:spPr>
          <a:xfrm>
            <a:off x="787639" y="342903"/>
            <a:ext cx="1162898" cy="672273"/>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4" name="文本框 13"/>
          <p:cNvSpPr txBox="1"/>
          <p:nvPr userDrawn="1"/>
        </p:nvSpPr>
        <p:spPr>
          <a:xfrm>
            <a:off x="370245" y="707399"/>
            <a:ext cx="1446871" cy="307777"/>
          </a:xfrm>
          <a:prstGeom prst="rect">
            <a:avLst/>
          </a:prstGeom>
          <a:noFill/>
        </p:spPr>
        <p:txBody>
          <a:bodyPr wrap="none" rtlCol="0">
            <a:spAutoFit/>
          </a:bodyPr>
          <a:lstStyle/>
          <a:p>
            <a:r>
              <a:rPr lang="en-US" altLang="zh-CN" sz="1400">
                <a:solidFill>
                  <a:schemeClr val="tx2"/>
                </a:solidFill>
                <a:latin typeface="微软雅黑" panose="020B0503020204020204" charset="-122"/>
                <a:ea typeface="微软雅黑" panose="020B0503020204020204" charset="-122"/>
              </a:rPr>
              <a:t>target location</a:t>
            </a:r>
            <a:endParaRPr lang="zh-CN" altLang="en-US" sz="1400">
              <a:solidFill>
                <a:schemeClr val="tx2"/>
              </a:solidFill>
              <a:latin typeface="微软雅黑" panose="020B0503020204020204" charset="-122"/>
              <a:ea typeface="微软雅黑" panose="020B0503020204020204" charset="-122"/>
            </a:endParaRPr>
          </a:p>
        </p:txBody>
      </p:sp>
      <p:sp>
        <p:nvSpPr>
          <p:cNvPr id="15" name="文本框 14"/>
          <p:cNvSpPr txBox="1"/>
          <p:nvPr userDrawn="1"/>
        </p:nvSpPr>
        <p:spPr>
          <a:xfrm>
            <a:off x="353112" y="307335"/>
            <a:ext cx="3127587" cy="523220"/>
          </a:xfrm>
          <a:prstGeom prst="rect">
            <a:avLst/>
          </a:prstGeom>
          <a:noFill/>
        </p:spPr>
        <p:txBody>
          <a:bodyPr wrap="none" rtlCol="0">
            <a:spAutoFit/>
          </a:bodyPr>
          <a:lstStyle/>
          <a:p>
            <a:r>
              <a:rPr lang="en-US" altLang="zh-CN" sz="2800" b="1" dirty="0">
                <a:solidFill>
                  <a:schemeClr val="accent1"/>
                </a:solidFill>
                <a:latin typeface="微软雅黑" panose="020B0503020204020204" charset="-122"/>
                <a:ea typeface="微软雅黑" panose="020B0503020204020204" charset="-122"/>
              </a:rPr>
              <a:t>ADD TITLE TEXT</a:t>
            </a:r>
            <a:endParaRPr lang="zh-CN" altLang="en-US" sz="2800" b="1" dirty="0">
              <a:solidFill>
                <a:schemeClr val="accent1"/>
              </a:solidFill>
              <a:latin typeface="微软雅黑" panose="020B0503020204020204" charset="-122"/>
              <a:ea typeface="微软雅黑" panose="020B0503020204020204" charset="-122"/>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3_标题幻灯片">
    <p:spTree>
      <p:nvGrpSpPr>
        <p:cNvPr id="1" name=""/>
        <p:cNvGrpSpPr/>
        <p:nvPr/>
      </p:nvGrpSpPr>
      <p:grpSpPr>
        <a:xfrm>
          <a:off x="0" y="0"/>
          <a:ext cx="0" cy="0"/>
          <a:chOff x="0" y="0"/>
          <a:chExt cx="0" cy="0"/>
        </a:xfrm>
      </p:grpSpPr>
      <p:sp>
        <p:nvSpPr>
          <p:cNvPr id="9" name="矩形 8"/>
          <p:cNvSpPr/>
          <p:nvPr userDrawn="1"/>
        </p:nvSpPr>
        <p:spPr>
          <a:xfrm>
            <a:off x="235918" y="209250"/>
            <a:ext cx="1162898" cy="908351"/>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0" name="文本框 9"/>
          <p:cNvSpPr txBox="1"/>
          <p:nvPr userDrawn="1"/>
        </p:nvSpPr>
        <p:spPr>
          <a:xfrm>
            <a:off x="10779365" y="274351"/>
            <a:ext cx="1106393" cy="461665"/>
          </a:xfrm>
          <a:prstGeom prst="rect">
            <a:avLst/>
          </a:prstGeom>
          <a:noFill/>
        </p:spPr>
        <p:txBody>
          <a:bodyPr wrap="none" rtlCol="0">
            <a:spAutoFit/>
          </a:bodyPr>
          <a:lstStyle/>
          <a:p>
            <a:r>
              <a:rPr lang="en-US" altLang="zh-CN" sz="2400" b="1">
                <a:solidFill>
                  <a:schemeClr val="accent1"/>
                </a:solidFill>
                <a:latin typeface="微软雅黑" panose="020B0503020204020204" charset="-122"/>
                <a:ea typeface="微软雅黑" panose="020B0503020204020204" charset="-122"/>
              </a:rPr>
              <a:t>Brand</a:t>
            </a:r>
            <a:endParaRPr lang="zh-CN" altLang="en-US" sz="2400" b="1">
              <a:solidFill>
                <a:schemeClr val="accent1"/>
              </a:solidFill>
              <a:latin typeface="微软雅黑" panose="020B0503020204020204" charset="-122"/>
              <a:ea typeface="微软雅黑" panose="020B0503020204020204" charset="-122"/>
            </a:endParaRPr>
          </a:p>
        </p:txBody>
      </p:sp>
      <p:sp>
        <p:nvSpPr>
          <p:cNvPr id="11" name="文本框 10"/>
          <p:cNvSpPr txBox="1"/>
          <p:nvPr userDrawn="1"/>
        </p:nvSpPr>
        <p:spPr>
          <a:xfrm>
            <a:off x="10783748" y="597517"/>
            <a:ext cx="967957" cy="276999"/>
          </a:xfrm>
          <a:prstGeom prst="rect">
            <a:avLst/>
          </a:prstGeom>
          <a:noFill/>
        </p:spPr>
        <p:txBody>
          <a:bodyPr wrap="none" rtlCol="0">
            <a:spAutoFit/>
          </a:bodyPr>
          <a:lstStyle/>
          <a:p>
            <a:r>
              <a:rPr lang="en-US" altLang="zh-CN" sz="1200">
                <a:solidFill>
                  <a:schemeClr val="accent1"/>
                </a:solidFill>
                <a:latin typeface="微软雅黑" panose="020B0503020204020204" charset="-122"/>
                <a:ea typeface="微软雅黑" panose="020B0503020204020204" charset="-122"/>
              </a:rPr>
              <a:t>Promotion</a:t>
            </a:r>
            <a:endParaRPr lang="zh-CN" altLang="en-US" sz="1200">
              <a:solidFill>
                <a:schemeClr val="accent1"/>
              </a:solidFill>
              <a:latin typeface="微软雅黑" panose="020B0503020204020204" charset="-122"/>
              <a:ea typeface="微软雅黑" panose="020B0503020204020204" charset="-122"/>
            </a:endParaRPr>
          </a:p>
        </p:txBody>
      </p:sp>
      <p:sp>
        <p:nvSpPr>
          <p:cNvPr id="12" name="文本框 11"/>
          <p:cNvSpPr txBox="1"/>
          <p:nvPr userDrawn="1"/>
        </p:nvSpPr>
        <p:spPr>
          <a:xfrm>
            <a:off x="10027933" y="157764"/>
            <a:ext cx="944489" cy="830997"/>
          </a:xfrm>
          <a:prstGeom prst="rect">
            <a:avLst/>
          </a:prstGeom>
          <a:noFill/>
        </p:spPr>
        <p:txBody>
          <a:bodyPr wrap="none" rtlCol="0">
            <a:spAutoFit/>
          </a:bodyPr>
          <a:lstStyle/>
          <a:p>
            <a:r>
              <a:rPr lang="en-US" altLang="zh-CN" sz="4800" b="1">
                <a:solidFill>
                  <a:schemeClr val="accent1"/>
                </a:solidFill>
                <a:latin typeface="微软雅黑" panose="020B0503020204020204" charset="-122"/>
                <a:ea typeface="微软雅黑" panose="020B0503020204020204" charset="-122"/>
              </a:rPr>
              <a:t>03</a:t>
            </a:r>
            <a:endParaRPr lang="zh-CN" altLang="en-US" sz="4800" b="1">
              <a:solidFill>
                <a:schemeClr val="accent1"/>
              </a:solidFill>
              <a:latin typeface="微软雅黑" panose="020B0503020204020204" charset="-122"/>
              <a:ea typeface="微软雅黑" panose="020B0503020204020204" charset="-122"/>
            </a:endParaRPr>
          </a:p>
        </p:txBody>
      </p:sp>
      <p:sp>
        <p:nvSpPr>
          <p:cNvPr id="13" name="矩形 12"/>
          <p:cNvSpPr/>
          <p:nvPr userDrawn="1"/>
        </p:nvSpPr>
        <p:spPr>
          <a:xfrm>
            <a:off x="787639" y="342903"/>
            <a:ext cx="1162898" cy="672273"/>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4" name="文本框 13"/>
          <p:cNvSpPr txBox="1"/>
          <p:nvPr userDrawn="1"/>
        </p:nvSpPr>
        <p:spPr>
          <a:xfrm>
            <a:off x="370245" y="707399"/>
            <a:ext cx="1847750" cy="307777"/>
          </a:xfrm>
          <a:prstGeom prst="rect">
            <a:avLst/>
          </a:prstGeom>
          <a:noFill/>
        </p:spPr>
        <p:txBody>
          <a:bodyPr wrap="none" rtlCol="0">
            <a:spAutoFit/>
          </a:bodyPr>
          <a:lstStyle/>
          <a:p>
            <a:r>
              <a:rPr lang="en-US" altLang="zh-CN" sz="1400">
                <a:solidFill>
                  <a:schemeClr val="tx2"/>
                </a:solidFill>
                <a:latin typeface="微软雅黑" panose="020B0503020204020204" charset="-122"/>
                <a:ea typeface="微软雅黑" panose="020B0503020204020204" charset="-122"/>
              </a:rPr>
              <a:t>Promotion strategy</a:t>
            </a:r>
            <a:endParaRPr lang="zh-CN" altLang="en-US" sz="1400">
              <a:solidFill>
                <a:schemeClr val="tx2"/>
              </a:solidFill>
              <a:latin typeface="微软雅黑" panose="020B0503020204020204" charset="-122"/>
              <a:ea typeface="微软雅黑" panose="020B0503020204020204" charset="-122"/>
            </a:endParaRPr>
          </a:p>
        </p:txBody>
      </p:sp>
      <p:sp>
        <p:nvSpPr>
          <p:cNvPr id="15" name="文本框 14"/>
          <p:cNvSpPr txBox="1"/>
          <p:nvPr userDrawn="1"/>
        </p:nvSpPr>
        <p:spPr>
          <a:xfrm>
            <a:off x="353112" y="307335"/>
            <a:ext cx="3127587" cy="523220"/>
          </a:xfrm>
          <a:prstGeom prst="rect">
            <a:avLst/>
          </a:prstGeom>
          <a:noFill/>
        </p:spPr>
        <p:txBody>
          <a:bodyPr wrap="none" rtlCol="0">
            <a:spAutoFit/>
          </a:bodyPr>
          <a:lstStyle/>
          <a:p>
            <a:r>
              <a:rPr lang="en-US" altLang="zh-CN" sz="2800" b="1" dirty="0">
                <a:solidFill>
                  <a:schemeClr val="accent1"/>
                </a:solidFill>
                <a:latin typeface="微软雅黑" panose="020B0503020204020204" charset="-122"/>
                <a:ea typeface="微软雅黑" panose="020B0503020204020204" charset="-122"/>
              </a:rPr>
              <a:t>ADD TITLE TEXT</a:t>
            </a:r>
            <a:endParaRPr lang="zh-CN" altLang="en-US" sz="2800" b="1" dirty="0">
              <a:solidFill>
                <a:schemeClr val="accent1"/>
              </a:solidFill>
              <a:latin typeface="微软雅黑" panose="020B0503020204020204" charset="-122"/>
              <a:ea typeface="微软雅黑" panose="020B0503020204020204" charset="-122"/>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4_标题幻灯片">
    <p:spTree>
      <p:nvGrpSpPr>
        <p:cNvPr id="1" name=""/>
        <p:cNvGrpSpPr/>
        <p:nvPr/>
      </p:nvGrpSpPr>
      <p:grpSpPr>
        <a:xfrm>
          <a:off x="0" y="0"/>
          <a:ext cx="0" cy="0"/>
          <a:chOff x="0" y="0"/>
          <a:chExt cx="0" cy="0"/>
        </a:xfrm>
      </p:grpSpPr>
      <p:sp>
        <p:nvSpPr>
          <p:cNvPr id="9" name="矩形 8"/>
          <p:cNvSpPr/>
          <p:nvPr userDrawn="1"/>
        </p:nvSpPr>
        <p:spPr>
          <a:xfrm>
            <a:off x="235918" y="209250"/>
            <a:ext cx="1162898" cy="908351"/>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0" name="文本框 9"/>
          <p:cNvSpPr txBox="1"/>
          <p:nvPr userDrawn="1"/>
        </p:nvSpPr>
        <p:spPr>
          <a:xfrm>
            <a:off x="10779365" y="274351"/>
            <a:ext cx="1106393" cy="461665"/>
          </a:xfrm>
          <a:prstGeom prst="rect">
            <a:avLst/>
          </a:prstGeom>
          <a:noFill/>
        </p:spPr>
        <p:txBody>
          <a:bodyPr wrap="none" rtlCol="0">
            <a:spAutoFit/>
          </a:bodyPr>
          <a:lstStyle/>
          <a:p>
            <a:r>
              <a:rPr lang="en-US" altLang="zh-CN" sz="2400" b="1">
                <a:solidFill>
                  <a:schemeClr val="accent1"/>
                </a:solidFill>
                <a:latin typeface="微软雅黑" panose="020B0503020204020204" charset="-122"/>
                <a:ea typeface="微软雅黑" panose="020B0503020204020204" charset="-122"/>
              </a:rPr>
              <a:t>Brand</a:t>
            </a:r>
            <a:endParaRPr lang="zh-CN" altLang="en-US" sz="2400" b="1">
              <a:solidFill>
                <a:schemeClr val="accent1"/>
              </a:solidFill>
              <a:latin typeface="微软雅黑" panose="020B0503020204020204" charset="-122"/>
              <a:ea typeface="微软雅黑" panose="020B0503020204020204" charset="-122"/>
            </a:endParaRPr>
          </a:p>
        </p:txBody>
      </p:sp>
      <p:sp>
        <p:nvSpPr>
          <p:cNvPr id="11" name="文本框 10"/>
          <p:cNvSpPr txBox="1"/>
          <p:nvPr userDrawn="1"/>
        </p:nvSpPr>
        <p:spPr>
          <a:xfrm>
            <a:off x="10783748" y="597517"/>
            <a:ext cx="967957" cy="276999"/>
          </a:xfrm>
          <a:prstGeom prst="rect">
            <a:avLst/>
          </a:prstGeom>
          <a:noFill/>
        </p:spPr>
        <p:txBody>
          <a:bodyPr wrap="none" rtlCol="0">
            <a:spAutoFit/>
          </a:bodyPr>
          <a:lstStyle/>
          <a:p>
            <a:r>
              <a:rPr lang="en-US" altLang="zh-CN" sz="1200">
                <a:solidFill>
                  <a:schemeClr val="accent1"/>
                </a:solidFill>
                <a:latin typeface="微软雅黑" panose="020B0503020204020204" charset="-122"/>
                <a:ea typeface="微软雅黑" panose="020B0503020204020204" charset="-122"/>
              </a:rPr>
              <a:t>Promotion</a:t>
            </a:r>
            <a:endParaRPr lang="zh-CN" altLang="en-US" sz="1200">
              <a:solidFill>
                <a:schemeClr val="accent1"/>
              </a:solidFill>
              <a:latin typeface="微软雅黑" panose="020B0503020204020204" charset="-122"/>
              <a:ea typeface="微软雅黑" panose="020B0503020204020204" charset="-122"/>
            </a:endParaRPr>
          </a:p>
        </p:txBody>
      </p:sp>
      <p:sp>
        <p:nvSpPr>
          <p:cNvPr id="12" name="文本框 11"/>
          <p:cNvSpPr txBox="1"/>
          <p:nvPr userDrawn="1"/>
        </p:nvSpPr>
        <p:spPr>
          <a:xfrm>
            <a:off x="10027933" y="157764"/>
            <a:ext cx="944489" cy="830997"/>
          </a:xfrm>
          <a:prstGeom prst="rect">
            <a:avLst/>
          </a:prstGeom>
          <a:noFill/>
        </p:spPr>
        <p:txBody>
          <a:bodyPr wrap="none" rtlCol="0">
            <a:spAutoFit/>
          </a:bodyPr>
          <a:lstStyle/>
          <a:p>
            <a:r>
              <a:rPr lang="en-US" altLang="zh-CN" sz="4800" b="1">
                <a:solidFill>
                  <a:schemeClr val="accent1"/>
                </a:solidFill>
                <a:latin typeface="微软雅黑" panose="020B0503020204020204" charset="-122"/>
                <a:ea typeface="微软雅黑" panose="020B0503020204020204" charset="-122"/>
              </a:rPr>
              <a:t>04</a:t>
            </a:r>
            <a:endParaRPr lang="zh-CN" altLang="en-US" sz="4800" b="1">
              <a:solidFill>
                <a:schemeClr val="accent1"/>
              </a:solidFill>
              <a:latin typeface="微软雅黑" panose="020B0503020204020204" charset="-122"/>
              <a:ea typeface="微软雅黑" panose="020B0503020204020204" charset="-122"/>
            </a:endParaRPr>
          </a:p>
        </p:txBody>
      </p:sp>
      <p:sp>
        <p:nvSpPr>
          <p:cNvPr id="13" name="矩形 12"/>
          <p:cNvSpPr/>
          <p:nvPr userDrawn="1"/>
        </p:nvSpPr>
        <p:spPr>
          <a:xfrm>
            <a:off x="787639" y="342903"/>
            <a:ext cx="1162898" cy="672273"/>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4" name="文本框 13"/>
          <p:cNvSpPr txBox="1"/>
          <p:nvPr userDrawn="1"/>
        </p:nvSpPr>
        <p:spPr>
          <a:xfrm>
            <a:off x="370245" y="707399"/>
            <a:ext cx="1178464" cy="307777"/>
          </a:xfrm>
          <a:prstGeom prst="rect">
            <a:avLst/>
          </a:prstGeom>
          <a:noFill/>
        </p:spPr>
        <p:txBody>
          <a:bodyPr wrap="none" rtlCol="0">
            <a:spAutoFit/>
          </a:bodyPr>
          <a:lstStyle/>
          <a:p>
            <a:r>
              <a:rPr lang="en-US" altLang="zh-CN" sz="1400">
                <a:solidFill>
                  <a:schemeClr val="tx2"/>
                </a:solidFill>
                <a:latin typeface="微软雅黑" panose="020B0503020204020204" charset="-122"/>
                <a:ea typeface="微软雅黑" panose="020B0503020204020204" charset="-122"/>
              </a:rPr>
              <a:t>Brand story</a:t>
            </a:r>
            <a:endParaRPr lang="zh-CN" altLang="en-US" sz="1400">
              <a:solidFill>
                <a:schemeClr val="tx2"/>
              </a:solidFill>
              <a:latin typeface="微软雅黑" panose="020B0503020204020204" charset="-122"/>
              <a:ea typeface="微软雅黑" panose="020B0503020204020204" charset="-122"/>
            </a:endParaRPr>
          </a:p>
        </p:txBody>
      </p:sp>
      <p:sp>
        <p:nvSpPr>
          <p:cNvPr id="15" name="文本框 14"/>
          <p:cNvSpPr txBox="1"/>
          <p:nvPr userDrawn="1"/>
        </p:nvSpPr>
        <p:spPr>
          <a:xfrm>
            <a:off x="353112" y="307335"/>
            <a:ext cx="3127587" cy="523220"/>
          </a:xfrm>
          <a:prstGeom prst="rect">
            <a:avLst/>
          </a:prstGeom>
          <a:noFill/>
        </p:spPr>
        <p:txBody>
          <a:bodyPr wrap="none" rtlCol="0">
            <a:spAutoFit/>
          </a:bodyPr>
          <a:lstStyle/>
          <a:p>
            <a:r>
              <a:rPr lang="en-US" altLang="zh-CN" sz="2800" b="1" dirty="0">
                <a:solidFill>
                  <a:schemeClr val="accent1"/>
                </a:solidFill>
                <a:latin typeface="微软雅黑" panose="020B0503020204020204" charset="-122"/>
                <a:ea typeface="微软雅黑" panose="020B0503020204020204" charset="-122"/>
              </a:rPr>
              <a:t>ADD TITLE TEXT</a:t>
            </a:r>
            <a:endParaRPr lang="zh-CN" altLang="en-US" sz="2800" b="1" dirty="0">
              <a:solidFill>
                <a:schemeClr val="accent1"/>
              </a:solidFill>
              <a:latin typeface="微软雅黑" panose="020B0503020204020204" charset="-122"/>
              <a:ea typeface="微软雅黑" panose="020B0503020204020204" charset="-122"/>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5" y="0"/>
            <a:ext cx="12191332" cy="6858000"/>
          </a:xfrm>
          <a:prstGeom prst="rect">
            <a:avLst/>
          </a:prstGeom>
        </p:spPr>
      </p:pic>
      <p:grpSp>
        <p:nvGrpSpPr>
          <p:cNvPr id="2" name="组合 3"/>
          <p:cNvGrpSpPr/>
          <p:nvPr userDrawn="1"/>
        </p:nvGrpSpPr>
        <p:grpSpPr>
          <a:xfrm flipH="1">
            <a:off x="-1" y="330691"/>
            <a:ext cx="2396221" cy="676275"/>
            <a:chOff x="2370576" y="533400"/>
            <a:chExt cx="2417494" cy="675969"/>
          </a:xfrm>
          <a:solidFill>
            <a:srgbClr val="EE1C39"/>
          </a:solidFill>
        </p:grpSpPr>
        <p:sp>
          <p:nvSpPr>
            <p:cNvPr id="3" name="矩形 2"/>
            <p:cNvSpPr/>
            <p:nvPr/>
          </p:nvSpPr>
          <p:spPr>
            <a:xfrm>
              <a:off x="2738030" y="533400"/>
              <a:ext cx="2050040" cy="6759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900">
                <a:cs typeface="+mn-ea"/>
                <a:sym typeface="+mn-lt"/>
              </a:endParaRPr>
            </a:p>
          </p:txBody>
        </p:sp>
        <p:sp>
          <p:nvSpPr>
            <p:cNvPr id="4" name="椭圆 3"/>
            <p:cNvSpPr/>
            <p:nvPr/>
          </p:nvSpPr>
          <p:spPr>
            <a:xfrm>
              <a:off x="2370576" y="533400"/>
              <a:ext cx="623734" cy="6759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900">
                <a:cs typeface="+mn-ea"/>
                <a:sym typeface="+mn-lt"/>
              </a:endParaRPr>
            </a:p>
          </p:txBody>
        </p:sp>
      </p:grpSp>
      <p:sp>
        <p:nvSpPr>
          <p:cNvPr id="6" name="文本框 12"/>
          <p:cNvSpPr txBox="1">
            <a:spLocks noChangeArrowheads="1"/>
          </p:cNvSpPr>
          <p:nvPr userDrawn="1"/>
        </p:nvSpPr>
        <p:spPr bwMode="auto">
          <a:xfrm>
            <a:off x="-1" y="493728"/>
            <a:ext cx="2394787" cy="35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algn="ctr"/>
            <a:r>
              <a:rPr lang="en-US" altLang="zh-CN" sz="1705" dirty="0">
                <a:solidFill>
                  <a:schemeClr val="bg1"/>
                </a:solidFill>
                <a:latin typeface="微软雅黑" panose="020B0503020204020204" charset="-122"/>
                <a:ea typeface="微软雅黑" panose="020B0503020204020204" charset="-122"/>
                <a:cs typeface="+mn-ea"/>
                <a:sym typeface="+mn-lt"/>
              </a:rPr>
              <a:t>ADD TITLE TEXT </a:t>
            </a:r>
            <a:endParaRPr lang="zh-CN" altLang="en-US" sz="1705" dirty="0">
              <a:solidFill>
                <a:schemeClr val="bg1"/>
              </a:solidFill>
              <a:latin typeface="微软雅黑" panose="020B0503020204020204" charset="-122"/>
              <a:ea typeface="微软雅黑" panose="020B0503020204020204" charset="-122"/>
              <a:cs typeface="+mn-ea"/>
              <a:sym typeface="+mn-lt"/>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2022/9/25</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340315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pPr/>
              <a:t>2022/9/25</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5427822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28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1" name="TextBox 10"/>
          <p:cNvSpPr txBox="1"/>
          <p:nvPr userDrawn="1"/>
        </p:nvSpPr>
        <p:spPr>
          <a:xfrm>
            <a:off x="1007605" y="6725739"/>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590551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2022/9/25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82F288E0-7875-42C4-84C8-98DBBD3BF4D2}" type="datetimeFigureOut">
              <a:rPr lang="zh-CN" altLang="en-US" smtClean="0"/>
              <a:pPr/>
              <a:t>2022/9/25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8"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transition/>
  <p:txStyles>
    <p:titleStyle>
      <a:lvl1pPr algn="l" defTabSz="914400" rtl="0" eaLnBrk="1" latinLnBrk="0" hangingPunct="1">
        <a:lnSpc>
          <a:spcPct val="90000"/>
        </a:lnSpc>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330391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8.xml"/><Relationship Id="rId1" Type="http://schemas.openxmlformats.org/officeDocument/2006/relationships/tags" Target="../tags/tag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tags" Target="../tags/tag41.xml"/><Relationship Id="rId3" Type="http://schemas.openxmlformats.org/officeDocument/2006/relationships/tags" Target="../tags/tag36.xml"/><Relationship Id="rId7" Type="http://schemas.openxmlformats.org/officeDocument/2006/relationships/tags" Target="../tags/tag40.xml"/><Relationship Id="rId12" Type="http://schemas.openxmlformats.org/officeDocument/2006/relationships/notesSlide" Target="../notesSlides/notesSlide3.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slideLayout" Target="../slideLayouts/slideLayout14.xml"/><Relationship Id="rId5" Type="http://schemas.openxmlformats.org/officeDocument/2006/relationships/tags" Target="../tags/tag38.xml"/><Relationship Id="rId10" Type="http://schemas.openxmlformats.org/officeDocument/2006/relationships/tags" Target="../tags/tag43.xml"/><Relationship Id="rId4" Type="http://schemas.openxmlformats.org/officeDocument/2006/relationships/tags" Target="../tags/tag37.xml"/><Relationship Id="rId9" Type="http://schemas.openxmlformats.org/officeDocument/2006/relationships/tags" Target="../tags/tag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notesSlide" Target="../notesSlides/notesSlide4.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Layout" Target="../slideLayouts/slideLayout15.xml"/><Relationship Id="rId5" Type="http://schemas.openxmlformats.org/officeDocument/2006/relationships/tags" Target="../tags/tag48.xml"/><Relationship Id="rId4" Type="http://schemas.openxmlformats.org/officeDocument/2006/relationships/tags" Target="../tags/tag4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tags" Target="../tags/tag51.xml"/><Relationship Id="rId7" Type="http://schemas.openxmlformats.org/officeDocument/2006/relationships/tags" Target="../tags/tag55.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9"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8.xml"/><Relationship Id="rId1" Type="http://schemas.openxmlformats.org/officeDocument/2006/relationships/tags" Target="../tags/tag5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 Type="http://schemas.openxmlformats.org/officeDocument/2006/relationships/tags" Target="../tags/tag5.xml"/><Relationship Id="rId21" Type="http://schemas.openxmlformats.org/officeDocument/2006/relationships/tags" Target="../tags/tag23.xml"/><Relationship Id="rId34" Type="http://schemas.openxmlformats.org/officeDocument/2006/relationships/image" Target="../media/image5.jpeg"/><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notesSlide" Target="../notesSlides/notesSlide2.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29" Type="http://schemas.openxmlformats.org/officeDocument/2006/relationships/tags" Target="../tags/tag31.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slideLayout" Target="../slideLayouts/slideLayout13.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8" Type="http://schemas.openxmlformats.org/officeDocument/2006/relationships/tags" Target="../tags/tag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8A6A7716-6664-4D7C-8917-3D20B2D444F8}"/>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525" y="0"/>
            <a:ext cx="12192000" cy="6858000"/>
          </a:xfrm>
          <a:prstGeom prst="rect">
            <a:avLst/>
          </a:prstGeom>
        </p:spPr>
      </p:pic>
      <p:sp>
        <p:nvSpPr>
          <p:cNvPr id="8" name="矩形: 圆角 7">
            <a:extLst>
              <a:ext uri="{FF2B5EF4-FFF2-40B4-BE49-F238E27FC236}">
                <a16:creationId xmlns:a16="http://schemas.microsoft.com/office/drawing/2014/main" id="{4A6F8C39-1FCF-4274-A3D2-89952A8E84E9}"/>
              </a:ext>
            </a:extLst>
          </p:cNvPr>
          <p:cNvSpPr/>
          <p:nvPr/>
        </p:nvSpPr>
        <p:spPr>
          <a:xfrm>
            <a:off x="876300" y="1193800"/>
            <a:ext cx="10375900" cy="4559300"/>
          </a:xfrm>
          <a:prstGeom prst="roundRect">
            <a:avLst>
              <a:gd name="adj" fmla="val 1904"/>
            </a:avLst>
          </a:prstGeom>
          <a:solidFill>
            <a:schemeClr val="bg1">
              <a:alpha val="87000"/>
            </a:schemeClr>
          </a:solidFill>
          <a:ln>
            <a:noFill/>
          </a:ln>
          <a:effectLst>
            <a:outerShdw blurRad="63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864677" y="2151737"/>
            <a:ext cx="8791575" cy="1015663"/>
          </a:xfrm>
          <a:prstGeom prst="rect">
            <a:avLst/>
          </a:prstGeom>
          <a:noFill/>
        </p:spPr>
        <p:txBody>
          <a:bodyPr wrap="square" rtlCol="0">
            <a:spAutoFit/>
          </a:bodyPr>
          <a:lstStyle/>
          <a:p>
            <a:pPr algn="ctr"/>
            <a:r>
              <a:rPr lang="en-US" altLang="zh-CN" sz="6000" b="1" dirty="0">
                <a:solidFill>
                  <a:srgbClr val="19A3BD"/>
                </a:solidFill>
                <a:latin typeface="微软雅黑" panose="020B0503020204020204" charset="-122"/>
                <a:ea typeface="微软雅黑" panose="020B0503020204020204" charset="-122"/>
              </a:rPr>
              <a:t>FREE PPT TEMPLATES</a:t>
            </a:r>
            <a:endParaRPr lang="zh-CN" altLang="en-US" sz="6000" b="1" dirty="0">
              <a:solidFill>
                <a:srgbClr val="19A3BD"/>
              </a:solidFill>
              <a:latin typeface="微软雅黑" panose="020B0503020204020204" charset="-122"/>
              <a:ea typeface="微软雅黑" panose="020B0503020204020204" charset="-122"/>
            </a:endParaRPr>
          </a:p>
        </p:txBody>
      </p:sp>
      <p:sp>
        <p:nvSpPr>
          <p:cNvPr id="14" name="文本框 13"/>
          <p:cNvSpPr txBox="1"/>
          <p:nvPr/>
        </p:nvSpPr>
        <p:spPr>
          <a:xfrm>
            <a:off x="2304414" y="3093074"/>
            <a:ext cx="7912100" cy="671851"/>
          </a:xfrm>
          <a:prstGeom prst="rect">
            <a:avLst/>
          </a:prstGeom>
          <a:noFill/>
        </p:spPr>
        <p:txBody>
          <a:bodyPr wrap="square" rtlCol="0">
            <a:spAutoFit/>
          </a:bodyPr>
          <a:lstStyle/>
          <a:p>
            <a:pPr lvl="0" algn="dist">
              <a:lnSpc>
                <a:spcPct val="150000"/>
              </a:lnSpc>
            </a:pPr>
            <a:r>
              <a:rPr lang="en-US" altLang="zh-CN" sz="2800" dirty="0">
                <a:solidFill>
                  <a:srgbClr val="756B6B"/>
                </a:solidFill>
                <a:latin typeface="Calibri"/>
                <a:ea typeface="Calibri" panose="020F0502020204030204" charset="0"/>
                <a:cs typeface="Calibri" panose="020F0502020204030204" charset="0"/>
                <a:sym typeface="Arial" panose="020B0604020202020204" pitchFamily="34" charset="0"/>
              </a:rPr>
              <a:t>Insert the Subtitle of Your Presentation</a:t>
            </a:r>
          </a:p>
        </p:txBody>
      </p:sp>
      <p:grpSp>
        <p:nvGrpSpPr>
          <p:cNvPr id="2" name="组合 1">
            <a:extLst>
              <a:ext uri="{FF2B5EF4-FFF2-40B4-BE49-F238E27FC236}">
                <a16:creationId xmlns:a16="http://schemas.microsoft.com/office/drawing/2014/main" id="{E643FE65-1291-92CA-8550-03A9E155000B}"/>
              </a:ext>
            </a:extLst>
          </p:cNvPr>
          <p:cNvGrpSpPr/>
          <p:nvPr/>
        </p:nvGrpSpPr>
        <p:grpSpPr>
          <a:xfrm>
            <a:off x="4636782" y="4162841"/>
            <a:ext cx="3247363" cy="309068"/>
            <a:chOff x="4414802" y="4745227"/>
            <a:chExt cx="3247363" cy="309068"/>
          </a:xfrm>
        </p:grpSpPr>
        <p:grpSp>
          <p:nvGrpSpPr>
            <p:cNvPr id="3" name="组合 2">
              <a:extLst>
                <a:ext uri="{FF2B5EF4-FFF2-40B4-BE49-F238E27FC236}">
                  <a16:creationId xmlns:a16="http://schemas.microsoft.com/office/drawing/2014/main" id="{57E33A00-294B-DCFD-AA85-51BA1ABC131B}"/>
                </a:ext>
              </a:extLst>
            </p:cNvPr>
            <p:cNvGrpSpPr/>
            <p:nvPr/>
          </p:nvGrpSpPr>
          <p:grpSpPr>
            <a:xfrm>
              <a:off x="6315058" y="4763888"/>
              <a:ext cx="290407" cy="290407"/>
              <a:chOff x="2633025" y="5543873"/>
              <a:chExt cx="290407" cy="290407"/>
            </a:xfrm>
            <a:solidFill>
              <a:schemeClr val="bg1"/>
            </a:solidFill>
          </p:grpSpPr>
          <p:sp>
            <p:nvSpPr>
              <p:cNvPr id="16" name="Oval 15">
                <a:extLst>
                  <a:ext uri="{FF2B5EF4-FFF2-40B4-BE49-F238E27FC236}">
                    <a16:creationId xmlns:a16="http://schemas.microsoft.com/office/drawing/2014/main" id="{B2AD5BB9-C1E6-C79F-E8BE-68AE204477AA}"/>
                  </a:ext>
                </a:extLst>
              </p:cNvPr>
              <p:cNvSpPr>
                <a:spLocks/>
              </p:cNvSpPr>
              <p:nvPr/>
            </p:nvSpPr>
            <p:spPr bwMode="auto">
              <a:xfrm>
                <a:off x="2633025" y="5543873"/>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a:solidFill>
                    <a:schemeClr val="bg1"/>
                  </a:solidFill>
                  <a:cs typeface="+mn-ea"/>
                  <a:sym typeface="+mn-lt"/>
                </a:endParaRPr>
              </a:p>
            </p:txBody>
          </p:sp>
          <p:grpSp>
            <p:nvGrpSpPr>
              <p:cNvPr id="17" name="Group 16">
                <a:extLst>
                  <a:ext uri="{FF2B5EF4-FFF2-40B4-BE49-F238E27FC236}">
                    <a16:creationId xmlns:a16="http://schemas.microsoft.com/office/drawing/2014/main" id="{C15AFA08-2E0F-CFA4-6356-775763939647}"/>
                  </a:ext>
                </a:extLst>
              </p:cNvPr>
              <p:cNvGrpSpPr>
                <a:grpSpLocks/>
              </p:cNvGrpSpPr>
              <p:nvPr/>
            </p:nvGrpSpPr>
            <p:grpSpPr bwMode="auto">
              <a:xfrm>
                <a:off x="2726440" y="5602052"/>
                <a:ext cx="104062" cy="167263"/>
                <a:chOff x="4441" y="3144"/>
                <a:chExt cx="215" cy="345"/>
              </a:xfrm>
              <a:grpFill/>
            </p:grpSpPr>
            <p:sp>
              <p:nvSpPr>
                <p:cNvPr id="18" name="Freeform 17">
                  <a:extLst>
                    <a:ext uri="{FF2B5EF4-FFF2-40B4-BE49-F238E27FC236}">
                      <a16:creationId xmlns:a16="http://schemas.microsoft.com/office/drawing/2014/main" id="{33F1742C-42B3-575D-8118-F4C3076E04E8}"/>
                    </a:ext>
                  </a:extLst>
                </p:cNvPr>
                <p:cNvSpPr>
                  <a:spLocks/>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9" name="Freeform 18">
                  <a:extLst>
                    <a:ext uri="{FF2B5EF4-FFF2-40B4-BE49-F238E27FC236}">
                      <a16:creationId xmlns:a16="http://schemas.microsoft.com/office/drawing/2014/main" id="{D268C85D-6955-AD3A-D06E-D2638E034A0E}"/>
                    </a:ext>
                  </a:extLst>
                </p:cNvPr>
                <p:cNvSpPr>
                  <a:spLocks/>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grpSp>
          <p:nvGrpSpPr>
            <p:cNvPr id="4" name="组合 3">
              <a:extLst>
                <a:ext uri="{FF2B5EF4-FFF2-40B4-BE49-F238E27FC236}">
                  <a16:creationId xmlns:a16="http://schemas.microsoft.com/office/drawing/2014/main" id="{F0AB1FE3-B4AD-A918-8A0F-82F3B110173D}"/>
                </a:ext>
              </a:extLst>
            </p:cNvPr>
            <p:cNvGrpSpPr/>
            <p:nvPr/>
          </p:nvGrpSpPr>
          <p:grpSpPr>
            <a:xfrm>
              <a:off x="4414802" y="4745227"/>
              <a:ext cx="290407" cy="290407"/>
              <a:chOff x="732769" y="5535598"/>
              <a:chExt cx="290407" cy="290407"/>
            </a:xfrm>
            <a:solidFill>
              <a:schemeClr val="bg1"/>
            </a:solidFill>
          </p:grpSpPr>
          <p:sp>
            <p:nvSpPr>
              <p:cNvPr id="11" name="Oval 10">
                <a:extLst>
                  <a:ext uri="{FF2B5EF4-FFF2-40B4-BE49-F238E27FC236}">
                    <a16:creationId xmlns:a16="http://schemas.microsoft.com/office/drawing/2014/main" id="{BFE70043-8748-BB61-B69E-CBD0C1276869}"/>
                  </a:ext>
                </a:extLst>
              </p:cNvPr>
              <p:cNvSpPr>
                <a:spLocks/>
              </p:cNvSpPr>
              <p:nvPr/>
            </p:nvSpPr>
            <p:spPr bwMode="auto">
              <a:xfrm>
                <a:off x="732769" y="5535598"/>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dirty="0">
                  <a:solidFill>
                    <a:schemeClr val="bg1"/>
                  </a:solidFill>
                  <a:cs typeface="+mn-ea"/>
                  <a:sym typeface="+mn-lt"/>
                </a:endParaRPr>
              </a:p>
            </p:txBody>
          </p:sp>
          <p:grpSp>
            <p:nvGrpSpPr>
              <p:cNvPr id="12" name="组合 11">
                <a:extLst>
                  <a:ext uri="{FF2B5EF4-FFF2-40B4-BE49-F238E27FC236}">
                    <a16:creationId xmlns:a16="http://schemas.microsoft.com/office/drawing/2014/main" id="{3B0A3C19-4295-7B5A-BF80-921FF3E4DC15}"/>
                  </a:ext>
                </a:extLst>
              </p:cNvPr>
              <p:cNvGrpSpPr/>
              <p:nvPr/>
            </p:nvGrpSpPr>
            <p:grpSpPr>
              <a:xfrm>
                <a:off x="811795" y="5598991"/>
                <a:ext cx="132841" cy="151011"/>
                <a:chOff x="860980" y="3583766"/>
                <a:chExt cx="100336" cy="114060"/>
              </a:xfrm>
              <a:grpFill/>
            </p:grpSpPr>
            <p:sp>
              <p:nvSpPr>
                <p:cNvPr id="13" name="Freeform 12">
                  <a:extLst>
                    <a:ext uri="{FF2B5EF4-FFF2-40B4-BE49-F238E27FC236}">
                      <a16:creationId xmlns:a16="http://schemas.microsoft.com/office/drawing/2014/main" id="{2E11000D-564A-2003-61B9-42C10CDB45D9}"/>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5" name="Freeform 13">
                  <a:extLst>
                    <a:ext uri="{FF2B5EF4-FFF2-40B4-BE49-F238E27FC236}">
                      <a16:creationId xmlns:a16="http://schemas.microsoft.com/office/drawing/2014/main" id="{CF202E34-4284-A16F-D93F-30A5D2414F49}"/>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sp>
          <p:nvSpPr>
            <p:cNvPr id="6" name="Text Box 20">
              <a:extLst>
                <a:ext uri="{FF2B5EF4-FFF2-40B4-BE49-F238E27FC236}">
                  <a16:creationId xmlns:a16="http://schemas.microsoft.com/office/drawing/2014/main" id="{77BC8CA9-400F-D1A5-1C0D-6E9DD4D8650F}"/>
                </a:ext>
              </a:extLst>
            </p:cNvPr>
            <p:cNvSpPr txBox="1">
              <a:spLocks/>
            </p:cNvSpPr>
            <p:nvPr/>
          </p:nvSpPr>
          <p:spPr bwMode="auto">
            <a:xfrm>
              <a:off x="6605465" y="4751931"/>
              <a:ext cx="10567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200" dirty="0">
                  <a:cs typeface="+mn-ea"/>
                  <a:sym typeface="+mn-lt"/>
                </a:rPr>
                <a:t>XX.XX.20XX</a:t>
              </a:r>
              <a:endParaRPr lang="zh-CN" altLang="en-US" sz="1200" dirty="0">
                <a:cs typeface="+mn-ea"/>
                <a:sym typeface="+mn-lt"/>
              </a:endParaRPr>
            </a:p>
          </p:txBody>
        </p:sp>
        <p:sp>
          <p:nvSpPr>
            <p:cNvPr id="9" name="矩形 8">
              <a:extLst>
                <a:ext uri="{FF2B5EF4-FFF2-40B4-BE49-F238E27FC236}">
                  <a16:creationId xmlns:a16="http://schemas.microsoft.com/office/drawing/2014/main" id="{0F2F96D4-1036-D934-8987-6995032A4BDE}"/>
                </a:ext>
              </a:extLst>
            </p:cNvPr>
            <p:cNvSpPr/>
            <p:nvPr/>
          </p:nvSpPr>
          <p:spPr>
            <a:xfrm>
              <a:off x="4705028" y="4751931"/>
              <a:ext cx="16462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200" dirty="0">
                  <a:cs typeface="+mn-ea"/>
                  <a:sym typeface="+mn-lt"/>
                </a:rPr>
                <a:t>Report </a:t>
              </a:r>
              <a:r>
                <a:rPr lang="zh-CN" altLang="en-US" sz="1200" dirty="0">
                  <a:cs typeface="+mn-ea"/>
                  <a:sym typeface="+mn-lt"/>
                </a:rPr>
                <a:t>：</a:t>
              </a:r>
              <a:r>
                <a:rPr lang="en-US" altLang="zh-CN" sz="1200" dirty="0">
                  <a:cs typeface="+mn-ea"/>
                  <a:sym typeface="+mn-lt"/>
                </a:rPr>
                <a:t>freeppt7.com</a:t>
              </a:r>
              <a:endParaRPr lang="zh-CN" altLang="en-US" sz="1200" dirty="0">
                <a:cs typeface="+mn-ea"/>
                <a:sym typeface="+mn-lt"/>
              </a:endParaRPr>
            </a:p>
          </p:txBody>
        </p:sp>
      </p:grpSp>
      <p:pic>
        <p:nvPicPr>
          <p:cNvPr id="20" name="图片 19" descr="图片1">
            <a:extLst>
              <a:ext uri="{FF2B5EF4-FFF2-40B4-BE49-F238E27FC236}">
                <a16:creationId xmlns:a16="http://schemas.microsoft.com/office/drawing/2014/main" id="{FC814DEA-4FF6-8E93-76E1-68BA38B6D5A1}"/>
              </a:ext>
            </a:extLst>
          </p:cNvPr>
          <p:cNvPicPr>
            <a:picLocks noChangeAspect="1"/>
          </p:cNvPicPr>
          <p:nvPr>
            <p:custDataLst>
              <p:tags r:id="rId1"/>
            </p:custDataLst>
          </p:nvPr>
        </p:nvPicPr>
        <p:blipFill>
          <a:blip r:embed="rId4">
            <a:duotone>
              <a:prstClr val="black"/>
              <a:schemeClr val="accent1">
                <a:tint val="45000"/>
                <a:satMod val="400000"/>
              </a:schemeClr>
            </a:duotone>
          </a:blip>
          <a:stretch>
            <a:fillRect/>
          </a:stretch>
        </p:blipFill>
        <p:spPr>
          <a:xfrm>
            <a:off x="9748679" y="369164"/>
            <a:ext cx="1280160" cy="42672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千图PPT彼岸天：ID 8661124库_任意多边形 5"/>
          <p:cNvSpPr/>
          <p:nvPr>
            <p:custDataLst>
              <p:tags r:id="rId1"/>
            </p:custDataLst>
          </p:nvPr>
        </p:nvSpPr>
        <p:spPr bwMode="auto">
          <a:xfrm>
            <a:off x="2279651" y="-12951"/>
            <a:ext cx="2606675" cy="2235200"/>
          </a:xfrm>
          <a:custGeom>
            <a:avLst/>
            <a:gdLst>
              <a:gd name="T0" fmla="*/ 4 w 1642"/>
              <a:gd name="T1" fmla="*/ 1408 h 1408"/>
              <a:gd name="T2" fmla="*/ 778 w 1642"/>
              <a:gd name="T3" fmla="*/ 1209 h 1408"/>
              <a:gd name="T4" fmla="*/ 1642 w 1642"/>
              <a:gd name="T5" fmla="*/ 0 h 1408"/>
              <a:gd name="T6" fmla="*/ 999 w 1642"/>
              <a:gd name="T7" fmla="*/ 0 h 1408"/>
              <a:gd name="T8" fmla="*/ 0 w 1642"/>
              <a:gd name="T9" fmla="*/ 1403 h 1408"/>
              <a:gd name="T10" fmla="*/ 4 w 1642"/>
              <a:gd name="T11" fmla="*/ 1408 h 1408"/>
            </a:gdLst>
            <a:ahLst/>
            <a:cxnLst>
              <a:cxn ang="0">
                <a:pos x="T0" y="T1"/>
              </a:cxn>
              <a:cxn ang="0">
                <a:pos x="T2" y="T3"/>
              </a:cxn>
              <a:cxn ang="0">
                <a:pos x="T4" y="T5"/>
              </a:cxn>
              <a:cxn ang="0">
                <a:pos x="T6" y="T7"/>
              </a:cxn>
              <a:cxn ang="0">
                <a:pos x="T8" y="T9"/>
              </a:cxn>
              <a:cxn ang="0">
                <a:pos x="T10" y="T11"/>
              </a:cxn>
            </a:cxnLst>
            <a:rect l="0" t="0" r="r" b="b"/>
            <a:pathLst>
              <a:path w="1642" h="1408">
                <a:moveTo>
                  <a:pt x="4" y="1408"/>
                </a:moveTo>
                <a:lnTo>
                  <a:pt x="778" y="1209"/>
                </a:lnTo>
                <a:lnTo>
                  <a:pt x="1642" y="0"/>
                </a:lnTo>
                <a:lnTo>
                  <a:pt x="999" y="0"/>
                </a:lnTo>
                <a:lnTo>
                  <a:pt x="0" y="1403"/>
                </a:lnTo>
                <a:lnTo>
                  <a:pt x="4" y="1408"/>
                </a:lnTo>
                <a:close/>
              </a:path>
            </a:pathLst>
          </a:custGeom>
          <a:solidFill>
            <a:srgbClr val="19A3BD"/>
          </a:solidFill>
          <a:ln w="26988" cap="flat">
            <a:noFill/>
            <a:prstDash val="solid"/>
            <a:miter lim="800000"/>
          </a:ln>
        </p:spPr>
        <p:txBody>
          <a:bodyPr anchor="ctr"/>
          <a:lstStyle/>
          <a:p>
            <a:pPr algn="ctr"/>
            <a:endParaRPr/>
          </a:p>
        </p:txBody>
      </p:sp>
      <p:sp>
        <p:nvSpPr>
          <p:cNvPr id="4" name="千图PPT彼岸天：ID 8661124库_任意多边形 3"/>
          <p:cNvSpPr/>
          <p:nvPr>
            <p:custDataLst>
              <p:tags r:id="rId2"/>
            </p:custDataLst>
          </p:nvPr>
        </p:nvSpPr>
        <p:spPr bwMode="auto">
          <a:xfrm>
            <a:off x="4024239" y="3397724"/>
            <a:ext cx="4649788" cy="1825625"/>
          </a:xfrm>
          <a:custGeom>
            <a:avLst/>
            <a:gdLst>
              <a:gd name="T0" fmla="*/ 661 w 692"/>
              <a:gd name="T1" fmla="*/ 0 h 272"/>
              <a:gd name="T2" fmla="*/ 190 w 692"/>
              <a:gd name="T3" fmla="*/ 121 h 272"/>
              <a:gd name="T4" fmla="*/ 3 w 692"/>
              <a:gd name="T5" fmla="*/ 169 h 272"/>
              <a:gd name="T6" fmla="*/ 0 w 692"/>
              <a:gd name="T7" fmla="*/ 174 h 272"/>
              <a:gd name="T8" fmla="*/ 98 w 692"/>
              <a:gd name="T9" fmla="*/ 272 h 272"/>
              <a:gd name="T10" fmla="*/ 692 w 692"/>
              <a:gd name="T11" fmla="*/ 120 h 272"/>
              <a:gd name="T12" fmla="*/ 661 w 692"/>
              <a:gd name="T13" fmla="*/ 0 h 272"/>
            </a:gdLst>
            <a:ahLst/>
            <a:cxnLst>
              <a:cxn ang="0">
                <a:pos x="T0" y="T1"/>
              </a:cxn>
              <a:cxn ang="0">
                <a:pos x="T2" y="T3"/>
              </a:cxn>
              <a:cxn ang="0">
                <a:pos x="T4" y="T5"/>
              </a:cxn>
              <a:cxn ang="0">
                <a:pos x="T6" y="T7"/>
              </a:cxn>
              <a:cxn ang="0">
                <a:pos x="T8" y="T9"/>
              </a:cxn>
              <a:cxn ang="0">
                <a:pos x="T10" y="T11"/>
              </a:cxn>
              <a:cxn ang="0">
                <a:pos x="T12" y="T13"/>
              </a:cxn>
            </a:cxnLst>
            <a:rect l="0" t="0" r="r" b="b"/>
            <a:pathLst>
              <a:path w="692" h="272">
                <a:moveTo>
                  <a:pt x="661" y="0"/>
                </a:moveTo>
                <a:cubicBezTo>
                  <a:pt x="190" y="121"/>
                  <a:pt x="190" y="121"/>
                  <a:pt x="190" y="121"/>
                </a:cubicBezTo>
                <a:cubicBezTo>
                  <a:pt x="3" y="169"/>
                  <a:pt x="3" y="169"/>
                  <a:pt x="3" y="169"/>
                </a:cubicBezTo>
                <a:cubicBezTo>
                  <a:pt x="0" y="174"/>
                  <a:pt x="0" y="174"/>
                  <a:pt x="0" y="174"/>
                </a:cubicBezTo>
                <a:cubicBezTo>
                  <a:pt x="7" y="182"/>
                  <a:pt x="90" y="265"/>
                  <a:pt x="98" y="272"/>
                </a:cubicBezTo>
                <a:cubicBezTo>
                  <a:pt x="296" y="222"/>
                  <a:pt x="494" y="171"/>
                  <a:pt x="692" y="120"/>
                </a:cubicBezTo>
                <a:lnTo>
                  <a:pt x="661" y="0"/>
                </a:lnTo>
                <a:close/>
              </a:path>
            </a:pathLst>
          </a:custGeom>
          <a:solidFill>
            <a:srgbClr val="A2D7DB"/>
          </a:solidFill>
          <a:ln w="26988" cap="flat">
            <a:noFill/>
            <a:prstDash val="solid"/>
            <a:miter lim="800000"/>
          </a:ln>
        </p:spPr>
        <p:txBody>
          <a:bodyPr anchor="ctr"/>
          <a:lstStyle/>
          <a:p>
            <a:pPr algn="ctr"/>
            <a:endParaRPr/>
          </a:p>
        </p:txBody>
      </p:sp>
      <p:sp>
        <p:nvSpPr>
          <p:cNvPr id="5" name="千图PPT彼岸天：ID 8661124库_任意多边形 4"/>
          <p:cNvSpPr/>
          <p:nvPr>
            <p:custDataLst>
              <p:tags r:id="rId3"/>
            </p:custDataLst>
          </p:nvPr>
        </p:nvSpPr>
        <p:spPr bwMode="auto">
          <a:xfrm>
            <a:off x="2284339" y="1145061"/>
            <a:ext cx="4387850" cy="1751013"/>
          </a:xfrm>
          <a:custGeom>
            <a:avLst/>
            <a:gdLst>
              <a:gd name="T0" fmla="*/ 2633 w 2764"/>
              <a:gd name="T1" fmla="*/ 0 h 1103"/>
              <a:gd name="T2" fmla="*/ 774 w 2764"/>
              <a:gd name="T3" fmla="*/ 473 h 1103"/>
              <a:gd name="T4" fmla="*/ 0 w 2764"/>
              <a:gd name="T5" fmla="*/ 672 h 1103"/>
              <a:gd name="T6" fmla="*/ 372 w 2764"/>
              <a:gd name="T7" fmla="*/ 1043 h 1103"/>
              <a:gd name="T8" fmla="*/ 432 w 2764"/>
              <a:gd name="T9" fmla="*/ 1103 h 1103"/>
              <a:gd name="T10" fmla="*/ 2764 w 2764"/>
              <a:gd name="T11" fmla="*/ 507 h 1103"/>
              <a:gd name="T12" fmla="*/ 2633 w 2764"/>
              <a:gd name="T13" fmla="*/ 0 h 1103"/>
            </a:gdLst>
            <a:ahLst/>
            <a:cxnLst>
              <a:cxn ang="0">
                <a:pos x="T0" y="T1"/>
              </a:cxn>
              <a:cxn ang="0">
                <a:pos x="T2" y="T3"/>
              </a:cxn>
              <a:cxn ang="0">
                <a:pos x="T4" y="T5"/>
              </a:cxn>
              <a:cxn ang="0">
                <a:pos x="T6" y="T7"/>
              </a:cxn>
              <a:cxn ang="0">
                <a:pos x="T8" y="T9"/>
              </a:cxn>
              <a:cxn ang="0">
                <a:pos x="T10" y="T11"/>
              </a:cxn>
              <a:cxn ang="0">
                <a:pos x="T12" y="T13"/>
              </a:cxn>
            </a:cxnLst>
            <a:rect l="0" t="0" r="r" b="b"/>
            <a:pathLst>
              <a:path w="2764" h="1103">
                <a:moveTo>
                  <a:pt x="2633" y="0"/>
                </a:moveTo>
                <a:lnTo>
                  <a:pt x="774" y="473"/>
                </a:lnTo>
                <a:lnTo>
                  <a:pt x="0" y="672"/>
                </a:lnTo>
                <a:lnTo>
                  <a:pt x="372" y="1043"/>
                </a:lnTo>
                <a:lnTo>
                  <a:pt x="432" y="1103"/>
                </a:lnTo>
                <a:lnTo>
                  <a:pt x="2764" y="507"/>
                </a:lnTo>
                <a:lnTo>
                  <a:pt x="2633" y="0"/>
                </a:lnTo>
                <a:close/>
              </a:path>
            </a:pathLst>
          </a:custGeom>
          <a:solidFill>
            <a:srgbClr val="A2D7DB"/>
          </a:solidFill>
          <a:ln w="26988" cap="flat">
            <a:noFill/>
            <a:prstDash val="solid"/>
            <a:miter lim="800000"/>
          </a:ln>
        </p:spPr>
        <p:txBody>
          <a:bodyPr anchor="ctr"/>
          <a:lstStyle/>
          <a:p>
            <a:pPr algn="ctr"/>
            <a:endParaRPr/>
          </a:p>
        </p:txBody>
      </p:sp>
      <p:sp>
        <p:nvSpPr>
          <p:cNvPr id="7" name="千图PPT彼岸天：ID 8661124库_任意多边形 6"/>
          <p:cNvSpPr/>
          <p:nvPr>
            <p:custDataLst>
              <p:tags r:id="rId4"/>
            </p:custDataLst>
          </p:nvPr>
        </p:nvSpPr>
        <p:spPr bwMode="auto">
          <a:xfrm>
            <a:off x="6034014" y="3397724"/>
            <a:ext cx="3036888" cy="3422650"/>
          </a:xfrm>
          <a:custGeom>
            <a:avLst/>
            <a:gdLst>
              <a:gd name="T0" fmla="*/ 1545 w 1913"/>
              <a:gd name="T1" fmla="*/ 9 h 2156"/>
              <a:gd name="T2" fmla="*/ 1536 w 1913"/>
              <a:gd name="T3" fmla="*/ 0 h 2156"/>
              <a:gd name="T4" fmla="*/ 0 w 1913"/>
              <a:gd name="T5" fmla="*/ 2156 h 2156"/>
              <a:gd name="T6" fmla="*/ 643 w 1913"/>
              <a:gd name="T7" fmla="*/ 2156 h 2156"/>
              <a:gd name="T8" fmla="*/ 1913 w 1913"/>
              <a:gd name="T9" fmla="*/ 377 h 2156"/>
              <a:gd name="T10" fmla="*/ 1545 w 1913"/>
              <a:gd name="T11" fmla="*/ 9 h 2156"/>
            </a:gdLst>
            <a:ahLst/>
            <a:cxnLst>
              <a:cxn ang="0">
                <a:pos x="T0" y="T1"/>
              </a:cxn>
              <a:cxn ang="0">
                <a:pos x="T2" y="T3"/>
              </a:cxn>
              <a:cxn ang="0">
                <a:pos x="T4" y="T5"/>
              </a:cxn>
              <a:cxn ang="0">
                <a:pos x="T6" y="T7"/>
              </a:cxn>
              <a:cxn ang="0">
                <a:pos x="T8" y="T9"/>
              </a:cxn>
              <a:cxn ang="0">
                <a:pos x="T10" y="T11"/>
              </a:cxn>
            </a:cxnLst>
            <a:rect l="0" t="0" r="r" b="b"/>
            <a:pathLst>
              <a:path w="1912" h="2156">
                <a:moveTo>
                  <a:pt x="1545" y="9"/>
                </a:moveTo>
                <a:lnTo>
                  <a:pt x="1536" y="0"/>
                </a:lnTo>
                <a:lnTo>
                  <a:pt x="0" y="2156"/>
                </a:lnTo>
                <a:lnTo>
                  <a:pt x="643" y="2156"/>
                </a:lnTo>
                <a:lnTo>
                  <a:pt x="1913" y="377"/>
                </a:lnTo>
                <a:lnTo>
                  <a:pt x="1545" y="9"/>
                </a:lnTo>
                <a:close/>
              </a:path>
            </a:pathLst>
          </a:custGeom>
          <a:solidFill>
            <a:srgbClr val="19A3BD"/>
          </a:solidFill>
          <a:ln w="26988" cap="flat">
            <a:noFill/>
            <a:prstDash val="solid"/>
            <a:miter lim="800000"/>
          </a:ln>
        </p:spPr>
        <p:txBody>
          <a:bodyPr anchor="ctr"/>
          <a:lstStyle/>
          <a:p>
            <a:pPr algn="ctr"/>
            <a:endParaRPr/>
          </a:p>
        </p:txBody>
      </p:sp>
      <p:sp>
        <p:nvSpPr>
          <p:cNvPr id="8" name="千图PPT彼岸天：ID 8661124库_任意多边形 7"/>
          <p:cNvSpPr/>
          <p:nvPr>
            <p:custDataLst>
              <p:tags r:id="rId5"/>
            </p:custDataLst>
          </p:nvPr>
        </p:nvSpPr>
        <p:spPr bwMode="auto">
          <a:xfrm>
            <a:off x="4044876" y="1145061"/>
            <a:ext cx="3016250" cy="3387725"/>
          </a:xfrm>
          <a:custGeom>
            <a:avLst/>
            <a:gdLst>
              <a:gd name="T0" fmla="*/ 1900 w 1900"/>
              <a:gd name="T1" fmla="*/ 376 h 2134"/>
              <a:gd name="T2" fmla="*/ 1532 w 1900"/>
              <a:gd name="T3" fmla="*/ 8 h 2134"/>
              <a:gd name="T4" fmla="*/ 1519 w 1900"/>
              <a:gd name="T5" fmla="*/ 0 h 2134"/>
              <a:gd name="T6" fmla="*/ 0 w 1900"/>
              <a:gd name="T7" fmla="*/ 2134 h 2134"/>
              <a:gd name="T8" fmla="*/ 791 w 1900"/>
              <a:gd name="T9" fmla="*/ 1931 h 2134"/>
              <a:gd name="T10" fmla="*/ 1900 w 1900"/>
              <a:gd name="T11" fmla="*/ 376 h 2134"/>
            </a:gdLst>
            <a:ahLst/>
            <a:cxnLst>
              <a:cxn ang="0">
                <a:pos x="T0" y="T1"/>
              </a:cxn>
              <a:cxn ang="0">
                <a:pos x="T2" y="T3"/>
              </a:cxn>
              <a:cxn ang="0">
                <a:pos x="T4" y="T5"/>
              </a:cxn>
              <a:cxn ang="0">
                <a:pos x="T6" y="T7"/>
              </a:cxn>
              <a:cxn ang="0">
                <a:pos x="T8" y="T9"/>
              </a:cxn>
              <a:cxn ang="0">
                <a:pos x="T10" y="T11"/>
              </a:cxn>
            </a:cxnLst>
            <a:rect l="0" t="0" r="r" b="b"/>
            <a:pathLst>
              <a:path w="1900" h="2134">
                <a:moveTo>
                  <a:pt x="1900" y="376"/>
                </a:moveTo>
                <a:lnTo>
                  <a:pt x="1532" y="8"/>
                </a:lnTo>
                <a:lnTo>
                  <a:pt x="1519" y="0"/>
                </a:lnTo>
                <a:lnTo>
                  <a:pt x="0" y="2134"/>
                </a:lnTo>
                <a:lnTo>
                  <a:pt x="791" y="1931"/>
                </a:lnTo>
                <a:lnTo>
                  <a:pt x="1900" y="376"/>
                </a:lnTo>
                <a:close/>
              </a:path>
            </a:pathLst>
          </a:custGeom>
          <a:solidFill>
            <a:srgbClr val="19A3BD"/>
          </a:solidFill>
          <a:ln w="26988" cap="flat">
            <a:noFill/>
            <a:prstDash val="solid"/>
            <a:miter lim="800000"/>
          </a:ln>
        </p:spPr>
        <p:txBody>
          <a:bodyPr anchor="ctr"/>
          <a:lstStyle/>
          <a:p>
            <a:pPr algn="ctr"/>
            <a:endParaRPr/>
          </a:p>
        </p:txBody>
      </p:sp>
      <p:grpSp>
        <p:nvGrpSpPr>
          <p:cNvPr id="9" name="千图PPT彼岸天：ID 8661124库_组合 8"/>
          <p:cNvGrpSpPr/>
          <p:nvPr>
            <p:custDataLst>
              <p:tags r:id="rId6"/>
            </p:custDataLst>
          </p:nvPr>
        </p:nvGrpSpPr>
        <p:grpSpPr>
          <a:xfrm>
            <a:off x="9058276" y="5593598"/>
            <a:ext cx="2457329" cy="835777"/>
            <a:chOff x="9029821" y="3139323"/>
            <a:chExt cx="2457329" cy="835777"/>
          </a:xfrm>
        </p:grpSpPr>
        <p:sp>
          <p:nvSpPr>
            <p:cNvPr id="22" name="文本框 27"/>
            <p:cNvSpPr txBox="1"/>
            <p:nvPr/>
          </p:nvSpPr>
          <p:spPr>
            <a:xfrm>
              <a:off x="9029821" y="3385544"/>
              <a:ext cx="2457329" cy="589556"/>
            </a:xfrm>
            <a:prstGeom prst="rect">
              <a:avLst/>
            </a:prstGeom>
            <a:noFill/>
          </p:spPr>
          <p:txBody>
            <a:bodyPr wrap="square" lIns="72000" tIns="0" rIns="72000" bIns="0" anchor="ctr" anchorCtr="0">
              <a:normAutofit/>
            </a:bodyPr>
            <a:lstStyle/>
            <a:p>
              <a:pPr defTabSz="913765">
                <a:lnSpc>
                  <a:spcPct val="120000"/>
                </a:lnSpc>
                <a:defRPr/>
              </a:pPr>
              <a:r>
                <a:rPr lang="en-US" altLang="zh-CN" sz="1000" dirty="0"/>
                <a:t>Click here to add content, content to match the title. </a:t>
              </a:r>
              <a:br>
                <a:rPr lang="zh-CN" altLang="en-US" sz="1000" dirty="0"/>
              </a:br>
              <a:endParaRPr lang="zh-CN" altLang="en-US" sz="1000" dirty="0"/>
            </a:p>
          </p:txBody>
        </p:sp>
        <p:sp>
          <p:nvSpPr>
            <p:cNvPr id="23" name="矩形 22"/>
            <p:cNvSpPr/>
            <p:nvPr/>
          </p:nvSpPr>
          <p:spPr>
            <a:xfrm>
              <a:off x="9029821" y="3139323"/>
              <a:ext cx="2457329" cy="246221"/>
            </a:xfrm>
            <a:prstGeom prst="rect">
              <a:avLst/>
            </a:prstGeom>
          </p:spPr>
          <p:txBody>
            <a:bodyPr wrap="none" lIns="72000" tIns="0" rIns="72000" bIns="0">
              <a:normAutofit/>
            </a:bodyPr>
            <a:lstStyle/>
            <a:p>
              <a:pPr lvl="0" defTabSz="913765">
                <a:defRPr/>
              </a:pPr>
              <a:r>
                <a:rPr lang="en-US" altLang="zh-CN" sz="1600" b="1" dirty="0">
                  <a:solidFill>
                    <a:srgbClr val="19A3BD"/>
                  </a:solidFill>
                </a:rPr>
                <a:t>ADD TITLE TEXT</a:t>
              </a:r>
              <a:endParaRPr lang="zh-CN" altLang="en-US" sz="1600" b="1" dirty="0">
                <a:solidFill>
                  <a:srgbClr val="19A3BD"/>
                </a:solidFill>
              </a:endParaRPr>
            </a:p>
          </p:txBody>
        </p:sp>
      </p:grpSp>
      <p:grpSp>
        <p:nvGrpSpPr>
          <p:cNvPr id="10" name="千图PPT彼岸天：ID 8661124库_组合 9"/>
          <p:cNvGrpSpPr/>
          <p:nvPr>
            <p:custDataLst>
              <p:tags r:id="rId7"/>
            </p:custDataLst>
          </p:nvPr>
        </p:nvGrpSpPr>
        <p:grpSpPr>
          <a:xfrm>
            <a:off x="519052" y="473910"/>
            <a:ext cx="2517212" cy="965929"/>
            <a:chOff x="500002" y="3139323"/>
            <a:chExt cx="2517212" cy="965929"/>
          </a:xfrm>
        </p:grpSpPr>
        <p:sp>
          <p:nvSpPr>
            <p:cNvPr id="20" name="文本框 30"/>
            <p:cNvSpPr txBox="1"/>
            <p:nvPr/>
          </p:nvSpPr>
          <p:spPr>
            <a:xfrm>
              <a:off x="500002" y="3515696"/>
              <a:ext cx="2407615" cy="589556"/>
            </a:xfrm>
            <a:prstGeom prst="rect">
              <a:avLst/>
            </a:prstGeom>
            <a:noFill/>
          </p:spPr>
          <p:txBody>
            <a:bodyPr wrap="square" lIns="72000" tIns="0" rIns="72000" bIns="0" anchor="ctr" anchorCtr="0">
              <a:normAutofit/>
            </a:bodyPr>
            <a:lstStyle/>
            <a:p>
              <a:pPr algn="r" defTabSz="913765">
                <a:lnSpc>
                  <a:spcPct val="120000"/>
                </a:lnSpc>
                <a:defRPr/>
              </a:pPr>
              <a:r>
                <a:rPr lang="en-US" altLang="zh-CN" sz="1000" dirty="0"/>
                <a:t>Click here to add content, content to match the title. </a:t>
              </a:r>
              <a:br>
                <a:rPr lang="zh-CN" altLang="en-US" sz="1000" dirty="0"/>
              </a:br>
              <a:endParaRPr lang="zh-CN" altLang="en-US" sz="1000" dirty="0"/>
            </a:p>
          </p:txBody>
        </p:sp>
        <p:sp>
          <p:nvSpPr>
            <p:cNvPr id="21" name="矩形 20"/>
            <p:cNvSpPr/>
            <p:nvPr/>
          </p:nvSpPr>
          <p:spPr>
            <a:xfrm>
              <a:off x="609599" y="3139323"/>
              <a:ext cx="2407615" cy="246221"/>
            </a:xfrm>
            <a:prstGeom prst="rect">
              <a:avLst/>
            </a:prstGeom>
          </p:spPr>
          <p:txBody>
            <a:bodyPr wrap="none" lIns="72000" tIns="0" rIns="72000" bIns="0">
              <a:normAutofit/>
            </a:bodyPr>
            <a:lstStyle/>
            <a:p>
              <a:pPr lvl="0" algn="r" defTabSz="913765">
                <a:defRPr/>
              </a:pPr>
              <a:r>
                <a:rPr lang="en-US" altLang="zh-CN" sz="1600" b="1" dirty="0">
                  <a:solidFill>
                    <a:srgbClr val="19A3BD"/>
                  </a:solidFill>
                </a:rPr>
                <a:t>ADD TITLE TEXT</a:t>
              </a:r>
              <a:endParaRPr lang="zh-CN" altLang="en-US" sz="1600" b="1" dirty="0">
                <a:solidFill>
                  <a:srgbClr val="19A3BD"/>
                </a:solidFill>
              </a:endParaRPr>
            </a:p>
          </p:txBody>
        </p:sp>
      </p:grpSp>
      <p:grpSp>
        <p:nvGrpSpPr>
          <p:cNvPr id="11" name="千图PPT彼岸天：ID 8661124库_组合 10"/>
          <p:cNvGrpSpPr/>
          <p:nvPr>
            <p:custDataLst>
              <p:tags r:id="rId8"/>
            </p:custDataLst>
          </p:nvPr>
        </p:nvGrpSpPr>
        <p:grpSpPr>
          <a:xfrm>
            <a:off x="3529635" y="5593598"/>
            <a:ext cx="2407615" cy="835777"/>
            <a:chOff x="609599" y="3139323"/>
            <a:chExt cx="2407615" cy="835777"/>
          </a:xfrm>
        </p:grpSpPr>
        <p:sp>
          <p:nvSpPr>
            <p:cNvPr id="18" name="文本框 33"/>
            <p:cNvSpPr txBox="1"/>
            <p:nvPr/>
          </p:nvSpPr>
          <p:spPr>
            <a:xfrm>
              <a:off x="609599" y="3385544"/>
              <a:ext cx="2407615" cy="589556"/>
            </a:xfrm>
            <a:prstGeom prst="rect">
              <a:avLst/>
            </a:prstGeom>
            <a:noFill/>
          </p:spPr>
          <p:txBody>
            <a:bodyPr wrap="square" lIns="72000" tIns="0" rIns="72000" bIns="0" anchor="ctr" anchorCtr="0">
              <a:normAutofit/>
            </a:bodyPr>
            <a:lstStyle/>
            <a:p>
              <a:pPr algn="r" defTabSz="913765">
                <a:lnSpc>
                  <a:spcPct val="120000"/>
                </a:lnSpc>
                <a:defRPr/>
              </a:pPr>
              <a:r>
                <a:rPr lang="en-US" altLang="zh-CN" sz="1000" dirty="0"/>
                <a:t>Click here to add content, content to match the title. </a:t>
              </a:r>
              <a:br>
                <a:rPr lang="zh-CN" altLang="en-US" sz="1000" dirty="0"/>
              </a:br>
              <a:endParaRPr lang="zh-CN" altLang="en-US" sz="1000" dirty="0"/>
            </a:p>
          </p:txBody>
        </p:sp>
        <p:sp>
          <p:nvSpPr>
            <p:cNvPr id="19" name="矩形 18"/>
            <p:cNvSpPr/>
            <p:nvPr/>
          </p:nvSpPr>
          <p:spPr>
            <a:xfrm>
              <a:off x="609599" y="3139323"/>
              <a:ext cx="2407615" cy="246221"/>
            </a:xfrm>
            <a:prstGeom prst="rect">
              <a:avLst/>
            </a:prstGeom>
          </p:spPr>
          <p:txBody>
            <a:bodyPr wrap="none" lIns="72000" tIns="0" rIns="72000" bIns="0">
              <a:normAutofit/>
            </a:bodyPr>
            <a:lstStyle/>
            <a:p>
              <a:pPr lvl="0" algn="r" defTabSz="913765">
                <a:defRPr/>
              </a:pPr>
              <a:r>
                <a:rPr lang="en-US" altLang="zh-CN" sz="1600" b="1" dirty="0">
                  <a:solidFill>
                    <a:srgbClr val="A2D7DB"/>
                  </a:solidFill>
                </a:rPr>
                <a:t>ADD TITLE TEXT</a:t>
              </a:r>
              <a:endParaRPr lang="zh-CN" altLang="en-US" sz="1600" b="1" dirty="0">
                <a:solidFill>
                  <a:srgbClr val="A2D7DB"/>
                </a:solidFill>
              </a:endParaRPr>
            </a:p>
          </p:txBody>
        </p:sp>
      </p:grpSp>
      <p:grpSp>
        <p:nvGrpSpPr>
          <p:cNvPr id="12" name="千图PPT彼岸天：ID 8661124库_组合 11"/>
          <p:cNvGrpSpPr/>
          <p:nvPr>
            <p:custDataLst>
              <p:tags r:id="rId9"/>
            </p:custDataLst>
          </p:nvPr>
        </p:nvGrpSpPr>
        <p:grpSpPr>
          <a:xfrm>
            <a:off x="7658101" y="2122571"/>
            <a:ext cx="2457329" cy="835777"/>
            <a:chOff x="9029821" y="3139323"/>
            <a:chExt cx="2457329" cy="835777"/>
          </a:xfrm>
        </p:grpSpPr>
        <p:sp>
          <p:nvSpPr>
            <p:cNvPr id="16" name="文本框 36"/>
            <p:cNvSpPr txBox="1"/>
            <p:nvPr/>
          </p:nvSpPr>
          <p:spPr>
            <a:xfrm>
              <a:off x="9029821" y="3385544"/>
              <a:ext cx="2457329" cy="589556"/>
            </a:xfrm>
            <a:prstGeom prst="rect">
              <a:avLst/>
            </a:prstGeom>
            <a:noFill/>
          </p:spPr>
          <p:txBody>
            <a:bodyPr wrap="square" lIns="72000" tIns="0" rIns="72000" bIns="0" anchor="ctr" anchorCtr="0">
              <a:normAutofit/>
            </a:bodyPr>
            <a:lstStyle/>
            <a:p>
              <a:pPr defTabSz="913765">
                <a:lnSpc>
                  <a:spcPct val="120000"/>
                </a:lnSpc>
                <a:defRPr/>
              </a:pPr>
              <a:r>
                <a:rPr lang="en-US" altLang="zh-CN" sz="1000" dirty="0"/>
                <a:t>Click here to add content, content to match the title. </a:t>
              </a:r>
              <a:br>
                <a:rPr lang="zh-CN" altLang="en-US" sz="1000" dirty="0"/>
              </a:br>
              <a:endParaRPr lang="zh-CN" altLang="en-US" sz="1000" dirty="0"/>
            </a:p>
          </p:txBody>
        </p:sp>
        <p:sp>
          <p:nvSpPr>
            <p:cNvPr id="17" name="矩形 16"/>
            <p:cNvSpPr/>
            <p:nvPr/>
          </p:nvSpPr>
          <p:spPr>
            <a:xfrm>
              <a:off x="9029821" y="3139323"/>
              <a:ext cx="2457329" cy="246221"/>
            </a:xfrm>
            <a:prstGeom prst="rect">
              <a:avLst/>
            </a:prstGeom>
          </p:spPr>
          <p:txBody>
            <a:bodyPr wrap="none" lIns="72000" tIns="0" rIns="72000" bIns="0">
              <a:normAutofit/>
            </a:bodyPr>
            <a:lstStyle/>
            <a:p>
              <a:pPr lvl="0" defTabSz="913765">
                <a:defRPr/>
              </a:pPr>
              <a:r>
                <a:rPr lang="en-US" altLang="zh-CN" sz="1600" b="1" dirty="0">
                  <a:solidFill>
                    <a:srgbClr val="A2D7DB"/>
                  </a:solidFill>
                </a:rPr>
                <a:t>ADD TITLE TEXT</a:t>
              </a:r>
              <a:endParaRPr lang="zh-CN" altLang="en-US" sz="1600" b="1" dirty="0">
                <a:solidFill>
                  <a:srgbClr val="A2D7DB"/>
                </a:solidFill>
              </a:endParaRPr>
            </a:p>
          </p:txBody>
        </p:sp>
      </p:grpSp>
      <p:grpSp>
        <p:nvGrpSpPr>
          <p:cNvPr id="13" name="千图PPT彼岸天：ID 8661124库_组合 12"/>
          <p:cNvGrpSpPr/>
          <p:nvPr>
            <p:custDataLst>
              <p:tags r:id="rId10"/>
            </p:custDataLst>
          </p:nvPr>
        </p:nvGrpSpPr>
        <p:grpSpPr>
          <a:xfrm>
            <a:off x="1612416" y="3267316"/>
            <a:ext cx="2407615" cy="835777"/>
            <a:chOff x="609599" y="3139323"/>
            <a:chExt cx="2407615" cy="835777"/>
          </a:xfrm>
        </p:grpSpPr>
        <p:sp>
          <p:nvSpPr>
            <p:cNvPr id="14" name="文本框 39"/>
            <p:cNvSpPr txBox="1"/>
            <p:nvPr/>
          </p:nvSpPr>
          <p:spPr>
            <a:xfrm>
              <a:off x="609599" y="3385544"/>
              <a:ext cx="2407615" cy="589556"/>
            </a:xfrm>
            <a:prstGeom prst="rect">
              <a:avLst/>
            </a:prstGeom>
            <a:noFill/>
          </p:spPr>
          <p:txBody>
            <a:bodyPr wrap="square" lIns="72000" tIns="0" rIns="72000" bIns="0" anchor="ctr" anchorCtr="0">
              <a:normAutofit/>
            </a:bodyPr>
            <a:lstStyle/>
            <a:p>
              <a:pPr algn="r" defTabSz="913765">
                <a:lnSpc>
                  <a:spcPct val="120000"/>
                </a:lnSpc>
                <a:defRPr/>
              </a:pPr>
              <a:r>
                <a:rPr lang="en-US" altLang="zh-CN" sz="1000" dirty="0"/>
                <a:t>Click here to add content, content to match the title. </a:t>
              </a:r>
              <a:br>
                <a:rPr lang="zh-CN" altLang="en-US" sz="1000" dirty="0"/>
              </a:br>
              <a:endParaRPr lang="zh-CN" altLang="en-US" sz="1000" dirty="0"/>
            </a:p>
          </p:txBody>
        </p:sp>
        <p:sp>
          <p:nvSpPr>
            <p:cNvPr id="15" name="矩形 14"/>
            <p:cNvSpPr/>
            <p:nvPr/>
          </p:nvSpPr>
          <p:spPr>
            <a:xfrm>
              <a:off x="609599" y="3139323"/>
              <a:ext cx="2407615" cy="246221"/>
            </a:xfrm>
            <a:prstGeom prst="rect">
              <a:avLst/>
            </a:prstGeom>
          </p:spPr>
          <p:txBody>
            <a:bodyPr wrap="none" lIns="72000" tIns="0" rIns="72000" bIns="0">
              <a:normAutofit/>
            </a:bodyPr>
            <a:lstStyle/>
            <a:p>
              <a:pPr lvl="0" algn="r" defTabSz="913765">
                <a:defRPr/>
              </a:pPr>
              <a:r>
                <a:rPr lang="en-US" altLang="zh-CN" sz="1600" b="1" dirty="0">
                  <a:solidFill>
                    <a:srgbClr val="A2D7DB"/>
                  </a:solidFill>
                </a:rPr>
                <a:t>ADD TITLE TEXT</a:t>
              </a:r>
              <a:endParaRPr lang="zh-CN" altLang="en-US" sz="1600" b="1" dirty="0">
                <a:solidFill>
                  <a:srgbClr val="A2D7DB"/>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250" advClick="0" advTm="5000">
        <p14:flip dir="r"/>
      </p:transition>
    </mc:Choice>
    <mc:Fallback xmlns:p15="http://schemas.microsoft.com/office/powerpoint/2012/main"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2" presetClass="entr" presetSubtype="1" fill="hold" grpId="2" nodeType="afterEffect">
                                  <p:childTnLst>
                                    <p:set>
                                      <p:cBhvr>
                                        <p:cTn id="7" dur="1" fill="hold">
                                          <p:stCondLst>
                                            <p:cond delay="0"/>
                                          </p:stCondLst>
                                        </p:cTn>
                                        <p:tgtEl>
                                          <p:spTgt spid="6"/>
                                        </p:tgtEl>
                                        <p:attrNameLst>
                                          <p:attrName>style.visibility</p:attrName>
                                        </p:attrNameLst>
                                      </p:cBhvr>
                                      <p:to>
                                        <p:strVal val="visible"/>
                                      </p:to>
                                    </p:set>
                                    <p:animEffect transition="in" filter="wipe(up)">
                                      <p:cBhvr>
                                        <p:cTn id="8" dur="500"/>
                                        <p:tgtEl>
                                          <p:spTgt spid="6"/>
                                        </p:tgtEl>
                                      </p:cBhvr>
                                    </p:animEffect>
                                  </p:childTnLst>
                                </p:cTn>
                              </p:par>
                            </p:childTnLst>
                          </p:cTn>
                        </p:par>
                        <p:par>
                          <p:cTn id="9" fill="hold" nodeType="withGroup">
                            <p:stCondLst>
                              <p:cond delay="500"/>
                            </p:stCondLst>
                            <p:childTnLst>
                              <p:par>
                                <p:cTn id="10" presetID="22" presetClass="entr" presetSubtype="8" fill="hold" grpId="1" nodeType="afterEffec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par>
                          <p:cTn id="13" fill="hold" nodeType="withGroup">
                            <p:stCondLst>
                              <p:cond delay="1000"/>
                            </p:stCondLst>
                            <p:childTnLst>
                              <p:par>
                                <p:cTn id="14" presetID="22" presetClass="entr" presetSubtype="1" fill="hold" grpId="4" nodeType="afterEffec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par>
                          <p:cTn id="17" fill="hold" nodeType="withGroup">
                            <p:stCondLst>
                              <p:cond delay="1500"/>
                            </p:stCondLst>
                            <p:childTnLst>
                              <p:par>
                                <p:cTn id="18" presetID="22" presetClass="entr" presetSubtype="8" fill="hold" grpId="0" nodeType="afterEffec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nodeType="withGroup">
                            <p:stCondLst>
                              <p:cond delay="2000"/>
                            </p:stCondLst>
                            <p:childTnLst>
                              <p:par>
                                <p:cTn id="22" presetID="22" presetClass="entr" presetSubtype="1" fill="hold" grpId="3" nodeType="afterEffec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childTnLst>
                          </p:cTn>
                        </p:par>
                        <p:par>
                          <p:cTn id="25" fill="hold" nodeType="withGroup">
                            <p:stCondLst>
                              <p:cond delay="2500"/>
                            </p:stCondLst>
                            <p:childTnLst>
                              <p:par>
                                <p:cTn id="26" presetID="23" presetClass="entr" presetSubtype="16" fill="hold" nodeType="afterEffec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childTnLst>
                                </p:cTn>
                              </p:par>
                            </p:childTnLst>
                          </p:cTn>
                        </p:par>
                        <p:par>
                          <p:cTn id="30" fill="hold" nodeType="withGroup">
                            <p:stCondLst>
                              <p:cond delay="3000"/>
                            </p:stCondLst>
                            <p:childTnLst>
                              <p:par>
                                <p:cTn id="31" presetID="23" presetClass="entr" presetSubtype="16" fill="hold" nodeType="afterEffec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childTnLst>
                                </p:cTn>
                              </p:par>
                            </p:childTnLst>
                          </p:cTn>
                        </p:par>
                        <p:par>
                          <p:cTn id="35" fill="hold" nodeType="withGroup">
                            <p:stCondLst>
                              <p:cond delay="3500"/>
                            </p:stCondLst>
                            <p:childTnLst>
                              <p:par>
                                <p:cTn id="36" presetID="23" presetClass="entr" presetSubtype="16" fill="hold" nodeType="afterEffect">
                                  <p:childTnLst>
                                    <p:set>
                                      <p:cBhvr>
                                        <p:cTn id="37" dur="1" fill="hold">
                                          <p:stCondLst>
                                            <p:cond delay="0"/>
                                          </p:stCondLst>
                                        </p:cTn>
                                        <p:tgtEl>
                                          <p:spTgt spid="12"/>
                                        </p:tgtEl>
                                        <p:attrNameLst>
                                          <p:attrName>style.visibility</p:attrName>
                                        </p:attrNameLst>
                                      </p:cBhvr>
                                      <p:to>
                                        <p:strVal val="visible"/>
                                      </p:to>
                                    </p:set>
                                    <p:anim calcmode="lin" valueType="num">
                                      <p:cBhvr>
                                        <p:cTn id="38" dur="500" fill="hold"/>
                                        <p:tgtEl>
                                          <p:spTgt spid="12"/>
                                        </p:tgtEl>
                                        <p:attrNameLst>
                                          <p:attrName>ppt_w</p:attrName>
                                        </p:attrNameLst>
                                      </p:cBhvr>
                                      <p:tavLst>
                                        <p:tav tm="0">
                                          <p:val>
                                            <p:fltVal val="0"/>
                                          </p:val>
                                        </p:tav>
                                        <p:tav tm="100000">
                                          <p:val>
                                            <p:strVal val="#ppt_w"/>
                                          </p:val>
                                        </p:tav>
                                      </p:tavLst>
                                    </p:anim>
                                    <p:anim calcmode="lin" valueType="num">
                                      <p:cBhvr>
                                        <p:cTn id="39" dur="500" fill="hold"/>
                                        <p:tgtEl>
                                          <p:spTgt spid="12"/>
                                        </p:tgtEl>
                                        <p:attrNameLst>
                                          <p:attrName>ppt_h</p:attrName>
                                        </p:attrNameLst>
                                      </p:cBhvr>
                                      <p:tavLst>
                                        <p:tav tm="0">
                                          <p:val>
                                            <p:fltVal val="0"/>
                                          </p:val>
                                        </p:tav>
                                        <p:tav tm="100000">
                                          <p:val>
                                            <p:strVal val="#ppt_h"/>
                                          </p:val>
                                        </p:tav>
                                      </p:tavLst>
                                    </p:anim>
                                  </p:childTnLst>
                                </p:cTn>
                              </p:par>
                            </p:childTnLst>
                          </p:cTn>
                        </p:par>
                        <p:par>
                          <p:cTn id="40" fill="hold" nodeType="withGroup">
                            <p:stCondLst>
                              <p:cond delay="4000"/>
                            </p:stCondLst>
                            <p:childTnLst>
                              <p:par>
                                <p:cTn id="41" presetID="23" presetClass="entr" presetSubtype="16" fill="hold" nodeType="afterEffec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childTnLst>
                                </p:cTn>
                              </p:par>
                            </p:childTnLst>
                          </p:cTn>
                        </p:par>
                        <p:par>
                          <p:cTn id="45" fill="hold" nodeType="withGroup">
                            <p:stCondLst>
                              <p:cond delay="4500"/>
                            </p:stCondLst>
                            <p:childTnLst>
                              <p:par>
                                <p:cTn id="46" presetID="23" presetClass="entr" presetSubtype="16" fill="hold" nodeType="afterEffect">
                                  <p:childTnLst>
                                    <p:set>
                                      <p:cBhvr>
                                        <p:cTn id="47" dur="1" fill="hold">
                                          <p:stCondLst>
                                            <p:cond delay="0"/>
                                          </p:stCondLst>
                                        </p:cTn>
                                        <p:tgtEl>
                                          <p:spTgt spid="9"/>
                                        </p:tgtEl>
                                        <p:attrNameLst>
                                          <p:attrName>style.visibility</p:attrName>
                                        </p:attrNameLst>
                                      </p:cBhvr>
                                      <p:to>
                                        <p:strVal val="visible"/>
                                      </p:to>
                                    </p:set>
                                    <p:anim calcmode="lin" valueType="num">
                                      <p:cBhvr>
                                        <p:cTn id="48" dur="500" fill="hold"/>
                                        <p:tgtEl>
                                          <p:spTgt spid="9"/>
                                        </p:tgtEl>
                                        <p:attrNameLst>
                                          <p:attrName>ppt_w</p:attrName>
                                        </p:attrNameLst>
                                      </p:cBhvr>
                                      <p:tavLst>
                                        <p:tav tm="0">
                                          <p:val>
                                            <p:fltVal val="0"/>
                                          </p:val>
                                        </p:tav>
                                        <p:tav tm="100000">
                                          <p:val>
                                            <p:strVal val="#ppt_w"/>
                                          </p:val>
                                        </p:tav>
                                      </p:tavLst>
                                    </p:anim>
                                    <p:anim calcmode="lin" valueType="num">
                                      <p:cBhvr>
                                        <p:cTn id="49"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2" animBg="1"/>
      <p:bldP spid="4" grpId="0" animBg="1"/>
      <p:bldP spid="5" grpId="1" animBg="1"/>
      <p:bldP spid="7" grpId="3" animBg="1"/>
      <p:bldP spid="8" grpId="4"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5"/>
          <p:cNvSpPr>
            <a:spLocks noChangeArrowheads="1"/>
          </p:cNvSpPr>
          <p:nvPr/>
        </p:nvSpPr>
        <p:spPr bwMode="auto">
          <a:xfrm rot="18878718">
            <a:off x="2633595" y="1928325"/>
            <a:ext cx="1989121" cy="1989121"/>
          </a:xfrm>
          <a:prstGeom prst="roundRect">
            <a:avLst>
              <a:gd name="adj" fmla="val 16667"/>
            </a:avLst>
          </a:prstGeom>
          <a:solidFill>
            <a:srgbClr val="19A3BD"/>
          </a:solidFill>
          <a:ln>
            <a:noFill/>
          </a:ln>
          <a:effectLst>
            <a:outerShdw dist="38100" dir="2700000" algn="ctr" rotWithShape="0">
              <a:srgbClr val="000000">
                <a:alpha val="37999"/>
              </a:srgbClr>
            </a:outerShdw>
          </a:effectLst>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eaLnBrk="1" hangingPunct="1"/>
            <a:endParaRPr lang="zh-CN" altLang="en-US">
              <a:solidFill>
                <a:srgbClr val="FFFFFF"/>
              </a:solidFill>
              <a:latin typeface="Arial"/>
              <a:ea typeface="微软雅黑" panose="020B0503020204020204" charset="-122"/>
              <a:sym typeface="Arial"/>
            </a:endParaRPr>
          </a:p>
        </p:txBody>
      </p:sp>
      <p:sp>
        <p:nvSpPr>
          <p:cNvPr id="4" name="圆角矩形 6"/>
          <p:cNvSpPr>
            <a:spLocks noChangeArrowheads="1"/>
          </p:cNvSpPr>
          <p:nvPr/>
        </p:nvSpPr>
        <p:spPr bwMode="auto">
          <a:xfrm rot="18878718">
            <a:off x="5138557" y="3953613"/>
            <a:ext cx="1989121" cy="1989121"/>
          </a:xfrm>
          <a:prstGeom prst="roundRect">
            <a:avLst>
              <a:gd name="adj" fmla="val 16667"/>
            </a:avLst>
          </a:prstGeom>
          <a:solidFill>
            <a:srgbClr val="A2D7DB"/>
          </a:solidFill>
          <a:ln>
            <a:noFill/>
          </a:ln>
          <a:effectLst>
            <a:outerShdw dist="38100" dir="2700000" algn="ctr" rotWithShape="0">
              <a:srgbClr val="000000">
                <a:alpha val="37999"/>
              </a:srgbClr>
            </a:outerShdw>
          </a:effectLst>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eaLnBrk="1" hangingPunct="1"/>
            <a:endParaRPr lang="zh-CN" altLang="en-US" sz="900">
              <a:solidFill>
                <a:srgbClr val="262626"/>
              </a:solidFill>
              <a:latin typeface="Arial"/>
              <a:ea typeface="微软雅黑" panose="020B0503020204020204" charset="-122"/>
              <a:cs typeface="Calibri" panose="020F0502020204030204" charset="0"/>
              <a:sym typeface="Arial"/>
            </a:endParaRPr>
          </a:p>
        </p:txBody>
      </p:sp>
      <p:sp>
        <p:nvSpPr>
          <p:cNvPr id="5" name="圆角矩形 7"/>
          <p:cNvSpPr>
            <a:spLocks noChangeArrowheads="1"/>
          </p:cNvSpPr>
          <p:nvPr/>
        </p:nvSpPr>
        <p:spPr bwMode="auto">
          <a:xfrm rot="18878718">
            <a:off x="7555958" y="1928325"/>
            <a:ext cx="1989121" cy="1989121"/>
          </a:xfrm>
          <a:prstGeom prst="roundRect">
            <a:avLst>
              <a:gd name="adj" fmla="val 16667"/>
            </a:avLst>
          </a:prstGeom>
          <a:solidFill>
            <a:srgbClr val="19A3BD"/>
          </a:solidFill>
          <a:ln>
            <a:noFill/>
          </a:ln>
          <a:effectLst>
            <a:outerShdw dist="63500" dir="2700000" algn="ctr" rotWithShape="0">
              <a:srgbClr val="000000">
                <a:alpha val="37999"/>
              </a:srgbClr>
            </a:outerShdw>
          </a:effectLst>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eaLnBrk="1" hangingPunct="1"/>
            <a:endParaRPr lang="zh-CN" altLang="en-US">
              <a:solidFill>
                <a:srgbClr val="FFFFFF"/>
              </a:solidFill>
              <a:latin typeface="Arial"/>
              <a:ea typeface="微软雅黑" panose="020B0503020204020204" charset="-122"/>
              <a:sym typeface="Arial"/>
            </a:endParaRPr>
          </a:p>
        </p:txBody>
      </p:sp>
      <p:sp>
        <p:nvSpPr>
          <p:cNvPr id="6" name="圆角矩形 8"/>
          <p:cNvSpPr>
            <a:spLocks noChangeArrowheads="1"/>
          </p:cNvSpPr>
          <p:nvPr/>
        </p:nvSpPr>
        <p:spPr bwMode="auto">
          <a:xfrm rot="2721688">
            <a:off x="1009940" y="3833694"/>
            <a:ext cx="2784770" cy="618626"/>
          </a:xfrm>
          <a:prstGeom prst="roundRect">
            <a:avLst>
              <a:gd name="adj" fmla="val 50000"/>
            </a:avLst>
          </a:prstGeom>
          <a:noFill/>
          <a:ln>
            <a:solidFill>
              <a:srgbClr val="457A5C"/>
            </a:solidFill>
          </a:ln>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a:r>
              <a:rPr lang="en-US" altLang="zh-CN" sz="1600" dirty="0">
                <a:latin typeface="Arial"/>
                <a:ea typeface="微软雅黑" panose="020B0503020204020204" charset="-122"/>
                <a:sym typeface="Arial"/>
              </a:rPr>
              <a:t>ADD TITLE TEXT</a:t>
            </a:r>
          </a:p>
        </p:txBody>
      </p:sp>
      <p:sp>
        <p:nvSpPr>
          <p:cNvPr id="7" name="圆角矩形 9"/>
          <p:cNvSpPr>
            <a:spLocks noChangeArrowheads="1"/>
          </p:cNvSpPr>
          <p:nvPr/>
        </p:nvSpPr>
        <p:spPr bwMode="auto">
          <a:xfrm rot="18878312" flipH="1">
            <a:off x="3473025" y="3833694"/>
            <a:ext cx="2784770" cy="618626"/>
          </a:xfrm>
          <a:prstGeom prst="roundRect">
            <a:avLst>
              <a:gd name="adj" fmla="val 50000"/>
            </a:avLst>
          </a:prstGeom>
          <a:noFill/>
          <a:ln>
            <a:solidFill>
              <a:srgbClr val="457A5C"/>
            </a:solidFill>
          </a:ln>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a:r>
              <a:rPr lang="en-US" altLang="zh-CN" sz="1600" dirty="0">
                <a:latin typeface="Arial"/>
                <a:ea typeface="微软雅黑" panose="020B0503020204020204" charset="-122"/>
                <a:sym typeface="Arial"/>
              </a:rPr>
              <a:t>ADD TITLE TEXT</a:t>
            </a:r>
          </a:p>
        </p:txBody>
      </p:sp>
      <p:sp>
        <p:nvSpPr>
          <p:cNvPr id="8" name="圆角矩形 10"/>
          <p:cNvSpPr>
            <a:spLocks noChangeArrowheads="1"/>
          </p:cNvSpPr>
          <p:nvPr/>
        </p:nvSpPr>
        <p:spPr bwMode="auto">
          <a:xfrm rot="2721688">
            <a:off x="5934205" y="3833694"/>
            <a:ext cx="2784770" cy="618627"/>
          </a:xfrm>
          <a:prstGeom prst="roundRect">
            <a:avLst>
              <a:gd name="adj" fmla="val 50000"/>
            </a:avLst>
          </a:prstGeom>
          <a:noFill/>
          <a:ln>
            <a:solidFill>
              <a:srgbClr val="457A5C"/>
            </a:solidFill>
          </a:ln>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a:r>
              <a:rPr lang="en-US" altLang="zh-CN" sz="1600" dirty="0">
                <a:latin typeface="Arial"/>
                <a:ea typeface="微软雅黑" panose="020B0503020204020204" charset="-122"/>
                <a:sym typeface="Arial"/>
              </a:rPr>
              <a:t>ADD TITLE TEXT</a:t>
            </a:r>
          </a:p>
        </p:txBody>
      </p:sp>
      <p:sp>
        <p:nvSpPr>
          <p:cNvPr id="9" name="圆角矩形 11"/>
          <p:cNvSpPr>
            <a:spLocks noChangeArrowheads="1"/>
          </p:cNvSpPr>
          <p:nvPr/>
        </p:nvSpPr>
        <p:spPr bwMode="auto">
          <a:xfrm rot="18878312" flipH="1">
            <a:off x="8397290" y="3833694"/>
            <a:ext cx="2784770" cy="618627"/>
          </a:xfrm>
          <a:prstGeom prst="roundRect">
            <a:avLst>
              <a:gd name="adj" fmla="val 50000"/>
            </a:avLst>
          </a:prstGeom>
          <a:noFill/>
          <a:ln>
            <a:solidFill>
              <a:srgbClr val="457A5C"/>
            </a:solidFill>
          </a:ln>
        </p:spPr>
        <p:txBody>
          <a:bodyPr anchor="ct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pPr algn="ctr"/>
            <a:r>
              <a:rPr lang="en-US" altLang="zh-CN" sz="1600" dirty="0">
                <a:latin typeface="Arial"/>
                <a:ea typeface="微软雅黑" panose="020B0503020204020204" charset="-122"/>
                <a:sym typeface="Arial"/>
              </a:rPr>
              <a:t>ADD TITLE TEXT</a:t>
            </a:r>
          </a:p>
        </p:txBody>
      </p:sp>
      <p:sp>
        <p:nvSpPr>
          <p:cNvPr id="10" name="TextBox 17"/>
          <p:cNvSpPr txBox="1">
            <a:spLocks noChangeArrowheads="1"/>
          </p:cNvSpPr>
          <p:nvPr/>
        </p:nvSpPr>
        <p:spPr bwMode="auto">
          <a:xfrm>
            <a:off x="3245756" y="3249291"/>
            <a:ext cx="709992"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r>
              <a:rPr lang="en-US" altLang="zh-CN" sz="3200" b="1">
                <a:solidFill>
                  <a:schemeClr val="bg1"/>
                </a:solidFill>
                <a:latin typeface="Arial"/>
                <a:ea typeface="微软雅黑" panose="020B0503020204020204" charset="-122"/>
                <a:sym typeface="Arial"/>
              </a:rPr>
              <a:t>01</a:t>
            </a:r>
            <a:endParaRPr lang="zh-CN" altLang="en-US" sz="3200" b="1">
              <a:solidFill>
                <a:schemeClr val="bg1"/>
              </a:solidFill>
              <a:latin typeface="Arial"/>
              <a:ea typeface="微软雅黑" panose="020B0503020204020204" charset="-122"/>
              <a:sym typeface="Arial"/>
            </a:endParaRPr>
          </a:p>
        </p:txBody>
      </p:sp>
      <p:sp>
        <p:nvSpPr>
          <p:cNvPr id="11" name="TextBox 18"/>
          <p:cNvSpPr txBox="1">
            <a:spLocks noChangeArrowheads="1"/>
          </p:cNvSpPr>
          <p:nvPr/>
        </p:nvSpPr>
        <p:spPr bwMode="auto">
          <a:xfrm>
            <a:off x="5802669" y="5203966"/>
            <a:ext cx="711896"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r>
              <a:rPr lang="en-US" altLang="zh-CN" sz="3200" b="1">
                <a:solidFill>
                  <a:schemeClr val="bg1"/>
                </a:solidFill>
                <a:latin typeface="Arial"/>
                <a:ea typeface="微软雅黑" panose="020B0503020204020204" charset="-122"/>
                <a:sym typeface="Arial"/>
              </a:rPr>
              <a:t>02</a:t>
            </a:r>
            <a:endParaRPr lang="zh-CN" altLang="en-US" sz="3200" b="1">
              <a:solidFill>
                <a:schemeClr val="bg1"/>
              </a:solidFill>
              <a:latin typeface="Arial"/>
              <a:ea typeface="微软雅黑" panose="020B0503020204020204" charset="-122"/>
              <a:sym typeface="Arial"/>
            </a:endParaRPr>
          </a:p>
        </p:txBody>
      </p:sp>
      <p:sp>
        <p:nvSpPr>
          <p:cNvPr id="12" name="TextBox 19"/>
          <p:cNvSpPr txBox="1">
            <a:spLocks noChangeArrowheads="1"/>
          </p:cNvSpPr>
          <p:nvPr/>
        </p:nvSpPr>
        <p:spPr bwMode="auto">
          <a:xfrm>
            <a:off x="8191511" y="3209733"/>
            <a:ext cx="709993"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anose="020B0503020204020204" charset="-122"/>
                <a:ea typeface="微软雅黑" panose="020B0503020204020204" charset="-122"/>
              </a:defRPr>
            </a:lvl1pPr>
            <a:lvl2pPr marL="742950" indent="-285750">
              <a:defRPr>
                <a:solidFill>
                  <a:schemeClr val="tx1"/>
                </a:solidFill>
                <a:latin typeface="微软雅黑" panose="020B0503020204020204" charset="-122"/>
                <a:ea typeface="微软雅黑" panose="020B0503020204020204" charset="-122"/>
              </a:defRPr>
            </a:lvl2pPr>
            <a:lvl3pPr marL="1143000" indent="-228600">
              <a:defRPr>
                <a:solidFill>
                  <a:schemeClr val="tx1"/>
                </a:solidFill>
                <a:latin typeface="微软雅黑" panose="020B0503020204020204" charset="-122"/>
                <a:ea typeface="微软雅黑" panose="020B0503020204020204" charset="-122"/>
              </a:defRPr>
            </a:lvl3pPr>
            <a:lvl4pPr marL="1600200" indent="-228600">
              <a:defRPr>
                <a:solidFill>
                  <a:schemeClr val="tx1"/>
                </a:solidFill>
                <a:latin typeface="微软雅黑" panose="020B0503020204020204" charset="-122"/>
                <a:ea typeface="微软雅黑" panose="020B0503020204020204" charset="-122"/>
              </a:defRPr>
            </a:lvl4pPr>
            <a:lvl5pPr marL="2057400" indent="-228600">
              <a:defRPr>
                <a:solidFill>
                  <a:schemeClr val="tx1"/>
                </a:solidFill>
                <a:latin typeface="微软雅黑" panose="020B0503020204020204" charset="-122"/>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微软雅黑" panose="020B0503020204020204" charset="-122"/>
                <a:ea typeface="微软雅黑" panose="020B0503020204020204" charset="-122"/>
              </a:defRPr>
            </a:lvl9pPr>
          </a:lstStyle>
          <a:p>
            <a:r>
              <a:rPr lang="en-US" altLang="zh-CN" sz="3200" b="1">
                <a:solidFill>
                  <a:schemeClr val="bg1"/>
                </a:solidFill>
                <a:latin typeface="Arial"/>
                <a:ea typeface="微软雅黑" panose="020B0503020204020204" charset="-122"/>
                <a:sym typeface="Arial"/>
              </a:rPr>
              <a:t>03</a:t>
            </a:r>
            <a:endParaRPr lang="zh-CN" altLang="en-US" sz="3200" b="1">
              <a:solidFill>
                <a:schemeClr val="bg1"/>
              </a:solidFill>
              <a:latin typeface="Arial"/>
              <a:ea typeface="微软雅黑" panose="020B0503020204020204" charset="-122"/>
              <a:sym typeface="Arial"/>
            </a:endParaRPr>
          </a:p>
        </p:txBody>
      </p:sp>
      <p:sp>
        <p:nvSpPr>
          <p:cNvPr id="13" name="Freeform 5551"/>
          <p:cNvSpPr>
            <a:spLocks noEditPoints="1"/>
          </p:cNvSpPr>
          <p:nvPr/>
        </p:nvSpPr>
        <p:spPr bwMode="auto">
          <a:xfrm>
            <a:off x="8170777" y="2175776"/>
            <a:ext cx="978382" cy="959347"/>
          </a:xfrm>
          <a:custGeom>
            <a:avLst/>
            <a:gdLst>
              <a:gd name="T0" fmla="*/ 2147483647 w 117"/>
              <a:gd name="T1" fmla="*/ 2147483647 h 114"/>
              <a:gd name="T2" fmla="*/ 2147483647 w 117"/>
              <a:gd name="T3" fmla="*/ 2147483647 h 114"/>
              <a:gd name="T4" fmla="*/ 2147483647 w 117"/>
              <a:gd name="T5" fmla="*/ 2147483647 h 114"/>
              <a:gd name="T6" fmla="*/ 0 w 117"/>
              <a:gd name="T7" fmla="*/ 1822557616 h 114"/>
              <a:gd name="T8" fmla="*/ 1848274039 w 117"/>
              <a:gd name="T9" fmla="*/ 935906447 h 114"/>
              <a:gd name="T10" fmla="*/ 583666220 w 117"/>
              <a:gd name="T11" fmla="*/ 2147483647 h 114"/>
              <a:gd name="T12" fmla="*/ 972774709 w 117"/>
              <a:gd name="T13" fmla="*/ 2147483647 h 114"/>
              <a:gd name="T14" fmla="*/ 583666220 w 117"/>
              <a:gd name="T15" fmla="*/ 2147483647 h 114"/>
              <a:gd name="T16" fmla="*/ 2147483647 w 117"/>
              <a:gd name="T17" fmla="*/ 2147483647 h 114"/>
              <a:gd name="T18" fmla="*/ 535028531 w 117"/>
              <a:gd name="T19" fmla="*/ 2147483647 h 114"/>
              <a:gd name="T20" fmla="*/ 1021412398 w 117"/>
              <a:gd name="T21" fmla="*/ 2147483647 h 114"/>
              <a:gd name="T22" fmla="*/ 2147483647 w 117"/>
              <a:gd name="T23" fmla="*/ 2147483647 h 114"/>
              <a:gd name="T24" fmla="*/ 2147483647 w 117"/>
              <a:gd name="T25" fmla="*/ 2147483647 h 114"/>
              <a:gd name="T26" fmla="*/ 2147483647 w 117"/>
              <a:gd name="T27" fmla="*/ 2147483647 h 114"/>
              <a:gd name="T28" fmla="*/ 2147483647 w 117"/>
              <a:gd name="T29" fmla="*/ 2147483647 h 114"/>
              <a:gd name="T30" fmla="*/ 2147483647 w 117"/>
              <a:gd name="T31" fmla="*/ 2147483647 h 114"/>
              <a:gd name="T32" fmla="*/ 2147483647 w 117"/>
              <a:gd name="T33" fmla="*/ 2147483647 h 114"/>
              <a:gd name="T34" fmla="*/ 2147483647 w 117"/>
              <a:gd name="T35" fmla="*/ 2147483647 h 114"/>
              <a:gd name="T36" fmla="*/ 1945549418 w 117"/>
              <a:gd name="T37" fmla="*/ 2147483647 h 114"/>
              <a:gd name="T38" fmla="*/ 2147483647 w 117"/>
              <a:gd name="T39" fmla="*/ 2147483647 h 114"/>
              <a:gd name="T40" fmla="*/ 1215970129 w 117"/>
              <a:gd name="T41" fmla="*/ 2147483647 h 114"/>
              <a:gd name="T42" fmla="*/ 1702353997 w 117"/>
              <a:gd name="T43" fmla="*/ 2147483647 h 114"/>
              <a:gd name="T44" fmla="*/ 486383867 w 117"/>
              <a:gd name="T45" fmla="*/ 2147483647 h 114"/>
              <a:gd name="T46" fmla="*/ 340470799 w 117"/>
              <a:gd name="T47" fmla="*/ 2147483647 h 114"/>
              <a:gd name="T48" fmla="*/ 486383867 w 117"/>
              <a:gd name="T49" fmla="*/ 2147483647 h 114"/>
              <a:gd name="T50" fmla="*/ 389108489 w 117"/>
              <a:gd name="T51" fmla="*/ 2147483647 h 114"/>
              <a:gd name="T52" fmla="*/ 389108489 w 117"/>
              <a:gd name="T53" fmla="*/ 2147483647 h 114"/>
              <a:gd name="T54" fmla="*/ 486383867 w 117"/>
              <a:gd name="T55" fmla="*/ 2147483647 h 114"/>
              <a:gd name="T56" fmla="*/ 340470799 w 117"/>
              <a:gd name="T57" fmla="*/ 2147483647 h 114"/>
              <a:gd name="T58" fmla="*/ 486383867 w 117"/>
              <a:gd name="T59" fmla="*/ 2147483647 h 114"/>
              <a:gd name="T60" fmla="*/ 340470799 w 117"/>
              <a:gd name="T61" fmla="*/ 2147483647 h 114"/>
              <a:gd name="T62" fmla="*/ 486383867 w 117"/>
              <a:gd name="T63" fmla="*/ 2147483647 h 114"/>
              <a:gd name="T64" fmla="*/ 2147483647 w 117"/>
              <a:gd name="T65" fmla="*/ 2147483647 h 114"/>
              <a:gd name="T66" fmla="*/ 2147483647 w 117"/>
              <a:gd name="T67" fmla="*/ 2147483647 h 114"/>
              <a:gd name="T68" fmla="*/ 2147483647 w 117"/>
              <a:gd name="T69" fmla="*/ 2147483647 h 114"/>
              <a:gd name="T70" fmla="*/ 2147483647 w 117"/>
              <a:gd name="T71" fmla="*/ 2147483647 h 114"/>
              <a:gd name="T72" fmla="*/ 2147483647 w 117"/>
              <a:gd name="T73" fmla="*/ 2147483647 h 114"/>
              <a:gd name="T74" fmla="*/ 2147483647 w 117"/>
              <a:gd name="T75" fmla="*/ 2147483647 h 114"/>
              <a:gd name="T76" fmla="*/ 2147483647 w 117"/>
              <a:gd name="T77" fmla="*/ 2147483647 h 114"/>
              <a:gd name="T78" fmla="*/ 1994187107 w 117"/>
              <a:gd name="T79" fmla="*/ 2147483647 h 114"/>
              <a:gd name="T80" fmla="*/ 2147483647 w 117"/>
              <a:gd name="T81" fmla="*/ 2147483647 h 114"/>
              <a:gd name="T82" fmla="*/ 1215970129 w 117"/>
              <a:gd name="T83" fmla="*/ 2147483647 h 114"/>
              <a:gd name="T84" fmla="*/ 1702353997 w 117"/>
              <a:gd name="T85" fmla="*/ 2147483647 h 114"/>
              <a:gd name="T86" fmla="*/ 1361883197 w 117"/>
              <a:gd name="T87" fmla="*/ 1674777742 h 114"/>
              <a:gd name="T88" fmla="*/ 2147483647 w 117"/>
              <a:gd name="T89" fmla="*/ 2147483647 h 114"/>
              <a:gd name="T90" fmla="*/ 2147483647 w 117"/>
              <a:gd name="T91" fmla="*/ 49255279 h 114"/>
              <a:gd name="T92" fmla="*/ 2147483647 w 117"/>
              <a:gd name="T93" fmla="*/ 2147483647 h 114"/>
              <a:gd name="T94" fmla="*/ 2147483647 w 117"/>
              <a:gd name="T95" fmla="*/ 2147483647 h 114"/>
              <a:gd name="T96" fmla="*/ 2147483647 w 117"/>
              <a:gd name="T97" fmla="*/ 2147483647 h 1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7" h="114">
                <a:moveTo>
                  <a:pt x="12" y="37"/>
                </a:moveTo>
                <a:cubicBezTo>
                  <a:pt x="91" y="37"/>
                  <a:pt x="91" y="37"/>
                  <a:pt x="91" y="37"/>
                </a:cubicBezTo>
                <a:cubicBezTo>
                  <a:pt x="96" y="37"/>
                  <a:pt x="100" y="41"/>
                  <a:pt x="100" y="46"/>
                </a:cubicBezTo>
                <a:cubicBezTo>
                  <a:pt x="100" y="58"/>
                  <a:pt x="100" y="58"/>
                  <a:pt x="100" y="58"/>
                </a:cubicBezTo>
                <a:cubicBezTo>
                  <a:pt x="61" y="58"/>
                  <a:pt x="61" y="58"/>
                  <a:pt x="61" y="58"/>
                </a:cubicBezTo>
                <a:cubicBezTo>
                  <a:pt x="58" y="58"/>
                  <a:pt x="56" y="59"/>
                  <a:pt x="54" y="61"/>
                </a:cubicBezTo>
                <a:cubicBezTo>
                  <a:pt x="52" y="62"/>
                  <a:pt x="51" y="65"/>
                  <a:pt x="51" y="68"/>
                </a:cubicBezTo>
                <a:cubicBezTo>
                  <a:pt x="51" y="79"/>
                  <a:pt x="51" y="79"/>
                  <a:pt x="51" y="79"/>
                </a:cubicBezTo>
                <a:cubicBezTo>
                  <a:pt x="51" y="82"/>
                  <a:pt x="52" y="84"/>
                  <a:pt x="54" y="86"/>
                </a:cubicBezTo>
                <a:cubicBezTo>
                  <a:pt x="56" y="88"/>
                  <a:pt x="58" y="89"/>
                  <a:pt x="61" y="89"/>
                </a:cubicBezTo>
                <a:cubicBezTo>
                  <a:pt x="100" y="89"/>
                  <a:pt x="100" y="89"/>
                  <a:pt x="100" y="89"/>
                </a:cubicBezTo>
                <a:cubicBezTo>
                  <a:pt x="100" y="104"/>
                  <a:pt x="100" y="104"/>
                  <a:pt x="100" y="104"/>
                </a:cubicBezTo>
                <a:cubicBezTo>
                  <a:pt x="100" y="109"/>
                  <a:pt x="96" y="113"/>
                  <a:pt x="91" y="113"/>
                </a:cubicBezTo>
                <a:cubicBezTo>
                  <a:pt x="12" y="113"/>
                  <a:pt x="12" y="113"/>
                  <a:pt x="12" y="113"/>
                </a:cubicBezTo>
                <a:cubicBezTo>
                  <a:pt x="5" y="114"/>
                  <a:pt x="1" y="111"/>
                  <a:pt x="0" y="104"/>
                </a:cubicBezTo>
                <a:cubicBezTo>
                  <a:pt x="0" y="37"/>
                  <a:pt x="0" y="37"/>
                  <a:pt x="0" y="37"/>
                </a:cubicBezTo>
                <a:cubicBezTo>
                  <a:pt x="0" y="28"/>
                  <a:pt x="3" y="21"/>
                  <a:pt x="10" y="19"/>
                </a:cubicBezTo>
                <a:cubicBezTo>
                  <a:pt x="10" y="19"/>
                  <a:pt x="10" y="19"/>
                  <a:pt x="10" y="19"/>
                </a:cubicBezTo>
                <a:cubicBezTo>
                  <a:pt x="11" y="19"/>
                  <a:pt x="11" y="19"/>
                  <a:pt x="11" y="19"/>
                </a:cubicBezTo>
                <a:cubicBezTo>
                  <a:pt x="38" y="19"/>
                  <a:pt x="38" y="19"/>
                  <a:pt x="38" y="19"/>
                </a:cubicBezTo>
                <a:cubicBezTo>
                  <a:pt x="19" y="28"/>
                  <a:pt x="19" y="28"/>
                  <a:pt x="19" y="28"/>
                </a:cubicBezTo>
                <a:cubicBezTo>
                  <a:pt x="11" y="28"/>
                  <a:pt x="11" y="28"/>
                  <a:pt x="11" y="28"/>
                </a:cubicBezTo>
                <a:cubicBezTo>
                  <a:pt x="9" y="29"/>
                  <a:pt x="9" y="36"/>
                  <a:pt x="12" y="37"/>
                </a:cubicBezTo>
                <a:close/>
                <a:moveTo>
                  <a:pt x="12" y="105"/>
                </a:moveTo>
                <a:cubicBezTo>
                  <a:pt x="11" y="105"/>
                  <a:pt x="11" y="105"/>
                  <a:pt x="11" y="106"/>
                </a:cubicBezTo>
                <a:cubicBezTo>
                  <a:pt x="11" y="106"/>
                  <a:pt x="11" y="106"/>
                  <a:pt x="11" y="106"/>
                </a:cubicBezTo>
                <a:cubicBezTo>
                  <a:pt x="11" y="107"/>
                  <a:pt x="11" y="107"/>
                  <a:pt x="12" y="107"/>
                </a:cubicBezTo>
                <a:cubicBezTo>
                  <a:pt x="20" y="107"/>
                  <a:pt x="20" y="107"/>
                  <a:pt x="20" y="107"/>
                </a:cubicBezTo>
                <a:cubicBezTo>
                  <a:pt x="21" y="107"/>
                  <a:pt x="21" y="107"/>
                  <a:pt x="21" y="106"/>
                </a:cubicBezTo>
                <a:cubicBezTo>
                  <a:pt x="21" y="106"/>
                  <a:pt x="21" y="106"/>
                  <a:pt x="21" y="106"/>
                </a:cubicBezTo>
                <a:cubicBezTo>
                  <a:pt x="21" y="105"/>
                  <a:pt x="21" y="105"/>
                  <a:pt x="20" y="105"/>
                </a:cubicBezTo>
                <a:cubicBezTo>
                  <a:pt x="12" y="105"/>
                  <a:pt x="12" y="105"/>
                  <a:pt x="12" y="105"/>
                </a:cubicBezTo>
                <a:close/>
                <a:moveTo>
                  <a:pt x="68" y="66"/>
                </a:moveTo>
                <a:cubicBezTo>
                  <a:pt x="64" y="66"/>
                  <a:pt x="61" y="69"/>
                  <a:pt x="61" y="73"/>
                </a:cubicBezTo>
                <a:cubicBezTo>
                  <a:pt x="61" y="77"/>
                  <a:pt x="64" y="80"/>
                  <a:pt x="68" y="80"/>
                </a:cubicBezTo>
                <a:cubicBezTo>
                  <a:pt x="72" y="80"/>
                  <a:pt x="75" y="77"/>
                  <a:pt x="75" y="73"/>
                </a:cubicBezTo>
                <a:cubicBezTo>
                  <a:pt x="75" y="69"/>
                  <a:pt x="72" y="66"/>
                  <a:pt x="68" y="66"/>
                </a:cubicBezTo>
                <a:close/>
                <a:moveTo>
                  <a:pt x="12" y="45"/>
                </a:moveTo>
                <a:cubicBezTo>
                  <a:pt x="11" y="45"/>
                  <a:pt x="11" y="46"/>
                  <a:pt x="11" y="46"/>
                </a:cubicBezTo>
                <a:cubicBezTo>
                  <a:pt x="11" y="46"/>
                  <a:pt x="11" y="46"/>
                  <a:pt x="11" y="46"/>
                </a:cubicBezTo>
                <a:cubicBezTo>
                  <a:pt x="11" y="47"/>
                  <a:pt x="11" y="48"/>
                  <a:pt x="12" y="48"/>
                </a:cubicBezTo>
                <a:cubicBezTo>
                  <a:pt x="20" y="48"/>
                  <a:pt x="20" y="48"/>
                  <a:pt x="20" y="48"/>
                </a:cubicBezTo>
                <a:cubicBezTo>
                  <a:pt x="21" y="48"/>
                  <a:pt x="21" y="47"/>
                  <a:pt x="21" y="46"/>
                </a:cubicBezTo>
                <a:cubicBezTo>
                  <a:pt x="21" y="46"/>
                  <a:pt x="21" y="46"/>
                  <a:pt x="21" y="46"/>
                </a:cubicBezTo>
                <a:cubicBezTo>
                  <a:pt x="21" y="46"/>
                  <a:pt x="21" y="45"/>
                  <a:pt x="20" y="45"/>
                </a:cubicBezTo>
                <a:cubicBezTo>
                  <a:pt x="12" y="45"/>
                  <a:pt x="12" y="45"/>
                  <a:pt x="12" y="45"/>
                </a:cubicBezTo>
                <a:close/>
                <a:moveTo>
                  <a:pt x="84" y="45"/>
                </a:moveTo>
                <a:cubicBezTo>
                  <a:pt x="83" y="45"/>
                  <a:pt x="82" y="46"/>
                  <a:pt x="82" y="46"/>
                </a:cubicBezTo>
                <a:cubicBezTo>
                  <a:pt x="82" y="46"/>
                  <a:pt x="82" y="46"/>
                  <a:pt x="82" y="46"/>
                </a:cubicBezTo>
                <a:cubicBezTo>
                  <a:pt x="82" y="47"/>
                  <a:pt x="83" y="48"/>
                  <a:pt x="84" y="48"/>
                </a:cubicBezTo>
                <a:cubicBezTo>
                  <a:pt x="91" y="48"/>
                  <a:pt x="91" y="48"/>
                  <a:pt x="91" y="48"/>
                </a:cubicBezTo>
                <a:cubicBezTo>
                  <a:pt x="92" y="48"/>
                  <a:pt x="93" y="47"/>
                  <a:pt x="93" y="46"/>
                </a:cubicBezTo>
                <a:cubicBezTo>
                  <a:pt x="93" y="46"/>
                  <a:pt x="93" y="46"/>
                  <a:pt x="93" y="46"/>
                </a:cubicBezTo>
                <a:cubicBezTo>
                  <a:pt x="93" y="46"/>
                  <a:pt x="92" y="45"/>
                  <a:pt x="91" y="45"/>
                </a:cubicBezTo>
                <a:cubicBezTo>
                  <a:pt x="84" y="45"/>
                  <a:pt x="84" y="45"/>
                  <a:pt x="84" y="45"/>
                </a:cubicBezTo>
                <a:close/>
                <a:moveTo>
                  <a:pt x="69" y="45"/>
                </a:moveTo>
                <a:cubicBezTo>
                  <a:pt x="69" y="45"/>
                  <a:pt x="68" y="46"/>
                  <a:pt x="68" y="46"/>
                </a:cubicBezTo>
                <a:cubicBezTo>
                  <a:pt x="68" y="46"/>
                  <a:pt x="68" y="46"/>
                  <a:pt x="68" y="46"/>
                </a:cubicBezTo>
                <a:cubicBezTo>
                  <a:pt x="68" y="47"/>
                  <a:pt x="69" y="48"/>
                  <a:pt x="69" y="48"/>
                </a:cubicBezTo>
                <a:cubicBezTo>
                  <a:pt x="77" y="48"/>
                  <a:pt x="77" y="48"/>
                  <a:pt x="77" y="48"/>
                </a:cubicBezTo>
                <a:cubicBezTo>
                  <a:pt x="78" y="48"/>
                  <a:pt x="79" y="47"/>
                  <a:pt x="79" y="46"/>
                </a:cubicBezTo>
                <a:cubicBezTo>
                  <a:pt x="79" y="46"/>
                  <a:pt x="79" y="46"/>
                  <a:pt x="79" y="46"/>
                </a:cubicBezTo>
                <a:cubicBezTo>
                  <a:pt x="79" y="46"/>
                  <a:pt x="78" y="45"/>
                  <a:pt x="77" y="45"/>
                </a:cubicBezTo>
                <a:cubicBezTo>
                  <a:pt x="69" y="45"/>
                  <a:pt x="69" y="45"/>
                  <a:pt x="69" y="45"/>
                </a:cubicBezTo>
                <a:close/>
                <a:moveTo>
                  <a:pt x="56" y="45"/>
                </a:moveTo>
                <a:cubicBezTo>
                  <a:pt x="55" y="45"/>
                  <a:pt x="54" y="46"/>
                  <a:pt x="54" y="46"/>
                </a:cubicBezTo>
                <a:cubicBezTo>
                  <a:pt x="54" y="46"/>
                  <a:pt x="54" y="46"/>
                  <a:pt x="54" y="46"/>
                </a:cubicBezTo>
                <a:cubicBezTo>
                  <a:pt x="54" y="47"/>
                  <a:pt x="55" y="48"/>
                  <a:pt x="56" y="48"/>
                </a:cubicBezTo>
                <a:cubicBezTo>
                  <a:pt x="63" y="48"/>
                  <a:pt x="63" y="48"/>
                  <a:pt x="63" y="48"/>
                </a:cubicBezTo>
                <a:cubicBezTo>
                  <a:pt x="64" y="48"/>
                  <a:pt x="65" y="47"/>
                  <a:pt x="65" y="46"/>
                </a:cubicBezTo>
                <a:cubicBezTo>
                  <a:pt x="65" y="46"/>
                  <a:pt x="65" y="46"/>
                  <a:pt x="65" y="46"/>
                </a:cubicBezTo>
                <a:cubicBezTo>
                  <a:pt x="65" y="46"/>
                  <a:pt x="64" y="45"/>
                  <a:pt x="63" y="45"/>
                </a:cubicBezTo>
                <a:cubicBezTo>
                  <a:pt x="56" y="45"/>
                  <a:pt x="56" y="45"/>
                  <a:pt x="56" y="45"/>
                </a:cubicBezTo>
                <a:close/>
                <a:moveTo>
                  <a:pt x="41" y="45"/>
                </a:moveTo>
                <a:cubicBezTo>
                  <a:pt x="41" y="45"/>
                  <a:pt x="40" y="46"/>
                  <a:pt x="40" y="46"/>
                </a:cubicBezTo>
                <a:cubicBezTo>
                  <a:pt x="40" y="46"/>
                  <a:pt x="40" y="46"/>
                  <a:pt x="40" y="46"/>
                </a:cubicBezTo>
                <a:cubicBezTo>
                  <a:pt x="40" y="47"/>
                  <a:pt x="41" y="48"/>
                  <a:pt x="41" y="48"/>
                </a:cubicBezTo>
                <a:cubicBezTo>
                  <a:pt x="49" y="48"/>
                  <a:pt x="49" y="48"/>
                  <a:pt x="49" y="48"/>
                </a:cubicBezTo>
                <a:cubicBezTo>
                  <a:pt x="50" y="48"/>
                  <a:pt x="51" y="47"/>
                  <a:pt x="51" y="46"/>
                </a:cubicBezTo>
                <a:cubicBezTo>
                  <a:pt x="51" y="46"/>
                  <a:pt x="51" y="46"/>
                  <a:pt x="51" y="46"/>
                </a:cubicBezTo>
                <a:cubicBezTo>
                  <a:pt x="51" y="46"/>
                  <a:pt x="50" y="45"/>
                  <a:pt x="49" y="45"/>
                </a:cubicBezTo>
                <a:cubicBezTo>
                  <a:pt x="41" y="45"/>
                  <a:pt x="41" y="45"/>
                  <a:pt x="41" y="45"/>
                </a:cubicBezTo>
                <a:close/>
                <a:moveTo>
                  <a:pt x="26" y="45"/>
                </a:moveTo>
                <a:cubicBezTo>
                  <a:pt x="26" y="45"/>
                  <a:pt x="25" y="46"/>
                  <a:pt x="25" y="46"/>
                </a:cubicBezTo>
                <a:cubicBezTo>
                  <a:pt x="25" y="46"/>
                  <a:pt x="25" y="46"/>
                  <a:pt x="25" y="46"/>
                </a:cubicBezTo>
                <a:cubicBezTo>
                  <a:pt x="25" y="47"/>
                  <a:pt x="26" y="48"/>
                  <a:pt x="26" y="48"/>
                </a:cubicBezTo>
                <a:cubicBezTo>
                  <a:pt x="34" y="48"/>
                  <a:pt x="34" y="48"/>
                  <a:pt x="34" y="48"/>
                </a:cubicBezTo>
                <a:cubicBezTo>
                  <a:pt x="35" y="48"/>
                  <a:pt x="35" y="47"/>
                  <a:pt x="35" y="46"/>
                </a:cubicBezTo>
                <a:cubicBezTo>
                  <a:pt x="35" y="46"/>
                  <a:pt x="35" y="46"/>
                  <a:pt x="35" y="46"/>
                </a:cubicBezTo>
                <a:cubicBezTo>
                  <a:pt x="35" y="46"/>
                  <a:pt x="35" y="45"/>
                  <a:pt x="34" y="45"/>
                </a:cubicBezTo>
                <a:cubicBezTo>
                  <a:pt x="26" y="45"/>
                  <a:pt x="26" y="45"/>
                  <a:pt x="26" y="45"/>
                </a:cubicBezTo>
                <a:close/>
                <a:moveTo>
                  <a:pt x="10" y="51"/>
                </a:moveTo>
                <a:cubicBezTo>
                  <a:pt x="10" y="51"/>
                  <a:pt x="9" y="50"/>
                  <a:pt x="8" y="50"/>
                </a:cubicBezTo>
                <a:cubicBezTo>
                  <a:pt x="8" y="50"/>
                  <a:pt x="8" y="50"/>
                  <a:pt x="8" y="50"/>
                </a:cubicBezTo>
                <a:cubicBezTo>
                  <a:pt x="8" y="50"/>
                  <a:pt x="7" y="51"/>
                  <a:pt x="7" y="51"/>
                </a:cubicBezTo>
                <a:cubicBezTo>
                  <a:pt x="7" y="59"/>
                  <a:pt x="7" y="59"/>
                  <a:pt x="7" y="59"/>
                </a:cubicBezTo>
                <a:cubicBezTo>
                  <a:pt x="7" y="60"/>
                  <a:pt x="8" y="61"/>
                  <a:pt x="8" y="61"/>
                </a:cubicBezTo>
                <a:cubicBezTo>
                  <a:pt x="8" y="61"/>
                  <a:pt x="8" y="61"/>
                  <a:pt x="8" y="61"/>
                </a:cubicBezTo>
                <a:cubicBezTo>
                  <a:pt x="9" y="61"/>
                  <a:pt x="10" y="60"/>
                  <a:pt x="10" y="59"/>
                </a:cubicBezTo>
                <a:cubicBezTo>
                  <a:pt x="10" y="51"/>
                  <a:pt x="10" y="51"/>
                  <a:pt x="10" y="51"/>
                </a:cubicBezTo>
                <a:close/>
                <a:moveTo>
                  <a:pt x="8" y="108"/>
                </a:moveTo>
                <a:cubicBezTo>
                  <a:pt x="15" y="108"/>
                  <a:pt x="2" y="108"/>
                  <a:pt x="8" y="108"/>
                </a:cubicBezTo>
                <a:close/>
                <a:moveTo>
                  <a:pt x="10" y="95"/>
                </a:moveTo>
                <a:cubicBezTo>
                  <a:pt x="10" y="94"/>
                  <a:pt x="9" y="94"/>
                  <a:pt x="8" y="94"/>
                </a:cubicBezTo>
                <a:cubicBezTo>
                  <a:pt x="8" y="94"/>
                  <a:pt x="8" y="94"/>
                  <a:pt x="8" y="94"/>
                </a:cubicBezTo>
                <a:cubicBezTo>
                  <a:pt x="8" y="94"/>
                  <a:pt x="7" y="94"/>
                  <a:pt x="7" y="95"/>
                </a:cubicBezTo>
                <a:cubicBezTo>
                  <a:pt x="7" y="103"/>
                  <a:pt x="7" y="103"/>
                  <a:pt x="7" y="103"/>
                </a:cubicBezTo>
                <a:cubicBezTo>
                  <a:pt x="7" y="104"/>
                  <a:pt x="8" y="104"/>
                  <a:pt x="8" y="104"/>
                </a:cubicBezTo>
                <a:cubicBezTo>
                  <a:pt x="8" y="104"/>
                  <a:pt x="8" y="104"/>
                  <a:pt x="8" y="104"/>
                </a:cubicBezTo>
                <a:cubicBezTo>
                  <a:pt x="9" y="104"/>
                  <a:pt x="10" y="104"/>
                  <a:pt x="10" y="103"/>
                </a:cubicBezTo>
                <a:cubicBezTo>
                  <a:pt x="10" y="95"/>
                  <a:pt x="10" y="95"/>
                  <a:pt x="10" y="95"/>
                </a:cubicBezTo>
                <a:close/>
                <a:moveTo>
                  <a:pt x="10" y="81"/>
                </a:moveTo>
                <a:cubicBezTo>
                  <a:pt x="10" y="80"/>
                  <a:pt x="9" y="80"/>
                  <a:pt x="8" y="80"/>
                </a:cubicBezTo>
                <a:cubicBezTo>
                  <a:pt x="8" y="80"/>
                  <a:pt x="8" y="80"/>
                  <a:pt x="8" y="80"/>
                </a:cubicBezTo>
                <a:cubicBezTo>
                  <a:pt x="8" y="80"/>
                  <a:pt x="7" y="80"/>
                  <a:pt x="7" y="81"/>
                </a:cubicBezTo>
                <a:cubicBezTo>
                  <a:pt x="7" y="89"/>
                  <a:pt x="7" y="89"/>
                  <a:pt x="7" y="89"/>
                </a:cubicBezTo>
                <a:cubicBezTo>
                  <a:pt x="7" y="89"/>
                  <a:pt x="8" y="90"/>
                  <a:pt x="8" y="90"/>
                </a:cubicBezTo>
                <a:cubicBezTo>
                  <a:pt x="8" y="90"/>
                  <a:pt x="8" y="90"/>
                  <a:pt x="8" y="90"/>
                </a:cubicBezTo>
                <a:cubicBezTo>
                  <a:pt x="9" y="90"/>
                  <a:pt x="10" y="89"/>
                  <a:pt x="10" y="89"/>
                </a:cubicBezTo>
                <a:cubicBezTo>
                  <a:pt x="10" y="81"/>
                  <a:pt x="10" y="81"/>
                  <a:pt x="10" y="81"/>
                </a:cubicBezTo>
                <a:close/>
                <a:moveTo>
                  <a:pt x="10" y="66"/>
                </a:moveTo>
                <a:cubicBezTo>
                  <a:pt x="10" y="65"/>
                  <a:pt x="9" y="64"/>
                  <a:pt x="8" y="64"/>
                </a:cubicBezTo>
                <a:cubicBezTo>
                  <a:pt x="8" y="64"/>
                  <a:pt x="8" y="64"/>
                  <a:pt x="8" y="64"/>
                </a:cubicBezTo>
                <a:cubicBezTo>
                  <a:pt x="8" y="64"/>
                  <a:pt x="7" y="65"/>
                  <a:pt x="7" y="66"/>
                </a:cubicBezTo>
                <a:cubicBezTo>
                  <a:pt x="7" y="73"/>
                  <a:pt x="7" y="73"/>
                  <a:pt x="7" y="73"/>
                </a:cubicBezTo>
                <a:cubicBezTo>
                  <a:pt x="7" y="74"/>
                  <a:pt x="8" y="75"/>
                  <a:pt x="8" y="75"/>
                </a:cubicBezTo>
                <a:cubicBezTo>
                  <a:pt x="8" y="75"/>
                  <a:pt x="8" y="75"/>
                  <a:pt x="8" y="75"/>
                </a:cubicBezTo>
                <a:cubicBezTo>
                  <a:pt x="9" y="75"/>
                  <a:pt x="10" y="74"/>
                  <a:pt x="10" y="73"/>
                </a:cubicBezTo>
                <a:cubicBezTo>
                  <a:pt x="10" y="66"/>
                  <a:pt x="10" y="66"/>
                  <a:pt x="10" y="66"/>
                </a:cubicBezTo>
                <a:close/>
                <a:moveTo>
                  <a:pt x="84" y="105"/>
                </a:moveTo>
                <a:cubicBezTo>
                  <a:pt x="83" y="105"/>
                  <a:pt x="82" y="105"/>
                  <a:pt x="82" y="106"/>
                </a:cubicBezTo>
                <a:cubicBezTo>
                  <a:pt x="82" y="106"/>
                  <a:pt x="82" y="106"/>
                  <a:pt x="82" y="106"/>
                </a:cubicBezTo>
                <a:cubicBezTo>
                  <a:pt x="82" y="107"/>
                  <a:pt x="83" y="107"/>
                  <a:pt x="84" y="107"/>
                </a:cubicBezTo>
                <a:cubicBezTo>
                  <a:pt x="91" y="107"/>
                  <a:pt x="91" y="107"/>
                  <a:pt x="91" y="107"/>
                </a:cubicBezTo>
                <a:cubicBezTo>
                  <a:pt x="92" y="107"/>
                  <a:pt x="93" y="107"/>
                  <a:pt x="93" y="106"/>
                </a:cubicBezTo>
                <a:cubicBezTo>
                  <a:pt x="93" y="106"/>
                  <a:pt x="93" y="106"/>
                  <a:pt x="93" y="106"/>
                </a:cubicBezTo>
                <a:cubicBezTo>
                  <a:pt x="93" y="105"/>
                  <a:pt x="92" y="105"/>
                  <a:pt x="91" y="105"/>
                </a:cubicBezTo>
                <a:cubicBezTo>
                  <a:pt x="84" y="105"/>
                  <a:pt x="84" y="105"/>
                  <a:pt x="84" y="105"/>
                </a:cubicBezTo>
                <a:close/>
                <a:moveTo>
                  <a:pt x="69" y="105"/>
                </a:moveTo>
                <a:cubicBezTo>
                  <a:pt x="69" y="105"/>
                  <a:pt x="68" y="105"/>
                  <a:pt x="68" y="106"/>
                </a:cubicBezTo>
                <a:cubicBezTo>
                  <a:pt x="68" y="106"/>
                  <a:pt x="68" y="106"/>
                  <a:pt x="68" y="106"/>
                </a:cubicBezTo>
                <a:cubicBezTo>
                  <a:pt x="68" y="107"/>
                  <a:pt x="69" y="107"/>
                  <a:pt x="69" y="107"/>
                </a:cubicBezTo>
                <a:cubicBezTo>
                  <a:pt x="77" y="107"/>
                  <a:pt x="77" y="107"/>
                  <a:pt x="77" y="107"/>
                </a:cubicBezTo>
                <a:cubicBezTo>
                  <a:pt x="78" y="107"/>
                  <a:pt x="79" y="107"/>
                  <a:pt x="79" y="106"/>
                </a:cubicBezTo>
                <a:cubicBezTo>
                  <a:pt x="79" y="106"/>
                  <a:pt x="79" y="106"/>
                  <a:pt x="79" y="106"/>
                </a:cubicBezTo>
                <a:cubicBezTo>
                  <a:pt x="79" y="105"/>
                  <a:pt x="78" y="105"/>
                  <a:pt x="77" y="105"/>
                </a:cubicBezTo>
                <a:cubicBezTo>
                  <a:pt x="69" y="105"/>
                  <a:pt x="69" y="105"/>
                  <a:pt x="69" y="105"/>
                </a:cubicBezTo>
                <a:close/>
                <a:moveTo>
                  <a:pt x="56" y="105"/>
                </a:moveTo>
                <a:cubicBezTo>
                  <a:pt x="55" y="105"/>
                  <a:pt x="54" y="105"/>
                  <a:pt x="54" y="106"/>
                </a:cubicBezTo>
                <a:cubicBezTo>
                  <a:pt x="54" y="106"/>
                  <a:pt x="54" y="106"/>
                  <a:pt x="54" y="106"/>
                </a:cubicBezTo>
                <a:cubicBezTo>
                  <a:pt x="54" y="107"/>
                  <a:pt x="55" y="107"/>
                  <a:pt x="56" y="107"/>
                </a:cubicBezTo>
                <a:cubicBezTo>
                  <a:pt x="63" y="107"/>
                  <a:pt x="63" y="107"/>
                  <a:pt x="63" y="107"/>
                </a:cubicBezTo>
                <a:cubicBezTo>
                  <a:pt x="64" y="107"/>
                  <a:pt x="65" y="107"/>
                  <a:pt x="65" y="106"/>
                </a:cubicBezTo>
                <a:cubicBezTo>
                  <a:pt x="65" y="106"/>
                  <a:pt x="65" y="106"/>
                  <a:pt x="65" y="106"/>
                </a:cubicBezTo>
                <a:cubicBezTo>
                  <a:pt x="65" y="105"/>
                  <a:pt x="64" y="105"/>
                  <a:pt x="63" y="105"/>
                </a:cubicBezTo>
                <a:cubicBezTo>
                  <a:pt x="56" y="105"/>
                  <a:pt x="56" y="105"/>
                  <a:pt x="56" y="105"/>
                </a:cubicBezTo>
                <a:close/>
                <a:moveTo>
                  <a:pt x="41" y="105"/>
                </a:moveTo>
                <a:cubicBezTo>
                  <a:pt x="41" y="105"/>
                  <a:pt x="40" y="105"/>
                  <a:pt x="40" y="106"/>
                </a:cubicBezTo>
                <a:cubicBezTo>
                  <a:pt x="40" y="106"/>
                  <a:pt x="40" y="106"/>
                  <a:pt x="40" y="106"/>
                </a:cubicBezTo>
                <a:cubicBezTo>
                  <a:pt x="40" y="107"/>
                  <a:pt x="41" y="107"/>
                  <a:pt x="41" y="107"/>
                </a:cubicBezTo>
                <a:cubicBezTo>
                  <a:pt x="49" y="107"/>
                  <a:pt x="49" y="107"/>
                  <a:pt x="49" y="107"/>
                </a:cubicBezTo>
                <a:cubicBezTo>
                  <a:pt x="50" y="107"/>
                  <a:pt x="51" y="107"/>
                  <a:pt x="51" y="106"/>
                </a:cubicBezTo>
                <a:cubicBezTo>
                  <a:pt x="51" y="106"/>
                  <a:pt x="51" y="106"/>
                  <a:pt x="51" y="106"/>
                </a:cubicBezTo>
                <a:cubicBezTo>
                  <a:pt x="51" y="105"/>
                  <a:pt x="50" y="105"/>
                  <a:pt x="49" y="105"/>
                </a:cubicBezTo>
                <a:cubicBezTo>
                  <a:pt x="41" y="105"/>
                  <a:pt x="41" y="105"/>
                  <a:pt x="41" y="105"/>
                </a:cubicBezTo>
                <a:close/>
                <a:moveTo>
                  <a:pt x="26" y="105"/>
                </a:moveTo>
                <a:cubicBezTo>
                  <a:pt x="26" y="105"/>
                  <a:pt x="25" y="105"/>
                  <a:pt x="25" y="106"/>
                </a:cubicBezTo>
                <a:cubicBezTo>
                  <a:pt x="25" y="106"/>
                  <a:pt x="25" y="106"/>
                  <a:pt x="25" y="106"/>
                </a:cubicBezTo>
                <a:cubicBezTo>
                  <a:pt x="25" y="107"/>
                  <a:pt x="26" y="107"/>
                  <a:pt x="26" y="107"/>
                </a:cubicBezTo>
                <a:cubicBezTo>
                  <a:pt x="34" y="107"/>
                  <a:pt x="34" y="107"/>
                  <a:pt x="34" y="107"/>
                </a:cubicBezTo>
                <a:cubicBezTo>
                  <a:pt x="35" y="107"/>
                  <a:pt x="35" y="107"/>
                  <a:pt x="35" y="106"/>
                </a:cubicBezTo>
                <a:cubicBezTo>
                  <a:pt x="35" y="106"/>
                  <a:pt x="35" y="106"/>
                  <a:pt x="35" y="106"/>
                </a:cubicBezTo>
                <a:cubicBezTo>
                  <a:pt x="35" y="105"/>
                  <a:pt x="35" y="105"/>
                  <a:pt x="34" y="105"/>
                </a:cubicBezTo>
                <a:cubicBezTo>
                  <a:pt x="26" y="105"/>
                  <a:pt x="26" y="105"/>
                  <a:pt x="26" y="105"/>
                </a:cubicBezTo>
                <a:close/>
                <a:moveTo>
                  <a:pt x="12" y="34"/>
                </a:moveTo>
                <a:cubicBezTo>
                  <a:pt x="28" y="34"/>
                  <a:pt x="28" y="34"/>
                  <a:pt x="28" y="34"/>
                </a:cubicBezTo>
                <a:cubicBezTo>
                  <a:pt x="90" y="8"/>
                  <a:pt x="90" y="8"/>
                  <a:pt x="90" y="8"/>
                </a:cubicBezTo>
                <a:cubicBezTo>
                  <a:pt x="108" y="49"/>
                  <a:pt x="108" y="49"/>
                  <a:pt x="108" y="49"/>
                </a:cubicBezTo>
                <a:cubicBezTo>
                  <a:pt x="103" y="51"/>
                  <a:pt x="103" y="51"/>
                  <a:pt x="103" y="51"/>
                </a:cubicBezTo>
                <a:cubicBezTo>
                  <a:pt x="104" y="59"/>
                  <a:pt x="104" y="59"/>
                  <a:pt x="104" y="59"/>
                </a:cubicBezTo>
                <a:cubicBezTo>
                  <a:pt x="117" y="52"/>
                  <a:pt x="117" y="52"/>
                  <a:pt x="117" y="52"/>
                </a:cubicBezTo>
                <a:cubicBezTo>
                  <a:pt x="95" y="3"/>
                  <a:pt x="95" y="3"/>
                  <a:pt x="95" y="3"/>
                </a:cubicBezTo>
                <a:cubicBezTo>
                  <a:pt x="94" y="0"/>
                  <a:pt x="94" y="0"/>
                  <a:pt x="94" y="0"/>
                </a:cubicBezTo>
                <a:cubicBezTo>
                  <a:pt x="91" y="1"/>
                  <a:pt x="91" y="1"/>
                  <a:pt x="91" y="1"/>
                </a:cubicBezTo>
                <a:cubicBezTo>
                  <a:pt x="12" y="34"/>
                  <a:pt x="12" y="34"/>
                  <a:pt x="12" y="34"/>
                </a:cubicBezTo>
                <a:close/>
                <a:moveTo>
                  <a:pt x="103" y="62"/>
                </a:moveTo>
                <a:cubicBezTo>
                  <a:pt x="100" y="62"/>
                  <a:pt x="100" y="62"/>
                  <a:pt x="100" y="62"/>
                </a:cubicBezTo>
                <a:cubicBezTo>
                  <a:pt x="61" y="62"/>
                  <a:pt x="61" y="62"/>
                  <a:pt x="61" y="62"/>
                </a:cubicBezTo>
                <a:cubicBezTo>
                  <a:pt x="59" y="62"/>
                  <a:pt x="58" y="63"/>
                  <a:pt x="57" y="64"/>
                </a:cubicBezTo>
                <a:cubicBezTo>
                  <a:pt x="56" y="65"/>
                  <a:pt x="55" y="66"/>
                  <a:pt x="55" y="68"/>
                </a:cubicBezTo>
                <a:cubicBezTo>
                  <a:pt x="55" y="79"/>
                  <a:pt x="55" y="79"/>
                  <a:pt x="55" y="79"/>
                </a:cubicBezTo>
                <a:cubicBezTo>
                  <a:pt x="55" y="80"/>
                  <a:pt x="56" y="82"/>
                  <a:pt x="57" y="83"/>
                </a:cubicBezTo>
                <a:cubicBezTo>
                  <a:pt x="58" y="84"/>
                  <a:pt x="59" y="85"/>
                  <a:pt x="61" y="85"/>
                </a:cubicBezTo>
                <a:cubicBezTo>
                  <a:pt x="100" y="85"/>
                  <a:pt x="100" y="85"/>
                  <a:pt x="100" y="85"/>
                </a:cubicBezTo>
                <a:cubicBezTo>
                  <a:pt x="103" y="85"/>
                  <a:pt x="103" y="85"/>
                  <a:pt x="103" y="85"/>
                </a:cubicBezTo>
                <a:lnTo>
                  <a:pt x="103" y="6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Arial"/>
              <a:ea typeface="微软雅黑" panose="020B0503020204020204" charset="-122"/>
              <a:sym typeface="Arial"/>
            </a:endParaRPr>
          </a:p>
        </p:txBody>
      </p:sp>
      <p:sp>
        <p:nvSpPr>
          <p:cNvPr id="14" name="Freeform 5553"/>
          <p:cNvSpPr>
            <a:spLocks noEditPoints="1"/>
          </p:cNvSpPr>
          <p:nvPr/>
        </p:nvSpPr>
        <p:spPr bwMode="auto">
          <a:xfrm>
            <a:off x="5613274" y="4329380"/>
            <a:ext cx="1090687" cy="814683"/>
          </a:xfrm>
          <a:custGeom>
            <a:avLst/>
            <a:gdLst>
              <a:gd name="T0" fmla="*/ 636494700 w 130"/>
              <a:gd name="T1" fmla="*/ 2147483647 h 97"/>
              <a:gd name="T2" fmla="*/ 2147483647 w 130"/>
              <a:gd name="T3" fmla="*/ 2147483647 h 97"/>
              <a:gd name="T4" fmla="*/ 2147483647 w 130"/>
              <a:gd name="T5" fmla="*/ 0 h 97"/>
              <a:gd name="T6" fmla="*/ 587535184 w 130"/>
              <a:gd name="T7" fmla="*/ 735977438 h 97"/>
              <a:gd name="T8" fmla="*/ 636494700 w 130"/>
              <a:gd name="T9" fmla="*/ 686909941 h 97"/>
              <a:gd name="T10" fmla="*/ 881299278 w 130"/>
              <a:gd name="T11" fmla="*/ 686909941 h 97"/>
              <a:gd name="T12" fmla="*/ 1028184823 w 130"/>
              <a:gd name="T13" fmla="*/ 735977438 h 97"/>
              <a:gd name="T14" fmla="*/ 1126103855 w 130"/>
              <a:gd name="T15" fmla="*/ 637842443 h 97"/>
              <a:gd name="T16" fmla="*/ 1321948917 w 130"/>
              <a:gd name="T17" fmla="*/ 588781951 h 97"/>
              <a:gd name="T18" fmla="*/ 1517793978 w 130"/>
              <a:gd name="T19" fmla="*/ 490646956 h 97"/>
              <a:gd name="T20" fmla="*/ 1664672526 w 130"/>
              <a:gd name="T21" fmla="*/ 637842443 h 97"/>
              <a:gd name="T22" fmla="*/ 1615713010 w 130"/>
              <a:gd name="T23" fmla="*/ 588781951 h 97"/>
              <a:gd name="T24" fmla="*/ 1909477104 w 130"/>
              <a:gd name="T25" fmla="*/ 588781951 h 97"/>
              <a:gd name="T26" fmla="*/ 2105322165 w 130"/>
              <a:gd name="T27" fmla="*/ 588781951 h 97"/>
              <a:gd name="T28" fmla="*/ 2007403133 w 130"/>
              <a:gd name="T29" fmla="*/ 686909941 h 97"/>
              <a:gd name="T30" fmla="*/ 2056362649 w 130"/>
              <a:gd name="T31" fmla="*/ 735977438 h 97"/>
              <a:gd name="T32" fmla="*/ 2147483647 w 130"/>
              <a:gd name="T33" fmla="*/ 588781951 h 97"/>
              <a:gd name="T34" fmla="*/ 2147483647 w 130"/>
              <a:gd name="T35" fmla="*/ 637842443 h 97"/>
              <a:gd name="T36" fmla="*/ 2147483647 w 130"/>
              <a:gd name="T37" fmla="*/ 735977438 h 97"/>
              <a:gd name="T38" fmla="*/ 734413732 w 130"/>
              <a:gd name="T39" fmla="*/ 2147483647 h 97"/>
              <a:gd name="T40" fmla="*/ 2147483647 w 130"/>
              <a:gd name="T41" fmla="*/ 2147483647 h 97"/>
              <a:gd name="T42" fmla="*/ 2147483647 w 130"/>
              <a:gd name="T43" fmla="*/ 2147483647 h 97"/>
              <a:gd name="T44" fmla="*/ 2147483647 w 130"/>
              <a:gd name="T45" fmla="*/ 2147483647 h 97"/>
              <a:gd name="T46" fmla="*/ 2147483647 w 130"/>
              <a:gd name="T47" fmla="*/ 2147483647 h 97"/>
              <a:gd name="T48" fmla="*/ 2147483647 w 130"/>
              <a:gd name="T49" fmla="*/ 2147483647 h 97"/>
              <a:gd name="T50" fmla="*/ 2147483647 w 130"/>
              <a:gd name="T51" fmla="*/ 2147483647 h 97"/>
              <a:gd name="T52" fmla="*/ 2147483647 w 130"/>
              <a:gd name="T53" fmla="*/ 2147483647 h 97"/>
              <a:gd name="T54" fmla="*/ 2147483647 w 130"/>
              <a:gd name="T55" fmla="*/ 2147483647 h 97"/>
              <a:gd name="T56" fmla="*/ 2147483647 w 130"/>
              <a:gd name="T57" fmla="*/ 2147483647 h 97"/>
              <a:gd name="T58" fmla="*/ 2147483647 w 130"/>
              <a:gd name="T59" fmla="*/ 2147483647 h 97"/>
              <a:gd name="T60" fmla="*/ 2147483647 w 130"/>
              <a:gd name="T61" fmla="*/ 2147483647 h 97"/>
              <a:gd name="T62" fmla="*/ 2147483647 w 130"/>
              <a:gd name="T63" fmla="*/ 2147483647 h 97"/>
              <a:gd name="T64" fmla="*/ 2147483647 w 130"/>
              <a:gd name="T65" fmla="*/ 2147483647 h 97"/>
              <a:gd name="T66" fmla="*/ 2147483647 w 130"/>
              <a:gd name="T67" fmla="*/ 2147483647 h 97"/>
              <a:gd name="T68" fmla="*/ 2147483647 w 130"/>
              <a:gd name="T69" fmla="*/ 2147483647 h 97"/>
              <a:gd name="T70" fmla="*/ 2147483647 w 130"/>
              <a:gd name="T71" fmla="*/ 2147483647 h 97"/>
              <a:gd name="T72" fmla="*/ 2147483647 w 130"/>
              <a:gd name="T73" fmla="*/ 2147483647 h 97"/>
              <a:gd name="T74" fmla="*/ 2147483647 w 130"/>
              <a:gd name="T75" fmla="*/ 2147483647 h 97"/>
              <a:gd name="T76" fmla="*/ 2147483647 w 130"/>
              <a:gd name="T77" fmla="*/ 2147483647 h 97"/>
              <a:gd name="T78" fmla="*/ 2147483647 w 130"/>
              <a:gd name="T79" fmla="*/ 2147483647 h 97"/>
              <a:gd name="T80" fmla="*/ 1762598555 w 130"/>
              <a:gd name="T81" fmla="*/ 2147483647 h 97"/>
              <a:gd name="T82" fmla="*/ 1860517587 w 130"/>
              <a:gd name="T83" fmla="*/ 2147483647 h 97"/>
              <a:gd name="T84" fmla="*/ 2147483647 w 130"/>
              <a:gd name="T85" fmla="*/ 2147483647 h 97"/>
              <a:gd name="T86" fmla="*/ 2147483647 w 130"/>
              <a:gd name="T87" fmla="*/ 2147483647 h 97"/>
              <a:gd name="T88" fmla="*/ 2147483647 w 130"/>
              <a:gd name="T89" fmla="*/ 2147483647 h 97"/>
              <a:gd name="T90" fmla="*/ 2147483647 w 130"/>
              <a:gd name="T91" fmla="*/ 2147483647 h 97"/>
              <a:gd name="T92" fmla="*/ 2147483647 w 130"/>
              <a:gd name="T93" fmla="*/ 2147483647 h 97"/>
              <a:gd name="T94" fmla="*/ 2147483647 w 130"/>
              <a:gd name="T95" fmla="*/ 2147483647 h 97"/>
              <a:gd name="T96" fmla="*/ 2007403133 w 130"/>
              <a:gd name="T97" fmla="*/ 2147483647 h 97"/>
              <a:gd name="T98" fmla="*/ 1762598555 w 130"/>
              <a:gd name="T99" fmla="*/ 2147483647 h 97"/>
              <a:gd name="T100" fmla="*/ 1370908433 w 130"/>
              <a:gd name="T101" fmla="*/ 2147483647 h 97"/>
              <a:gd name="T102" fmla="*/ 1468827465 w 130"/>
              <a:gd name="T103" fmla="*/ 2147483647 h 97"/>
              <a:gd name="T104" fmla="*/ 1419867949 w 130"/>
              <a:gd name="T105" fmla="*/ 2147483647 h 97"/>
              <a:gd name="T106" fmla="*/ 1126103855 w 130"/>
              <a:gd name="T107" fmla="*/ 2147483647 h 97"/>
              <a:gd name="T108" fmla="*/ 1077144339 w 130"/>
              <a:gd name="T109" fmla="*/ 2147483647 h 97"/>
              <a:gd name="T110" fmla="*/ 1175063371 w 130"/>
              <a:gd name="T111" fmla="*/ 2147483647 h 97"/>
              <a:gd name="T112" fmla="*/ 979218310 w 130"/>
              <a:gd name="T113" fmla="*/ 2147483647 h 97"/>
              <a:gd name="T114" fmla="*/ 930258794 w 130"/>
              <a:gd name="T115" fmla="*/ 2147483647 h 97"/>
              <a:gd name="T116" fmla="*/ 587535184 w 130"/>
              <a:gd name="T117" fmla="*/ 2147483647 h 97"/>
              <a:gd name="T118" fmla="*/ 1175063371 w 130"/>
              <a:gd name="T119" fmla="*/ 2011662325 h 97"/>
              <a:gd name="T120" fmla="*/ 1468827465 w 130"/>
              <a:gd name="T121" fmla="*/ 1619143359 h 97"/>
              <a:gd name="T122" fmla="*/ 587535184 w 130"/>
              <a:gd name="T123" fmla="*/ 1815406344 h 97"/>
              <a:gd name="T124" fmla="*/ 587535184 w 130"/>
              <a:gd name="T125" fmla="*/ 1570075862 h 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 h="97">
                <a:moveTo>
                  <a:pt x="120" y="23"/>
                </a:moveTo>
                <a:cubicBezTo>
                  <a:pt x="123" y="23"/>
                  <a:pt x="125" y="24"/>
                  <a:pt x="127" y="26"/>
                </a:cubicBezTo>
                <a:cubicBezTo>
                  <a:pt x="127" y="26"/>
                  <a:pt x="127" y="26"/>
                  <a:pt x="127" y="26"/>
                </a:cubicBezTo>
                <a:cubicBezTo>
                  <a:pt x="129" y="28"/>
                  <a:pt x="130" y="31"/>
                  <a:pt x="130" y="34"/>
                </a:cubicBezTo>
                <a:cubicBezTo>
                  <a:pt x="130" y="86"/>
                  <a:pt x="130" y="86"/>
                  <a:pt x="130" y="86"/>
                </a:cubicBezTo>
                <a:cubicBezTo>
                  <a:pt x="130" y="89"/>
                  <a:pt x="129" y="92"/>
                  <a:pt x="127" y="94"/>
                </a:cubicBezTo>
                <a:cubicBezTo>
                  <a:pt x="127" y="94"/>
                  <a:pt x="127" y="94"/>
                  <a:pt x="127" y="94"/>
                </a:cubicBezTo>
                <a:cubicBezTo>
                  <a:pt x="125" y="96"/>
                  <a:pt x="122" y="97"/>
                  <a:pt x="119" y="97"/>
                </a:cubicBezTo>
                <a:cubicBezTo>
                  <a:pt x="24" y="97"/>
                  <a:pt x="24" y="97"/>
                  <a:pt x="24" y="97"/>
                </a:cubicBezTo>
                <a:cubicBezTo>
                  <a:pt x="21" y="97"/>
                  <a:pt x="19" y="96"/>
                  <a:pt x="17" y="94"/>
                </a:cubicBezTo>
                <a:cubicBezTo>
                  <a:pt x="17" y="94"/>
                  <a:pt x="17" y="94"/>
                  <a:pt x="17" y="94"/>
                </a:cubicBezTo>
                <a:cubicBezTo>
                  <a:pt x="15" y="92"/>
                  <a:pt x="13" y="89"/>
                  <a:pt x="13" y="86"/>
                </a:cubicBezTo>
                <a:cubicBezTo>
                  <a:pt x="13" y="78"/>
                  <a:pt x="13" y="78"/>
                  <a:pt x="13" y="78"/>
                </a:cubicBezTo>
                <a:cubicBezTo>
                  <a:pt x="20" y="78"/>
                  <a:pt x="20" y="78"/>
                  <a:pt x="20" y="78"/>
                </a:cubicBezTo>
                <a:cubicBezTo>
                  <a:pt x="20" y="86"/>
                  <a:pt x="20" y="86"/>
                  <a:pt x="20" y="86"/>
                </a:cubicBezTo>
                <a:cubicBezTo>
                  <a:pt x="20" y="87"/>
                  <a:pt x="20" y="89"/>
                  <a:pt x="21" y="89"/>
                </a:cubicBezTo>
                <a:cubicBezTo>
                  <a:pt x="22" y="90"/>
                  <a:pt x="23" y="91"/>
                  <a:pt x="24" y="91"/>
                </a:cubicBezTo>
                <a:cubicBezTo>
                  <a:pt x="119" y="91"/>
                  <a:pt x="119" y="91"/>
                  <a:pt x="119" y="91"/>
                </a:cubicBezTo>
                <a:cubicBezTo>
                  <a:pt x="120" y="91"/>
                  <a:pt x="122" y="90"/>
                  <a:pt x="122" y="89"/>
                </a:cubicBezTo>
                <a:cubicBezTo>
                  <a:pt x="123" y="89"/>
                  <a:pt x="124" y="87"/>
                  <a:pt x="124" y="86"/>
                </a:cubicBezTo>
                <a:cubicBezTo>
                  <a:pt x="124" y="85"/>
                  <a:pt x="124" y="85"/>
                  <a:pt x="124" y="85"/>
                </a:cubicBezTo>
                <a:cubicBezTo>
                  <a:pt x="37" y="85"/>
                  <a:pt x="37" y="85"/>
                  <a:pt x="37" y="85"/>
                </a:cubicBezTo>
                <a:cubicBezTo>
                  <a:pt x="37" y="78"/>
                  <a:pt x="37" y="78"/>
                  <a:pt x="37" y="78"/>
                </a:cubicBezTo>
                <a:cubicBezTo>
                  <a:pt x="108" y="78"/>
                  <a:pt x="108" y="78"/>
                  <a:pt x="108" y="78"/>
                </a:cubicBezTo>
                <a:cubicBezTo>
                  <a:pt x="115" y="78"/>
                  <a:pt x="120" y="72"/>
                  <a:pt x="120" y="65"/>
                </a:cubicBezTo>
                <a:cubicBezTo>
                  <a:pt x="120" y="64"/>
                  <a:pt x="120" y="64"/>
                  <a:pt x="120" y="64"/>
                </a:cubicBezTo>
                <a:cubicBezTo>
                  <a:pt x="124" y="64"/>
                  <a:pt x="124" y="64"/>
                  <a:pt x="124" y="64"/>
                </a:cubicBezTo>
                <a:cubicBezTo>
                  <a:pt x="124" y="34"/>
                  <a:pt x="124" y="34"/>
                  <a:pt x="124" y="34"/>
                </a:cubicBezTo>
                <a:cubicBezTo>
                  <a:pt x="124" y="33"/>
                  <a:pt x="123" y="32"/>
                  <a:pt x="122" y="31"/>
                </a:cubicBezTo>
                <a:cubicBezTo>
                  <a:pt x="122" y="30"/>
                  <a:pt x="121" y="30"/>
                  <a:pt x="120" y="29"/>
                </a:cubicBezTo>
                <a:cubicBezTo>
                  <a:pt x="120" y="23"/>
                  <a:pt x="120" y="23"/>
                  <a:pt x="120" y="23"/>
                </a:cubicBezTo>
                <a:close/>
                <a:moveTo>
                  <a:pt x="5" y="0"/>
                </a:moveTo>
                <a:cubicBezTo>
                  <a:pt x="2" y="0"/>
                  <a:pt x="0" y="2"/>
                  <a:pt x="0" y="5"/>
                </a:cubicBezTo>
                <a:cubicBezTo>
                  <a:pt x="0" y="63"/>
                  <a:pt x="0" y="63"/>
                  <a:pt x="0" y="63"/>
                </a:cubicBezTo>
                <a:cubicBezTo>
                  <a:pt x="0" y="66"/>
                  <a:pt x="2" y="69"/>
                  <a:pt x="5" y="69"/>
                </a:cubicBezTo>
                <a:cubicBezTo>
                  <a:pt x="106" y="69"/>
                  <a:pt x="106" y="69"/>
                  <a:pt x="106" y="69"/>
                </a:cubicBezTo>
                <a:cubicBezTo>
                  <a:pt x="109" y="69"/>
                  <a:pt x="112" y="66"/>
                  <a:pt x="112" y="63"/>
                </a:cubicBezTo>
                <a:cubicBezTo>
                  <a:pt x="112" y="5"/>
                  <a:pt x="112" y="5"/>
                  <a:pt x="112" y="5"/>
                </a:cubicBezTo>
                <a:cubicBezTo>
                  <a:pt x="112" y="2"/>
                  <a:pt x="109" y="0"/>
                  <a:pt x="106" y="0"/>
                </a:cubicBezTo>
                <a:cubicBezTo>
                  <a:pt x="5" y="0"/>
                  <a:pt x="5" y="0"/>
                  <a:pt x="5" y="0"/>
                </a:cubicBezTo>
                <a:close/>
                <a:moveTo>
                  <a:pt x="15" y="24"/>
                </a:moveTo>
                <a:cubicBezTo>
                  <a:pt x="13" y="24"/>
                  <a:pt x="12" y="25"/>
                  <a:pt x="12" y="27"/>
                </a:cubicBezTo>
                <a:cubicBezTo>
                  <a:pt x="12" y="28"/>
                  <a:pt x="12" y="28"/>
                  <a:pt x="12" y="28"/>
                </a:cubicBezTo>
                <a:cubicBezTo>
                  <a:pt x="16" y="28"/>
                  <a:pt x="16" y="28"/>
                  <a:pt x="16" y="28"/>
                </a:cubicBezTo>
                <a:cubicBezTo>
                  <a:pt x="16" y="24"/>
                  <a:pt x="16" y="24"/>
                  <a:pt x="16" y="24"/>
                </a:cubicBezTo>
                <a:cubicBezTo>
                  <a:pt x="15" y="24"/>
                  <a:pt x="15" y="24"/>
                  <a:pt x="15" y="24"/>
                </a:cubicBezTo>
                <a:close/>
                <a:moveTo>
                  <a:pt x="15" y="13"/>
                </a:moveTo>
                <a:cubicBezTo>
                  <a:pt x="16" y="14"/>
                  <a:pt x="16" y="14"/>
                  <a:pt x="16" y="14"/>
                </a:cubicBezTo>
                <a:cubicBezTo>
                  <a:pt x="16" y="14"/>
                  <a:pt x="16" y="14"/>
                  <a:pt x="16" y="15"/>
                </a:cubicBezTo>
                <a:cubicBezTo>
                  <a:pt x="15" y="15"/>
                  <a:pt x="15" y="15"/>
                  <a:pt x="15" y="15"/>
                </a:cubicBezTo>
                <a:cubicBezTo>
                  <a:pt x="14" y="15"/>
                  <a:pt x="14" y="15"/>
                  <a:pt x="14" y="15"/>
                </a:cubicBezTo>
                <a:cubicBezTo>
                  <a:pt x="13" y="15"/>
                  <a:pt x="13" y="15"/>
                  <a:pt x="12" y="15"/>
                </a:cubicBezTo>
                <a:cubicBezTo>
                  <a:pt x="12" y="15"/>
                  <a:pt x="12" y="15"/>
                  <a:pt x="11" y="14"/>
                </a:cubicBezTo>
                <a:cubicBezTo>
                  <a:pt x="11" y="14"/>
                  <a:pt x="11" y="13"/>
                  <a:pt x="11" y="13"/>
                </a:cubicBezTo>
                <a:cubicBezTo>
                  <a:pt x="11" y="12"/>
                  <a:pt x="11" y="11"/>
                  <a:pt x="12" y="11"/>
                </a:cubicBezTo>
                <a:cubicBezTo>
                  <a:pt x="12" y="10"/>
                  <a:pt x="13" y="10"/>
                  <a:pt x="14" y="10"/>
                </a:cubicBezTo>
                <a:cubicBezTo>
                  <a:pt x="14" y="10"/>
                  <a:pt x="15" y="10"/>
                  <a:pt x="15" y="10"/>
                </a:cubicBezTo>
                <a:cubicBezTo>
                  <a:pt x="15" y="11"/>
                  <a:pt x="16" y="11"/>
                  <a:pt x="16" y="12"/>
                </a:cubicBezTo>
                <a:cubicBezTo>
                  <a:pt x="15" y="12"/>
                  <a:pt x="15" y="12"/>
                  <a:pt x="15" y="12"/>
                </a:cubicBezTo>
                <a:cubicBezTo>
                  <a:pt x="14" y="12"/>
                  <a:pt x="14" y="12"/>
                  <a:pt x="14" y="12"/>
                </a:cubicBezTo>
                <a:cubicBezTo>
                  <a:pt x="14" y="12"/>
                  <a:pt x="14" y="11"/>
                  <a:pt x="14" y="11"/>
                </a:cubicBezTo>
                <a:cubicBezTo>
                  <a:pt x="14" y="11"/>
                  <a:pt x="14" y="11"/>
                  <a:pt x="14" y="11"/>
                </a:cubicBezTo>
                <a:cubicBezTo>
                  <a:pt x="13" y="11"/>
                  <a:pt x="13" y="11"/>
                  <a:pt x="13" y="12"/>
                </a:cubicBezTo>
                <a:cubicBezTo>
                  <a:pt x="13" y="12"/>
                  <a:pt x="13" y="12"/>
                  <a:pt x="13" y="13"/>
                </a:cubicBezTo>
                <a:cubicBezTo>
                  <a:pt x="13" y="13"/>
                  <a:pt x="13" y="14"/>
                  <a:pt x="13" y="14"/>
                </a:cubicBezTo>
                <a:cubicBezTo>
                  <a:pt x="13" y="14"/>
                  <a:pt x="13" y="14"/>
                  <a:pt x="14" y="14"/>
                </a:cubicBezTo>
                <a:cubicBezTo>
                  <a:pt x="14" y="14"/>
                  <a:pt x="14" y="14"/>
                  <a:pt x="14" y="14"/>
                </a:cubicBezTo>
                <a:cubicBezTo>
                  <a:pt x="14" y="14"/>
                  <a:pt x="15" y="14"/>
                  <a:pt x="15" y="13"/>
                </a:cubicBezTo>
                <a:close/>
                <a:moveTo>
                  <a:pt x="17" y="12"/>
                </a:moveTo>
                <a:cubicBezTo>
                  <a:pt x="18" y="12"/>
                  <a:pt x="18" y="12"/>
                  <a:pt x="18" y="12"/>
                </a:cubicBezTo>
                <a:cubicBezTo>
                  <a:pt x="18" y="12"/>
                  <a:pt x="18" y="12"/>
                  <a:pt x="18" y="12"/>
                </a:cubicBezTo>
                <a:cubicBezTo>
                  <a:pt x="18" y="12"/>
                  <a:pt x="18" y="12"/>
                  <a:pt x="18" y="12"/>
                </a:cubicBezTo>
                <a:cubicBezTo>
                  <a:pt x="19" y="12"/>
                  <a:pt x="19" y="12"/>
                  <a:pt x="19" y="12"/>
                </a:cubicBezTo>
                <a:cubicBezTo>
                  <a:pt x="19" y="12"/>
                  <a:pt x="19" y="12"/>
                  <a:pt x="20" y="12"/>
                </a:cubicBezTo>
                <a:cubicBezTo>
                  <a:pt x="19" y="13"/>
                  <a:pt x="19" y="13"/>
                  <a:pt x="19" y="13"/>
                </a:cubicBezTo>
                <a:cubicBezTo>
                  <a:pt x="19" y="13"/>
                  <a:pt x="19" y="13"/>
                  <a:pt x="19" y="13"/>
                </a:cubicBezTo>
                <a:cubicBezTo>
                  <a:pt x="19" y="13"/>
                  <a:pt x="18" y="13"/>
                  <a:pt x="18" y="13"/>
                </a:cubicBezTo>
                <a:cubicBezTo>
                  <a:pt x="18" y="13"/>
                  <a:pt x="18" y="14"/>
                  <a:pt x="18" y="14"/>
                </a:cubicBezTo>
                <a:cubicBezTo>
                  <a:pt x="18" y="15"/>
                  <a:pt x="18" y="15"/>
                  <a:pt x="18" y="15"/>
                </a:cubicBezTo>
                <a:cubicBezTo>
                  <a:pt x="17" y="15"/>
                  <a:pt x="17" y="15"/>
                  <a:pt x="17" y="15"/>
                </a:cubicBezTo>
                <a:cubicBezTo>
                  <a:pt x="17" y="12"/>
                  <a:pt x="17" y="12"/>
                  <a:pt x="17" y="12"/>
                </a:cubicBezTo>
                <a:close/>
                <a:moveTo>
                  <a:pt x="24" y="14"/>
                </a:moveTo>
                <a:cubicBezTo>
                  <a:pt x="21" y="14"/>
                  <a:pt x="21" y="14"/>
                  <a:pt x="21" y="14"/>
                </a:cubicBezTo>
                <a:cubicBezTo>
                  <a:pt x="21" y="14"/>
                  <a:pt x="21" y="14"/>
                  <a:pt x="22" y="14"/>
                </a:cubicBezTo>
                <a:cubicBezTo>
                  <a:pt x="22" y="15"/>
                  <a:pt x="22" y="15"/>
                  <a:pt x="22" y="15"/>
                </a:cubicBezTo>
                <a:cubicBezTo>
                  <a:pt x="22" y="15"/>
                  <a:pt x="22" y="15"/>
                  <a:pt x="22" y="15"/>
                </a:cubicBezTo>
                <a:cubicBezTo>
                  <a:pt x="23" y="14"/>
                  <a:pt x="23" y="14"/>
                  <a:pt x="23" y="14"/>
                </a:cubicBezTo>
                <a:cubicBezTo>
                  <a:pt x="24" y="14"/>
                  <a:pt x="24" y="14"/>
                  <a:pt x="24" y="14"/>
                </a:cubicBezTo>
                <a:cubicBezTo>
                  <a:pt x="24" y="15"/>
                  <a:pt x="24" y="15"/>
                  <a:pt x="23" y="15"/>
                </a:cubicBezTo>
                <a:cubicBezTo>
                  <a:pt x="23" y="15"/>
                  <a:pt x="23" y="15"/>
                  <a:pt x="22" y="15"/>
                </a:cubicBezTo>
                <a:cubicBezTo>
                  <a:pt x="22" y="15"/>
                  <a:pt x="21" y="15"/>
                  <a:pt x="21" y="15"/>
                </a:cubicBezTo>
                <a:cubicBezTo>
                  <a:pt x="21" y="15"/>
                  <a:pt x="20" y="15"/>
                  <a:pt x="20" y="15"/>
                </a:cubicBezTo>
                <a:cubicBezTo>
                  <a:pt x="20" y="14"/>
                  <a:pt x="20" y="14"/>
                  <a:pt x="20" y="13"/>
                </a:cubicBezTo>
                <a:cubicBezTo>
                  <a:pt x="20" y="13"/>
                  <a:pt x="20" y="12"/>
                  <a:pt x="20" y="12"/>
                </a:cubicBezTo>
                <a:cubicBezTo>
                  <a:pt x="21" y="12"/>
                  <a:pt x="21" y="12"/>
                  <a:pt x="22" y="12"/>
                </a:cubicBezTo>
                <a:cubicBezTo>
                  <a:pt x="23" y="12"/>
                  <a:pt x="23" y="12"/>
                  <a:pt x="23" y="12"/>
                </a:cubicBezTo>
                <a:cubicBezTo>
                  <a:pt x="24" y="12"/>
                  <a:pt x="24" y="12"/>
                  <a:pt x="24" y="12"/>
                </a:cubicBezTo>
                <a:cubicBezTo>
                  <a:pt x="24" y="13"/>
                  <a:pt x="24" y="13"/>
                  <a:pt x="24" y="14"/>
                </a:cubicBezTo>
                <a:cubicBezTo>
                  <a:pt x="24" y="14"/>
                  <a:pt x="24" y="14"/>
                  <a:pt x="24" y="14"/>
                </a:cubicBezTo>
                <a:close/>
                <a:moveTo>
                  <a:pt x="23" y="13"/>
                </a:moveTo>
                <a:cubicBezTo>
                  <a:pt x="21" y="13"/>
                  <a:pt x="21" y="13"/>
                  <a:pt x="21" y="13"/>
                </a:cubicBezTo>
                <a:cubicBezTo>
                  <a:pt x="21" y="13"/>
                  <a:pt x="21" y="13"/>
                  <a:pt x="22" y="13"/>
                </a:cubicBezTo>
                <a:cubicBezTo>
                  <a:pt x="22" y="12"/>
                  <a:pt x="22" y="12"/>
                  <a:pt x="22" y="12"/>
                </a:cubicBezTo>
                <a:cubicBezTo>
                  <a:pt x="22" y="12"/>
                  <a:pt x="22" y="12"/>
                  <a:pt x="23" y="13"/>
                </a:cubicBezTo>
                <a:cubicBezTo>
                  <a:pt x="23" y="13"/>
                  <a:pt x="23" y="13"/>
                  <a:pt x="23" y="13"/>
                </a:cubicBezTo>
                <a:close/>
                <a:moveTo>
                  <a:pt x="29" y="10"/>
                </a:moveTo>
                <a:cubicBezTo>
                  <a:pt x="29" y="15"/>
                  <a:pt x="29" y="15"/>
                  <a:pt x="29" y="15"/>
                </a:cubicBezTo>
                <a:cubicBezTo>
                  <a:pt x="28" y="15"/>
                  <a:pt x="28" y="15"/>
                  <a:pt x="28" y="15"/>
                </a:cubicBezTo>
                <a:cubicBezTo>
                  <a:pt x="28" y="15"/>
                  <a:pt x="28" y="15"/>
                  <a:pt x="28" y="15"/>
                </a:cubicBezTo>
                <a:cubicBezTo>
                  <a:pt x="27" y="15"/>
                  <a:pt x="27" y="15"/>
                  <a:pt x="27" y="15"/>
                </a:cubicBezTo>
                <a:cubicBezTo>
                  <a:pt x="27" y="15"/>
                  <a:pt x="27" y="15"/>
                  <a:pt x="26" y="15"/>
                </a:cubicBezTo>
                <a:cubicBezTo>
                  <a:pt x="26" y="15"/>
                  <a:pt x="25" y="15"/>
                  <a:pt x="25" y="15"/>
                </a:cubicBezTo>
                <a:cubicBezTo>
                  <a:pt x="25" y="14"/>
                  <a:pt x="25" y="14"/>
                  <a:pt x="25" y="13"/>
                </a:cubicBezTo>
                <a:cubicBezTo>
                  <a:pt x="25" y="13"/>
                  <a:pt x="25" y="12"/>
                  <a:pt x="25" y="12"/>
                </a:cubicBezTo>
                <a:cubicBezTo>
                  <a:pt x="25" y="12"/>
                  <a:pt x="26" y="12"/>
                  <a:pt x="26" y="12"/>
                </a:cubicBezTo>
                <a:cubicBezTo>
                  <a:pt x="27" y="12"/>
                  <a:pt x="27" y="12"/>
                  <a:pt x="27" y="12"/>
                </a:cubicBezTo>
                <a:cubicBezTo>
                  <a:pt x="27" y="12"/>
                  <a:pt x="27" y="12"/>
                  <a:pt x="27" y="12"/>
                </a:cubicBezTo>
                <a:cubicBezTo>
                  <a:pt x="27" y="10"/>
                  <a:pt x="27" y="10"/>
                  <a:pt x="27" y="10"/>
                </a:cubicBezTo>
                <a:cubicBezTo>
                  <a:pt x="29" y="10"/>
                  <a:pt x="29" y="10"/>
                  <a:pt x="29" y="10"/>
                </a:cubicBezTo>
                <a:close/>
                <a:moveTo>
                  <a:pt x="27" y="13"/>
                </a:moveTo>
                <a:cubicBezTo>
                  <a:pt x="27" y="14"/>
                  <a:pt x="27" y="14"/>
                  <a:pt x="27" y="14"/>
                </a:cubicBezTo>
                <a:cubicBezTo>
                  <a:pt x="27" y="14"/>
                  <a:pt x="27" y="14"/>
                  <a:pt x="27" y="14"/>
                </a:cubicBezTo>
                <a:cubicBezTo>
                  <a:pt x="27" y="14"/>
                  <a:pt x="26" y="14"/>
                  <a:pt x="26" y="14"/>
                </a:cubicBezTo>
                <a:cubicBezTo>
                  <a:pt x="26" y="14"/>
                  <a:pt x="26" y="14"/>
                  <a:pt x="26" y="14"/>
                </a:cubicBezTo>
                <a:cubicBezTo>
                  <a:pt x="26" y="13"/>
                  <a:pt x="26" y="13"/>
                  <a:pt x="26" y="13"/>
                </a:cubicBezTo>
                <a:cubicBezTo>
                  <a:pt x="26" y="13"/>
                  <a:pt x="27" y="13"/>
                  <a:pt x="27" y="13"/>
                </a:cubicBezTo>
                <a:cubicBezTo>
                  <a:pt x="27" y="13"/>
                  <a:pt x="27" y="13"/>
                  <a:pt x="27" y="13"/>
                </a:cubicBezTo>
                <a:cubicBezTo>
                  <a:pt x="27" y="13"/>
                  <a:pt x="27" y="13"/>
                  <a:pt x="27" y="13"/>
                </a:cubicBezTo>
                <a:close/>
                <a:moveTo>
                  <a:pt x="30" y="10"/>
                </a:moveTo>
                <a:cubicBezTo>
                  <a:pt x="31" y="10"/>
                  <a:pt x="31" y="10"/>
                  <a:pt x="31" y="10"/>
                </a:cubicBezTo>
                <a:cubicBezTo>
                  <a:pt x="31" y="11"/>
                  <a:pt x="31" y="11"/>
                  <a:pt x="31" y="11"/>
                </a:cubicBezTo>
                <a:cubicBezTo>
                  <a:pt x="30" y="11"/>
                  <a:pt x="30" y="11"/>
                  <a:pt x="30" y="11"/>
                </a:cubicBezTo>
                <a:cubicBezTo>
                  <a:pt x="30" y="10"/>
                  <a:pt x="30" y="10"/>
                  <a:pt x="30" y="10"/>
                </a:cubicBezTo>
                <a:close/>
                <a:moveTo>
                  <a:pt x="30" y="12"/>
                </a:moveTo>
                <a:cubicBezTo>
                  <a:pt x="31" y="12"/>
                  <a:pt x="31" y="12"/>
                  <a:pt x="31" y="12"/>
                </a:cubicBezTo>
                <a:cubicBezTo>
                  <a:pt x="31" y="15"/>
                  <a:pt x="31" y="15"/>
                  <a:pt x="31" y="15"/>
                </a:cubicBezTo>
                <a:cubicBezTo>
                  <a:pt x="30" y="15"/>
                  <a:pt x="30" y="15"/>
                  <a:pt x="30" y="15"/>
                </a:cubicBezTo>
                <a:cubicBezTo>
                  <a:pt x="30" y="12"/>
                  <a:pt x="30" y="12"/>
                  <a:pt x="30" y="12"/>
                </a:cubicBezTo>
                <a:close/>
                <a:moveTo>
                  <a:pt x="34" y="10"/>
                </a:moveTo>
                <a:cubicBezTo>
                  <a:pt x="34" y="12"/>
                  <a:pt x="34" y="12"/>
                  <a:pt x="34" y="12"/>
                </a:cubicBezTo>
                <a:cubicBezTo>
                  <a:pt x="35" y="12"/>
                  <a:pt x="35" y="12"/>
                  <a:pt x="35" y="12"/>
                </a:cubicBezTo>
                <a:cubicBezTo>
                  <a:pt x="35" y="13"/>
                  <a:pt x="35" y="13"/>
                  <a:pt x="35" y="13"/>
                </a:cubicBezTo>
                <a:cubicBezTo>
                  <a:pt x="34" y="13"/>
                  <a:pt x="34" y="13"/>
                  <a:pt x="34" y="13"/>
                </a:cubicBezTo>
                <a:cubicBezTo>
                  <a:pt x="34" y="14"/>
                  <a:pt x="34" y="14"/>
                  <a:pt x="34" y="14"/>
                </a:cubicBezTo>
                <a:cubicBezTo>
                  <a:pt x="34" y="14"/>
                  <a:pt x="34" y="14"/>
                  <a:pt x="34" y="14"/>
                </a:cubicBezTo>
                <a:cubicBezTo>
                  <a:pt x="34" y="14"/>
                  <a:pt x="34" y="14"/>
                  <a:pt x="34" y="14"/>
                </a:cubicBezTo>
                <a:cubicBezTo>
                  <a:pt x="34" y="14"/>
                  <a:pt x="35" y="14"/>
                  <a:pt x="35" y="14"/>
                </a:cubicBezTo>
                <a:cubicBezTo>
                  <a:pt x="35" y="15"/>
                  <a:pt x="35" y="15"/>
                  <a:pt x="35" y="15"/>
                </a:cubicBezTo>
                <a:cubicBezTo>
                  <a:pt x="34" y="15"/>
                  <a:pt x="34" y="15"/>
                  <a:pt x="34" y="15"/>
                </a:cubicBezTo>
                <a:cubicBezTo>
                  <a:pt x="33" y="15"/>
                  <a:pt x="33" y="15"/>
                  <a:pt x="33" y="15"/>
                </a:cubicBezTo>
                <a:cubicBezTo>
                  <a:pt x="33" y="15"/>
                  <a:pt x="33" y="15"/>
                  <a:pt x="33" y="15"/>
                </a:cubicBezTo>
                <a:cubicBezTo>
                  <a:pt x="33" y="15"/>
                  <a:pt x="33" y="14"/>
                  <a:pt x="33" y="14"/>
                </a:cubicBezTo>
                <a:cubicBezTo>
                  <a:pt x="33" y="13"/>
                  <a:pt x="33" y="13"/>
                  <a:pt x="33" y="13"/>
                </a:cubicBezTo>
                <a:cubicBezTo>
                  <a:pt x="32" y="13"/>
                  <a:pt x="32" y="13"/>
                  <a:pt x="32" y="13"/>
                </a:cubicBezTo>
                <a:cubicBezTo>
                  <a:pt x="32" y="12"/>
                  <a:pt x="32" y="12"/>
                  <a:pt x="32" y="12"/>
                </a:cubicBezTo>
                <a:cubicBezTo>
                  <a:pt x="33" y="12"/>
                  <a:pt x="33" y="12"/>
                  <a:pt x="33" y="12"/>
                </a:cubicBezTo>
                <a:cubicBezTo>
                  <a:pt x="33" y="11"/>
                  <a:pt x="33" y="11"/>
                  <a:pt x="33" y="11"/>
                </a:cubicBezTo>
                <a:cubicBezTo>
                  <a:pt x="34" y="10"/>
                  <a:pt x="34" y="10"/>
                  <a:pt x="34" y="10"/>
                </a:cubicBezTo>
                <a:close/>
                <a:moveTo>
                  <a:pt x="39" y="13"/>
                </a:moveTo>
                <a:cubicBezTo>
                  <a:pt x="40" y="14"/>
                  <a:pt x="40" y="14"/>
                  <a:pt x="40" y="14"/>
                </a:cubicBezTo>
                <a:cubicBezTo>
                  <a:pt x="40" y="14"/>
                  <a:pt x="39" y="15"/>
                  <a:pt x="39" y="15"/>
                </a:cubicBezTo>
                <a:cubicBezTo>
                  <a:pt x="39" y="15"/>
                  <a:pt x="38" y="15"/>
                  <a:pt x="38" y="15"/>
                </a:cubicBezTo>
                <a:cubicBezTo>
                  <a:pt x="37" y="15"/>
                  <a:pt x="36" y="15"/>
                  <a:pt x="36" y="15"/>
                </a:cubicBezTo>
                <a:cubicBezTo>
                  <a:pt x="36" y="14"/>
                  <a:pt x="35" y="14"/>
                  <a:pt x="35" y="13"/>
                </a:cubicBezTo>
                <a:cubicBezTo>
                  <a:pt x="35" y="12"/>
                  <a:pt x="36" y="11"/>
                  <a:pt x="36" y="11"/>
                </a:cubicBezTo>
                <a:cubicBezTo>
                  <a:pt x="36" y="10"/>
                  <a:pt x="37" y="10"/>
                  <a:pt x="38" y="10"/>
                </a:cubicBezTo>
                <a:cubicBezTo>
                  <a:pt x="38" y="10"/>
                  <a:pt x="39" y="10"/>
                  <a:pt x="39" y="11"/>
                </a:cubicBezTo>
                <a:cubicBezTo>
                  <a:pt x="40" y="11"/>
                  <a:pt x="40" y="11"/>
                  <a:pt x="40" y="12"/>
                </a:cubicBezTo>
                <a:cubicBezTo>
                  <a:pt x="39" y="12"/>
                  <a:pt x="39" y="12"/>
                  <a:pt x="39" y="12"/>
                </a:cubicBezTo>
                <a:cubicBezTo>
                  <a:pt x="39" y="12"/>
                  <a:pt x="39" y="11"/>
                  <a:pt x="38" y="11"/>
                </a:cubicBezTo>
                <a:cubicBezTo>
                  <a:pt x="38" y="11"/>
                  <a:pt x="38" y="11"/>
                  <a:pt x="38" y="11"/>
                </a:cubicBezTo>
                <a:cubicBezTo>
                  <a:pt x="37" y="11"/>
                  <a:pt x="37" y="11"/>
                  <a:pt x="37" y="11"/>
                </a:cubicBezTo>
                <a:cubicBezTo>
                  <a:pt x="37" y="12"/>
                  <a:pt x="36" y="12"/>
                  <a:pt x="36" y="13"/>
                </a:cubicBezTo>
                <a:cubicBezTo>
                  <a:pt x="36" y="13"/>
                  <a:pt x="37" y="14"/>
                  <a:pt x="37" y="14"/>
                </a:cubicBezTo>
                <a:cubicBezTo>
                  <a:pt x="37" y="14"/>
                  <a:pt x="37" y="15"/>
                  <a:pt x="38" y="15"/>
                </a:cubicBezTo>
                <a:cubicBezTo>
                  <a:pt x="38" y="15"/>
                  <a:pt x="38" y="14"/>
                  <a:pt x="38" y="14"/>
                </a:cubicBezTo>
                <a:cubicBezTo>
                  <a:pt x="39" y="14"/>
                  <a:pt x="39" y="14"/>
                  <a:pt x="39" y="13"/>
                </a:cubicBezTo>
                <a:close/>
                <a:moveTo>
                  <a:pt x="42" y="13"/>
                </a:moveTo>
                <a:cubicBezTo>
                  <a:pt x="41" y="13"/>
                  <a:pt x="41" y="13"/>
                  <a:pt x="41" y="13"/>
                </a:cubicBezTo>
                <a:cubicBezTo>
                  <a:pt x="41" y="12"/>
                  <a:pt x="41" y="12"/>
                  <a:pt x="41" y="12"/>
                </a:cubicBezTo>
                <a:cubicBezTo>
                  <a:pt x="41" y="12"/>
                  <a:pt x="42" y="12"/>
                  <a:pt x="42" y="12"/>
                </a:cubicBezTo>
                <a:cubicBezTo>
                  <a:pt x="43" y="12"/>
                  <a:pt x="43" y="12"/>
                  <a:pt x="43" y="12"/>
                </a:cubicBezTo>
                <a:cubicBezTo>
                  <a:pt x="43" y="12"/>
                  <a:pt x="44" y="12"/>
                  <a:pt x="44" y="12"/>
                </a:cubicBezTo>
                <a:cubicBezTo>
                  <a:pt x="44" y="12"/>
                  <a:pt x="44" y="13"/>
                  <a:pt x="44" y="13"/>
                </a:cubicBezTo>
                <a:cubicBezTo>
                  <a:pt x="44" y="14"/>
                  <a:pt x="44" y="14"/>
                  <a:pt x="44" y="14"/>
                </a:cubicBezTo>
                <a:cubicBezTo>
                  <a:pt x="44" y="14"/>
                  <a:pt x="44" y="15"/>
                  <a:pt x="44" y="15"/>
                </a:cubicBezTo>
                <a:cubicBezTo>
                  <a:pt x="44" y="15"/>
                  <a:pt x="44" y="15"/>
                  <a:pt x="44" y="15"/>
                </a:cubicBezTo>
                <a:cubicBezTo>
                  <a:pt x="43" y="15"/>
                  <a:pt x="43" y="15"/>
                  <a:pt x="43" y="15"/>
                </a:cubicBezTo>
                <a:cubicBezTo>
                  <a:pt x="43" y="15"/>
                  <a:pt x="43" y="15"/>
                  <a:pt x="43" y="15"/>
                </a:cubicBezTo>
                <a:cubicBezTo>
                  <a:pt x="43" y="15"/>
                  <a:pt x="43" y="15"/>
                  <a:pt x="43" y="15"/>
                </a:cubicBezTo>
                <a:cubicBezTo>
                  <a:pt x="43" y="15"/>
                  <a:pt x="43" y="15"/>
                  <a:pt x="42" y="15"/>
                </a:cubicBezTo>
                <a:cubicBezTo>
                  <a:pt x="42" y="15"/>
                  <a:pt x="42" y="15"/>
                  <a:pt x="42" y="15"/>
                </a:cubicBezTo>
                <a:cubicBezTo>
                  <a:pt x="41" y="15"/>
                  <a:pt x="41" y="15"/>
                  <a:pt x="41" y="15"/>
                </a:cubicBezTo>
                <a:cubicBezTo>
                  <a:pt x="41" y="15"/>
                  <a:pt x="41" y="15"/>
                  <a:pt x="41" y="14"/>
                </a:cubicBezTo>
                <a:cubicBezTo>
                  <a:pt x="41" y="14"/>
                  <a:pt x="41" y="14"/>
                  <a:pt x="41" y="14"/>
                </a:cubicBezTo>
                <a:cubicBezTo>
                  <a:pt x="41" y="14"/>
                  <a:pt x="41" y="13"/>
                  <a:pt x="41" y="13"/>
                </a:cubicBezTo>
                <a:cubicBezTo>
                  <a:pt x="41" y="13"/>
                  <a:pt x="42" y="13"/>
                  <a:pt x="42" y="13"/>
                </a:cubicBezTo>
                <a:cubicBezTo>
                  <a:pt x="42" y="13"/>
                  <a:pt x="43" y="13"/>
                  <a:pt x="43" y="13"/>
                </a:cubicBezTo>
                <a:cubicBezTo>
                  <a:pt x="43" y="13"/>
                  <a:pt x="43" y="13"/>
                  <a:pt x="43" y="13"/>
                </a:cubicBezTo>
                <a:cubicBezTo>
                  <a:pt x="43" y="13"/>
                  <a:pt x="43" y="12"/>
                  <a:pt x="43" y="12"/>
                </a:cubicBezTo>
                <a:cubicBezTo>
                  <a:pt x="43" y="12"/>
                  <a:pt x="42" y="12"/>
                  <a:pt x="42" y="12"/>
                </a:cubicBezTo>
                <a:cubicBezTo>
                  <a:pt x="42" y="12"/>
                  <a:pt x="42" y="12"/>
                  <a:pt x="42" y="12"/>
                </a:cubicBezTo>
                <a:cubicBezTo>
                  <a:pt x="42" y="12"/>
                  <a:pt x="42" y="13"/>
                  <a:pt x="42" y="13"/>
                </a:cubicBezTo>
                <a:close/>
                <a:moveTo>
                  <a:pt x="43" y="14"/>
                </a:moveTo>
                <a:cubicBezTo>
                  <a:pt x="43" y="14"/>
                  <a:pt x="43" y="14"/>
                  <a:pt x="43" y="14"/>
                </a:cubicBezTo>
                <a:cubicBezTo>
                  <a:pt x="43" y="14"/>
                  <a:pt x="43" y="14"/>
                  <a:pt x="43" y="14"/>
                </a:cubicBezTo>
                <a:cubicBezTo>
                  <a:pt x="43" y="14"/>
                  <a:pt x="43" y="15"/>
                  <a:pt x="43" y="15"/>
                </a:cubicBezTo>
                <a:cubicBezTo>
                  <a:pt x="42" y="15"/>
                  <a:pt x="42" y="15"/>
                  <a:pt x="42" y="15"/>
                </a:cubicBezTo>
                <a:cubicBezTo>
                  <a:pt x="42" y="15"/>
                  <a:pt x="42" y="15"/>
                  <a:pt x="42" y="15"/>
                </a:cubicBezTo>
                <a:cubicBezTo>
                  <a:pt x="42" y="15"/>
                  <a:pt x="42" y="14"/>
                  <a:pt x="42" y="14"/>
                </a:cubicBezTo>
                <a:cubicBezTo>
                  <a:pt x="42" y="14"/>
                  <a:pt x="42" y="14"/>
                  <a:pt x="42" y="14"/>
                </a:cubicBezTo>
                <a:cubicBezTo>
                  <a:pt x="42" y="14"/>
                  <a:pt x="42" y="14"/>
                  <a:pt x="42" y="14"/>
                </a:cubicBezTo>
                <a:cubicBezTo>
                  <a:pt x="43" y="14"/>
                  <a:pt x="43" y="14"/>
                  <a:pt x="43" y="14"/>
                </a:cubicBezTo>
                <a:close/>
                <a:moveTo>
                  <a:pt x="46" y="15"/>
                </a:moveTo>
                <a:cubicBezTo>
                  <a:pt x="45" y="15"/>
                  <a:pt x="45" y="15"/>
                  <a:pt x="45" y="15"/>
                </a:cubicBezTo>
                <a:cubicBezTo>
                  <a:pt x="45" y="12"/>
                  <a:pt x="45" y="12"/>
                  <a:pt x="45" y="12"/>
                </a:cubicBezTo>
                <a:cubicBezTo>
                  <a:pt x="46" y="12"/>
                  <a:pt x="46" y="12"/>
                  <a:pt x="46" y="12"/>
                </a:cubicBezTo>
                <a:cubicBezTo>
                  <a:pt x="46" y="12"/>
                  <a:pt x="46" y="12"/>
                  <a:pt x="46" y="12"/>
                </a:cubicBezTo>
                <a:cubicBezTo>
                  <a:pt x="46" y="12"/>
                  <a:pt x="46" y="12"/>
                  <a:pt x="46" y="12"/>
                </a:cubicBezTo>
                <a:cubicBezTo>
                  <a:pt x="46" y="12"/>
                  <a:pt x="46" y="12"/>
                  <a:pt x="47" y="12"/>
                </a:cubicBezTo>
                <a:cubicBezTo>
                  <a:pt x="47" y="12"/>
                  <a:pt x="47" y="12"/>
                  <a:pt x="47" y="12"/>
                </a:cubicBezTo>
                <a:cubicBezTo>
                  <a:pt x="47" y="13"/>
                  <a:pt x="47" y="13"/>
                  <a:pt x="47" y="13"/>
                </a:cubicBezTo>
                <a:cubicBezTo>
                  <a:pt x="47" y="12"/>
                  <a:pt x="47" y="12"/>
                  <a:pt x="46" y="12"/>
                </a:cubicBezTo>
                <a:cubicBezTo>
                  <a:pt x="46" y="12"/>
                  <a:pt x="46" y="12"/>
                  <a:pt x="46" y="13"/>
                </a:cubicBezTo>
                <a:cubicBezTo>
                  <a:pt x="46" y="13"/>
                  <a:pt x="46" y="13"/>
                  <a:pt x="46" y="13"/>
                </a:cubicBezTo>
                <a:cubicBezTo>
                  <a:pt x="46" y="13"/>
                  <a:pt x="46" y="14"/>
                  <a:pt x="46" y="14"/>
                </a:cubicBezTo>
                <a:cubicBezTo>
                  <a:pt x="46" y="15"/>
                  <a:pt x="46" y="15"/>
                  <a:pt x="46" y="15"/>
                </a:cubicBezTo>
                <a:close/>
                <a:moveTo>
                  <a:pt x="51" y="15"/>
                </a:moveTo>
                <a:cubicBezTo>
                  <a:pt x="50" y="15"/>
                  <a:pt x="50" y="15"/>
                  <a:pt x="50" y="15"/>
                </a:cubicBezTo>
                <a:cubicBezTo>
                  <a:pt x="50" y="15"/>
                  <a:pt x="50" y="15"/>
                  <a:pt x="50" y="15"/>
                </a:cubicBezTo>
                <a:cubicBezTo>
                  <a:pt x="50" y="15"/>
                  <a:pt x="50" y="15"/>
                  <a:pt x="50" y="15"/>
                </a:cubicBezTo>
                <a:cubicBezTo>
                  <a:pt x="49" y="15"/>
                  <a:pt x="49" y="15"/>
                  <a:pt x="49" y="15"/>
                </a:cubicBezTo>
                <a:cubicBezTo>
                  <a:pt x="49" y="15"/>
                  <a:pt x="48" y="15"/>
                  <a:pt x="48" y="15"/>
                </a:cubicBezTo>
                <a:cubicBezTo>
                  <a:pt x="48" y="15"/>
                  <a:pt x="47" y="14"/>
                  <a:pt x="47" y="13"/>
                </a:cubicBezTo>
                <a:cubicBezTo>
                  <a:pt x="47" y="13"/>
                  <a:pt x="48" y="12"/>
                  <a:pt x="48" y="12"/>
                </a:cubicBezTo>
                <a:cubicBezTo>
                  <a:pt x="48" y="12"/>
                  <a:pt x="49" y="12"/>
                  <a:pt x="49" y="12"/>
                </a:cubicBezTo>
                <a:cubicBezTo>
                  <a:pt x="49" y="12"/>
                  <a:pt x="50" y="12"/>
                  <a:pt x="50" y="12"/>
                </a:cubicBezTo>
                <a:cubicBezTo>
                  <a:pt x="50" y="10"/>
                  <a:pt x="50" y="10"/>
                  <a:pt x="50" y="10"/>
                </a:cubicBezTo>
                <a:cubicBezTo>
                  <a:pt x="51" y="10"/>
                  <a:pt x="51" y="10"/>
                  <a:pt x="51" y="10"/>
                </a:cubicBezTo>
                <a:cubicBezTo>
                  <a:pt x="51" y="15"/>
                  <a:pt x="51" y="15"/>
                  <a:pt x="51" y="15"/>
                </a:cubicBezTo>
                <a:close/>
                <a:moveTo>
                  <a:pt x="49" y="13"/>
                </a:moveTo>
                <a:cubicBezTo>
                  <a:pt x="49" y="13"/>
                  <a:pt x="49" y="13"/>
                  <a:pt x="49" y="13"/>
                </a:cubicBezTo>
                <a:cubicBezTo>
                  <a:pt x="49" y="12"/>
                  <a:pt x="49" y="12"/>
                  <a:pt x="49" y="12"/>
                </a:cubicBezTo>
                <a:cubicBezTo>
                  <a:pt x="50" y="12"/>
                  <a:pt x="50" y="12"/>
                  <a:pt x="50" y="13"/>
                </a:cubicBezTo>
                <a:cubicBezTo>
                  <a:pt x="50" y="13"/>
                  <a:pt x="50" y="13"/>
                  <a:pt x="50" y="14"/>
                </a:cubicBezTo>
                <a:cubicBezTo>
                  <a:pt x="50" y="14"/>
                  <a:pt x="50" y="14"/>
                  <a:pt x="50" y="14"/>
                </a:cubicBezTo>
                <a:cubicBezTo>
                  <a:pt x="50" y="15"/>
                  <a:pt x="50" y="15"/>
                  <a:pt x="49" y="15"/>
                </a:cubicBezTo>
                <a:cubicBezTo>
                  <a:pt x="49" y="15"/>
                  <a:pt x="49" y="15"/>
                  <a:pt x="49" y="14"/>
                </a:cubicBezTo>
                <a:cubicBezTo>
                  <a:pt x="49" y="14"/>
                  <a:pt x="49" y="14"/>
                  <a:pt x="49" y="13"/>
                </a:cubicBezTo>
                <a:close/>
                <a:moveTo>
                  <a:pt x="13" y="50"/>
                </a:moveTo>
                <a:cubicBezTo>
                  <a:pt x="13" y="50"/>
                  <a:pt x="12" y="51"/>
                  <a:pt x="12" y="51"/>
                </a:cubicBezTo>
                <a:cubicBezTo>
                  <a:pt x="12" y="51"/>
                  <a:pt x="12" y="51"/>
                  <a:pt x="12" y="51"/>
                </a:cubicBezTo>
                <a:cubicBezTo>
                  <a:pt x="12" y="51"/>
                  <a:pt x="12" y="51"/>
                  <a:pt x="12" y="52"/>
                </a:cubicBezTo>
                <a:cubicBezTo>
                  <a:pt x="12" y="55"/>
                  <a:pt x="12" y="55"/>
                  <a:pt x="12" y="55"/>
                </a:cubicBezTo>
                <a:cubicBezTo>
                  <a:pt x="12" y="55"/>
                  <a:pt x="12" y="55"/>
                  <a:pt x="12" y="56"/>
                </a:cubicBezTo>
                <a:cubicBezTo>
                  <a:pt x="12" y="56"/>
                  <a:pt x="13" y="56"/>
                  <a:pt x="13" y="56"/>
                </a:cubicBezTo>
                <a:cubicBezTo>
                  <a:pt x="14" y="56"/>
                  <a:pt x="14" y="56"/>
                  <a:pt x="14" y="56"/>
                </a:cubicBezTo>
                <a:cubicBezTo>
                  <a:pt x="14" y="56"/>
                  <a:pt x="15" y="56"/>
                  <a:pt x="15" y="56"/>
                </a:cubicBezTo>
                <a:cubicBezTo>
                  <a:pt x="15" y="56"/>
                  <a:pt x="15" y="56"/>
                  <a:pt x="15" y="56"/>
                </a:cubicBezTo>
                <a:cubicBezTo>
                  <a:pt x="15" y="55"/>
                  <a:pt x="15" y="55"/>
                  <a:pt x="15" y="55"/>
                </a:cubicBezTo>
                <a:cubicBezTo>
                  <a:pt x="15" y="52"/>
                  <a:pt x="15" y="52"/>
                  <a:pt x="15" y="52"/>
                </a:cubicBezTo>
                <a:cubicBezTo>
                  <a:pt x="15" y="51"/>
                  <a:pt x="15" y="51"/>
                  <a:pt x="15" y="51"/>
                </a:cubicBezTo>
                <a:cubicBezTo>
                  <a:pt x="15" y="51"/>
                  <a:pt x="15" y="51"/>
                  <a:pt x="15" y="51"/>
                </a:cubicBezTo>
                <a:cubicBezTo>
                  <a:pt x="15" y="51"/>
                  <a:pt x="15" y="51"/>
                  <a:pt x="15" y="51"/>
                </a:cubicBezTo>
                <a:cubicBezTo>
                  <a:pt x="15" y="51"/>
                  <a:pt x="14" y="50"/>
                  <a:pt x="14" y="50"/>
                </a:cubicBezTo>
                <a:cubicBezTo>
                  <a:pt x="13" y="50"/>
                  <a:pt x="13" y="50"/>
                  <a:pt x="13" y="50"/>
                </a:cubicBezTo>
                <a:close/>
                <a:moveTo>
                  <a:pt x="85" y="50"/>
                </a:moveTo>
                <a:cubicBezTo>
                  <a:pt x="84" y="50"/>
                  <a:pt x="84" y="51"/>
                  <a:pt x="83" y="51"/>
                </a:cubicBezTo>
                <a:cubicBezTo>
                  <a:pt x="83" y="51"/>
                  <a:pt x="83" y="51"/>
                  <a:pt x="83" y="51"/>
                </a:cubicBezTo>
                <a:cubicBezTo>
                  <a:pt x="83" y="51"/>
                  <a:pt x="83" y="51"/>
                  <a:pt x="83" y="52"/>
                </a:cubicBezTo>
                <a:cubicBezTo>
                  <a:pt x="83" y="55"/>
                  <a:pt x="83" y="55"/>
                  <a:pt x="83" y="55"/>
                </a:cubicBezTo>
                <a:cubicBezTo>
                  <a:pt x="83" y="55"/>
                  <a:pt x="83" y="55"/>
                  <a:pt x="83" y="56"/>
                </a:cubicBezTo>
                <a:cubicBezTo>
                  <a:pt x="84" y="56"/>
                  <a:pt x="84" y="56"/>
                  <a:pt x="85" y="56"/>
                </a:cubicBezTo>
                <a:cubicBezTo>
                  <a:pt x="85" y="56"/>
                  <a:pt x="85" y="56"/>
                  <a:pt x="85" y="56"/>
                </a:cubicBezTo>
                <a:cubicBezTo>
                  <a:pt x="86" y="56"/>
                  <a:pt x="86" y="56"/>
                  <a:pt x="87" y="56"/>
                </a:cubicBezTo>
                <a:cubicBezTo>
                  <a:pt x="87" y="56"/>
                  <a:pt x="87" y="56"/>
                  <a:pt x="87" y="56"/>
                </a:cubicBezTo>
                <a:cubicBezTo>
                  <a:pt x="87" y="55"/>
                  <a:pt x="87" y="55"/>
                  <a:pt x="87" y="55"/>
                </a:cubicBezTo>
                <a:cubicBezTo>
                  <a:pt x="87" y="52"/>
                  <a:pt x="87" y="52"/>
                  <a:pt x="87" y="52"/>
                </a:cubicBezTo>
                <a:cubicBezTo>
                  <a:pt x="87" y="51"/>
                  <a:pt x="87" y="51"/>
                  <a:pt x="87" y="51"/>
                </a:cubicBezTo>
                <a:cubicBezTo>
                  <a:pt x="87" y="51"/>
                  <a:pt x="87" y="51"/>
                  <a:pt x="87" y="51"/>
                </a:cubicBezTo>
                <a:cubicBezTo>
                  <a:pt x="87" y="51"/>
                  <a:pt x="87" y="51"/>
                  <a:pt x="87" y="51"/>
                </a:cubicBezTo>
                <a:cubicBezTo>
                  <a:pt x="86" y="51"/>
                  <a:pt x="86" y="50"/>
                  <a:pt x="85" y="50"/>
                </a:cubicBezTo>
                <a:cubicBezTo>
                  <a:pt x="85" y="50"/>
                  <a:pt x="85" y="50"/>
                  <a:pt x="85" y="50"/>
                </a:cubicBezTo>
                <a:close/>
                <a:moveTo>
                  <a:pt x="99" y="50"/>
                </a:moveTo>
                <a:cubicBezTo>
                  <a:pt x="99" y="50"/>
                  <a:pt x="98" y="51"/>
                  <a:pt x="98" y="51"/>
                </a:cubicBezTo>
                <a:cubicBezTo>
                  <a:pt x="98" y="51"/>
                  <a:pt x="98" y="51"/>
                  <a:pt x="98" y="51"/>
                </a:cubicBezTo>
                <a:cubicBezTo>
                  <a:pt x="98" y="51"/>
                  <a:pt x="98" y="51"/>
                  <a:pt x="98" y="52"/>
                </a:cubicBezTo>
                <a:cubicBezTo>
                  <a:pt x="98" y="55"/>
                  <a:pt x="98" y="55"/>
                  <a:pt x="98" y="55"/>
                </a:cubicBezTo>
                <a:cubicBezTo>
                  <a:pt x="98" y="55"/>
                  <a:pt x="98" y="55"/>
                  <a:pt x="98" y="56"/>
                </a:cubicBezTo>
                <a:cubicBezTo>
                  <a:pt x="98" y="56"/>
                  <a:pt x="99" y="56"/>
                  <a:pt x="99" y="56"/>
                </a:cubicBezTo>
                <a:cubicBezTo>
                  <a:pt x="100" y="56"/>
                  <a:pt x="100" y="56"/>
                  <a:pt x="100" y="56"/>
                </a:cubicBezTo>
                <a:cubicBezTo>
                  <a:pt x="101" y="56"/>
                  <a:pt x="101" y="56"/>
                  <a:pt x="101" y="56"/>
                </a:cubicBezTo>
                <a:cubicBezTo>
                  <a:pt x="101" y="56"/>
                  <a:pt x="101" y="56"/>
                  <a:pt x="101" y="56"/>
                </a:cubicBezTo>
                <a:cubicBezTo>
                  <a:pt x="101" y="55"/>
                  <a:pt x="102" y="55"/>
                  <a:pt x="102" y="55"/>
                </a:cubicBezTo>
                <a:cubicBezTo>
                  <a:pt x="102" y="52"/>
                  <a:pt x="102" y="52"/>
                  <a:pt x="102" y="52"/>
                </a:cubicBezTo>
                <a:cubicBezTo>
                  <a:pt x="102" y="51"/>
                  <a:pt x="101" y="51"/>
                  <a:pt x="101" y="51"/>
                </a:cubicBezTo>
                <a:cubicBezTo>
                  <a:pt x="101" y="51"/>
                  <a:pt x="101" y="51"/>
                  <a:pt x="101" y="51"/>
                </a:cubicBezTo>
                <a:cubicBezTo>
                  <a:pt x="101" y="51"/>
                  <a:pt x="101" y="51"/>
                  <a:pt x="101" y="51"/>
                </a:cubicBezTo>
                <a:cubicBezTo>
                  <a:pt x="101" y="51"/>
                  <a:pt x="101" y="50"/>
                  <a:pt x="100" y="50"/>
                </a:cubicBezTo>
                <a:cubicBezTo>
                  <a:pt x="99" y="50"/>
                  <a:pt x="99" y="50"/>
                  <a:pt x="99" y="50"/>
                </a:cubicBezTo>
                <a:close/>
                <a:moveTo>
                  <a:pt x="100" y="51"/>
                </a:moveTo>
                <a:cubicBezTo>
                  <a:pt x="99" y="51"/>
                  <a:pt x="99" y="51"/>
                  <a:pt x="99" y="51"/>
                </a:cubicBezTo>
                <a:cubicBezTo>
                  <a:pt x="99" y="51"/>
                  <a:pt x="99" y="51"/>
                  <a:pt x="99" y="51"/>
                </a:cubicBezTo>
                <a:cubicBezTo>
                  <a:pt x="99" y="51"/>
                  <a:pt x="99" y="51"/>
                  <a:pt x="99" y="51"/>
                </a:cubicBezTo>
                <a:cubicBezTo>
                  <a:pt x="99" y="51"/>
                  <a:pt x="99" y="52"/>
                  <a:pt x="99" y="52"/>
                </a:cubicBezTo>
                <a:cubicBezTo>
                  <a:pt x="99" y="55"/>
                  <a:pt x="99" y="55"/>
                  <a:pt x="99" y="55"/>
                </a:cubicBezTo>
                <a:cubicBezTo>
                  <a:pt x="99" y="55"/>
                  <a:pt x="99" y="55"/>
                  <a:pt x="99" y="55"/>
                </a:cubicBezTo>
                <a:cubicBezTo>
                  <a:pt x="99" y="55"/>
                  <a:pt x="99" y="55"/>
                  <a:pt x="99" y="55"/>
                </a:cubicBezTo>
                <a:cubicBezTo>
                  <a:pt x="100" y="55"/>
                  <a:pt x="100" y="55"/>
                  <a:pt x="100" y="55"/>
                </a:cubicBezTo>
                <a:cubicBezTo>
                  <a:pt x="100" y="55"/>
                  <a:pt x="101" y="55"/>
                  <a:pt x="101" y="55"/>
                </a:cubicBezTo>
                <a:cubicBezTo>
                  <a:pt x="101" y="55"/>
                  <a:pt x="101" y="55"/>
                  <a:pt x="101" y="55"/>
                </a:cubicBezTo>
                <a:cubicBezTo>
                  <a:pt x="101" y="55"/>
                  <a:pt x="101" y="55"/>
                  <a:pt x="101" y="55"/>
                </a:cubicBezTo>
                <a:cubicBezTo>
                  <a:pt x="101" y="52"/>
                  <a:pt x="101" y="52"/>
                  <a:pt x="101" y="52"/>
                </a:cubicBezTo>
                <a:cubicBezTo>
                  <a:pt x="101" y="52"/>
                  <a:pt x="101" y="51"/>
                  <a:pt x="101" y="51"/>
                </a:cubicBezTo>
                <a:cubicBezTo>
                  <a:pt x="101" y="51"/>
                  <a:pt x="101" y="51"/>
                  <a:pt x="101" y="51"/>
                </a:cubicBezTo>
                <a:cubicBezTo>
                  <a:pt x="101" y="51"/>
                  <a:pt x="100" y="51"/>
                  <a:pt x="100" y="51"/>
                </a:cubicBezTo>
                <a:close/>
                <a:moveTo>
                  <a:pt x="94" y="50"/>
                </a:moveTo>
                <a:cubicBezTo>
                  <a:pt x="94" y="50"/>
                  <a:pt x="94" y="51"/>
                  <a:pt x="93" y="51"/>
                </a:cubicBezTo>
                <a:cubicBezTo>
                  <a:pt x="93" y="51"/>
                  <a:pt x="93" y="51"/>
                  <a:pt x="93" y="51"/>
                </a:cubicBezTo>
                <a:cubicBezTo>
                  <a:pt x="93" y="51"/>
                  <a:pt x="93" y="51"/>
                  <a:pt x="93" y="52"/>
                </a:cubicBezTo>
                <a:cubicBezTo>
                  <a:pt x="93" y="55"/>
                  <a:pt x="93" y="55"/>
                  <a:pt x="93" y="55"/>
                </a:cubicBezTo>
                <a:cubicBezTo>
                  <a:pt x="93" y="55"/>
                  <a:pt x="93" y="55"/>
                  <a:pt x="93" y="56"/>
                </a:cubicBezTo>
                <a:cubicBezTo>
                  <a:pt x="94" y="56"/>
                  <a:pt x="94" y="56"/>
                  <a:pt x="94" y="56"/>
                </a:cubicBezTo>
                <a:cubicBezTo>
                  <a:pt x="95" y="56"/>
                  <a:pt x="95" y="56"/>
                  <a:pt x="95" y="56"/>
                </a:cubicBezTo>
                <a:cubicBezTo>
                  <a:pt x="96" y="56"/>
                  <a:pt x="96" y="56"/>
                  <a:pt x="96" y="56"/>
                </a:cubicBezTo>
                <a:cubicBezTo>
                  <a:pt x="96" y="56"/>
                  <a:pt x="96" y="56"/>
                  <a:pt x="96" y="56"/>
                </a:cubicBezTo>
                <a:cubicBezTo>
                  <a:pt x="97" y="55"/>
                  <a:pt x="97" y="55"/>
                  <a:pt x="97" y="55"/>
                </a:cubicBezTo>
                <a:cubicBezTo>
                  <a:pt x="97" y="52"/>
                  <a:pt x="97" y="52"/>
                  <a:pt x="97" y="52"/>
                </a:cubicBezTo>
                <a:cubicBezTo>
                  <a:pt x="97" y="51"/>
                  <a:pt x="97" y="51"/>
                  <a:pt x="96" y="51"/>
                </a:cubicBezTo>
                <a:cubicBezTo>
                  <a:pt x="96" y="51"/>
                  <a:pt x="96" y="51"/>
                  <a:pt x="96" y="51"/>
                </a:cubicBezTo>
                <a:cubicBezTo>
                  <a:pt x="96" y="51"/>
                  <a:pt x="96" y="51"/>
                  <a:pt x="96" y="51"/>
                </a:cubicBezTo>
                <a:cubicBezTo>
                  <a:pt x="96" y="51"/>
                  <a:pt x="96" y="50"/>
                  <a:pt x="95" y="50"/>
                </a:cubicBezTo>
                <a:cubicBezTo>
                  <a:pt x="94" y="50"/>
                  <a:pt x="94" y="50"/>
                  <a:pt x="94" y="50"/>
                </a:cubicBezTo>
                <a:close/>
                <a:moveTo>
                  <a:pt x="95" y="51"/>
                </a:moveTo>
                <a:cubicBezTo>
                  <a:pt x="94" y="51"/>
                  <a:pt x="94" y="51"/>
                  <a:pt x="94" y="51"/>
                </a:cubicBezTo>
                <a:cubicBezTo>
                  <a:pt x="94" y="51"/>
                  <a:pt x="94" y="51"/>
                  <a:pt x="94" y="51"/>
                </a:cubicBezTo>
                <a:cubicBezTo>
                  <a:pt x="94" y="51"/>
                  <a:pt x="94" y="51"/>
                  <a:pt x="94" y="51"/>
                </a:cubicBezTo>
                <a:cubicBezTo>
                  <a:pt x="94" y="51"/>
                  <a:pt x="94" y="52"/>
                  <a:pt x="94" y="52"/>
                </a:cubicBezTo>
                <a:cubicBezTo>
                  <a:pt x="94" y="55"/>
                  <a:pt x="94" y="55"/>
                  <a:pt x="94" y="55"/>
                </a:cubicBezTo>
                <a:cubicBezTo>
                  <a:pt x="94" y="55"/>
                  <a:pt x="94" y="55"/>
                  <a:pt x="94" y="55"/>
                </a:cubicBezTo>
                <a:cubicBezTo>
                  <a:pt x="94" y="55"/>
                  <a:pt x="94" y="55"/>
                  <a:pt x="94" y="55"/>
                </a:cubicBezTo>
                <a:cubicBezTo>
                  <a:pt x="95" y="55"/>
                  <a:pt x="95" y="55"/>
                  <a:pt x="95" y="55"/>
                </a:cubicBezTo>
                <a:cubicBezTo>
                  <a:pt x="95" y="55"/>
                  <a:pt x="96" y="55"/>
                  <a:pt x="96" y="55"/>
                </a:cubicBezTo>
                <a:cubicBezTo>
                  <a:pt x="96" y="55"/>
                  <a:pt x="96" y="55"/>
                  <a:pt x="96" y="55"/>
                </a:cubicBezTo>
                <a:cubicBezTo>
                  <a:pt x="96" y="55"/>
                  <a:pt x="96" y="55"/>
                  <a:pt x="96" y="55"/>
                </a:cubicBezTo>
                <a:cubicBezTo>
                  <a:pt x="96" y="52"/>
                  <a:pt x="96" y="52"/>
                  <a:pt x="96" y="52"/>
                </a:cubicBezTo>
                <a:cubicBezTo>
                  <a:pt x="96" y="52"/>
                  <a:pt x="96" y="51"/>
                  <a:pt x="96" y="51"/>
                </a:cubicBezTo>
                <a:cubicBezTo>
                  <a:pt x="96" y="51"/>
                  <a:pt x="96" y="51"/>
                  <a:pt x="96" y="51"/>
                </a:cubicBezTo>
                <a:cubicBezTo>
                  <a:pt x="96" y="51"/>
                  <a:pt x="95" y="51"/>
                  <a:pt x="95" y="51"/>
                </a:cubicBezTo>
                <a:close/>
                <a:moveTo>
                  <a:pt x="89" y="50"/>
                </a:moveTo>
                <a:cubicBezTo>
                  <a:pt x="89" y="50"/>
                  <a:pt x="89" y="51"/>
                  <a:pt x="88" y="51"/>
                </a:cubicBezTo>
                <a:cubicBezTo>
                  <a:pt x="88" y="51"/>
                  <a:pt x="88" y="51"/>
                  <a:pt x="88" y="51"/>
                </a:cubicBezTo>
                <a:cubicBezTo>
                  <a:pt x="88" y="51"/>
                  <a:pt x="88" y="51"/>
                  <a:pt x="88" y="52"/>
                </a:cubicBezTo>
                <a:cubicBezTo>
                  <a:pt x="88" y="55"/>
                  <a:pt x="88" y="55"/>
                  <a:pt x="88" y="55"/>
                </a:cubicBezTo>
                <a:cubicBezTo>
                  <a:pt x="88" y="55"/>
                  <a:pt x="88" y="55"/>
                  <a:pt x="88" y="56"/>
                </a:cubicBezTo>
                <a:cubicBezTo>
                  <a:pt x="89" y="56"/>
                  <a:pt x="89" y="56"/>
                  <a:pt x="89" y="56"/>
                </a:cubicBezTo>
                <a:cubicBezTo>
                  <a:pt x="90" y="56"/>
                  <a:pt x="90" y="56"/>
                  <a:pt x="90" y="56"/>
                </a:cubicBezTo>
                <a:cubicBezTo>
                  <a:pt x="91" y="56"/>
                  <a:pt x="91" y="56"/>
                  <a:pt x="91" y="56"/>
                </a:cubicBezTo>
                <a:cubicBezTo>
                  <a:pt x="91" y="56"/>
                  <a:pt x="91" y="56"/>
                  <a:pt x="91" y="56"/>
                </a:cubicBezTo>
                <a:cubicBezTo>
                  <a:pt x="92" y="55"/>
                  <a:pt x="92" y="55"/>
                  <a:pt x="92" y="55"/>
                </a:cubicBezTo>
                <a:cubicBezTo>
                  <a:pt x="92" y="52"/>
                  <a:pt x="92" y="52"/>
                  <a:pt x="92" y="52"/>
                </a:cubicBezTo>
                <a:cubicBezTo>
                  <a:pt x="92" y="51"/>
                  <a:pt x="92" y="51"/>
                  <a:pt x="91" y="51"/>
                </a:cubicBezTo>
                <a:cubicBezTo>
                  <a:pt x="91" y="51"/>
                  <a:pt x="91" y="51"/>
                  <a:pt x="91" y="51"/>
                </a:cubicBezTo>
                <a:cubicBezTo>
                  <a:pt x="91" y="51"/>
                  <a:pt x="91" y="51"/>
                  <a:pt x="91" y="51"/>
                </a:cubicBezTo>
                <a:cubicBezTo>
                  <a:pt x="91" y="51"/>
                  <a:pt x="91" y="50"/>
                  <a:pt x="90" y="50"/>
                </a:cubicBezTo>
                <a:cubicBezTo>
                  <a:pt x="89" y="50"/>
                  <a:pt x="89" y="50"/>
                  <a:pt x="89" y="50"/>
                </a:cubicBezTo>
                <a:close/>
                <a:moveTo>
                  <a:pt x="90" y="51"/>
                </a:moveTo>
                <a:cubicBezTo>
                  <a:pt x="89" y="51"/>
                  <a:pt x="89" y="51"/>
                  <a:pt x="89" y="51"/>
                </a:cubicBezTo>
                <a:cubicBezTo>
                  <a:pt x="89" y="51"/>
                  <a:pt x="89" y="51"/>
                  <a:pt x="89" y="51"/>
                </a:cubicBezTo>
                <a:cubicBezTo>
                  <a:pt x="89" y="51"/>
                  <a:pt x="89" y="51"/>
                  <a:pt x="89" y="51"/>
                </a:cubicBezTo>
                <a:cubicBezTo>
                  <a:pt x="89" y="51"/>
                  <a:pt x="89" y="52"/>
                  <a:pt x="89" y="52"/>
                </a:cubicBezTo>
                <a:cubicBezTo>
                  <a:pt x="89" y="55"/>
                  <a:pt x="89" y="55"/>
                  <a:pt x="89" y="55"/>
                </a:cubicBezTo>
                <a:cubicBezTo>
                  <a:pt x="89" y="55"/>
                  <a:pt x="89" y="55"/>
                  <a:pt x="89" y="55"/>
                </a:cubicBezTo>
                <a:cubicBezTo>
                  <a:pt x="89" y="55"/>
                  <a:pt x="89" y="55"/>
                  <a:pt x="89" y="55"/>
                </a:cubicBezTo>
                <a:cubicBezTo>
                  <a:pt x="90" y="55"/>
                  <a:pt x="90" y="55"/>
                  <a:pt x="90" y="55"/>
                </a:cubicBezTo>
                <a:cubicBezTo>
                  <a:pt x="91" y="55"/>
                  <a:pt x="91" y="55"/>
                  <a:pt x="91" y="55"/>
                </a:cubicBezTo>
                <a:cubicBezTo>
                  <a:pt x="91" y="55"/>
                  <a:pt x="91" y="55"/>
                  <a:pt x="91" y="55"/>
                </a:cubicBezTo>
                <a:cubicBezTo>
                  <a:pt x="91" y="55"/>
                  <a:pt x="91" y="55"/>
                  <a:pt x="91" y="55"/>
                </a:cubicBezTo>
                <a:cubicBezTo>
                  <a:pt x="91" y="52"/>
                  <a:pt x="91" y="52"/>
                  <a:pt x="91" y="52"/>
                </a:cubicBezTo>
                <a:cubicBezTo>
                  <a:pt x="91" y="52"/>
                  <a:pt x="91" y="51"/>
                  <a:pt x="91" y="51"/>
                </a:cubicBezTo>
                <a:cubicBezTo>
                  <a:pt x="91" y="51"/>
                  <a:pt x="91" y="51"/>
                  <a:pt x="91" y="51"/>
                </a:cubicBezTo>
                <a:cubicBezTo>
                  <a:pt x="91" y="51"/>
                  <a:pt x="91" y="51"/>
                  <a:pt x="90" y="51"/>
                </a:cubicBezTo>
                <a:close/>
                <a:moveTo>
                  <a:pt x="85" y="51"/>
                </a:moveTo>
                <a:cubicBezTo>
                  <a:pt x="85" y="51"/>
                  <a:pt x="85" y="51"/>
                  <a:pt x="85" y="51"/>
                </a:cubicBezTo>
                <a:cubicBezTo>
                  <a:pt x="84" y="51"/>
                  <a:pt x="84" y="51"/>
                  <a:pt x="84" y="51"/>
                </a:cubicBezTo>
                <a:cubicBezTo>
                  <a:pt x="84" y="51"/>
                  <a:pt x="84" y="51"/>
                  <a:pt x="84" y="51"/>
                </a:cubicBezTo>
                <a:cubicBezTo>
                  <a:pt x="84" y="51"/>
                  <a:pt x="84" y="52"/>
                  <a:pt x="84" y="52"/>
                </a:cubicBezTo>
                <a:cubicBezTo>
                  <a:pt x="84" y="55"/>
                  <a:pt x="84" y="55"/>
                  <a:pt x="84" y="55"/>
                </a:cubicBezTo>
                <a:cubicBezTo>
                  <a:pt x="84" y="55"/>
                  <a:pt x="84" y="55"/>
                  <a:pt x="84" y="55"/>
                </a:cubicBezTo>
                <a:cubicBezTo>
                  <a:pt x="84" y="55"/>
                  <a:pt x="84" y="55"/>
                  <a:pt x="85" y="55"/>
                </a:cubicBezTo>
                <a:cubicBezTo>
                  <a:pt x="85" y="55"/>
                  <a:pt x="85" y="55"/>
                  <a:pt x="85" y="55"/>
                </a:cubicBezTo>
                <a:cubicBezTo>
                  <a:pt x="86" y="55"/>
                  <a:pt x="86" y="55"/>
                  <a:pt x="86" y="55"/>
                </a:cubicBezTo>
                <a:cubicBezTo>
                  <a:pt x="86" y="55"/>
                  <a:pt x="86" y="55"/>
                  <a:pt x="86" y="55"/>
                </a:cubicBezTo>
                <a:cubicBezTo>
                  <a:pt x="86" y="55"/>
                  <a:pt x="86" y="55"/>
                  <a:pt x="86" y="55"/>
                </a:cubicBezTo>
                <a:cubicBezTo>
                  <a:pt x="86" y="52"/>
                  <a:pt x="86" y="52"/>
                  <a:pt x="86" y="52"/>
                </a:cubicBezTo>
                <a:cubicBezTo>
                  <a:pt x="86" y="52"/>
                  <a:pt x="86" y="51"/>
                  <a:pt x="86" y="51"/>
                </a:cubicBezTo>
                <a:cubicBezTo>
                  <a:pt x="86" y="51"/>
                  <a:pt x="86" y="51"/>
                  <a:pt x="86" y="51"/>
                </a:cubicBezTo>
                <a:cubicBezTo>
                  <a:pt x="86" y="51"/>
                  <a:pt x="86" y="51"/>
                  <a:pt x="85" y="51"/>
                </a:cubicBezTo>
                <a:close/>
                <a:moveTo>
                  <a:pt x="61" y="50"/>
                </a:moveTo>
                <a:cubicBezTo>
                  <a:pt x="60" y="50"/>
                  <a:pt x="60" y="51"/>
                  <a:pt x="60" y="51"/>
                </a:cubicBezTo>
                <a:cubicBezTo>
                  <a:pt x="60" y="51"/>
                  <a:pt x="60" y="51"/>
                  <a:pt x="60" y="51"/>
                </a:cubicBezTo>
                <a:cubicBezTo>
                  <a:pt x="59" y="51"/>
                  <a:pt x="59" y="51"/>
                  <a:pt x="59" y="52"/>
                </a:cubicBezTo>
                <a:cubicBezTo>
                  <a:pt x="59" y="55"/>
                  <a:pt x="59" y="55"/>
                  <a:pt x="59" y="55"/>
                </a:cubicBezTo>
                <a:cubicBezTo>
                  <a:pt x="59" y="55"/>
                  <a:pt x="59" y="55"/>
                  <a:pt x="60" y="56"/>
                </a:cubicBezTo>
                <a:cubicBezTo>
                  <a:pt x="60" y="56"/>
                  <a:pt x="60" y="56"/>
                  <a:pt x="61" y="56"/>
                </a:cubicBezTo>
                <a:cubicBezTo>
                  <a:pt x="62" y="56"/>
                  <a:pt x="62" y="56"/>
                  <a:pt x="62" y="56"/>
                </a:cubicBezTo>
                <a:cubicBezTo>
                  <a:pt x="62" y="56"/>
                  <a:pt x="62" y="56"/>
                  <a:pt x="63" y="56"/>
                </a:cubicBezTo>
                <a:cubicBezTo>
                  <a:pt x="63" y="56"/>
                  <a:pt x="63" y="56"/>
                  <a:pt x="63" y="56"/>
                </a:cubicBezTo>
                <a:cubicBezTo>
                  <a:pt x="63" y="55"/>
                  <a:pt x="63" y="55"/>
                  <a:pt x="63" y="55"/>
                </a:cubicBezTo>
                <a:cubicBezTo>
                  <a:pt x="63" y="52"/>
                  <a:pt x="63" y="52"/>
                  <a:pt x="63" y="52"/>
                </a:cubicBezTo>
                <a:cubicBezTo>
                  <a:pt x="63" y="51"/>
                  <a:pt x="63" y="51"/>
                  <a:pt x="63" y="51"/>
                </a:cubicBezTo>
                <a:cubicBezTo>
                  <a:pt x="63" y="51"/>
                  <a:pt x="63" y="51"/>
                  <a:pt x="63" y="51"/>
                </a:cubicBezTo>
                <a:cubicBezTo>
                  <a:pt x="63" y="51"/>
                  <a:pt x="63" y="51"/>
                  <a:pt x="63" y="51"/>
                </a:cubicBezTo>
                <a:cubicBezTo>
                  <a:pt x="62" y="51"/>
                  <a:pt x="62" y="50"/>
                  <a:pt x="62" y="50"/>
                </a:cubicBezTo>
                <a:cubicBezTo>
                  <a:pt x="61" y="50"/>
                  <a:pt x="61" y="50"/>
                  <a:pt x="61" y="50"/>
                </a:cubicBezTo>
                <a:close/>
                <a:moveTo>
                  <a:pt x="75" y="50"/>
                </a:moveTo>
                <a:cubicBezTo>
                  <a:pt x="75" y="50"/>
                  <a:pt x="75" y="51"/>
                  <a:pt x="74" y="51"/>
                </a:cubicBezTo>
                <a:cubicBezTo>
                  <a:pt x="74" y="51"/>
                  <a:pt x="74" y="51"/>
                  <a:pt x="74" y="51"/>
                </a:cubicBezTo>
                <a:cubicBezTo>
                  <a:pt x="74" y="51"/>
                  <a:pt x="74" y="51"/>
                  <a:pt x="74" y="52"/>
                </a:cubicBezTo>
                <a:cubicBezTo>
                  <a:pt x="74" y="55"/>
                  <a:pt x="74" y="55"/>
                  <a:pt x="74" y="55"/>
                </a:cubicBezTo>
                <a:cubicBezTo>
                  <a:pt x="74" y="55"/>
                  <a:pt x="74" y="55"/>
                  <a:pt x="74" y="56"/>
                </a:cubicBezTo>
                <a:cubicBezTo>
                  <a:pt x="75" y="56"/>
                  <a:pt x="75" y="56"/>
                  <a:pt x="75" y="56"/>
                </a:cubicBezTo>
                <a:cubicBezTo>
                  <a:pt x="76" y="56"/>
                  <a:pt x="76" y="56"/>
                  <a:pt x="76" y="56"/>
                </a:cubicBezTo>
                <a:cubicBezTo>
                  <a:pt x="77" y="56"/>
                  <a:pt x="77" y="56"/>
                  <a:pt x="77" y="56"/>
                </a:cubicBezTo>
                <a:cubicBezTo>
                  <a:pt x="77" y="56"/>
                  <a:pt x="77" y="56"/>
                  <a:pt x="77" y="56"/>
                </a:cubicBezTo>
                <a:cubicBezTo>
                  <a:pt x="78" y="55"/>
                  <a:pt x="78" y="55"/>
                  <a:pt x="78" y="55"/>
                </a:cubicBezTo>
                <a:cubicBezTo>
                  <a:pt x="78" y="52"/>
                  <a:pt x="78" y="52"/>
                  <a:pt x="78" y="52"/>
                </a:cubicBezTo>
                <a:cubicBezTo>
                  <a:pt x="78" y="51"/>
                  <a:pt x="78" y="51"/>
                  <a:pt x="77" y="51"/>
                </a:cubicBezTo>
                <a:cubicBezTo>
                  <a:pt x="77" y="51"/>
                  <a:pt x="77" y="51"/>
                  <a:pt x="77" y="51"/>
                </a:cubicBezTo>
                <a:cubicBezTo>
                  <a:pt x="77" y="51"/>
                  <a:pt x="77" y="51"/>
                  <a:pt x="77" y="51"/>
                </a:cubicBezTo>
                <a:cubicBezTo>
                  <a:pt x="77" y="51"/>
                  <a:pt x="77" y="50"/>
                  <a:pt x="76" y="50"/>
                </a:cubicBezTo>
                <a:cubicBezTo>
                  <a:pt x="75" y="50"/>
                  <a:pt x="75" y="50"/>
                  <a:pt x="75" y="50"/>
                </a:cubicBezTo>
                <a:close/>
                <a:moveTo>
                  <a:pt x="76" y="51"/>
                </a:moveTo>
                <a:cubicBezTo>
                  <a:pt x="75" y="51"/>
                  <a:pt x="75" y="51"/>
                  <a:pt x="75" y="51"/>
                </a:cubicBezTo>
                <a:cubicBezTo>
                  <a:pt x="75" y="51"/>
                  <a:pt x="75" y="51"/>
                  <a:pt x="75" y="51"/>
                </a:cubicBezTo>
                <a:cubicBezTo>
                  <a:pt x="75" y="51"/>
                  <a:pt x="75" y="51"/>
                  <a:pt x="75" y="51"/>
                </a:cubicBezTo>
                <a:cubicBezTo>
                  <a:pt x="75" y="51"/>
                  <a:pt x="75" y="52"/>
                  <a:pt x="75" y="52"/>
                </a:cubicBezTo>
                <a:cubicBezTo>
                  <a:pt x="75" y="55"/>
                  <a:pt x="75" y="55"/>
                  <a:pt x="75" y="55"/>
                </a:cubicBezTo>
                <a:cubicBezTo>
                  <a:pt x="75" y="55"/>
                  <a:pt x="75" y="55"/>
                  <a:pt x="75" y="55"/>
                </a:cubicBezTo>
                <a:cubicBezTo>
                  <a:pt x="75" y="55"/>
                  <a:pt x="75" y="55"/>
                  <a:pt x="75" y="55"/>
                </a:cubicBezTo>
                <a:cubicBezTo>
                  <a:pt x="76" y="55"/>
                  <a:pt x="76" y="55"/>
                  <a:pt x="76" y="55"/>
                </a:cubicBezTo>
                <a:cubicBezTo>
                  <a:pt x="77" y="55"/>
                  <a:pt x="77" y="55"/>
                  <a:pt x="77" y="55"/>
                </a:cubicBezTo>
                <a:cubicBezTo>
                  <a:pt x="77" y="55"/>
                  <a:pt x="77" y="55"/>
                  <a:pt x="77" y="55"/>
                </a:cubicBezTo>
                <a:cubicBezTo>
                  <a:pt x="77" y="55"/>
                  <a:pt x="77" y="55"/>
                  <a:pt x="77" y="55"/>
                </a:cubicBezTo>
                <a:cubicBezTo>
                  <a:pt x="77" y="52"/>
                  <a:pt x="77" y="52"/>
                  <a:pt x="77" y="52"/>
                </a:cubicBezTo>
                <a:cubicBezTo>
                  <a:pt x="77" y="52"/>
                  <a:pt x="77" y="51"/>
                  <a:pt x="77" y="51"/>
                </a:cubicBezTo>
                <a:cubicBezTo>
                  <a:pt x="77" y="51"/>
                  <a:pt x="77" y="51"/>
                  <a:pt x="77" y="51"/>
                </a:cubicBezTo>
                <a:cubicBezTo>
                  <a:pt x="77" y="51"/>
                  <a:pt x="77" y="51"/>
                  <a:pt x="76" y="51"/>
                </a:cubicBezTo>
                <a:close/>
                <a:moveTo>
                  <a:pt x="71" y="50"/>
                </a:moveTo>
                <a:cubicBezTo>
                  <a:pt x="70" y="50"/>
                  <a:pt x="70" y="51"/>
                  <a:pt x="69" y="51"/>
                </a:cubicBezTo>
                <a:cubicBezTo>
                  <a:pt x="69" y="51"/>
                  <a:pt x="69" y="51"/>
                  <a:pt x="69" y="51"/>
                </a:cubicBezTo>
                <a:cubicBezTo>
                  <a:pt x="69" y="51"/>
                  <a:pt x="69" y="51"/>
                  <a:pt x="69" y="52"/>
                </a:cubicBezTo>
                <a:cubicBezTo>
                  <a:pt x="69" y="55"/>
                  <a:pt x="69" y="55"/>
                  <a:pt x="69" y="55"/>
                </a:cubicBezTo>
                <a:cubicBezTo>
                  <a:pt x="69" y="55"/>
                  <a:pt x="69" y="55"/>
                  <a:pt x="69" y="56"/>
                </a:cubicBezTo>
                <a:cubicBezTo>
                  <a:pt x="70" y="56"/>
                  <a:pt x="70" y="56"/>
                  <a:pt x="71" y="56"/>
                </a:cubicBezTo>
                <a:cubicBezTo>
                  <a:pt x="71" y="56"/>
                  <a:pt x="71" y="56"/>
                  <a:pt x="71" y="56"/>
                </a:cubicBezTo>
                <a:cubicBezTo>
                  <a:pt x="72" y="56"/>
                  <a:pt x="72" y="56"/>
                  <a:pt x="73" y="56"/>
                </a:cubicBezTo>
                <a:cubicBezTo>
                  <a:pt x="73" y="56"/>
                  <a:pt x="73" y="56"/>
                  <a:pt x="73" y="56"/>
                </a:cubicBezTo>
                <a:cubicBezTo>
                  <a:pt x="73" y="55"/>
                  <a:pt x="73" y="55"/>
                  <a:pt x="73" y="55"/>
                </a:cubicBezTo>
                <a:cubicBezTo>
                  <a:pt x="73" y="52"/>
                  <a:pt x="73" y="52"/>
                  <a:pt x="73" y="52"/>
                </a:cubicBezTo>
                <a:cubicBezTo>
                  <a:pt x="73" y="51"/>
                  <a:pt x="73" y="51"/>
                  <a:pt x="73" y="51"/>
                </a:cubicBezTo>
                <a:cubicBezTo>
                  <a:pt x="73" y="51"/>
                  <a:pt x="73" y="51"/>
                  <a:pt x="73" y="51"/>
                </a:cubicBezTo>
                <a:cubicBezTo>
                  <a:pt x="73" y="51"/>
                  <a:pt x="73" y="51"/>
                  <a:pt x="73" y="51"/>
                </a:cubicBezTo>
                <a:cubicBezTo>
                  <a:pt x="72" y="51"/>
                  <a:pt x="72" y="50"/>
                  <a:pt x="71" y="50"/>
                </a:cubicBezTo>
                <a:cubicBezTo>
                  <a:pt x="71" y="50"/>
                  <a:pt x="71" y="50"/>
                  <a:pt x="71" y="50"/>
                </a:cubicBezTo>
                <a:close/>
                <a:moveTo>
                  <a:pt x="71" y="51"/>
                </a:moveTo>
                <a:cubicBezTo>
                  <a:pt x="71" y="51"/>
                  <a:pt x="71" y="51"/>
                  <a:pt x="71" y="51"/>
                </a:cubicBezTo>
                <a:cubicBezTo>
                  <a:pt x="70" y="51"/>
                  <a:pt x="70" y="51"/>
                  <a:pt x="70" y="51"/>
                </a:cubicBezTo>
                <a:cubicBezTo>
                  <a:pt x="70" y="51"/>
                  <a:pt x="70" y="51"/>
                  <a:pt x="70" y="51"/>
                </a:cubicBezTo>
                <a:cubicBezTo>
                  <a:pt x="70" y="51"/>
                  <a:pt x="70" y="52"/>
                  <a:pt x="70" y="52"/>
                </a:cubicBezTo>
                <a:cubicBezTo>
                  <a:pt x="70" y="55"/>
                  <a:pt x="70" y="55"/>
                  <a:pt x="70" y="55"/>
                </a:cubicBezTo>
                <a:cubicBezTo>
                  <a:pt x="70" y="55"/>
                  <a:pt x="70" y="55"/>
                  <a:pt x="70" y="55"/>
                </a:cubicBezTo>
                <a:cubicBezTo>
                  <a:pt x="70" y="55"/>
                  <a:pt x="70" y="55"/>
                  <a:pt x="71" y="55"/>
                </a:cubicBezTo>
                <a:cubicBezTo>
                  <a:pt x="71" y="55"/>
                  <a:pt x="71" y="55"/>
                  <a:pt x="71" y="55"/>
                </a:cubicBezTo>
                <a:cubicBezTo>
                  <a:pt x="72" y="55"/>
                  <a:pt x="72" y="55"/>
                  <a:pt x="72" y="55"/>
                </a:cubicBezTo>
                <a:cubicBezTo>
                  <a:pt x="72" y="55"/>
                  <a:pt x="72" y="55"/>
                  <a:pt x="72" y="55"/>
                </a:cubicBezTo>
                <a:cubicBezTo>
                  <a:pt x="72" y="55"/>
                  <a:pt x="72" y="55"/>
                  <a:pt x="72" y="55"/>
                </a:cubicBezTo>
                <a:cubicBezTo>
                  <a:pt x="72" y="52"/>
                  <a:pt x="72" y="52"/>
                  <a:pt x="72" y="52"/>
                </a:cubicBezTo>
                <a:cubicBezTo>
                  <a:pt x="72" y="52"/>
                  <a:pt x="72" y="51"/>
                  <a:pt x="72" y="51"/>
                </a:cubicBezTo>
                <a:cubicBezTo>
                  <a:pt x="72" y="51"/>
                  <a:pt x="72" y="51"/>
                  <a:pt x="72" y="51"/>
                </a:cubicBezTo>
                <a:cubicBezTo>
                  <a:pt x="72" y="51"/>
                  <a:pt x="72" y="51"/>
                  <a:pt x="71" y="51"/>
                </a:cubicBezTo>
                <a:close/>
                <a:moveTo>
                  <a:pt x="66" y="50"/>
                </a:moveTo>
                <a:cubicBezTo>
                  <a:pt x="65" y="50"/>
                  <a:pt x="65" y="51"/>
                  <a:pt x="65" y="51"/>
                </a:cubicBezTo>
                <a:cubicBezTo>
                  <a:pt x="65" y="51"/>
                  <a:pt x="65" y="51"/>
                  <a:pt x="65" y="51"/>
                </a:cubicBezTo>
                <a:cubicBezTo>
                  <a:pt x="64" y="51"/>
                  <a:pt x="64" y="51"/>
                  <a:pt x="64" y="52"/>
                </a:cubicBezTo>
                <a:cubicBezTo>
                  <a:pt x="64" y="55"/>
                  <a:pt x="64" y="55"/>
                  <a:pt x="64" y="55"/>
                </a:cubicBezTo>
                <a:cubicBezTo>
                  <a:pt x="64" y="55"/>
                  <a:pt x="64" y="55"/>
                  <a:pt x="65" y="56"/>
                </a:cubicBezTo>
                <a:cubicBezTo>
                  <a:pt x="65" y="56"/>
                  <a:pt x="65" y="56"/>
                  <a:pt x="66" y="56"/>
                </a:cubicBezTo>
                <a:cubicBezTo>
                  <a:pt x="67" y="56"/>
                  <a:pt x="67" y="56"/>
                  <a:pt x="67" y="56"/>
                </a:cubicBezTo>
                <a:cubicBezTo>
                  <a:pt x="67" y="56"/>
                  <a:pt x="67" y="56"/>
                  <a:pt x="68" y="56"/>
                </a:cubicBezTo>
                <a:cubicBezTo>
                  <a:pt x="68" y="56"/>
                  <a:pt x="68" y="56"/>
                  <a:pt x="68" y="56"/>
                </a:cubicBezTo>
                <a:cubicBezTo>
                  <a:pt x="68" y="55"/>
                  <a:pt x="68" y="55"/>
                  <a:pt x="68" y="55"/>
                </a:cubicBezTo>
                <a:cubicBezTo>
                  <a:pt x="68" y="52"/>
                  <a:pt x="68" y="52"/>
                  <a:pt x="68" y="52"/>
                </a:cubicBezTo>
                <a:cubicBezTo>
                  <a:pt x="68" y="51"/>
                  <a:pt x="68" y="51"/>
                  <a:pt x="68" y="51"/>
                </a:cubicBezTo>
                <a:cubicBezTo>
                  <a:pt x="68" y="51"/>
                  <a:pt x="68" y="51"/>
                  <a:pt x="68" y="51"/>
                </a:cubicBezTo>
                <a:cubicBezTo>
                  <a:pt x="68" y="51"/>
                  <a:pt x="68" y="51"/>
                  <a:pt x="68" y="51"/>
                </a:cubicBezTo>
                <a:cubicBezTo>
                  <a:pt x="67" y="51"/>
                  <a:pt x="67" y="50"/>
                  <a:pt x="67" y="50"/>
                </a:cubicBezTo>
                <a:cubicBezTo>
                  <a:pt x="66" y="50"/>
                  <a:pt x="66" y="50"/>
                  <a:pt x="66" y="50"/>
                </a:cubicBezTo>
                <a:close/>
                <a:moveTo>
                  <a:pt x="67" y="51"/>
                </a:moveTo>
                <a:cubicBezTo>
                  <a:pt x="66" y="51"/>
                  <a:pt x="66" y="51"/>
                  <a:pt x="66" y="51"/>
                </a:cubicBezTo>
                <a:cubicBezTo>
                  <a:pt x="65" y="51"/>
                  <a:pt x="65" y="51"/>
                  <a:pt x="65" y="51"/>
                </a:cubicBezTo>
                <a:cubicBezTo>
                  <a:pt x="65" y="51"/>
                  <a:pt x="65" y="51"/>
                  <a:pt x="65" y="51"/>
                </a:cubicBezTo>
                <a:cubicBezTo>
                  <a:pt x="65" y="51"/>
                  <a:pt x="65" y="52"/>
                  <a:pt x="65" y="52"/>
                </a:cubicBezTo>
                <a:cubicBezTo>
                  <a:pt x="65" y="55"/>
                  <a:pt x="65" y="55"/>
                  <a:pt x="65" y="55"/>
                </a:cubicBezTo>
                <a:cubicBezTo>
                  <a:pt x="65" y="55"/>
                  <a:pt x="65" y="55"/>
                  <a:pt x="65" y="55"/>
                </a:cubicBezTo>
                <a:cubicBezTo>
                  <a:pt x="65" y="55"/>
                  <a:pt x="65" y="55"/>
                  <a:pt x="66" y="55"/>
                </a:cubicBezTo>
                <a:cubicBezTo>
                  <a:pt x="67" y="55"/>
                  <a:pt x="67" y="55"/>
                  <a:pt x="67" y="55"/>
                </a:cubicBezTo>
                <a:cubicBezTo>
                  <a:pt x="67" y="55"/>
                  <a:pt x="67" y="55"/>
                  <a:pt x="67" y="55"/>
                </a:cubicBezTo>
                <a:cubicBezTo>
                  <a:pt x="67" y="55"/>
                  <a:pt x="67" y="55"/>
                  <a:pt x="67" y="55"/>
                </a:cubicBezTo>
                <a:cubicBezTo>
                  <a:pt x="67" y="55"/>
                  <a:pt x="67" y="55"/>
                  <a:pt x="67" y="55"/>
                </a:cubicBezTo>
                <a:cubicBezTo>
                  <a:pt x="67" y="52"/>
                  <a:pt x="67" y="52"/>
                  <a:pt x="67" y="52"/>
                </a:cubicBezTo>
                <a:cubicBezTo>
                  <a:pt x="67" y="52"/>
                  <a:pt x="67" y="51"/>
                  <a:pt x="67" y="51"/>
                </a:cubicBezTo>
                <a:cubicBezTo>
                  <a:pt x="67" y="51"/>
                  <a:pt x="67" y="51"/>
                  <a:pt x="67" y="51"/>
                </a:cubicBezTo>
                <a:cubicBezTo>
                  <a:pt x="67" y="51"/>
                  <a:pt x="67" y="51"/>
                  <a:pt x="67" y="51"/>
                </a:cubicBezTo>
                <a:close/>
                <a:moveTo>
                  <a:pt x="62" y="51"/>
                </a:moveTo>
                <a:cubicBezTo>
                  <a:pt x="61" y="51"/>
                  <a:pt x="61" y="51"/>
                  <a:pt x="61" y="51"/>
                </a:cubicBezTo>
                <a:cubicBezTo>
                  <a:pt x="61" y="51"/>
                  <a:pt x="60" y="51"/>
                  <a:pt x="60" y="51"/>
                </a:cubicBezTo>
                <a:cubicBezTo>
                  <a:pt x="60" y="51"/>
                  <a:pt x="60" y="51"/>
                  <a:pt x="60" y="51"/>
                </a:cubicBezTo>
                <a:cubicBezTo>
                  <a:pt x="60" y="51"/>
                  <a:pt x="60" y="52"/>
                  <a:pt x="60" y="52"/>
                </a:cubicBezTo>
                <a:cubicBezTo>
                  <a:pt x="60" y="55"/>
                  <a:pt x="60" y="55"/>
                  <a:pt x="60" y="55"/>
                </a:cubicBezTo>
                <a:cubicBezTo>
                  <a:pt x="60" y="55"/>
                  <a:pt x="60" y="55"/>
                  <a:pt x="60" y="55"/>
                </a:cubicBezTo>
                <a:cubicBezTo>
                  <a:pt x="60" y="55"/>
                  <a:pt x="61" y="55"/>
                  <a:pt x="61" y="55"/>
                </a:cubicBezTo>
                <a:cubicBezTo>
                  <a:pt x="62" y="55"/>
                  <a:pt x="62" y="55"/>
                  <a:pt x="62" y="55"/>
                </a:cubicBezTo>
                <a:cubicBezTo>
                  <a:pt x="62" y="55"/>
                  <a:pt x="62" y="55"/>
                  <a:pt x="62" y="55"/>
                </a:cubicBezTo>
                <a:cubicBezTo>
                  <a:pt x="62" y="55"/>
                  <a:pt x="62" y="55"/>
                  <a:pt x="62" y="55"/>
                </a:cubicBezTo>
                <a:cubicBezTo>
                  <a:pt x="62" y="55"/>
                  <a:pt x="62" y="55"/>
                  <a:pt x="62" y="55"/>
                </a:cubicBezTo>
                <a:cubicBezTo>
                  <a:pt x="62" y="52"/>
                  <a:pt x="62" y="52"/>
                  <a:pt x="62" y="52"/>
                </a:cubicBezTo>
                <a:cubicBezTo>
                  <a:pt x="62" y="52"/>
                  <a:pt x="62" y="51"/>
                  <a:pt x="62" y="51"/>
                </a:cubicBezTo>
                <a:cubicBezTo>
                  <a:pt x="62" y="51"/>
                  <a:pt x="62" y="51"/>
                  <a:pt x="62" y="51"/>
                </a:cubicBezTo>
                <a:cubicBezTo>
                  <a:pt x="62" y="51"/>
                  <a:pt x="62" y="51"/>
                  <a:pt x="62" y="51"/>
                </a:cubicBezTo>
                <a:close/>
                <a:moveTo>
                  <a:pt x="37" y="50"/>
                </a:moveTo>
                <a:cubicBezTo>
                  <a:pt x="36" y="50"/>
                  <a:pt x="36" y="51"/>
                  <a:pt x="36" y="51"/>
                </a:cubicBezTo>
                <a:cubicBezTo>
                  <a:pt x="36" y="51"/>
                  <a:pt x="36" y="51"/>
                  <a:pt x="36" y="51"/>
                </a:cubicBezTo>
                <a:cubicBezTo>
                  <a:pt x="36" y="51"/>
                  <a:pt x="35" y="51"/>
                  <a:pt x="35" y="52"/>
                </a:cubicBezTo>
                <a:cubicBezTo>
                  <a:pt x="35" y="55"/>
                  <a:pt x="35" y="55"/>
                  <a:pt x="35" y="55"/>
                </a:cubicBezTo>
                <a:cubicBezTo>
                  <a:pt x="35" y="55"/>
                  <a:pt x="36" y="55"/>
                  <a:pt x="36" y="56"/>
                </a:cubicBezTo>
                <a:cubicBezTo>
                  <a:pt x="36" y="56"/>
                  <a:pt x="36" y="56"/>
                  <a:pt x="37" y="56"/>
                </a:cubicBezTo>
                <a:cubicBezTo>
                  <a:pt x="38" y="56"/>
                  <a:pt x="38" y="56"/>
                  <a:pt x="38" y="56"/>
                </a:cubicBezTo>
                <a:cubicBezTo>
                  <a:pt x="38" y="56"/>
                  <a:pt x="39" y="56"/>
                  <a:pt x="39" y="56"/>
                </a:cubicBezTo>
                <a:cubicBezTo>
                  <a:pt x="39" y="56"/>
                  <a:pt x="39" y="56"/>
                  <a:pt x="39" y="56"/>
                </a:cubicBezTo>
                <a:cubicBezTo>
                  <a:pt x="39" y="55"/>
                  <a:pt x="39" y="55"/>
                  <a:pt x="39" y="55"/>
                </a:cubicBezTo>
                <a:cubicBezTo>
                  <a:pt x="39" y="52"/>
                  <a:pt x="39" y="52"/>
                  <a:pt x="39" y="52"/>
                </a:cubicBezTo>
                <a:cubicBezTo>
                  <a:pt x="39" y="51"/>
                  <a:pt x="39" y="51"/>
                  <a:pt x="39" y="51"/>
                </a:cubicBezTo>
                <a:cubicBezTo>
                  <a:pt x="39" y="51"/>
                  <a:pt x="39" y="51"/>
                  <a:pt x="39" y="51"/>
                </a:cubicBezTo>
                <a:cubicBezTo>
                  <a:pt x="39" y="51"/>
                  <a:pt x="39" y="51"/>
                  <a:pt x="39" y="51"/>
                </a:cubicBezTo>
                <a:cubicBezTo>
                  <a:pt x="39" y="51"/>
                  <a:pt x="38" y="50"/>
                  <a:pt x="38" y="50"/>
                </a:cubicBezTo>
                <a:cubicBezTo>
                  <a:pt x="37" y="50"/>
                  <a:pt x="37" y="50"/>
                  <a:pt x="37" y="50"/>
                </a:cubicBezTo>
                <a:close/>
                <a:moveTo>
                  <a:pt x="52" y="50"/>
                </a:moveTo>
                <a:cubicBezTo>
                  <a:pt x="51" y="50"/>
                  <a:pt x="51" y="51"/>
                  <a:pt x="51" y="51"/>
                </a:cubicBezTo>
                <a:cubicBezTo>
                  <a:pt x="51" y="51"/>
                  <a:pt x="51" y="51"/>
                  <a:pt x="51" y="51"/>
                </a:cubicBezTo>
                <a:cubicBezTo>
                  <a:pt x="50" y="51"/>
                  <a:pt x="50" y="51"/>
                  <a:pt x="50" y="52"/>
                </a:cubicBezTo>
                <a:cubicBezTo>
                  <a:pt x="50" y="55"/>
                  <a:pt x="50" y="55"/>
                  <a:pt x="50" y="55"/>
                </a:cubicBezTo>
                <a:cubicBezTo>
                  <a:pt x="50" y="55"/>
                  <a:pt x="50" y="55"/>
                  <a:pt x="51" y="56"/>
                </a:cubicBezTo>
                <a:cubicBezTo>
                  <a:pt x="51" y="56"/>
                  <a:pt x="51" y="56"/>
                  <a:pt x="52" y="56"/>
                </a:cubicBezTo>
                <a:cubicBezTo>
                  <a:pt x="53" y="56"/>
                  <a:pt x="53" y="56"/>
                  <a:pt x="53" y="56"/>
                </a:cubicBezTo>
                <a:cubicBezTo>
                  <a:pt x="53" y="56"/>
                  <a:pt x="53" y="56"/>
                  <a:pt x="54" y="56"/>
                </a:cubicBezTo>
                <a:cubicBezTo>
                  <a:pt x="54" y="56"/>
                  <a:pt x="54" y="56"/>
                  <a:pt x="54" y="56"/>
                </a:cubicBezTo>
                <a:cubicBezTo>
                  <a:pt x="54" y="55"/>
                  <a:pt x="54" y="55"/>
                  <a:pt x="54" y="55"/>
                </a:cubicBezTo>
                <a:cubicBezTo>
                  <a:pt x="54" y="52"/>
                  <a:pt x="54" y="52"/>
                  <a:pt x="54" y="52"/>
                </a:cubicBezTo>
                <a:cubicBezTo>
                  <a:pt x="54" y="51"/>
                  <a:pt x="54" y="51"/>
                  <a:pt x="54" y="51"/>
                </a:cubicBezTo>
                <a:cubicBezTo>
                  <a:pt x="54" y="51"/>
                  <a:pt x="54" y="51"/>
                  <a:pt x="54" y="51"/>
                </a:cubicBezTo>
                <a:cubicBezTo>
                  <a:pt x="54" y="51"/>
                  <a:pt x="54" y="51"/>
                  <a:pt x="54" y="51"/>
                </a:cubicBezTo>
                <a:cubicBezTo>
                  <a:pt x="53" y="51"/>
                  <a:pt x="53" y="50"/>
                  <a:pt x="53" y="50"/>
                </a:cubicBezTo>
                <a:cubicBezTo>
                  <a:pt x="52" y="50"/>
                  <a:pt x="52" y="50"/>
                  <a:pt x="52" y="50"/>
                </a:cubicBezTo>
                <a:close/>
                <a:moveTo>
                  <a:pt x="53" y="51"/>
                </a:moveTo>
                <a:cubicBezTo>
                  <a:pt x="52" y="51"/>
                  <a:pt x="52" y="51"/>
                  <a:pt x="52" y="51"/>
                </a:cubicBezTo>
                <a:cubicBezTo>
                  <a:pt x="51" y="51"/>
                  <a:pt x="51" y="51"/>
                  <a:pt x="51" y="51"/>
                </a:cubicBezTo>
                <a:cubicBezTo>
                  <a:pt x="51" y="51"/>
                  <a:pt x="51" y="51"/>
                  <a:pt x="51" y="51"/>
                </a:cubicBezTo>
                <a:cubicBezTo>
                  <a:pt x="51" y="51"/>
                  <a:pt x="51" y="52"/>
                  <a:pt x="51" y="52"/>
                </a:cubicBezTo>
                <a:cubicBezTo>
                  <a:pt x="51" y="55"/>
                  <a:pt x="51" y="55"/>
                  <a:pt x="51" y="55"/>
                </a:cubicBezTo>
                <a:cubicBezTo>
                  <a:pt x="51" y="55"/>
                  <a:pt x="51" y="55"/>
                  <a:pt x="51" y="55"/>
                </a:cubicBezTo>
                <a:cubicBezTo>
                  <a:pt x="51" y="55"/>
                  <a:pt x="51" y="55"/>
                  <a:pt x="52" y="55"/>
                </a:cubicBezTo>
                <a:cubicBezTo>
                  <a:pt x="53" y="55"/>
                  <a:pt x="53" y="55"/>
                  <a:pt x="53" y="55"/>
                </a:cubicBezTo>
                <a:cubicBezTo>
                  <a:pt x="53" y="55"/>
                  <a:pt x="53" y="55"/>
                  <a:pt x="53" y="55"/>
                </a:cubicBezTo>
                <a:cubicBezTo>
                  <a:pt x="53" y="55"/>
                  <a:pt x="53" y="55"/>
                  <a:pt x="53" y="55"/>
                </a:cubicBezTo>
                <a:cubicBezTo>
                  <a:pt x="53" y="55"/>
                  <a:pt x="53" y="55"/>
                  <a:pt x="53" y="55"/>
                </a:cubicBezTo>
                <a:cubicBezTo>
                  <a:pt x="53" y="52"/>
                  <a:pt x="53" y="52"/>
                  <a:pt x="53" y="52"/>
                </a:cubicBezTo>
                <a:cubicBezTo>
                  <a:pt x="53" y="52"/>
                  <a:pt x="53" y="51"/>
                  <a:pt x="53" y="51"/>
                </a:cubicBezTo>
                <a:cubicBezTo>
                  <a:pt x="53" y="51"/>
                  <a:pt x="53" y="51"/>
                  <a:pt x="53" y="51"/>
                </a:cubicBezTo>
                <a:cubicBezTo>
                  <a:pt x="53" y="51"/>
                  <a:pt x="53" y="51"/>
                  <a:pt x="53" y="51"/>
                </a:cubicBezTo>
                <a:close/>
                <a:moveTo>
                  <a:pt x="47" y="50"/>
                </a:moveTo>
                <a:cubicBezTo>
                  <a:pt x="46" y="50"/>
                  <a:pt x="46" y="51"/>
                  <a:pt x="46" y="51"/>
                </a:cubicBezTo>
                <a:cubicBezTo>
                  <a:pt x="46" y="51"/>
                  <a:pt x="46" y="51"/>
                  <a:pt x="46" y="51"/>
                </a:cubicBezTo>
                <a:cubicBezTo>
                  <a:pt x="45" y="51"/>
                  <a:pt x="45" y="51"/>
                  <a:pt x="45" y="52"/>
                </a:cubicBezTo>
                <a:cubicBezTo>
                  <a:pt x="45" y="55"/>
                  <a:pt x="45" y="55"/>
                  <a:pt x="45" y="55"/>
                </a:cubicBezTo>
                <a:cubicBezTo>
                  <a:pt x="45" y="55"/>
                  <a:pt x="45" y="55"/>
                  <a:pt x="46" y="56"/>
                </a:cubicBezTo>
                <a:cubicBezTo>
                  <a:pt x="46" y="56"/>
                  <a:pt x="46" y="56"/>
                  <a:pt x="47" y="56"/>
                </a:cubicBezTo>
                <a:cubicBezTo>
                  <a:pt x="48" y="56"/>
                  <a:pt x="48" y="56"/>
                  <a:pt x="48" y="56"/>
                </a:cubicBezTo>
                <a:cubicBezTo>
                  <a:pt x="48" y="56"/>
                  <a:pt x="48" y="56"/>
                  <a:pt x="49" y="56"/>
                </a:cubicBezTo>
                <a:cubicBezTo>
                  <a:pt x="49" y="56"/>
                  <a:pt x="49" y="56"/>
                  <a:pt x="49" y="56"/>
                </a:cubicBezTo>
                <a:cubicBezTo>
                  <a:pt x="49" y="55"/>
                  <a:pt x="49" y="55"/>
                  <a:pt x="49" y="55"/>
                </a:cubicBezTo>
                <a:cubicBezTo>
                  <a:pt x="49" y="52"/>
                  <a:pt x="49" y="52"/>
                  <a:pt x="49" y="52"/>
                </a:cubicBezTo>
                <a:cubicBezTo>
                  <a:pt x="49" y="51"/>
                  <a:pt x="49" y="51"/>
                  <a:pt x="49" y="51"/>
                </a:cubicBezTo>
                <a:cubicBezTo>
                  <a:pt x="49" y="51"/>
                  <a:pt x="49" y="51"/>
                  <a:pt x="49" y="51"/>
                </a:cubicBezTo>
                <a:cubicBezTo>
                  <a:pt x="49" y="51"/>
                  <a:pt x="49" y="51"/>
                  <a:pt x="49" y="51"/>
                </a:cubicBezTo>
                <a:cubicBezTo>
                  <a:pt x="48" y="51"/>
                  <a:pt x="48" y="50"/>
                  <a:pt x="48" y="50"/>
                </a:cubicBezTo>
                <a:cubicBezTo>
                  <a:pt x="47" y="50"/>
                  <a:pt x="47" y="50"/>
                  <a:pt x="47" y="50"/>
                </a:cubicBezTo>
                <a:close/>
                <a:moveTo>
                  <a:pt x="48" y="51"/>
                </a:moveTo>
                <a:cubicBezTo>
                  <a:pt x="47" y="51"/>
                  <a:pt x="47" y="51"/>
                  <a:pt x="47" y="51"/>
                </a:cubicBezTo>
                <a:cubicBezTo>
                  <a:pt x="46" y="51"/>
                  <a:pt x="46" y="51"/>
                  <a:pt x="46" y="51"/>
                </a:cubicBezTo>
                <a:cubicBezTo>
                  <a:pt x="46" y="51"/>
                  <a:pt x="46" y="51"/>
                  <a:pt x="46" y="51"/>
                </a:cubicBezTo>
                <a:cubicBezTo>
                  <a:pt x="46" y="51"/>
                  <a:pt x="46" y="52"/>
                  <a:pt x="46" y="52"/>
                </a:cubicBezTo>
                <a:cubicBezTo>
                  <a:pt x="46" y="55"/>
                  <a:pt x="46" y="55"/>
                  <a:pt x="46" y="55"/>
                </a:cubicBezTo>
                <a:cubicBezTo>
                  <a:pt x="46" y="55"/>
                  <a:pt x="46" y="55"/>
                  <a:pt x="46" y="55"/>
                </a:cubicBezTo>
                <a:cubicBezTo>
                  <a:pt x="46" y="55"/>
                  <a:pt x="46" y="55"/>
                  <a:pt x="47" y="55"/>
                </a:cubicBezTo>
                <a:cubicBezTo>
                  <a:pt x="48" y="55"/>
                  <a:pt x="48" y="55"/>
                  <a:pt x="48" y="55"/>
                </a:cubicBezTo>
                <a:cubicBezTo>
                  <a:pt x="48" y="55"/>
                  <a:pt x="48" y="55"/>
                  <a:pt x="48" y="55"/>
                </a:cubicBezTo>
                <a:cubicBezTo>
                  <a:pt x="48" y="55"/>
                  <a:pt x="48" y="55"/>
                  <a:pt x="48" y="55"/>
                </a:cubicBezTo>
                <a:cubicBezTo>
                  <a:pt x="48" y="55"/>
                  <a:pt x="48" y="55"/>
                  <a:pt x="48" y="55"/>
                </a:cubicBezTo>
                <a:cubicBezTo>
                  <a:pt x="48" y="52"/>
                  <a:pt x="48" y="52"/>
                  <a:pt x="48" y="52"/>
                </a:cubicBezTo>
                <a:cubicBezTo>
                  <a:pt x="48" y="52"/>
                  <a:pt x="48" y="51"/>
                  <a:pt x="48" y="51"/>
                </a:cubicBezTo>
                <a:cubicBezTo>
                  <a:pt x="48" y="51"/>
                  <a:pt x="48" y="51"/>
                  <a:pt x="48" y="51"/>
                </a:cubicBezTo>
                <a:cubicBezTo>
                  <a:pt x="48" y="51"/>
                  <a:pt x="48" y="51"/>
                  <a:pt x="48" y="51"/>
                </a:cubicBezTo>
                <a:close/>
                <a:moveTo>
                  <a:pt x="42" y="50"/>
                </a:moveTo>
                <a:cubicBezTo>
                  <a:pt x="41" y="50"/>
                  <a:pt x="41" y="51"/>
                  <a:pt x="41" y="51"/>
                </a:cubicBezTo>
                <a:cubicBezTo>
                  <a:pt x="41" y="51"/>
                  <a:pt x="41" y="51"/>
                  <a:pt x="41" y="51"/>
                </a:cubicBezTo>
                <a:cubicBezTo>
                  <a:pt x="40" y="51"/>
                  <a:pt x="40" y="51"/>
                  <a:pt x="40" y="52"/>
                </a:cubicBezTo>
                <a:cubicBezTo>
                  <a:pt x="40" y="55"/>
                  <a:pt x="40" y="55"/>
                  <a:pt x="40" y="55"/>
                </a:cubicBezTo>
                <a:cubicBezTo>
                  <a:pt x="40" y="55"/>
                  <a:pt x="40" y="55"/>
                  <a:pt x="41" y="56"/>
                </a:cubicBezTo>
                <a:cubicBezTo>
                  <a:pt x="41" y="56"/>
                  <a:pt x="41" y="56"/>
                  <a:pt x="42" y="56"/>
                </a:cubicBezTo>
                <a:cubicBezTo>
                  <a:pt x="43" y="56"/>
                  <a:pt x="43" y="56"/>
                  <a:pt x="43" y="56"/>
                </a:cubicBezTo>
                <a:cubicBezTo>
                  <a:pt x="43" y="56"/>
                  <a:pt x="43" y="56"/>
                  <a:pt x="44" y="56"/>
                </a:cubicBezTo>
                <a:cubicBezTo>
                  <a:pt x="44" y="56"/>
                  <a:pt x="44" y="56"/>
                  <a:pt x="44" y="56"/>
                </a:cubicBezTo>
                <a:cubicBezTo>
                  <a:pt x="44" y="55"/>
                  <a:pt x="44" y="55"/>
                  <a:pt x="44" y="55"/>
                </a:cubicBezTo>
                <a:cubicBezTo>
                  <a:pt x="44" y="52"/>
                  <a:pt x="44" y="52"/>
                  <a:pt x="44" y="52"/>
                </a:cubicBezTo>
                <a:cubicBezTo>
                  <a:pt x="44" y="51"/>
                  <a:pt x="44" y="51"/>
                  <a:pt x="44" y="51"/>
                </a:cubicBezTo>
                <a:cubicBezTo>
                  <a:pt x="44" y="51"/>
                  <a:pt x="44" y="51"/>
                  <a:pt x="44" y="51"/>
                </a:cubicBezTo>
                <a:cubicBezTo>
                  <a:pt x="44" y="51"/>
                  <a:pt x="44" y="51"/>
                  <a:pt x="44" y="51"/>
                </a:cubicBezTo>
                <a:cubicBezTo>
                  <a:pt x="43" y="51"/>
                  <a:pt x="43" y="50"/>
                  <a:pt x="43" y="50"/>
                </a:cubicBezTo>
                <a:cubicBezTo>
                  <a:pt x="42" y="50"/>
                  <a:pt x="42" y="50"/>
                  <a:pt x="42" y="50"/>
                </a:cubicBezTo>
                <a:close/>
                <a:moveTo>
                  <a:pt x="43" y="51"/>
                </a:moveTo>
                <a:cubicBezTo>
                  <a:pt x="42" y="51"/>
                  <a:pt x="42" y="51"/>
                  <a:pt x="42" y="51"/>
                </a:cubicBezTo>
                <a:cubicBezTo>
                  <a:pt x="42" y="51"/>
                  <a:pt x="41" y="51"/>
                  <a:pt x="41" y="51"/>
                </a:cubicBezTo>
                <a:cubicBezTo>
                  <a:pt x="41" y="51"/>
                  <a:pt x="41" y="51"/>
                  <a:pt x="41" y="51"/>
                </a:cubicBezTo>
                <a:cubicBezTo>
                  <a:pt x="41" y="51"/>
                  <a:pt x="41" y="52"/>
                  <a:pt x="41" y="52"/>
                </a:cubicBezTo>
                <a:cubicBezTo>
                  <a:pt x="41" y="55"/>
                  <a:pt x="41" y="55"/>
                  <a:pt x="41" y="55"/>
                </a:cubicBezTo>
                <a:cubicBezTo>
                  <a:pt x="41" y="55"/>
                  <a:pt x="41" y="55"/>
                  <a:pt x="41" y="55"/>
                </a:cubicBezTo>
                <a:cubicBezTo>
                  <a:pt x="41" y="55"/>
                  <a:pt x="42" y="55"/>
                  <a:pt x="42" y="55"/>
                </a:cubicBezTo>
                <a:cubicBezTo>
                  <a:pt x="43" y="55"/>
                  <a:pt x="43" y="55"/>
                  <a:pt x="43" y="55"/>
                </a:cubicBezTo>
                <a:cubicBezTo>
                  <a:pt x="43" y="55"/>
                  <a:pt x="43" y="55"/>
                  <a:pt x="43" y="55"/>
                </a:cubicBezTo>
                <a:cubicBezTo>
                  <a:pt x="43" y="55"/>
                  <a:pt x="43" y="55"/>
                  <a:pt x="43" y="55"/>
                </a:cubicBezTo>
                <a:cubicBezTo>
                  <a:pt x="43" y="55"/>
                  <a:pt x="43" y="55"/>
                  <a:pt x="43" y="55"/>
                </a:cubicBezTo>
                <a:cubicBezTo>
                  <a:pt x="43" y="52"/>
                  <a:pt x="43" y="52"/>
                  <a:pt x="43" y="52"/>
                </a:cubicBezTo>
                <a:cubicBezTo>
                  <a:pt x="43" y="52"/>
                  <a:pt x="43" y="51"/>
                  <a:pt x="43" y="51"/>
                </a:cubicBezTo>
                <a:cubicBezTo>
                  <a:pt x="43" y="51"/>
                  <a:pt x="43" y="51"/>
                  <a:pt x="43" y="51"/>
                </a:cubicBezTo>
                <a:cubicBezTo>
                  <a:pt x="43" y="51"/>
                  <a:pt x="43" y="51"/>
                  <a:pt x="43" y="51"/>
                </a:cubicBezTo>
                <a:close/>
                <a:moveTo>
                  <a:pt x="38" y="51"/>
                </a:moveTo>
                <a:cubicBezTo>
                  <a:pt x="37" y="51"/>
                  <a:pt x="37" y="51"/>
                  <a:pt x="37" y="51"/>
                </a:cubicBezTo>
                <a:cubicBezTo>
                  <a:pt x="37" y="51"/>
                  <a:pt x="37" y="51"/>
                  <a:pt x="36" y="51"/>
                </a:cubicBezTo>
                <a:cubicBezTo>
                  <a:pt x="36" y="51"/>
                  <a:pt x="36" y="51"/>
                  <a:pt x="36" y="51"/>
                </a:cubicBezTo>
                <a:cubicBezTo>
                  <a:pt x="36" y="51"/>
                  <a:pt x="36" y="52"/>
                  <a:pt x="36" y="52"/>
                </a:cubicBezTo>
                <a:cubicBezTo>
                  <a:pt x="36" y="55"/>
                  <a:pt x="36" y="55"/>
                  <a:pt x="36" y="55"/>
                </a:cubicBezTo>
                <a:cubicBezTo>
                  <a:pt x="36" y="55"/>
                  <a:pt x="36" y="55"/>
                  <a:pt x="36" y="55"/>
                </a:cubicBezTo>
                <a:cubicBezTo>
                  <a:pt x="37" y="55"/>
                  <a:pt x="37" y="55"/>
                  <a:pt x="37" y="55"/>
                </a:cubicBezTo>
                <a:cubicBezTo>
                  <a:pt x="38" y="55"/>
                  <a:pt x="38" y="55"/>
                  <a:pt x="38" y="55"/>
                </a:cubicBezTo>
                <a:cubicBezTo>
                  <a:pt x="38" y="55"/>
                  <a:pt x="38" y="55"/>
                  <a:pt x="38" y="55"/>
                </a:cubicBezTo>
                <a:cubicBezTo>
                  <a:pt x="38" y="55"/>
                  <a:pt x="38" y="55"/>
                  <a:pt x="38" y="55"/>
                </a:cubicBezTo>
                <a:cubicBezTo>
                  <a:pt x="38" y="55"/>
                  <a:pt x="39" y="55"/>
                  <a:pt x="39" y="55"/>
                </a:cubicBezTo>
                <a:cubicBezTo>
                  <a:pt x="39" y="52"/>
                  <a:pt x="39" y="52"/>
                  <a:pt x="39" y="52"/>
                </a:cubicBezTo>
                <a:cubicBezTo>
                  <a:pt x="39" y="52"/>
                  <a:pt x="38" y="51"/>
                  <a:pt x="38" y="51"/>
                </a:cubicBezTo>
                <a:cubicBezTo>
                  <a:pt x="38" y="51"/>
                  <a:pt x="38" y="51"/>
                  <a:pt x="38" y="51"/>
                </a:cubicBezTo>
                <a:cubicBezTo>
                  <a:pt x="38" y="51"/>
                  <a:pt x="38" y="51"/>
                  <a:pt x="38" y="51"/>
                </a:cubicBezTo>
                <a:close/>
                <a:moveTo>
                  <a:pt x="28" y="50"/>
                </a:moveTo>
                <a:cubicBezTo>
                  <a:pt x="27" y="50"/>
                  <a:pt x="27" y="51"/>
                  <a:pt x="27" y="51"/>
                </a:cubicBezTo>
                <a:cubicBezTo>
                  <a:pt x="27" y="51"/>
                  <a:pt x="27" y="51"/>
                  <a:pt x="27" y="51"/>
                </a:cubicBezTo>
                <a:cubicBezTo>
                  <a:pt x="26" y="51"/>
                  <a:pt x="26" y="51"/>
                  <a:pt x="26" y="52"/>
                </a:cubicBezTo>
                <a:cubicBezTo>
                  <a:pt x="26" y="55"/>
                  <a:pt x="26" y="55"/>
                  <a:pt x="26" y="55"/>
                </a:cubicBezTo>
                <a:cubicBezTo>
                  <a:pt x="26" y="55"/>
                  <a:pt x="26" y="55"/>
                  <a:pt x="27" y="56"/>
                </a:cubicBezTo>
                <a:cubicBezTo>
                  <a:pt x="27" y="56"/>
                  <a:pt x="27" y="56"/>
                  <a:pt x="28" y="56"/>
                </a:cubicBezTo>
                <a:cubicBezTo>
                  <a:pt x="29" y="56"/>
                  <a:pt x="29" y="56"/>
                  <a:pt x="29" y="56"/>
                </a:cubicBezTo>
                <a:cubicBezTo>
                  <a:pt x="29" y="56"/>
                  <a:pt x="29" y="56"/>
                  <a:pt x="30" y="56"/>
                </a:cubicBezTo>
                <a:cubicBezTo>
                  <a:pt x="30" y="56"/>
                  <a:pt x="30" y="56"/>
                  <a:pt x="30" y="56"/>
                </a:cubicBezTo>
                <a:cubicBezTo>
                  <a:pt x="30" y="55"/>
                  <a:pt x="30" y="55"/>
                  <a:pt x="30" y="55"/>
                </a:cubicBezTo>
                <a:cubicBezTo>
                  <a:pt x="30" y="52"/>
                  <a:pt x="30" y="52"/>
                  <a:pt x="30" y="52"/>
                </a:cubicBezTo>
                <a:cubicBezTo>
                  <a:pt x="30" y="51"/>
                  <a:pt x="30" y="51"/>
                  <a:pt x="30" y="51"/>
                </a:cubicBezTo>
                <a:cubicBezTo>
                  <a:pt x="30" y="51"/>
                  <a:pt x="30" y="51"/>
                  <a:pt x="30" y="51"/>
                </a:cubicBezTo>
                <a:cubicBezTo>
                  <a:pt x="30" y="51"/>
                  <a:pt x="30" y="51"/>
                  <a:pt x="30" y="51"/>
                </a:cubicBezTo>
                <a:cubicBezTo>
                  <a:pt x="29" y="51"/>
                  <a:pt x="29" y="50"/>
                  <a:pt x="29" y="50"/>
                </a:cubicBezTo>
                <a:cubicBezTo>
                  <a:pt x="28" y="50"/>
                  <a:pt x="28" y="50"/>
                  <a:pt x="28" y="50"/>
                </a:cubicBezTo>
                <a:close/>
                <a:moveTo>
                  <a:pt x="29" y="51"/>
                </a:moveTo>
                <a:cubicBezTo>
                  <a:pt x="28" y="51"/>
                  <a:pt x="28" y="51"/>
                  <a:pt x="28" y="51"/>
                </a:cubicBezTo>
                <a:cubicBezTo>
                  <a:pt x="28" y="51"/>
                  <a:pt x="27" y="51"/>
                  <a:pt x="27" y="51"/>
                </a:cubicBezTo>
                <a:cubicBezTo>
                  <a:pt x="27" y="51"/>
                  <a:pt x="27" y="51"/>
                  <a:pt x="27" y="51"/>
                </a:cubicBezTo>
                <a:cubicBezTo>
                  <a:pt x="27" y="51"/>
                  <a:pt x="27" y="52"/>
                  <a:pt x="27" y="52"/>
                </a:cubicBezTo>
                <a:cubicBezTo>
                  <a:pt x="27" y="55"/>
                  <a:pt x="27" y="55"/>
                  <a:pt x="27" y="55"/>
                </a:cubicBezTo>
                <a:cubicBezTo>
                  <a:pt x="27" y="55"/>
                  <a:pt x="27" y="55"/>
                  <a:pt x="27" y="55"/>
                </a:cubicBezTo>
                <a:cubicBezTo>
                  <a:pt x="27" y="55"/>
                  <a:pt x="28" y="55"/>
                  <a:pt x="28" y="55"/>
                </a:cubicBezTo>
                <a:cubicBezTo>
                  <a:pt x="29" y="55"/>
                  <a:pt x="29" y="55"/>
                  <a:pt x="29" y="55"/>
                </a:cubicBezTo>
                <a:cubicBezTo>
                  <a:pt x="29" y="55"/>
                  <a:pt x="29" y="55"/>
                  <a:pt x="29" y="55"/>
                </a:cubicBezTo>
                <a:cubicBezTo>
                  <a:pt x="29" y="55"/>
                  <a:pt x="29" y="55"/>
                  <a:pt x="29" y="55"/>
                </a:cubicBezTo>
                <a:cubicBezTo>
                  <a:pt x="29" y="55"/>
                  <a:pt x="29" y="55"/>
                  <a:pt x="29" y="55"/>
                </a:cubicBezTo>
                <a:cubicBezTo>
                  <a:pt x="29" y="52"/>
                  <a:pt x="29" y="52"/>
                  <a:pt x="29" y="52"/>
                </a:cubicBezTo>
                <a:cubicBezTo>
                  <a:pt x="29" y="52"/>
                  <a:pt x="29" y="51"/>
                  <a:pt x="29" y="51"/>
                </a:cubicBezTo>
                <a:cubicBezTo>
                  <a:pt x="29" y="51"/>
                  <a:pt x="29" y="51"/>
                  <a:pt x="29" y="51"/>
                </a:cubicBezTo>
                <a:cubicBezTo>
                  <a:pt x="29" y="51"/>
                  <a:pt x="29" y="51"/>
                  <a:pt x="29" y="51"/>
                </a:cubicBezTo>
                <a:close/>
                <a:moveTo>
                  <a:pt x="23" y="50"/>
                </a:moveTo>
                <a:cubicBezTo>
                  <a:pt x="22" y="50"/>
                  <a:pt x="22" y="51"/>
                  <a:pt x="22" y="51"/>
                </a:cubicBezTo>
                <a:cubicBezTo>
                  <a:pt x="22" y="51"/>
                  <a:pt x="22" y="51"/>
                  <a:pt x="22" y="51"/>
                </a:cubicBezTo>
                <a:cubicBezTo>
                  <a:pt x="22" y="51"/>
                  <a:pt x="21" y="51"/>
                  <a:pt x="21" y="52"/>
                </a:cubicBezTo>
                <a:cubicBezTo>
                  <a:pt x="21" y="55"/>
                  <a:pt x="21" y="55"/>
                  <a:pt x="21" y="55"/>
                </a:cubicBezTo>
                <a:cubicBezTo>
                  <a:pt x="21" y="55"/>
                  <a:pt x="22" y="55"/>
                  <a:pt x="22" y="56"/>
                </a:cubicBezTo>
                <a:cubicBezTo>
                  <a:pt x="22" y="56"/>
                  <a:pt x="22" y="56"/>
                  <a:pt x="23" y="56"/>
                </a:cubicBezTo>
                <a:cubicBezTo>
                  <a:pt x="24" y="56"/>
                  <a:pt x="24" y="56"/>
                  <a:pt x="24" y="56"/>
                </a:cubicBezTo>
                <a:cubicBezTo>
                  <a:pt x="24" y="56"/>
                  <a:pt x="25" y="56"/>
                  <a:pt x="25" y="56"/>
                </a:cubicBezTo>
                <a:cubicBezTo>
                  <a:pt x="25" y="56"/>
                  <a:pt x="25" y="56"/>
                  <a:pt x="25" y="56"/>
                </a:cubicBezTo>
                <a:cubicBezTo>
                  <a:pt x="25" y="55"/>
                  <a:pt x="25" y="55"/>
                  <a:pt x="25" y="55"/>
                </a:cubicBezTo>
                <a:cubicBezTo>
                  <a:pt x="25" y="52"/>
                  <a:pt x="25" y="52"/>
                  <a:pt x="25" y="52"/>
                </a:cubicBezTo>
                <a:cubicBezTo>
                  <a:pt x="25" y="51"/>
                  <a:pt x="25" y="51"/>
                  <a:pt x="25" y="51"/>
                </a:cubicBezTo>
                <a:cubicBezTo>
                  <a:pt x="25" y="51"/>
                  <a:pt x="25" y="51"/>
                  <a:pt x="25" y="51"/>
                </a:cubicBezTo>
                <a:cubicBezTo>
                  <a:pt x="25" y="51"/>
                  <a:pt x="25" y="51"/>
                  <a:pt x="25" y="51"/>
                </a:cubicBezTo>
                <a:cubicBezTo>
                  <a:pt x="25" y="51"/>
                  <a:pt x="24" y="50"/>
                  <a:pt x="24" y="50"/>
                </a:cubicBezTo>
                <a:cubicBezTo>
                  <a:pt x="23" y="50"/>
                  <a:pt x="23" y="50"/>
                  <a:pt x="23" y="50"/>
                </a:cubicBezTo>
                <a:close/>
                <a:moveTo>
                  <a:pt x="24" y="51"/>
                </a:moveTo>
                <a:cubicBezTo>
                  <a:pt x="23" y="51"/>
                  <a:pt x="23" y="51"/>
                  <a:pt x="23" y="51"/>
                </a:cubicBezTo>
                <a:cubicBezTo>
                  <a:pt x="23" y="51"/>
                  <a:pt x="23" y="51"/>
                  <a:pt x="22" y="51"/>
                </a:cubicBezTo>
                <a:cubicBezTo>
                  <a:pt x="22" y="51"/>
                  <a:pt x="22" y="51"/>
                  <a:pt x="22" y="51"/>
                </a:cubicBezTo>
                <a:cubicBezTo>
                  <a:pt x="22" y="51"/>
                  <a:pt x="22" y="52"/>
                  <a:pt x="22" y="52"/>
                </a:cubicBezTo>
                <a:cubicBezTo>
                  <a:pt x="22" y="55"/>
                  <a:pt x="22" y="55"/>
                  <a:pt x="22" y="55"/>
                </a:cubicBezTo>
                <a:cubicBezTo>
                  <a:pt x="22" y="55"/>
                  <a:pt x="22" y="55"/>
                  <a:pt x="22" y="55"/>
                </a:cubicBezTo>
                <a:cubicBezTo>
                  <a:pt x="23" y="55"/>
                  <a:pt x="23" y="55"/>
                  <a:pt x="23" y="55"/>
                </a:cubicBezTo>
                <a:cubicBezTo>
                  <a:pt x="24" y="55"/>
                  <a:pt x="24" y="55"/>
                  <a:pt x="24" y="55"/>
                </a:cubicBezTo>
                <a:cubicBezTo>
                  <a:pt x="24" y="55"/>
                  <a:pt x="24" y="55"/>
                  <a:pt x="24" y="55"/>
                </a:cubicBezTo>
                <a:cubicBezTo>
                  <a:pt x="24" y="55"/>
                  <a:pt x="24" y="55"/>
                  <a:pt x="24" y="55"/>
                </a:cubicBezTo>
                <a:cubicBezTo>
                  <a:pt x="24" y="55"/>
                  <a:pt x="24" y="55"/>
                  <a:pt x="24" y="55"/>
                </a:cubicBezTo>
                <a:cubicBezTo>
                  <a:pt x="24" y="52"/>
                  <a:pt x="24" y="52"/>
                  <a:pt x="24" y="52"/>
                </a:cubicBezTo>
                <a:cubicBezTo>
                  <a:pt x="24" y="52"/>
                  <a:pt x="24" y="51"/>
                  <a:pt x="24" y="51"/>
                </a:cubicBezTo>
                <a:cubicBezTo>
                  <a:pt x="24" y="51"/>
                  <a:pt x="24" y="51"/>
                  <a:pt x="24" y="51"/>
                </a:cubicBezTo>
                <a:cubicBezTo>
                  <a:pt x="24" y="51"/>
                  <a:pt x="24" y="51"/>
                  <a:pt x="24" y="51"/>
                </a:cubicBezTo>
                <a:close/>
                <a:moveTo>
                  <a:pt x="18" y="50"/>
                </a:moveTo>
                <a:cubicBezTo>
                  <a:pt x="18" y="50"/>
                  <a:pt x="17" y="51"/>
                  <a:pt x="17" y="51"/>
                </a:cubicBezTo>
                <a:cubicBezTo>
                  <a:pt x="17" y="51"/>
                  <a:pt x="17" y="51"/>
                  <a:pt x="17" y="51"/>
                </a:cubicBezTo>
                <a:cubicBezTo>
                  <a:pt x="17" y="51"/>
                  <a:pt x="16" y="51"/>
                  <a:pt x="16" y="52"/>
                </a:cubicBezTo>
                <a:cubicBezTo>
                  <a:pt x="16" y="55"/>
                  <a:pt x="16" y="55"/>
                  <a:pt x="16" y="55"/>
                </a:cubicBezTo>
                <a:cubicBezTo>
                  <a:pt x="16" y="55"/>
                  <a:pt x="17" y="55"/>
                  <a:pt x="17" y="56"/>
                </a:cubicBezTo>
                <a:cubicBezTo>
                  <a:pt x="17" y="56"/>
                  <a:pt x="18" y="56"/>
                  <a:pt x="18" y="56"/>
                </a:cubicBezTo>
                <a:cubicBezTo>
                  <a:pt x="19" y="56"/>
                  <a:pt x="19" y="56"/>
                  <a:pt x="19" y="56"/>
                </a:cubicBezTo>
                <a:cubicBezTo>
                  <a:pt x="19" y="56"/>
                  <a:pt x="20" y="56"/>
                  <a:pt x="20" y="56"/>
                </a:cubicBezTo>
                <a:cubicBezTo>
                  <a:pt x="20" y="56"/>
                  <a:pt x="20" y="56"/>
                  <a:pt x="20" y="56"/>
                </a:cubicBezTo>
                <a:cubicBezTo>
                  <a:pt x="20" y="55"/>
                  <a:pt x="20" y="55"/>
                  <a:pt x="20" y="55"/>
                </a:cubicBezTo>
                <a:cubicBezTo>
                  <a:pt x="20" y="52"/>
                  <a:pt x="20" y="52"/>
                  <a:pt x="20" y="52"/>
                </a:cubicBezTo>
                <a:cubicBezTo>
                  <a:pt x="20" y="51"/>
                  <a:pt x="20" y="51"/>
                  <a:pt x="20" y="51"/>
                </a:cubicBezTo>
                <a:cubicBezTo>
                  <a:pt x="20" y="51"/>
                  <a:pt x="20" y="51"/>
                  <a:pt x="20" y="51"/>
                </a:cubicBezTo>
                <a:cubicBezTo>
                  <a:pt x="20" y="51"/>
                  <a:pt x="20" y="51"/>
                  <a:pt x="20" y="51"/>
                </a:cubicBezTo>
                <a:cubicBezTo>
                  <a:pt x="20" y="51"/>
                  <a:pt x="19" y="50"/>
                  <a:pt x="19" y="50"/>
                </a:cubicBezTo>
                <a:cubicBezTo>
                  <a:pt x="18" y="50"/>
                  <a:pt x="18" y="50"/>
                  <a:pt x="18" y="50"/>
                </a:cubicBezTo>
                <a:close/>
                <a:moveTo>
                  <a:pt x="19" y="51"/>
                </a:moveTo>
                <a:cubicBezTo>
                  <a:pt x="18" y="51"/>
                  <a:pt x="18" y="51"/>
                  <a:pt x="18" y="51"/>
                </a:cubicBezTo>
                <a:cubicBezTo>
                  <a:pt x="18" y="51"/>
                  <a:pt x="18" y="51"/>
                  <a:pt x="17" y="51"/>
                </a:cubicBezTo>
                <a:cubicBezTo>
                  <a:pt x="17" y="51"/>
                  <a:pt x="17" y="51"/>
                  <a:pt x="17" y="51"/>
                </a:cubicBezTo>
                <a:cubicBezTo>
                  <a:pt x="17" y="51"/>
                  <a:pt x="17" y="52"/>
                  <a:pt x="17" y="52"/>
                </a:cubicBezTo>
                <a:cubicBezTo>
                  <a:pt x="17" y="55"/>
                  <a:pt x="17" y="55"/>
                  <a:pt x="17" y="55"/>
                </a:cubicBezTo>
                <a:cubicBezTo>
                  <a:pt x="17" y="55"/>
                  <a:pt x="17" y="55"/>
                  <a:pt x="17" y="55"/>
                </a:cubicBezTo>
                <a:cubicBezTo>
                  <a:pt x="18" y="55"/>
                  <a:pt x="18" y="55"/>
                  <a:pt x="18" y="55"/>
                </a:cubicBezTo>
                <a:cubicBezTo>
                  <a:pt x="19" y="55"/>
                  <a:pt x="19" y="55"/>
                  <a:pt x="19" y="55"/>
                </a:cubicBezTo>
                <a:cubicBezTo>
                  <a:pt x="19" y="55"/>
                  <a:pt x="19" y="55"/>
                  <a:pt x="19" y="55"/>
                </a:cubicBezTo>
                <a:cubicBezTo>
                  <a:pt x="19" y="55"/>
                  <a:pt x="19" y="55"/>
                  <a:pt x="19" y="55"/>
                </a:cubicBezTo>
                <a:cubicBezTo>
                  <a:pt x="19" y="55"/>
                  <a:pt x="20" y="55"/>
                  <a:pt x="20" y="55"/>
                </a:cubicBezTo>
                <a:cubicBezTo>
                  <a:pt x="20" y="52"/>
                  <a:pt x="20" y="52"/>
                  <a:pt x="20" y="52"/>
                </a:cubicBezTo>
                <a:cubicBezTo>
                  <a:pt x="20" y="52"/>
                  <a:pt x="19" y="51"/>
                  <a:pt x="19" y="51"/>
                </a:cubicBezTo>
                <a:cubicBezTo>
                  <a:pt x="19" y="51"/>
                  <a:pt x="19" y="51"/>
                  <a:pt x="19" y="51"/>
                </a:cubicBezTo>
                <a:cubicBezTo>
                  <a:pt x="19" y="51"/>
                  <a:pt x="19" y="51"/>
                  <a:pt x="19" y="51"/>
                </a:cubicBezTo>
                <a:close/>
                <a:moveTo>
                  <a:pt x="14" y="51"/>
                </a:moveTo>
                <a:cubicBezTo>
                  <a:pt x="13" y="51"/>
                  <a:pt x="13" y="51"/>
                  <a:pt x="13" y="51"/>
                </a:cubicBezTo>
                <a:cubicBezTo>
                  <a:pt x="13" y="51"/>
                  <a:pt x="13" y="51"/>
                  <a:pt x="13" y="51"/>
                </a:cubicBezTo>
                <a:cubicBezTo>
                  <a:pt x="13" y="51"/>
                  <a:pt x="13" y="51"/>
                  <a:pt x="13" y="51"/>
                </a:cubicBezTo>
                <a:cubicBezTo>
                  <a:pt x="12" y="51"/>
                  <a:pt x="12" y="52"/>
                  <a:pt x="12" y="52"/>
                </a:cubicBezTo>
                <a:cubicBezTo>
                  <a:pt x="12" y="55"/>
                  <a:pt x="12" y="55"/>
                  <a:pt x="12" y="55"/>
                </a:cubicBezTo>
                <a:cubicBezTo>
                  <a:pt x="12" y="55"/>
                  <a:pt x="12" y="55"/>
                  <a:pt x="13" y="55"/>
                </a:cubicBezTo>
                <a:cubicBezTo>
                  <a:pt x="13" y="55"/>
                  <a:pt x="13" y="55"/>
                  <a:pt x="13" y="55"/>
                </a:cubicBezTo>
                <a:cubicBezTo>
                  <a:pt x="14" y="55"/>
                  <a:pt x="14" y="55"/>
                  <a:pt x="14" y="55"/>
                </a:cubicBezTo>
                <a:cubicBezTo>
                  <a:pt x="14" y="55"/>
                  <a:pt x="14" y="55"/>
                  <a:pt x="14" y="55"/>
                </a:cubicBezTo>
                <a:cubicBezTo>
                  <a:pt x="14" y="55"/>
                  <a:pt x="14" y="55"/>
                  <a:pt x="14" y="55"/>
                </a:cubicBezTo>
                <a:cubicBezTo>
                  <a:pt x="15" y="55"/>
                  <a:pt x="15" y="55"/>
                  <a:pt x="15" y="55"/>
                </a:cubicBezTo>
                <a:cubicBezTo>
                  <a:pt x="15" y="52"/>
                  <a:pt x="15" y="52"/>
                  <a:pt x="15" y="52"/>
                </a:cubicBezTo>
                <a:cubicBezTo>
                  <a:pt x="15" y="52"/>
                  <a:pt x="15" y="51"/>
                  <a:pt x="14" y="51"/>
                </a:cubicBezTo>
                <a:cubicBezTo>
                  <a:pt x="14" y="51"/>
                  <a:pt x="14" y="51"/>
                  <a:pt x="14" y="51"/>
                </a:cubicBezTo>
                <a:cubicBezTo>
                  <a:pt x="14" y="51"/>
                  <a:pt x="14" y="51"/>
                  <a:pt x="14" y="51"/>
                </a:cubicBezTo>
                <a:close/>
                <a:moveTo>
                  <a:pt x="17" y="24"/>
                </a:moveTo>
                <a:cubicBezTo>
                  <a:pt x="17" y="41"/>
                  <a:pt x="17" y="41"/>
                  <a:pt x="17" y="41"/>
                </a:cubicBezTo>
                <a:cubicBezTo>
                  <a:pt x="24" y="41"/>
                  <a:pt x="24" y="41"/>
                  <a:pt x="24" y="41"/>
                </a:cubicBezTo>
                <a:cubicBezTo>
                  <a:pt x="24" y="28"/>
                  <a:pt x="24" y="28"/>
                  <a:pt x="24" y="28"/>
                </a:cubicBezTo>
                <a:cubicBezTo>
                  <a:pt x="25" y="28"/>
                  <a:pt x="25" y="28"/>
                  <a:pt x="25" y="28"/>
                </a:cubicBezTo>
                <a:cubicBezTo>
                  <a:pt x="25" y="28"/>
                  <a:pt x="25" y="28"/>
                  <a:pt x="25" y="28"/>
                </a:cubicBezTo>
                <a:cubicBezTo>
                  <a:pt x="30" y="28"/>
                  <a:pt x="30" y="28"/>
                  <a:pt x="30" y="28"/>
                </a:cubicBezTo>
                <a:cubicBezTo>
                  <a:pt x="30" y="27"/>
                  <a:pt x="30" y="27"/>
                  <a:pt x="30" y="27"/>
                </a:cubicBezTo>
                <a:cubicBezTo>
                  <a:pt x="30" y="25"/>
                  <a:pt x="29" y="24"/>
                  <a:pt x="27" y="24"/>
                </a:cubicBezTo>
                <a:cubicBezTo>
                  <a:pt x="17" y="24"/>
                  <a:pt x="17" y="24"/>
                  <a:pt x="17" y="24"/>
                </a:cubicBezTo>
                <a:close/>
                <a:moveTo>
                  <a:pt x="30" y="29"/>
                </a:moveTo>
                <a:cubicBezTo>
                  <a:pt x="25" y="29"/>
                  <a:pt x="25" y="29"/>
                  <a:pt x="25" y="29"/>
                </a:cubicBezTo>
                <a:cubicBezTo>
                  <a:pt x="25" y="32"/>
                  <a:pt x="25" y="32"/>
                  <a:pt x="25" y="32"/>
                </a:cubicBezTo>
                <a:cubicBezTo>
                  <a:pt x="30" y="32"/>
                  <a:pt x="30" y="32"/>
                  <a:pt x="30" y="32"/>
                </a:cubicBezTo>
                <a:cubicBezTo>
                  <a:pt x="30" y="29"/>
                  <a:pt x="30" y="29"/>
                  <a:pt x="30" y="29"/>
                </a:cubicBezTo>
                <a:close/>
                <a:moveTo>
                  <a:pt x="30" y="33"/>
                </a:moveTo>
                <a:cubicBezTo>
                  <a:pt x="25" y="33"/>
                  <a:pt x="25" y="33"/>
                  <a:pt x="25" y="33"/>
                </a:cubicBezTo>
                <a:cubicBezTo>
                  <a:pt x="25" y="36"/>
                  <a:pt x="25" y="36"/>
                  <a:pt x="25" y="36"/>
                </a:cubicBezTo>
                <a:cubicBezTo>
                  <a:pt x="30" y="36"/>
                  <a:pt x="30" y="36"/>
                  <a:pt x="30" y="36"/>
                </a:cubicBezTo>
                <a:cubicBezTo>
                  <a:pt x="30" y="33"/>
                  <a:pt x="30" y="33"/>
                  <a:pt x="30" y="33"/>
                </a:cubicBezTo>
                <a:close/>
                <a:moveTo>
                  <a:pt x="30" y="37"/>
                </a:moveTo>
                <a:cubicBezTo>
                  <a:pt x="25" y="37"/>
                  <a:pt x="25" y="37"/>
                  <a:pt x="25" y="37"/>
                </a:cubicBezTo>
                <a:cubicBezTo>
                  <a:pt x="25" y="41"/>
                  <a:pt x="25" y="41"/>
                  <a:pt x="25" y="41"/>
                </a:cubicBezTo>
                <a:cubicBezTo>
                  <a:pt x="27" y="41"/>
                  <a:pt x="27" y="41"/>
                  <a:pt x="27" y="41"/>
                </a:cubicBezTo>
                <a:cubicBezTo>
                  <a:pt x="29" y="41"/>
                  <a:pt x="30" y="40"/>
                  <a:pt x="30" y="38"/>
                </a:cubicBezTo>
                <a:cubicBezTo>
                  <a:pt x="30" y="37"/>
                  <a:pt x="30" y="37"/>
                  <a:pt x="30" y="37"/>
                </a:cubicBezTo>
                <a:close/>
                <a:moveTo>
                  <a:pt x="16" y="41"/>
                </a:moveTo>
                <a:cubicBezTo>
                  <a:pt x="16" y="37"/>
                  <a:pt x="16" y="37"/>
                  <a:pt x="16" y="37"/>
                </a:cubicBezTo>
                <a:cubicBezTo>
                  <a:pt x="12" y="37"/>
                  <a:pt x="12" y="37"/>
                  <a:pt x="12" y="37"/>
                </a:cubicBezTo>
                <a:cubicBezTo>
                  <a:pt x="12" y="38"/>
                  <a:pt x="12" y="38"/>
                  <a:pt x="12" y="38"/>
                </a:cubicBezTo>
                <a:cubicBezTo>
                  <a:pt x="12" y="40"/>
                  <a:pt x="13" y="41"/>
                  <a:pt x="15" y="41"/>
                </a:cubicBezTo>
                <a:cubicBezTo>
                  <a:pt x="16" y="41"/>
                  <a:pt x="16" y="41"/>
                  <a:pt x="16" y="41"/>
                </a:cubicBezTo>
                <a:close/>
                <a:moveTo>
                  <a:pt x="12" y="36"/>
                </a:moveTo>
                <a:cubicBezTo>
                  <a:pt x="16" y="36"/>
                  <a:pt x="16" y="36"/>
                  <a:pt x="16" y="36"/>
                </a:cubicBezTo>
                <a:cubicBezTo>
                  <a:pt x="16" y="33"/>
                  <a:pt x="16" y="33"/>
                  <a:pt x="16" y="33"/>
                </a:cubicBezTo>
                <a:cubicBezTo>
                  <a:pt x="12" y="33"/>
                  <a:pt x="12" y="33"/>
                  <a:pt x="12" y="33"/>
                </a:cubicBezTo>
                <a:cubicBezTo>
                  <a:pt x="12" y="36"/>
                  <a:pt x="12" y="36"/>
                  <a:pt x="12" y="36"/>
                </a:cubicBezTo>
                <a:close/>
                <a:moveTo>
                  <a:pt x="12" y="32"/>
                </a:moveTo>
                <a:cubicBezTo>
                  <a:pt x="16" y="32"/>
                  <a:pt x="16" y="32"/>
                  <a:pt x="16" y="32"/>
                </a:cubicBezTo>
                <a:cubicBezTo>
                  <a:pt x="16" y="29"/>
                  <a:pt x="16" y="29"/>
                  <a:pt x="16" y="29"/>
                </a:cubicBezTo>
                <a:cubicBezTo>
                  <a:pt x="12" y="29"/>
                  <a:pt x="12" y="29"/>
                  <a:pt x="12" y="29"/>
                </a:cubicBezTo>
                <a:lnTo>
                  <a:pt x="12" y="32"/>
                </a:lnTo>
                <a:close/>
              </a:path>
            </a:pathLst>
          </a:custGeom>
          <a:solidFill>
            <a:schemeClr val="bg1"/>
          </a:solidFill>
          <a:ln>
            <a:noFill/>
          </a:ln>
        </p:spPr>
        <p:txBody>
          <a:bodyPr/>
          <a:lstStyle/>
          <a:p>
            <a:endParaRPr lang="zh-CN" altLang="en-US">
              <a:latin typeface="Arial"/>
              <a:ea typeface="微软雅黑" panose="020B0503020204020204" charset="-122"/>
              <a:sym typeface="Arial"/>
            </a:endParaRPr>
          </a:p>
        </p:txBody>
      </p:sp>
      <p:sp>
        <p:nvSpPr>
          <p:cNvPr id="15" name="Freeform 5554"/>
          <p:cNvSpPr>
            <a:spLocks noEditPoints="1"/>
          </p:cNvSpPr>
          <p:nvPr/>
        </p:nvSpPr>
        <p:spPr bwMode="auto">
          <a:xfrm>
            <a:off x="3067586" y="2274756"/>
            <a:ext cx="1123045" cy="860367"/>
          </a:xfrm>
          <a:custGeom>
            <a:avLst/>
            <a:gdLst>
              <a:gd name="T0" fmla="*/ 2147483647 w 134"/>
              <a:gd name="T1" fmla="*/ 1213307385 h 103"/>
              <a:gd name="T2" fmla="*/ 293135666 w 134"/>
              <a:gd name="T3" fmla="*/ 1553028994 h 103"/>
              <a:gd name="T4" fmla="*/ 2147483647 w 134"/>
              <a:gd name="T5" fmla="*/ 2147483647 h 103"/>
              <a:gd name="T6" fmla="*/ 2147483647 w 134"/>
              <a:gd name="T7" fmla="*/ 2147483647 h 103"/>
              <a:gd name="T8" fmla="*/ 2147483647 w 134"/>
              <a:gd name="T9" fmla="*/ 2147483647 h 103"/>
              <a:gd name="T10" fmla="*/ 2147483647 w 134"/>
              <a:gd name="T11" fmla="*/ 2147483647 h 103"/>
              <a:gd name="T12" fmla="*/ 2147483647 w 134"/>
              <a:gd name="T13" fmla="*/ 2147483647 h 103"/>
              <a:gd name="T14" fmla="*/ 146567833 w 134"/>
              <a:gd name="T15" fmla="*/ 2147483647 h 103"/>
              <a:gd name="T16" fmla="*/ 0 w 134"/>
              <a:gd name="T17" fmla="*/ 2147483647 h 103"/>
              <a:gd name="T18" fmla="*/ 0 w 134"/>
              <a:gd name="T19" fmla="*/ 1213307385 h 103"/>
              <a:gd name="T20" fmla="*/ 830562703 w 134"/>
              <a:gd name="T21" fmla="*/ 2147483647 h 103"/>
              <a:gd name="T22" fmla="*/ 2147483647 w 134"/>
              <a:gd name="T23" fmla="*/ 2147483647 h 103"/>
              <a:gd name="T24" fmla="*/ 830562703 w 134"/>
              <a:gd name="T25" fmla="*/ 2147483647 h 103"/>
              <a:gd name="T26" fmla="*/ 830562703 w 134"/>
              <a:gd name="T27" fmla="*/ 2147483647 h 103"/>
              <a:gd name="T28" fmla="*/ 2147483647 w 134"/>
              <a:gd name="T29" fmla="*/ 2147483647 h 103"/>
              <a:gd name="T30" fmla="*/ 830562703 w 134"/>
              <a:gd name="T31" fmla="*/ 1844221931 h 103"/>
              <a:gd name="T32" fmla="*/ 2147483647 w 134"/>
              <a:gd name="T33" fmla="*/ 2086886194 h 103"/>
              <a:gd name="T34" fmla="*/ 830562703 w 134"/>
              <a:gd name="T35" fmla="*/ 1844221931 h 103"/>
              <a:gd name="T36" fmla="*/ 2147483647 w 134"/>
              <a:gd name="T37" fmla="*/ 776514497 h 103"/>
              <a:gd name="T38" fmla="*/ 2147483647 w 134"/>
              <a:gd name="T39" fmla="*/ 2086886194 h 103"/>
              <a:gd name="T40" fmla="*/ 2147483647 w 134"/>
              <a:gd name="T41" fmla="*/ 2038350555 h 103"/>
              <a:gd name="T42" fmla="*/ 2147483647 w 134"/>
              <a:gd name="T43" fmla="*/ 825050136 h 103"/>
              <a:gd name="T44" fmla="*/ 2147483647 w 134"/>
              <a:gd name="T45" fmla="*/ 679450185 h 103"/>
              <a:gd name="T46" fmla="*/ 2147483647 w 134"/>
              <a:gd name="T47" fmla="*/ 776514497 h 103"/>
              <a:gd name="T48" fmla="*/ 2147483647 w 134"/>
              <a:gd name="T49" fmla="*/ 2147483647 h 103"/>
              <a:gd name="T50" fmla="*/ 2147483647 w 134"/>
              <a:gd name="T51" fmla="*/ 2147483647 h 103"/>
              <a:gd name="T52" fmla="*/ 2147483647 w 134"/>
              <a:gd name="T53" fmla="*/ 2147483647 h 103"/>
              <a:gd name="T54" fmla="*/ 2147483647 w 134"/>
              <a:gd name="T55" fmla="*/ 2147483647 h 103"/>
              <a:gd name="T56" fmla="*/ 2147483647 w 134"/>
              <a:gd name="T57" fmla="*/ 2147483647 h 103"/>
              <a:gd name="T58" fmla="*/ 2147483647 w 134"/>
              <a:gd name="T59" fmla="*/ 2147483647 h 103"/>
              <a:gd name="T60" fmla="*/ 2147483647 w 134"/>
              <a:gd name="T61" fmla="*/ 2147483647 h 103"/>
              <a:gd name="T62" fmla="*/ 2147483647 w 134"/>
              <a:gd name="T63" fmla="*/ 2147483647 h 103"/>
              <a:gd name="T64" fmla="*/ 2147483647 w 134"/>
              <a:gd name="T65" fmla="*/ 2147483647 h 103"/>
              <a:gd name="T66" fmla="*/ 2147483647 w 134"/>
              <a:gd name="T67" fmla="*/ 2147483647 h 103"/>
              <a:gd name="T68" fmla="*/ 2147483647 w 134"/>
              <a:gd name="T69" fmla="*/ 2147483647 h 103"/>
              <a:gd name="T70" fmla="*/ 2051970632 w 134"/>
              <a:gd name="T71" fmla="*/ 2147483647 h 103"/>
              <a:gd name="T72" fmla="*/ 2147483647 w 134"/>
              <a:gd name="T73" fmla="*/ 2147483647 h 103"/>
              <a:gd name="T74" fmla="*/ 2147483647 w 134"/>
              <a:gd name="T75" fmla="*/ 2147483647 h 103"/>
              <a:gd name="T76" fmla="*/ 2147483647 w 134"/>
              <a:gd name="T77" fmla="*/ 2147483647 h 103"/>
              <a:gd name="T78" fmla="*/ 2147483647 w 134"/>
              <a:gd name="T79" fmla="*/ 2147483647 h 103"/>
              <a:gd name="T80" fmla="*/ 2147483647 w 134"/>
              <a:gd name="T81" fmla="*/ 2147483647 h 103"/>
              <a:gd name="T82" fmla="*/ 2147483647 w 134"/>
              <a:gd name="T83" fmla="*/ 2147483647 h 103"/>
              <a:gd name="T84" fmla="*/ 2147483647 w 134"/>
              <a:gd name="T85" fmla="*/ 2147483647 h 103"/>
              <a:gd name="T86" fmla="*/ 2147483647 w 134"/>
              <a:gd name="T87" fmla="*/ 2147483647 h 103"/>
              <a:gd name="T88" fmla="*/ 2147483647 w 134"/>
              <a:gd name="T89" fmla="*/ 2147483647 h 103"/>
              <a:gd name="T90" fmla="*/ 2147483647 w 134"/>
              <a:gd name="T91" fmla="*/ 2147483647 h 103"/>
              <a:gd name="T92" fmla="*/ 2147483647 w 134"/>
              <a:gd name="T93" fmla="*/ 2147483647 h 103"/>
              <a:gd name="T94" fmla="*/ 2147483647 w 134"/>
              <a:gd name="T95" fmla="*/ 2147483647 h 103"/>
              <a:gd name="T96" fmla="*/ 1905402799 w 134"/>
              <a:gd name="T97" fmla="*/ 2147483647 h 10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34" h="103">
                <a:moveTo>
                  <a:pt x="3" y="25"/>
                </a:moveTo>
                <a:cubicBezTo>
                  <a:pt x="96" y="25"/>
                  <a:pt x="96" y="25"/>
                  <a:pt x="96" y="25"/>
                </a:cubicBezTo>
                <a:cubicBezTo>
                  <a:pt x="96" y="27"/>
                  <a:pt x="95" y="30"/>
                  <a:pt x="94" y="32"/>
                </a:cubicBezTo>
                <a:cubicBezTo>
                  <a:pt x="6" y="32"/>
                  <a:pt x="6" y="32"/>
                  <a:pt x="6" y="32"/>
                </a:cubicBezTo>
                <a:cubicBezTo>
                  <a:pt x="6" y="97"/>
                  <a:pt x="6" y="97"/>
                  <a:pt x="6" y="97"/>
                </a:cubicBezTo>
                <a:cubicBezTo>
                  <a:pt x="113" y="97"/>
                  <a:pt x="113" y="97"/>
                  <a:pt x="113" y="97"/>
                </a:cubicBezTo>
                <a:cubicBezTo>
                  <a:pt x="113" y="69"/>
                  <a:pt x="113" y="69"/>
                  <a:pt x="113" y="69"/>
                </a:cubicBezTo>
                <a:cubicBezTo>
                  <a:pt x="114" y="66"/>
                  <a:pt x="115" y="63"/>
                  <a:pt x="117" y="60"/>
                </a:cubicBezTo>
                <a:cubicBezTo>
                  <a:pt x="117" y="60"/>
                  <a:pt x="117" y="60"/>
                  <a:pt x="117" y="60"/>
                </a:cubicBezTo>
                <a:cubicBezTo>
                  <a:pt x="119" y="55"/>
                  <a:pt x="119" y="55"/>
                  <a:pt x="119" y="55"/>
                </a:cubicBezTo>
                <a:cubicBezTo>
                  <a:pt x="119" y="54"/>
                  <a:pt x="119" y="54"/>
                  <a:pt x="119" y="54"/>
                </a:cubicBezTo>
                <a:cubicBezTo>
                  <a:pt x="119" y="54"/>
                  <a:pt x="119" y="54"/>
                  <a:pt x="119" y="55"/>
                </a:cubicBezTo>
                <a:cubicBezTo>
                  <a:pt x="119" y="100"/>
                  <a:pt x="119" y="100"/>
                  <a:pt x="119" y="100"/>
                </a:cubicBezTo>
                <a:cubicBezTo>
                  <a:pt x="119" y="103"/>
                  <a:pt x="119" y="103"/>
                  <a:pt x="119" y="103"/>
                </a:cubicBezTo>
                <a:cubicBezTo>
                  <a:pt x="116" y="103"/>
                  <a:pt x="116" y="103"/>
                  <a:pt x="116" y="103"/>
                </a:cubicBezTo>
                <a:cubicBezTo>
                  <a:pt x="3" y="103"/>
                  <a:pt x="3" y="103"/>
                  <a:pt x="3" y="103"/>
                </a:cubicBezTo>
                <a:cubicBezTo>
                  <a:pt x="0" y="103"/>
                  <a:pt x="0" y="103"/>
                  <a:pt x="0" y="103"/>
                </a:cubicBezTo>
                <a:cubicBezTo>
                  <a:pt x="0" y="100"/>
                  <a:pt x="0" y="100"/>
                  <a:pt x="0" y="100"/>
                </a:cubicBezTo>
                <a:cubicBezTo>
                  <a:pt x="0" y="28"/>
                  <a:pt x="0" y="28"/>
                  <a:pt x="0" y="28"/>
                </a:cubicBezTo>
                <a:cubicBezTo>
                  <a:pt x="0" y="25"/>
                  <a:pt x="0" y="25"/>
                  <a:pt x="0" y="25"/>
                </a:cubicBezTo>
                <a:cubicBezTo>
                  <a:pt x="3" y="25"/>
                  <a:pt x="3" y="25"/>
                  <a:pt x="3" y="25"/>
                </a:cubicBezTo>
                <a:close/>
                <a:moveTo>
                  <a:pt x="17" y="66"/>
                </a:moveTo>
                <a:cubicBezTo>
                  <a:pt x="17" y="71"/>
                  <a:pt x="17" y="71"/>
                  <a:pt x="17" y="71"/>
                </a:cubicBezTo>
                <a:cubicBezTo>
                  <a:pt x="51" y="71"/>
                  <a:pt x="51" y="71"/>
                  <a:pt x="51" y="71"/>
                </a:cubicBezTo>
                <a:cubicBezTo>
                  <a:pt x="51" y="66"/>
                  <a:pt x="51" y="66"/>
                  <a:pt x="51" y="66"/>
                </a:cubicBezTo>
                <a:cubicBezTo>
                  <a:pt x="17" y="66"/>
                  <a:pt x="17" y="66"/>
                  <a:pt x="17" y="66"/>
                </a:cubicBezTo>
                <a:close/>
                <a:moveTo>
                  <a:pt x="17" y="52"/>
                </a:moveTo>
                <a:cubicBezTo>
                  <a:pt x="17" y="57"/>
                  <a:pt x="17" y="57"/>
                  <a:pt x="17" y="57"/>
                </a:cubicBezTo>
                <a:cubicBezTo>
                  <a:pt x="75" y="57"/>
                  <a:pt x="75" y="57"/>
                  <a:pt x="75" y="57"/>
                </a:cubicBezTo>
                <a:cubicBezTo>
                  <a:pt x="75" y="52"/>
                  <a:pt x="75" y="52"/>
                  <a:pt x="75" y="52"/>
                </a:cubicBezTo>
                <a:cubicBezTo>
                  <a:pt x="17" y="52"/>
                  <a:pt x="17" y="52"/>
                  <a:pt x="17" y="52"/>
                </a:cubicBezTo>
                <a:close/>
                <a:moveTo>
                  <a:pt x="17" y="38"/>
                </a:moveTo>
                <a:cubicBezTo>
                  <a:pt x="17" y="43"/>
                  <a:pt x="17" y="43"/>
                  <a:pt x="17" y="43"/>
                </a:cubicBezTo>
                <a:cubicBezTo>
                  <a:pt x="75" y="43"/>
                  <a:pt x="75" y="43"/>
                  <a:pt x="75" y="43"/>
                </a:cubicBezTo>
                <a:cubicBezTo>
                  <a:pt x="75" y="38"/>
                  <a:pt x="75" y="38"/>
                  <a:pt x="75" y="38"/>
                </a:cubicBezTo>
                <a:cubicBezTo>
                  <a:pt x="17" y="38"/>
                  <a:pt x="17" y="38"/>
                  <a:pt x="17" y="38"/>
                </a:cubicBezTo>
                <a:close/>
                <a:moveTo>
                  <a:pt x="123" y="21"/>
                </a:moveTo>
                <a:cubicBezTo>
                  <a:pt x="123" y="19"/>
                  <a:pt x="124" y="18"/>
                  <a:pt x="124" y="16"/>
                </a:cubicBezTo>
                <a:cubicBezTo>
                  <a:pt x="128" y="17"/>
                  <a:pt x="128" y="17"/>
                  <a:pt x="128" y="17"/>
                </a:cubicBezTo>
                <a:cubicBezTo>
                  <a:pt x="125" y="23"/>
                  <a:pt x="116" y="41"/>
                  <a:pt x="117" y="43"/>
                </a:cubicBezTo>
                <a:cubicBezTo>
                  <a:pt x="118" y="46"/>
                  <a:pt x="121" y="46"/>
                  <a:pt x="121" y="46"/>
                </a:cubicBezTo>
                <a:cubicBezTo>
                  <a:pt x="122" y="42"/>
                  <a:pt x="122" y="42"/>
                  <a:pt x="122" y="42"/>
                </a:cubicBezTo>
                <a:cubicBezTo>
                  <a:pt x="122" y="42"/>
                  <a:pt x="121" y="43"/>
                  <a:pt x="121" y="42"/>
                </a:cubicBezTo>
                <a:cubicBezTo>
                  <a:pt x="120" y="41"/>
                  <a:pt x="133" y="17"/>
                  <a:pt x="133" y="17"/>
                </a:cubicBezTo>
                <a:cubicBezTo>
                  <a:pt x="134" y="15"/>
                  <a:pt x="134" y="15"/>
                  <a:pt x="134" y="15"/>
                </a:cubicBezTo>
                <a:cubicBezTo>
                  <a:pt x="132" y="14"/>
                  <a:pt x="132" y="14"/>
                  <a:pt x="132" y="14"/>
                </a:cubicBezTo>
                <a:cubicBezTo>
                  <a:pt x="124" y="12"/>
                  <a:pt x="124" y="12"/>
                  <a:pt x="124" y="12"/>
                </a:cubicBezTo>
                <a:cubicBezTo>
                  <a:pt x="124" y="0"/>
                  <a:pt x="114" y="0"/>
                  <a:pt x="107" y="16"/>
                </a:cubicBezTo>
                <a:cubicBezTo>
                  <a:pt x="103" y="25"/>
                  <a:pt x="99" y="35"/>
                  <a:pt x="96" y="44"/>
                </a:cubicBezTo>
                <a:cubicBezTo>
                  <a:pt x="113" y="50"/>
                  <a:pt x="113" y="50"/>
                  <a:pt x="113" y="50"/>
                </a:cubicBezTo>
                <a:cubicBezTo>
                  <a:pt x="117" y="41"/>
                  <a:pt x="120" y="31"/>
                  <a:pt x="123" y="21"/>
                </a:cubicBezTo>
                <a:close/>
                <a:moveTo>
                  <a:pt x="90" y="69"/>
                </a:moveTo>
                <a:cubicBezTo>
                  <a:pt x="86" y="74"/>
                  <a:pt x="86" y="74"/>
                  <a:pt x="86" y="74"/>
                </a:cubicBezTo>
                <a:cubicBezTo>
                  <a:pt x="88" y="85"/>
                  <a:pt x="88" y="85"/>
                  <a:pt x="88" y="85"/>
                </a:cubicBezTo>
                <a:cubicBezTo>
                  <a:pt x="90" y="86"/>
                  <a:pt x="90" y="86"/>
                  <a:pt x="90" y="86"/>
                </a:cubicBezTo>
                <a:cubicBezTo>
                  <a:pt x="92" y="79"/>
                  <a:pt x="92" y="79"/>
                  <a:pt x="92" y="79"/>
                </a:cubicBezTo>
                <a:cubicBezTo>
                  <a:pt x="91" y="78"/>
                  <a:pt x="91" y="77"/>
                  <a:pt x="91" y="76"/>
                </a:cubicBezTo>
                <a:cubicBezTo>
                  <a:pt x="92" y="75"/>
                  <a:pt x="93" y="74"/>
                  <a:pt x="95" y="74"/>
                </a:cubicBezTo>
                <a:cubicBezTo>
                  <a:pt x="96" y="75"/>
                  <a:pt x="97" y="76"/>
                  <a:pt x="96" y="78"/>
                </a:cubicBezTo>
                <a:cubicBezTo>
                  <a:pt x="96" y="79"/>
                  <a:pt x="95" y="79"/>
                  <a:pt x="94" y="79"/>
                </a:cubicBezTo>
                <a:cubicBezTo>
                  <a:pt x="91" y="87"/>
                  <a:pt x="91" y="87"/>
                  <a:pt x="91" y="87"/>
                </a:cubicBezTo>
                <a:cubicBezTo>
                  <a:pt x="93" y="87"/>
                  <a:pt x="93" y="87"/>
                  <a:pt x="93" y="87"/>
                </a:cubicBezTo>
                <a:cubicBezTo>
                  <a:pt x="102" y="80"/>
                  <a:pt x="102" y="80"/>
                  <a:pt x="102" y="80"/>
                </a:cubicBezTo>
                <a:cubicBezTo>
                  <a:pt x="102" y="73"/>
                  <a:pt x="102" y="73"/>
                  <a:pt x="102" y="73"/>
                </a:cubicBezTo>
                <a:cubicBezTo>
                  <a:pt x="90" y="69"/>
                  <a:pt x="90" y="69"/>
                  <a:pt x="90" y="69"/>
                </a:cubicBezTo>
                <a:close/>
                <a:moveTo>
                  <a:pt x="112" y="52"/>
                </a:moveTo>
                <a:cubicBezTo>
                  <a:pt x="96" y="46"/>
                  <a:pt x="96" y="46"/>
                  <a:pt x="96" y="46"/>
                </a:cubicBezTo>
                <a:cubicBezTo>
                  <a:pt x="93" y="53"/>
                  <a:pt x="92" y="60"/>
                  <a:pt x="90" y="67"/>
                </a:cubicBezTo>
                <a:cubicBezTo>
                  <a:pt x="94" y="69"/>
                  <a:pt x="99" y="70"/>
                  <a:pt x="103" y="72"/>
                </a:cubicBezTo>
                <a:cubicBezTo>
                  <a:pt x="107" y="65"/>
                  <a:pt x="109" y="59"/>
                  <a:pt x="112" y="52"/>
                </a:cubicBezTo>
                <a:close/>
                <a:moveTo>
                  <a:pt x="39" y="87"/>
                </a:moveTo>
                <a:cubicBezTo>
                  <a:pt x="42" y="91"/>
                  <a:pt x="42" y="91"/>
                  <a:pt x="42" y="91"/>
                </a:cubicBezTo>
                <a:cubicBezTo>
                  <a:pt x="42" y="91"/>
                  <a:pt x="53" y="80"/>
                  <a:pt x="53" y="81"/>
                </a:cubicBezTo>
                <a:cubicBezTo>
                  <a:pt x="53" y="82"/>
                  <a:pt x="51" y="83"/>
                  <a:pt x="51" y="84"/>
                </a:cubicBezTo>
                <a:cubicBezTo>
                  <a:pt x="49" y="85"/>
                  <a:pt x="48" y="86"/>
                  <a:pt x="48" y="87"/>
                </a:cubicBezTo>
                <a:cubicBezTo>
                  <a:pt x="48" y="89"/>
                  <a:pt x="49" y="90"/>
                  <a:pt x="52" y="90"/>
                </a:cubicBezTo>
                <a:cubicBezTo>
                  <a:pt x="55" y="91"/>
                  <a:pt x="57" y="90"/>
                  <a:pt x="60" y="89"/>
                </a:cubicBezTo>
                <a:cubicBezTo>
                  <a:pt x="61" y="88"/>
                  <a:pt x="63" y="88"/>
                  <a:pt x="64" y="88"/>
                </a:cubicBezTo>
                <a:cubicBezTo>
                  <a:pt x="64" y="89"/>
                  <a:pt x="65" y="89"/>
                  <a:pt x="66" y="90"/>
                </a:cubicBezTo>
                <a:cubicBezTo>
                  <a:pt x="67" y="90"/>
                  <a:pt x="68" y="89"/>
                  <a:pt x="69" y="89"/>
                </a:cubicBezTo>
                <a:cubicBezTo>
                  <a:pt x="70" y="89"/>
                  <a:pt x="70" y="89"/>
                  <a:pt x="70" y="89"/>
                </a:cubicBezTo>
                <a:cubicBezTo>
                  <a:pt x="70" y="89"/>
                  <a:pt x="70" y="89"/>
                  <a:pt x="70" y="89"/>
                </a:cubicBezTo>
                <a:cubicBezTo>
                  <a:pt x="70" y="89"/>
                  <a:pt x="70" y="89"/>
                  <a:pt x="70" y="89"/>
                </a:cubicBezTo>
                <a:cubicBezTo>
                  <a:pt x="69" y="91"/>
                  <a:pt x="69" y="93"/>
                  <a:pt x="70" y="94"/>
                </a:cubicBezTo>
                <a:cubicBezTo>
                  <a:pt x="70" y="96"/>
                  <a:pt x="72" y="96"/>
                  <a:pt x="74" y="95"/>
                </a:cubicBezTo>
                <a:cubicBezTo>
                  <a:pt x="76" y="95"/>
                  <a:pt x="80" y="95"/>
                  <a:pt x="80" y="95"/>
                </a:cubicBezTo>
                <a:cubicBezTo>
                  <a:pt x="81" y="91"/>
                  <a:pt x="81" y="91"/>
                  <a:pt x="81" y="91"/>
                </a:cubicBezTo>
                <a:cubicBezTo>
                  <a:pt x="81" y="91"/>
                  <a:pt x="77" y="90"/>
                  <a:pt x="74" y="91"/>
                </a:cubicBezTo>
                <a:cubicBezTo>
                  <a:pt x="74" y="90"/>
                  <a:pt x="74" y="90"/>
                  <a:pt x="74" y="90"/>
                </a:cubicBezTo>
                <a:cubicBezTo>
                  <a:pt x="74" y="90"/>
                  <a:pt x="74" y="90"/>
                  <a:pt x="74" y="90"/>
                </a:cubicBezTo>
                <a:cubicBezTo>
                  <a:pt x="74" y="89"/>
                  <a:pt x="75" y="89"/>
                  <a:pt x="75" y="88"/>
                </a:cubicBezTo>
                <a:cubicBezTo>
                  <a:pt x="75" y="85"/>
                  <a:pt x="74" y="84"/>
                  <a:pt x="72" y="84"/>
                </a:cubicBezTo>
                <a:cubicBezTo>
                  <a:pt x="71" y="83"/>
                  <a:pt x="69" y="84"/>
                  <a:pt x="68" y="85"/>
                </a:cubicBezTo>
                <a:cubicBezTo>
                  <a:pt x="68" y="85"/>
                  <a:pt x="67" y="85"/>
                  <a:pt x="67" y="85"/>
                </a:cubicBezTo>
                <a:cubicBezTo>
                  <a:pt x="65" y="83"/>
                  <a:pt x="62" y="84"/>
                  <a:pt x="58" y="85"/>
                </a:cubicBezTo>
                <a:cubicBezTo>
                  <a:pt x="57" y="85"/>
                  <a:pt x="56" y="86"/>
                  <a:pt x="55" y="86"/>
                </a:cubicBezTo>
                <a:cubicBezTo>
                  <a:pt x="56" y="85"/>
                  <a:pt x="57" y="83"/>
                  <a:pt x="57" y="81"/>
                </a:cubicBezTo>
                <a:cubicBezTo>
                  <a:pt x="57" y="73"/>
                  <a:pt x="39" y="87"/>
                  <a:pt x="39" y="8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Arial"/>
              <a:ea typeface="微软雅黑" panose="020B0503020204020204" charset="-122"/>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千图PPT彼岸天：ID 8661124库_组合 1"/>
          <p:cNvGrpSpPr/>
          <p:nvPr>
            <p:custDataLst>
              <p:tags r:id="rId1"/>
            </p:custDataLst>
          </p:nvPr>
        </p:nvGrpSpPr>
        <p:grpSpPr>
          <a:xfrm>
            <a:off x="1460516" y="1381126"/>
            <a:ext cx="2209800" cy="4438650"/>
            <a:chOff x="1460516" y="1209676"/>
            <a:chExt cx="2209800" cy="4438650"/>
          </a:xfrm>
        </p:grpSpPr>
        <p:sp>
          <p:nvSpPr>
            <p:cNvPr id="5" name="矩形 4"/>
            <p:cNvSpPr/>
            <p:nvPr/>
          </p:nvSpPr>
          <p:spPr>
            <a:xfrm>
              <a:off x="1460516" y="1209676"/>
              <a:ext cx="2209800" cy="4438650"/>
            </a:xfrm>
            <a:prstGeom prst="rect">
              <a:avLst/>
            </a:prstGeom>
            <a:solidFill>
              <a:srgbClr val="19A3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lIns="0" tIns="1800000" rIns="0" bIns="0" anchor="t" anchorCtr="1">
              <a:normAutofit/>
            </a:bodyPr>
            <a:lstStyle/>
            <a:p>
              <a:pPr algn="ctr">
                <a:lnSpc>
                  <a:spcPct val="120000"/>
                </a:lnSpc>
                <a:spcBef>
                  <a:spcPct val="0"/>
                </a:spcBef>
              </a:pPr>
              <a:r>
                <a:rPr lang="en-US" altLang="zh-CN" sz="1400" dirty="0">
                  <a:solidFill>
                    <a:schemeClr val="bg1"/>
                  </a:solidFill>
                </a:rPr>
                <a:t>Click here to add content, content to match the title. </a:t>
              </a:r>
              <a:br>
                <a:rPr lang="zh-CN" altLang="en-US" sz="1400" dirty="0">
                  <a:solidFill>
                    <a:schemeClr val="bg1"/>
                  </a:solidFill>
                </a:rPr>
              </a:br>
              <a:br>
                <a:rPr lang="zh-CN" altLang="en-US" sz="1400" dirty="0">
                  <a:solidFill>
                    <a:schemeClr val="bg1"/>
                  </a:solidFill>
                </a:rPr>
              </a:br>
              <a:endParaRPr lang="zh-CN" altLang="en-US" sz="1400" dirty="0">
                <a:solidFill>
                  <a:schemeClr val="bg1"/>
                </a:solidFill>
              </a:endParaRPr>
            </a:p>
          </p:txBody>
        </p:sp>
        <p:sp>
          <p:nvSpPr>
            <p:cNvPr id="9" name="矩形 8"/>
            <p:cNvSpPr/>
            <p:nvPr/>
          </p:nvSpPr>
          <p:spPr>
            <a:xfrm>
              <a:off x="1577381" y="2557604"/>
              <a:ext cx="2020976" cy="325410"/>
            </a:xfrm>
            <a:prstGeom prst="rect">
              <a:avLst/>
            </a:prstGeom>
          </p:spPr>
          <p:txBody>
            <a:bodyPr wrap="none" lIns="0" tIns="0" rIns="0" bIns="0" anchor="ctr" anchorCtr="1">
              <a:normAutofit/>
            </a:bodyPr>
            <a:lstStyle/>
            <a:p>
              <a:pPr lvl="0" algn="ctr" defTabSz="913765">
                <a:spcBef>
                  <a:spcPct val="0"/>
                </a:spcBef>
                <a:defRPr/>
              </a:pPr>
              <a:r>
                <a:rPr lang="en-US" altLang="zh-CN" sz="2000" b="1" dirty="0">
                  <a:solidFill>
                    <a:schemeClr val="bg1"/>
                  </a:solidFill>
                </a:rPr>
                <a:t>ADD TITLE TEXT</a:t>
              </a:r>
              <a:endParaRPr lang="zh-CN" altLang="en-US" sz="2000" b="1" dirty="0">
                <a:solidFill>
                  <a:schemeClr val="bg1"/>
                </a:solidFill>
              </a:endParaRPr>
            </a:p>
          </p:txBody>
        </p:sp>
        <p:sp>
          <p:nvSpPr>
            <p:cNvPr id="10" name="任意多边形: 形状 9"/>
            <p:cNvSpPr>
              <a:spLocks noChangeAspect="1"/>
            </p:cNvSpPr>
            <p:nvPr/>
          </p:nvSpPr>
          <p:spPr bwMode="auto">
            <a:xfrm>
              <a:off x="2317592" y="1823389"/>
              <a:ext cx="540552" cy="539984"/>
            </a:xfrm>
            <a:custGeom>
              <a:avLst/>
              <a:gdLst>
                <a:gd name="T0" fmla="*/ 374 w 400"/>
                <a:gd name="T1" fmla="*/ 100 h 400"/>
                <a:gd name="T2" fmla="*/ 301 w 400"/>
                <a:gd name="T3" fmla="*/ 27 h 400"/>
                <a:gd name="T4" fmla="*/ 200 w 400"/>
                <a:gd name="T5" fmla="*/ 0 h 400"/>
                <a:gd name="T6" fmla="*/ 100 w 400"/>
                <a:gd name="T7" fmla="*/ 27 h 400"/>
                <a:gd name="T8" fmla="*/ 27 w 400"/>
                <a:gd name="T9" fmla="*/ 100 h 400"/>
                <a:gd name="T10" fmla="*/ 0 w 400"/>
                <a:gd name="T11" fmla="*/ 200 h 400"/>
                <a:gd name="T12" fmla="*/ 27 w 400"/>
                <a:gd name="T13" fmla="*/ 301 h 400"/>
                <a:gd name="T14" fmla="*/ 100 w 400"/>
                <a:gd name="T15" fmla="*/ 374 h 400"/>
                <a:gd name="T16" fmla="*/ 200 w 400"/>
                <a:gd name="T17" fmla="*/ 400 h 400"/>
                <a:gd name="T18" fmla="*/ 301 w 400"/>
                <a:gd name="T19" fmla="*/ 374 h 400"/>
                <a:gd name="T20" fmla="*/ 374 w 400"/>
                <a:gd name="T21" fmla="*/ 301 h 400"/>
                <a:gd name="T22" fmla="*/ 400 w 400"/>
                <a:gd name="T23" fmla="*/ 200 h 400"/>
                <a:gd name="T24" fmla="*/ 374 w 400"/>
                <a:gd name="T25" fmla="*/ 100 h 400"/>
                <a:gd name="T26" fmla="*/ 330 w 400"/>
                <a:gd name="T27" fmla="*/ 170 h 400"/>
                <a:gd name="T28" fmla="*/ 188 w 400"/>
                <a:gd name="T29" fmla="*/ 311 h 400"/>
                <a:gd name="T30" fmla="*/ 176 w 400"/>
                <a:gd name="T31" fmla="*/ 316 h 400"/>
                <a:gd name="T32" fmla="*/ 165 w 400"/>
                <a:gd name="T33" fmla="*/ 311 h 400"/>
                <a:gd name="T34" fmla="*/ 70 w 400"/>
                <a:gd name="T35" fmla="*/ 217 h 400"/>
                <a:gd name="T36" fmla="*/ 66 w 400"/>
                <a:gd name="T37" fmla="*/ 205 h 400"/>
                <a:gd name="T38" fmla="*/ 70 w 400"/>
                <a:gd name="T39" fmla="*/ 193 h 400"/>
                <a:gd name="T40" fmla="*/ 94 w 400"/>
                <a:gd name="T41" fmla="*/ 170 h 400"/>
                <a:gd name="T42" fmla="*/ 106 w 400"/>
                <a:gd name="T43" fmla="*/ 165 h 400"/>
                <a:gd name="T44" fmla="*/ 118 w 400"/>
                <a:gd name="T45" fmla="*/ 170 h 400"/>
                <a:gd name="T46" fmla="*/ 176 w 400"/>
                <a:gd name="T47" fmla="*/ 229 h 400"/>
                <a:gd name="T48" fmla="*/ 283 w 400"/>
                <a:gd name="T49" fmla="*/ 123 h 400"/>
                <a:gd name="T50" fmla="*/ 295 w 400"/>
                <a:gd name="T51" fmla="*/ 118 h 400"/>
                <a:gd name="T52" fmla="*/ 306 w 400"/>
                <a:gd name="T53" fmla="*/ 123 h 400"/>
                <a:gd name="T54" fmla="*/ 330 w 400"/>
                <a:gd name="T55" fmla="*/ 146 h 400"/>
                <a:gd name="T56" fmla="*/ 335 w 400"/>
                <a:gd name="T57" fmla="*/ 158 h 400"/>
                <a:gd name="T58" fmla="*/ 330 w 400"/>
                <a:gd name="T59" fmla="*/ 170 h 400"/>
                <a:gd name="T60" fmla="*/ 330 w 400"/>
                <a:gd name="T61" fmla="*/ 170 h 400"/>
                <a:gd name="T62" fmla="*/ 330 w 400"/>
                <a:gd name="T63" fmla="*/ 17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0" h="400">
                  <a:moveTo>
                    <a:pt x="374" y="100"/>
                  </a:moveTo>
                  <a:cubicBezTo>
                    <a:pt x="356" y="69"/>
                    <a:pt x="331" y="45"/>
                    <a:pt x="301" y="27"/>
                  </a:cubicBezTo>
                  <a:cubicBezTo>
                    <a:pt x="270" y="9"/>
                    <a:pt x="237" y="0"/>
                    <a:pt x="200" y="0"/>
                  </a:cubicBezTo>
                  <a:cubicBezTo>
                    <a:pt x="164" y="0"/>
                    <a:pt x="130" y="9"/>
                    <a:pt x="100" y="27"/>
                  </a:cubicBezTo>
                  <a:cubicBezTo>
                    <a:pt x="69" y="45"/>
                    <a:pt x="45" y="69"/>
                    <a:pt x="27" y="100"/>
                  </a:cubicBezTo>
                  <a:cubicBezTo>
                    <a:pt x="9" y="130"/>
                    <a:pt x="0" y="164"/>
                    <a:pt x="0" y="200"/>
                  </a:cubicBezTo>
                  <a:cubicBezTo>
                    <a:pt x="0" y="237"/>
                    <a:pt x="9" y="270"/>
                    <a:pt x="27" y="301"/>
                  </a:cubicBezTo>
                  <a:cubicBezTo>
                    <a:pt x="45" y="331"/>
                    <a:pt x="69" y="356"/>
                    <a:pt x="100" y="374"/>
                  </a:cubicBezTo>
                  <a:cubicBezTo>
                    <a:pt x="130" y="391"/>
                    <a:pt x="164" y="400"/>
                    <a:pt x="200" y="400"/>
                  </a:cubicBezTo>
                  <a:cubicBezTo>
                    <a:pt x="237" y="400"/>
                    <a:pt x="270" y="391"/>
                    <a:pt x="301" y="374"/>
                  </a:cubicBezTo>
                  <a:cubicBezTo>
                    <a:pt x="331" y="356"/>
                    <a:pt x="356" y="331"/>
                    <a:pt x="374" y="301"/>
                  </a:cubicBezTo>
                  <a:cubicBezTo>
                    <a:pt x="392" y="270"/>
                    <a:pt x="400" y="237"/>
                    <a:pt x="400" y="200"/>
                  </a:cubicBezTo>
                  <a:cubicBezTo>
                    <a:pt x="400" y="164"/>
                    <a:pt x="392" y="130"/>
                    <a:pt x="374" y="100"/>
                  </a:cubicBezTo>
                  <a:close/>
                  <a:moveTo>
                    <a:pt x="330" y="170"/>
                  </a:moveTo>
                  <a:cubicBezTo>
                    <a:pt x="188" y="311"/>
                    <a:pt x="188" y="311"/>
                    <a:pt x="188" y="311"/>
                  </a:cubicBezTo>
                  <a:cubicBezTo>
                    <a:pt x="185" y="315"/>
                    <a:pt x="181" y="316"/>
                    <a:pt x="176" y="316"/>
                  </a:cubicBezTo>
                  <a:cubicBezTo>
                    <a:pt x="172" y="316"/>
                    <a:pt x="168" y="315"/>
                    <a:pt x="165" y="311"/>
                  </a:cubicBezTo>
                  <a:cubicBezTo>
                    <a:pt x="70" y="217"/>
                    <a:pt x="70" y="217"/>
                    <a:pt x="70" y="217"/>
                  </a:cubicBezTo>
                  <a:cubicBezTo>
                    <a:pt x="67" y="214"/>
                    <a:pt x="66" y="210"/>
                    <a:pt x="66" y="205"/>
                  </a:cubicBezTo>
                  <a:cubicBezTo>
                    <a:pt x="66" y="200"/>
                    <a:pt x="67" y="196"/>
                    <a:pt x="70" y="193"/>
                  </a:cubicBezTo>
                  <a:cubicBezTo>
                    <a:pt x="94" y="170"/>
                    <a:pt x="94" y="170"/>
                    <a:pt x="94" y="170"/>
                  </a:cubicBezTo>
                  <a:cubicBezTo>
                    <a:pt x="97" y="166"/>
                    <a:pt x="101" y="165"/>
                    <a:pt x="106" y="165"/>
                  </a:cubicBezTo>
                  <a:cubicBezTo>
                    <a:pt x="110" y="165"/>
                    <a:pt x="114" y="166"/>
                    <a:pt x="118" y="170"/>
                  </a:cubicBezTo>
                  <a:cubicBezTo>
                    <a:pt x="176" y="229"/>
                    <a:pt x="176" y="229"/>
                    <a:pt x="176" y="229"/>
                  </a:cubicBezTo>
                  <a:cubicBezTo>
                    <a:pt x="283" y="123"/>
                    <a:pt x="283" y="123"/>
                    <a:pt x="283" y="123"/>
                  </a:cubicBezTo>
                  <a:cubicBezTo>
                    <a:pt x="286" y="119"/>
                    <a:pt x="290" y="118"/>
                    <a:pt x="295" y="118"/>
                  </a:cubicBezTo>
                  <a:cubicBezTo>
                    <a:pt x="299" y="118"/>
                    <a:pt x="303" y="119"/>
                    <a:pt x="306" y="123"/>
                  </a:cubicBezTo>
                  <a:cubicBezTo>
                    <a:pt x="330" y="146"/>
                    <a:pt x="330" y="146"/>
                    <a:pt x="330" y="146"/>
                  </a:cubicBezTo>
                  <a:cubicBezTo>
                    <a:pt x="333" y="149"/>
                    <a:pt x="335" y="153"/>
                    <a:pt x="335" y="158"/>
                  </a:cubicBezTo>
                  <a:cubicBezTo>
                    <a:pt x="335" y="163"/>
                    <a:pt x="333" y="167"/>
                    <a:pt x="330" y="170"/>
                  </a:cubicBezTo>
                  <a:close/>
                  <a:moveTo>
                    <a:pt x="330" y="170"/>
                  </a:moveTo>
                  <a:cubicBezTo>
                    <a:pt x="330" y="170"/>
                    <a:pt x="330" y="170"/>
                    <a:pt x="330" y="170"/>
                  </a:cubicBezTo>
                </a:path>
              </a:pathLst>
            </a:custGeom>
            <a:solidFill>
              <a:schemeClr val="bg1"/>
            </a:solidFill>
            <a:ln>
              <a:noFill/>
            </a:ln>
          </p:spPr>
          <p:txBody>
            <a:bodyPr anchor="ctr"/>
            <a:lstStyle/>
            <a:p>
              <a:pPr algn="ctr"/>
              <a:endParaRPr/>
            </a:p>
          </p:txBody>
        </p:sp>
      </p:grpSp>
      <p:grpSp>
        <p:nvGrpSpPr>
          <p:cNvPr id="19" name="千图PPT彼岸天：ID 8661124库_组合 18"/>
          <p:cNvGrpSpPr/>
          <p:nvPr>
            <p:custDataLst>
              <p:tags r:id="rId2"/>
            </p:custDataLst>
          </p:nvPr>
        </p:nvGrpSpPr>
        <p:grpSpPr>
          <a:xfrm>
            <a:off x="3841766" y="3667126"/>
            <a:ext cx="2152650" cy="2152650"/>
            <a:chOff x="3841766" y="3495676"/>
            <a:chExt cx="2152650" cy="2152650"/>
          </a:xfrm>
        </p:grpSpPr>
        <p:sp>
          <p:nvSpPr>
            <p:cNvPr id="4" name="矩形 3"/>
            <p:cNvSpPr/>
            <p:nvPr/>
          </p:nvSpPr>
          <p:spPr>
            <a:xfrm flipH="1">
              <a:off x="3841766" y="3495676"/>
              <a:ext cx="2152650" cy="2152650"/>
            </a:xfrm>
            <a:prstGeom prst="rect">
              <a:avLst/>
            </a:prstGeom>
            <a:solidFill>
              <a:srgbClr val="19A3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tIns="1080000" anchor="t" anchorCtr="1">
              <a:normAutofit/>
            </a:bodyPr>
            <a:lstStyle/>
            <a:p>
              <a:pPr algn="ctr">
                <a:lnSpc>
                  <a:spcPct val="120000"/>
                </a:lnSpc>
                <a:spcBef>
                  <a:spcPct val="0"/>
                </a:spcBef>
              </a:pPr>
              <a:r>
                <a:rPr lang="en-US" altLang="zh-CN" sz="1200" dirty="0">
                  <a:solidFill>
                    <a:schemeClr val="bg1"/>
                  </a:solidFill>
                </a:rPr>
                <a:t>Click here to add content, content to match the title. </a:t>
              </a:r>
              <a:br>
                <a:rPr lang="zh-CN" altLang="en-US" sz="1200" dirty="0">
                  <a:solidFill>
                    <a:schemeClr val="bg1"/>
                  </a:solidFill>
                </a:rPr>
              </a:br>
              <a:br>
                <a:rPr lang="zh-CN" altLang="en-US" sz="1200" dirty="0">
                  <a:solidFill>
                    <a:schemeClr val="bg1"/>
                  </a:solidFill>
                </a:rPr>
              </a:br>
              <a:endParaRPr lang="zh-CN" altLang="en-US" sz="1200" dirty="0">
                <a:solidFill>
                  <a:schemeClr val="bg1"/>
                </a:solidFill>
              </a:endParaRPr>
            </a:p>
          </p:txBody>
        </p:sp>
        <p:sp>
          <p:nvSpPr>
            <p:cNvPr id="14" name="矩形 13"/>
            <p:cNvSpPr/>
            <p:nvPr/>
          </p:nvSpPr>
          <p:spPr>
            <a:xfrm>
              <a:off x="3932149" y="4177876"/>
              <a:ext cx="2020976" cy="325410"/>
            </a:xfrm>
            <a:prstGeom prst="rect">
              <a:avLst/>
            </a:prstGeom>
          </p:spPr>
          <p:txBody>
            <a:bodyPr wrap="none" lIns="0" tIns="0" rIns="0" bIns="0" anchor="ctr" anchorCtr="1">
              <a:normAutofit/>
            </a:bodyPr>
            <a:lstStyle/>
            <a:p>
              <a:pPr lvl="0" algn="ctr" defTabSz="913765">
                <a:spcBef>
                  <a:spcPct val="0"/>
                </a:spcBef>
                <a:defRPr/>
              </a:pPr>
              <a:r>
                <a:rPr lang="en-US" altLang="zh-CN" b="1" dirty="0">
                  <a:solidFill>
                    <a:schemeClr val="bg1"/>
                  </a:solidFill>
                </a:rPr>
                <a:t>ADD TITLE TEXT</a:t>
              </a:r>
              <a:endParaRPr lang="zh-CN" altLang="en-US" b="1" dirty="0">
                <a:solidFill>
                  <a:schemeClr val="bg1"/>
                </a:solidFill>
              </a:endParaRPr>
            </a:p>
          </p:txBody>
        </p:sp>
        <p:sp>
          <p:nvSpPr>
            <p:cNvPr id="15" name="任意多边形: 形状 14"/>
            <p:cNvSpPr/>
            <p:nvPr/>
          </p:nvSpPr>
          <p:spPr bwMode="auto">
            <a:xfrm>
              <a:off x="4782077" y="3694753"/>
              <a:ext cx="424066" cy="423280"/>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p:spPr>
          <p:txBody>
            <a:bodyPr anchor="ctr"/>
            <a:lstStyle/>
            <a:p>
              <a:pPr algn="ctr"/>
              <a:endParaRPr/>
            </a:p>
          </p:txBody>
        </p:sp>
      </p:grpSp>
      <p:grpSp>
        <p:nvGrpSpPr>
          <p:cNvPr id="21" name="千图PPT彼岸天：ID 8661124库_组合 20"/>
          <p:cNvGrpSpPr/>
          <p:nvPr>
            <p:custDataLst>
              <p:tags r:id="rId3"/>
            </p:custDataLst>
          </p:nvPr>
        </p:nvGrpSpPr>
        <p:grpSpPr>
          <a:xfrm>
            <a:off x="3841766" y="1381125"/>
            <a:ext cx="4565618" cy="2152649"/>
            <a:chOff x="3841766" y="1209675"/>
            <a:chExt cx="4565618" cy="2152649"/>
          </a:xfrm>
        </p:grpSpPr>
        <p:sp>
          <p:nvSpPr>
            <p:cNvPr id="7" name="矩形 6"/>
            <p:cNvSpPr/>
            <p:nvPr/>
          </p:nvSpPr>
          <p:spPr>
            <a:xfrm flipH="1">
              <a:off x="3841766" y="1209675"/>
              <a:ext cx="4565618" cy="2152649"/>
            </a:xfrm>
            <a:prstGeom prst="rect">
              <a:avLst/>
            </a:prstGeom>
            <a:solidFill>
              <a:srgbClr val="A2D7DB"/>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tIns="720000" anchor="ctr">
              <a:normAutofit/>
            </a:bodyPr>
            <a:lstStyle/>
            <a:p>
              <a:pPr algn="ctr">
                <a:lnSpc>
                  <a:spcPct val="120000"/>
                </a:lnSpc>
                <a:spcBef>
                  <a:spcPct val="0"/>
                </a:spcBef>
              </a:pPr>
              <a:r>
                <a:rPr lang="en-US" altLang="zh-CN" sz="1400" dirty="0">
                  <a:solidFill>
                    <a:schemeClr val="bg1"/>
                  </a:solidFill>
                </a:rPr>
                <a:t>Click here to add content, content to match the title. </a:t>
              </a:r>
              <a:r>
                <a:rPr lang="zh-CN" altLang="en-US" sz="1400" dirty="0">
                  <a:solidFill>
                    <a:schemeClr val="bg1"/>
                  </a:solidFill>
                </a:rPr>
                <a:t> </a:t>
              </a:r>
              <a:br>
                <a:rPr lang="zh-CN" altLang="en-US" sz="1400" dirty="0">
                  <a:solidFill>
                    <a:schemeClr val="bg1"/>
                  </a:solidFill>
                </a:rPr>
              </a:br>
              <a:endParaRPr lang="zh-CN" altLang="en-US" sz="1400" dirty="0">
                <a:solidFill>
                  <a:schemeClr val="bg1"/>
                </a:solidFill>
              </a:endParaRPr>
            </a:p>
          </p:txBody>
        </p:sp>
        <p:sp>
          <p:nvSpPr>
            <p:cNvPr id="11" name="矩形 10"/>
            <p:cNvSpPr/>
            <p:nvPr/>
          </p:nvSpPr>
          <p:spPr>
            <a:xfrm>
              <a:off x="5114087" y="1930676"/>
              <a:ext cx="2020976" cy="325410"/>
            </a:xfrm>
            <a:prstGeom prst="rect">
              <a:avLst/>
            </a:prstGeom>
          </p:spPr>
          <p:txBody>
            <a:bodyPr wrap="none" lIns="0" tIns="0" rIns="0" bIns="0" anchor="ctr" anchorCtr="1">
              <a:normAutofit/>
            </a:bodyPr>
            <a:lstStyle/>
            <a:p>
              <a:pPr lvl="0" algn="ctr" defTabSz="913765">
                <a:spcBef>
                  <a:spcPct val="0"/>
                </a:spcBef>
                <a:defRPr/>
              </a:pPr>
              <a:r>
                <a:rPr lang="en-US" altLang="zh-CN" sz="2000" b="1" dirty="0">
                  <a:solidFill>
                    <a:schemeClr val="bg1"/>
                  </a:solidFill>
                </a:rPr>
                <a:t>ADD TITLE TEXT</a:t>
              </a:r>
              <a:endParaRPr lang="zh-CN" altLang="en-US" sz="2000" b="1" dirty="0">
                <a:solidFill>
                  <a:schemeClr val="bg1"/>
                </a:solidFill>
              </a:endParaRPr>
            </a:p>
          </p:txBody>
        </p:sp>
        <p:sp>
          <p:nvSpPr>
            <p:cNvPr id="16" name="任意多边形: 形状 15"/>
            <p:cNvSpPr/>
            <p:nvPr/>
          </p:nvSpPr>
          <p:spPr bwMode="auto">
            <a:xfrm>
              <a:off x="5892925" y="1458970"/>
              <a:ext cx="428132" cy="351888"/>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endParaRPr/>
            </a:p>
          </p:txBody>
        </p:sp>
      </p:grpSp>
      <p:grpSp>
        <p:nvGrpSpPr>
          <p:cNvPr id="20" name="千图PPT彼岸天：ID 8661124库_组合 19"/>
          <p:cNvGrpSpPr/>
          <p:nvPr>
            <p:custDataLst>
              <p:tags r:id="rId4"/>
            </p:custDataLst>
          </p:nvPr>
        </p:nvGrpSpPr>
        <p:grpSpPr>
          <a:xfrm>
            <a:off x="6165866" y="3667126"/>
            <a:ext cx="4565618" cy="2152649"/>
            <a:chOff x="6165866" y="3495676"/>
            <a:chExt cx="4565618" cy="2152649"/>
          </a:xfrm>
        </p:grpSpPr>
        <p:sp>
          <p:nvSpPr>
            <p:cNvPr id="6" name="矩形 5"/>
            <p:cNvSpPr/>
            <p:nvPr/>
          </p:nvSpPr>
          <p:spPr>
            <a:xfrm>
              <a:off x="6165866" y="3495676"/>
              <a:ext cx="4565618" cy="2152649"/>
            </a:xfrm>
            <a:prstGeom prst="rect">
              <a:avLst/>
            </a:prstGeom>
            <a:solidFill>
              <a:srgbClr val="A2D7DB"/>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tIns="1080000" anchor="t" anchorCtr="1">
              <a:normAutofit/>
            </a:bodyPr>
            <a:lstStyle/>
            <a:p>
              <a:pPr algn="ctr">
                <a:lnSpc>
                  <a:spcPct val="120000"/>
                </a:lnSpc>
                <a:spcBef>
                  <a:spcPct val="0"/>
                </a:spcBef>
              </a:pPr>
              <a:r>
                <a:rPr lang="en-US" altLang="zh-CN" sz="1400" dirty="0">
                  <a:solidFill>
                    <a:schemeClr val="bg1"/>
                  </a:solidFill>
                </a:rPr>
                <a:t>Click here to add content, content to match the title. </a:t>
              </a:r>
              <a:r>
                <a:rPr lang="zh-CN" altLang="en-US" sz="1400" dirty="0">
                  <a:solidFill>
                    <a:schemeClr val="bg1"/>
                  </a:solidFill>
                </a:rPr>
                <a:t> </a:t>
              </a:r>
              <a:br>
                <a:rPr lang="zh-CN" altLang="en-US" sz="1400" dirty="0">
                  <a:solidFill>
                    <a:schemeClr val="bg1"/>
                  </a:solidFill>
                </a:rPr>
              </a:br>
              <a:endParaRPr lang="zh-CN" altLang="en-US" sz="1400" dirty="0">
                <a:solidFill>
                  <a:schemeClr val="bg1"/>
                </a:solidFill>
              </a:endParaRPr>
            </a:p>
          </p:txBody>
        </p:sp>
        <p:sp>
          <p:nvSpPr>
            <p:cNvPr id="13" name="矩形 12"/>
            <p:cNvSpPr/>
            <p:nvPr/>
          </p:nvSpPr>
          <p:spPr>
            <a:xfrm>
              <a:off x="7438187" y="4172715"/>
              <a:ext cx="2020976" cy="325410"/>
            </a:xfrm>
            <a:prstGeom prst="rect">
              <a:avLst/>
            </a:prstGeom>
          </p:spPr>
          <p:txBody>
            <a:bodyPr wrap="none" lIns="0" tIns="0" rIns="0" bIns="0" anchor="ctr" anchorCtr="1">
              <a:normAutofit/>
            </a:bodyPr>
            <a:lstStyle/>
            <a:p>
              <a:pPr lvl="0" algn="ctr" defTabSz="913765">
                <a:spcBef>
                  <a:spcPct val="0"/>
                </a:spcBef>
                <a:defRPr/>
              </a:pPr>
              <a:r>
                <a:rPr lang="en-US" altLang="zh-CN" sz="2000" b="1" dirty="0">
                  <a:solidFill>
                    <a:schemeClr val="bg1"/>
                  </a:solidFill>
                </a:rPr>
                <a:t>ADD TITLE TEXT</a:t>
              </a:r>
              <a:endParaRPr lang="zh-CN" altLang="en-US" sz="2000" b="1" dirty="0">
                <a:solidFill>
                  <a:schemeClr val="bg1"/>
                </a:solidFill>
              </a:endParaRPr>
            </a:p>
          </p:txBody>
        </p:sp>
        <p:sp>
          <p:nvSpPr>
            <p:cNvPr id="17" name="任意多边形: 形状 16"/>
            <p:cNvSpPr/>
            <p:nvPr/>
          </p:nvSpPr>
          <p:spPr bwMode="auto">
            <a:xfrm>
              <a:off x="8220458" y="3625539"/>
              <a:ext cx="456434" cy="439834"/>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chemeClr val="bg1"/>
            </a:solidFill>
            <a:ln>
              <a:noFill/>
            </a:ln>
          </p:spPr>
          <p:txBody>
            <a:bodyPr anchor="ctr"/>
            <a:lstStyle/>
            <a:p>
              <a:pPr algn="ctr"/>
              <a:endParaRPr/>
            </a:p>
          </p:txBody>
        </p:sp>
      </p:grpSp>
      <p:grpSp>
        <p:nvGrpSpPr>
          <p:cNvPr id="22" name="千图PPT彼岸天：ID 8661124库_组合 21"/>
          <p:cNvGrpSpPr/>
          <p:nvPr>
            <p:custDataLst>
              <p:tags r:id="rId5"/>
            </p:custDataLst>
          </p:nvPr>
        </p:nvGrpSpPr>
        <p:grpSpPr>
          <a:xfrm>
            <a:off x="8578834" y="1381125"/>
            <a:ext cx="2152650" cy="2152650"/>
            <a:chOff x="8578834" y="1209675"/>
            <a:chExt cx="2152650" cy="2152650"/>
          </a:xfrm>
        </p:grpSpPr>
        <p:sp>
          <p:nvSpPr>
            <p:cNvPr id="8" name="矩形 7"/>
            <p:cNvSpPr/>
            <p:nvPr/>
          </p:nvSpPr>
          <p:spPr>
            <a:xfrm flipH="1">
              <a:off x="8578834" y="1209675"/>
              <a:ext cx="2152650" cy="2152650"/>
            </a:xfrm>
            <a:prstGeom prst="rect">
              <a:avLst/>
            </a:prstGeom>
            <a:solidFill>
              <a:srgbClr val="19A3BD"/>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square" tIns="1080000" anchor="t" anchorCtr="1">
              <a:normAutofit/>
            </a:bodyPr>
            <a:lstStyle/>
            <a:p>
              <a:pPr algn="ctr">
                <a:lnSpc>
                  <a:spcPct val="120000"/>
                </a:lnSpc>
                <a:spcBef>
                  <a:spcPct val="0"/>
                </a:spcBef>
              </a:pPr>
              <a:r>
                <a:rPr lang="en-US" altLang="zh-CN" sz="1200" dirty="0">
                  <a:solidFill>
                    <a:schemeClr val="bg1"/>
                  </a:solidFill>
                </a:rPr>
                <a:t>Click here to add content, content to match the title. </a:t>
              </a:r>
              <a:br>
                <a:rPr lang="zh-CN" altLang="en-US" sz="1200" dirty="0">
                  <a:solidFill>
                    <a:schemeClr val="bg1"/>
                  </a:solidFill>
                </a:rPr>
              </a:br>
              <a:br>
                <a:rPr lang="zh-CN" altLang="en-US" sz="1200" dirty="0">
                  <a:solidFill>
                    <a:schemeClr val="bg1"/>
                  </a:solidFill>
                </a:rPr>
              </a:br>
              <a:endParaRPr lang="zh-CN" altLang="en-US" sz="1200" dirty="0">
                <a:solidFill>
                  <a:schemeClr val="bg1"/>
                </a:solidFill>
              </a:endParaRPr>
            </a:p>
          </p:txBody>
        </p:sp>
        <p:sp>
          <p:nvSpPr>
            <p:cNvPr id="12" name="矩形 11"/>
            <p:cNvSpPr/>
            <p:nvPr/>
          </p:nvSpPr>
          <p:spPr>
            <a:xfrm>
              <a:off x="8644671" y="1930676"/>
              <a:ext cx="2020976" cy="325410"/>
            </a:xfrm>
            <a:prstGeom prst="rect">
              <a:avLst/>
            </a:prstGeom>
          </p:spPr>
          <p:txBody>
            <a:bodyPr wrap="none" lIns="0" tIns="0" rIns="0" bIns="0" anchor="ctr" anchorCtr="1">
              <a:normAutofit/>
            </a:bodyPr>
            <a:lstStyle/>
            <a:p>
              <a:pPr lvl="0" algn="ctr" defTabSz="913765">
                <a:spcBef>
                  <a:spcPct val="0"/>
                </a:spcBef>
                <a:defRPr/>
              </a:pPr>
              <a:r>
                <a:rPr lang="en-US" altLang="zh-CN" b="1" dirty="0">
                  <a:solidFill>
                    <a:schemeClr val="bg1"/>
                  </a:solidFill>
                </a:rPr>
                <a:t>ADD TITLE TEXT</a:t>
              </a:r>
              <a:endParaRPr lang="zh-CN" altLang="en-US" b="1" dirty="0">
                <a:solidFill>
                  <a:schemeClr val="bg1"/>
                </a:solidFill>
              </a:endParaRPr>
            </a:p>
          </p:txBody>
        </p:sp>
        <p:sp>
          <p:nvSpPr>
            <p:cNvPr id="18" name="任意多边形: 形状 17"/>
            <p:cNvSpPr/>
            <p:nvPr/>
          </p:nvSpPr>
          <p:spPr bwMode="auto">
            <a:xfrm>
              <a:off x="9542618" y="1379452"/>
              <a:ext cx="244772" cy="440588"/>
            </a:xfrm>
            <a:custGeom>
              <a:avLst/>
              <a:gdLst>
                <a:gd name="T0" fmla="*/ 159 w 159"/>
                <a:gd name="T1" fmla="*/ 50 h 286"/>
                <a:gd name="T2" fmla="*/ 114 w 159"/>
                <a:gd name="T3" fmla="*/ 50 h 286"/>
                <a:gd name="T4" fmla="*/ 114 w 159"/>
                <a:gd name="T5" fmla="*/ 50 h 286"/>
                <a:gd name="T6" fmla="*/ 111 w 159"/>
                <a:gd name="T7" fmla="*/ 51 h 286"/>
                <a:gd name="T8" fmla="*/ 107 w 159"/>
                <a:gd name="T9" fmla="*/ 54 h 286"/>
                <a:gd name="T10" fmla="*/ 103 w 159"/>
                <a:gd name="T11" fmla="*/ 60 h 286"/>
                <a:gd name="T12" fmla="*/ 102 w 159"/>
                <a:gd name="T13" fmla="*/ 66 h 286"/>
                <a:gd name="T14" fmla="*/ 102 w 159"/>
                <a:gd name="T15" fmla="*/ 99 h 286"/>
                <a:gd name="T16" fmla="*/ 159 w 159"/>
                <a:gd name="T17" fmla="*/ 99 h 286"/>
                <a:gd name="T18" fmla="*/ 159 w 159"/>
                <a:gd name="T19" fmla="*/ 146 h 286"/>
                <a:gd name="T20" fmla="*/ 102 w 159"/>
                <a:gd name="T21" fmla="*/ 146 h 286"/>
                <a:gd name="T22" fmla="*/ 102 w 159"/>
                <a:gd name="T23" fmla="*/ 286 h 286"/>
                <a:gd name="T24" fmla="*/ 50 w 159"/>
                <a:gd name="T25" fmla="*/ 286 h 286"/>
                <a:gd name="T26" fmla="*/ 50 w 159"/>
                <a:gd name="T27" fmla="*/ 146 h 286"/>
                <a:gd name="T28" fmla="*/ 0 w 159"/>
                <a:gd name="T29" fmla="*/ 146 h 286"/>
                <a:gd name="T30" fmla="*/ 0 w 159"/>
                <a:gd name="T31" fmla="*/ 99 h 286"/>
                <a:gd name="T32" fmla="*/ 50 w 159"/>
                <a:gd name="T33" fmla="*/ 99 h 286"/>
                <a:gd name="T34" fmla="*/ 50 w 159"/>
                <a:gd name="T35" fmla="*/ 71 h 286"/>
                <a:gd name="T36" fmla="*/ 50 w 159"/>
                <a:gd name="T37" fmla="*/ 71 h 286"/>
                <a:gd name="T38" fmla="*/ 50 w 159"/>
                <a:gd name="T39" fmla="*/ 64 h 286"/>
                <a:gd name="T40" fmla="*/ 51 w 159"/>
                <a:gd name="T41" fmla="*/ 57 h 286"/>
                <a:gd name="T42" fmla="*/ 52 w 159"/>
                <a:gd name="T43" fmla="*/ 50 h 286"/>
                <a:gd name="T44" fmla="*/ 54 w 159"/>
                <a:gd name="T45" fmla="*/ 43 h 286"/>
                <a:gd name="T46" fmla="*/ 57 w 159"/>
                <a:gd name="T47" fmla="*/ 37 h 286"/>
                <a:gd name="T48" fmla="*/ 60 w 159"/>
                <a:gd name="T49" fmla="*/ 31 h 286"/>
                <a:gd name="T50" fmla="*/ 63 w 159"/>
                <a:gd name="T51" fmla="*/ 26 h 286"/>
                <a:gd name="T52" fmla="*/ 67 w 159"/>
                <a:gd name="T53" fmla="*/ 21 h 286"/>
                <a:gd name="T54" fmla="*/ 72 w 159"/>
                <a:gd name="T55" fmla="*/ 16 h 286"/>
                <a:gd name="T56" fmla="*/ 78 w 159"/>
                <a:gd name="T57" fmla="*/ 12 h 286"/>
                <a:gd name="T58" fmla="*/ 83 w 159"/>
                <a:gd name="T59" fmla="*/ 8 h 286"/>
                <a:gd name="T60" fmla="*/ 88 w 159"/>
                <a:gd name="T61" fmla="*/ 5 h 286"/>
                <a:gd name="T62" fmla="*/ 94 w 159"/>
                <a:gd name="T63" fmla="*/ 3 h 286"/>
                <a:gd name="T64" fmla="*/ 100 w 159"/>
                <a:gd name="T65" fmla="*/ 1 h 286"/>
                <a:gd name="T66" fmla="*/ 108 w 159"/>
                <a:gd name="T67" fmla="*/ 0 h 286"/>
                <a:gd name="T68" fmla="*/ 114 w 159"/>
                <a:gd name="T69" fmla="*/ 0 h 286"/>
                <a:gd name="T70" fmla="*/ 159 w 159"/>
                <a:gd name="T71" fmla="*/ 0 h 286"/>
                <a:gd name="T72" fmla="*/ 159 w 159"/>
                <a:gd name="T73" fmla="*/ 5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9" h="286">
                  <a:moveTo>
                    <a:pt x="159" y="50"/>
                  </a:moveTo>
                  <a:lnTo>
                    <a:pt x="114" y="50"/>
                  </a:lnTo>
                  <a:lnTo>
                    <a:pt x="114" y="50"/>
                  </a:lnTo>
                  <a:lnTo>
                    <a:pt x="111" y="51"/>
                  </a:lnTo>
                  <a:lnTo>
                    <a:pt x="107" y="54"/>
                  </a:lnTo>
                  <a:lnTo>
                    <a:pt x="103" y="60"/>
                  </a:lnTo>
                  <a:lnTo>
                    <a:pt x="102" y="66"/>
                  </a:lnTo>
                  <a:lnTo>
                    <a:pt x="102" y="99"/>
                  </a:lnTo>
                  <a:lnTo>
                    <a:pt x="159" y="99"/>
                  </a:lnTo>
                  <a:lnTo>
                    <a:pt x="159" y="146"/>
                  </a:lnTo>
                  <a:lnTo>
                    <a:pt x="102" y="146"/>
                  </a:lnTo>
                  <a:lnTo>
                    <a:pt x="102" y="286"/>
                  </a:lnTo>
                  <a:lnTo>
                    <a:pt x="50" y="286"/>
                  </a:lnTo>
                  <a:lnTo>
                    <a:pt x="50" y="146"/>
                  </a:lnTo>
                  <a:lnTo>
                    <a:pt x="0" y="146"/>
                  </a:lnTo>
                  <a:lnTo>
                    <a:pt x="0" y="99"/>
                  </a:lnTo>
                  <a:lnTo>
                    <a:pt x="50" y="99"/>
                  </a:lnTo>
                  <a:lnTo>
                    <a:pt x="50" y="71"/>
                  </a:lnTo>
                  <a:lnTo>
                    <a:pt x="50" y="71"/>
                  </a:lnTo>
                  <a:lnTo>
                    <a:pt x="50" y="64"/>
                  </a:lnTo>
                  <a:lnTo>
                    <a:pt x="51" y="57"/>
                  </a:lnTo>
                  <a:lnTo>
                    <a:pt x="52" y="50"/>
                  </a:lnTo>
                  <a:lnTo>
                    <a:pt x="54" y="43"/>
                  </a:lnTo>
                  <a:lnTo>
                    <a:pt x="57" y="37"/>
                  </a:lnTo>
                  <a:lnTo>
                    <a:pt x="60" y="31"/>
                  </a:lnTo>
                  <a:lnTo>
                    <a:pt x="63" y="26"/>
                  </a:lnTo>
                  <a:lnTo>
                    <a:pt x="67" y="21"/>
                  </a:lnTo>
                  <a:lnTo>
                    <a:pt x="72" y="16"/>
                  </a:lnTo>
                  <a:lnTo>
                    <a:pt x="78" y="12"/>
                  </a:lnTo>
                  <a:lnTo>
                    <a:pt x="83" y="8"/>
                  </a:lnTo>
                  <a:lnTo>
                    <a:pt x="88" y="5"/>
                  </a:lnTo>
                  <a:lnTo>
                    <a:pt x="94" y="3"/>
                  </a:lnTo>
                  <a:lnTo>
                    <a:pt x="100" y="1"/>
                  </a:lnTo>
                  <a:lnTo>
                    <a:pt x="108" y="0"/>
                  </a:lnTo>
                  <a:lnTo>
                    <a:pt x="114" y="0"/>
                  </a:lnTo>
                  <a:lnTo>
                    <a:pt x="159" y="0"/>
                  </a:lnTo>
                  <a:lnTo>
                    <a:pt x="159" y="50"/>
                  </a:lnTo>
                  <a:close/>
                </a:path>
              </a:pathLst>
            </a:custGeom>
            <a:solidFill>
              <a:schemeClr val="bg1"/>
            </a:solidFill>
            <a:ln>
              <a:noFill/>
            </a:ln>
          </p:spPr>
          <p:txBody>
            <a:bodyPr anchor="ctr"/>
            <a:lstStyle/>
            <a:p>
              <a:pPr algn="ctr"/>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nodeType="afterEffect">
                                  <p:childTnLst>
                                    <p:set>
                                      <p:cBhvr>
                                        <p:cTn id="7" dur="1" fill="hold">
                                          <p:stCondLst>
                                            <p:cond delay="0"/>
                                          </p:stCondLst>
                                        </p:cTn>
                                        <p:tgtEl>
                                          <p:spTgt spid="2"/>
                                        </p:tgtEl>
                                        <p:attrNameLst>
                                          <p:attrName>style.visibility</p:attrName>
                                        </p:attrNameLst>
                                      </p:cBhvr>
                                      <p:to>
                                        <p:strVal val="visible"/>
                                      </p:to>
                                    </p:set>
                                    <p:anim calcmode="lin" valueType="num">
                                      <p:cBhvr>
                                        <p:cTn id="8" dur="500" fill="hold"/>
                                        <p:tgtEl>
                                          <p:spTgt spid="2"/>
                                        </p:tgtEl>
                                        <p:attrNameLst>
                                          <p:attrName>ppt_w</p:attrName>
                                        </p:attrNameLst>
                                      </p:cBhvr>
                                      <p:tavLst>
                                        <p:tav tm="0">
                                          <p:val>
                                            <p:fltVal val="0"/>
                                          </p:val>
                                        </p:tav>
                                        <p:tav tm="100000">
                                          <p:val>
                                            <p:strVal val="#ppt_w"/>
                                          </p:val>
                                        </p:tav>
                                      </p:tavLst>
                                    </p:anim>
                                    <p:anim calcmode="lin" valueType="num">
                                      <p:cBhvr>
                                        <p:cTn id="9" dur="500" fill="hold"/>
                                        <p:tgtEl>
                                          <p:spTgt spid="2"/>
                                        </p:tgtEl>
                                        <p:attrNameLst>
                                          <p:attrName>ppt_h</p:attrName>
                                        </p:attrNameLst>
                                      </p:cBhvr>
                                      <p:tavLst>
                                        <p:tav tm="0">
                                          <p:val>
                                            <p:fltVal val="0"/>
                                          </p:val>
                                        </p:tav>
                                        <p:tav tm="100000">
                                          <p:val>
                                            <p:strVal val="#ppt_h"/>
                                          </p:val>
                                        </p:tav>
                                      </p:tavLst>
                                    </p:anim>
                                    <p:animEffect transition="in" filter="fade">
                                      <p:cBhvr>
                                        <p:cTn id="10" dur="500"/>
                                        <p:tgtEl>
                                          <p:spTgt spid="2"/>
                                        </p:tgtEl>
                                      </p:cBhvr>
                                    </p:animEffect>
                                    <p:anim calcmode="lin" valueType="num">
                                      <p:cBhvr>
                                        <p:cTn id="11" dur="500" fill="hold"/>
                                        <p:tgtEl>
                                          <p:spTgt spid="2"/>
                                        </p:tgtEl>
                                        <p:attrNameLst>
                                          <p:attrName>ppt_x</p:attrName>
                                        </p:attrNameLst>
                                      </p:cBhvr>
                                      <p:tavLst>
                                        <p:tav tm="0">
                                          <p:val>
                                            <p:fltVal val="0.5"/>
                                          </p:val>
                                        </p:tav>
                                        <p:tav tm="100000">
                                          <p:val>
                                            <p:strVal val="#ppt_x"/>
                                          </p:val>
                                        </p:tav>
                                      </p:tavLst>
                                    </p:anim>
                                    <p:anim calcmode="lin" valueType="num">
                                      <p:cBhvr>
                                        <p:cTn id="12" dur="500" fill="hold"/>
                                        <p:tgtEl>
                                          <p:spTgt spid="2"/>
                                        </p:tgtEl>
                                        <p:attrNameLst>
                                          <p:attrName>ppt_y</p:attrName>
                                        </p:attrNameLst>
                                      </p:cBhvr>
                                      <p:tavLst>
                                        <p:tav tm="0">
                                          <p:val>
                                            <p:fltVal val="0.5"/>
                                          </p:val>
                                        </p:tav>
                                        <p:tav tm="100000">
                                          <p:val>
                                            <p:strVal val="#ppt_y"/>
                                          </p:val>
                                        </p:tav>
                                      </p:tavLst>
                                    </p:anim>
                                  </p:childTnLst>
                                </p:cTn>
                              </p:par>
                            </p:childTnLst>
                          </p:cTn>
                        </p:par>
                        <p:par>
                          <p:cTn id="13" fill="hold" nodeType="withGroup">
                            <p:stCondLst>
                              <p:cond delay="500"/>
                            </p:stCondLst>
                            <p:childTnLst>
                              <p:par>
                                <p:cTn id="14" presetID="53" presetClass="entr" presetSubtype="0" fill="hold" nodeType="afterEffect">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ppt_w</p:attrName>
                                        </p:attrNameLst>
                                      </p:cBhvr>
                                      <p:tavLst>
                                        <p:tav tm="0">
                                          <p:val>
                                            <p:fltVal val="0"/>
                                          </p:val>
                                        </p:tav>
                                        <p:tav tm="100000">
                                          <p:val>
                                            <p:strVal val="#ppt_w"/>
                                          </p:val>
                                        </p:tav>
                                      </p:tavLst>
                                    </p:anim>
                                    <p:anim calcmode="lin" valueType="num">
                                      <p:cBhvr>
                                        <p:cTn id="17" dur="500" fill="hold"/>
                                        <p:tgtEl>
                                          <p:spTgt spid="19"/>
                                        </p:tgtEl>
                                        <p:attrNameLst>
                                          <p:attrName>ppt_h</p:attrName>
                                        </p:attrNameLst>
                                      </p:cBhvr>
                                      <p:tavLst>
                                        <p:tav tm="0">
                                          <p:val>
                                            <p:fltVal val="0"/>
                                          </p:val>
                                        </p:tav>
                                        <p:tav tm="100000">
                                          <p:val>
                                            <p:strVal val="#ppt_h"/>
                                          </p:val>
                                        </p:tav>
                                      </p:tavLst>
                                    </p:anim>
                                    <p:animEffect transition="in" filter="fade">
                                      <p:cBhvr>
                                        <p:cTn id="18" dur="500"/>
                                        <p:tgtEl>
                                          <p:spTgt spid="19"/>
                                        </p:tgtEl>
                                      </p:cBhvr>
                                    </p:animEffect>
                                    <p:anim calcmode="lin" valueType="num">
                                      <p:cBhvr>
                                        <p:cTn id="19" dur="500" fill="hold"/>
                                        <p:tgtEl>
                                          <p:spTgt spid="19"/>
                                        </p:tgtEl>
                                        <p:attrNameLst>
                                          <p:attrName>ppt_x</p:attrName>
                                        </p:attrNameLst>
                                      </p:cBhvr>
                                      <p:tavLst>
                                        <p:tav tm="0">
                                          <p:val>
                                            <p:fltVal val="0.5"/>
                                          </p:val>
                                        </p:tav>
                                        <p:tav tm="100000">
                                          <p:val>
                                            <p:strVal val="#ppt_x"/>
                                          </p:val>
                                        </p:tav>
                                      </p:tavLst>
                                    </p:anim>
                                    <p:anim calcmode="lin" valueType="num">
                                      <p:cBhvr>
                                        <p:cTn id="20" dur="500" fill="hold"/>
                                        <p:tgtEl>
                                          <p:spTgt spid="19"/>
                                        </p:tgtEl>
                                        <p:attrNameLst>
                                          <p:attrName>ppt_y</p:attrName>
                                        </p:attrNameLst>
                                      </p:cBhvr>
                                      <p:tavLst>
                                        <p:tav tm="0">
                                          <p:val>
                                            <p:fltVal val="0.5"/>
                                          </p:val>
                                        </p:tav>
                                        <p:tav tm="100000">
                                          <p:val>
                                            <p:strVal val="#ppt_y"/>
                                          </p:val>
                                        </p:tav>
                                      </p:tavLst>
                                    </p:anim>
                                  </p:childTnLst>
                                </p:cTn>
                              </p:par>
                            </p:childTnLst>
                          </p:cTn>
                        </p:par>
                        <p:par>
                          <p:cTn id="21" fill="hold" nodeType="withGroup">
                            <p:stCondLst>
                              <p:cond delay="1000"/>
                            </p:stCondLst>
                            <p:childTnLst>
                              <p:par>
                                <p:cTn id="22" presetID="53" presetClass="entr" presetSubtype="0" fill="hold" nodeType="afterEffec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fltVal val="0.5"/>
                                          </p:val>
                                        </p:tav>
                                        <p:tav tm="100000">
                                          <p:val>
                                            <p:strVal val="#ppt_y"/>
                                          </p:val>
                                        </p:tav>
                                      </p:tavLst>
                                    </p:anim>
                                  </p:childTnLst>
                                </p:cTn>
                              </p:par>
                            </p:childTnLst>
                          </p:cTn>
                        </p:par>
                        <p:par>
                          <p:cTn id="29" fill="hold" nodeType="withGroup">
                            <p:stCondLst>
                              <p:cond delay="1500"/>
                            </p:stCondLst>
                            <p:childTnLst>
                              <p:par>
                                <p:cTn id="30" presetID="53" presetClass="entr" presetSubtype="0" fill="hold" nodeType="afterEffec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fltVal val="0"/>
                                          </p:val>
                                        </p:tav>
                                        <p:tav tm="100000">
                                          <p:val>
                                            <p:strVal val="#ppt_h"/>
                                          </p:val>
                                        </p:tav>
                                      </p:tavLst>
                                    </p:anim>
                                    <p:animEffect transition="in" filter="fade">
                                      <p:cBhvr>
                                        <p:cTn id="34" dur="500"/>
                                        <p:tgtEl>
                                          <p:spTgt spid="20"/>
                                        </p:tgtEl>
                                      </p:cBhvr>
                                    </p:animEffect>
                                    <p:anim calcmode="lin" valueType="num">
                                      <p:cBhvr>
                                        <p:cTn id="35" dur="500" fill="hold"/>
                                        <p:tgtEl>
                                          <p:spTgt spid="20"/>
                                        </p:tgtEl>
                                        <p:attrNameLst>
                                          <p:attrName>ppt_x</p:attrName>
                                        </p:attrNameLst>
                                      </p:cBhvr>
                                      <p:tavLst>
                                        <p:tav tm="0">
                                          <p:val>
                                            <p:fltVal val="0.5"/>
                                          </p:val>
                                        </p:tav>
                                        <p:tav tm="100000">
                                          <p:val>
                                            <p:strVal val="#ppt_x"/>
                                          </p:val>
                                        </p:tav>
                                      </p:tavLst>
                                    </p:anim>
                                    <p:anim calcmode="lin" valueType="num">
                                      <p:cBhvr>
                                        <p:cTn id="36" dur="500" fill="hold"/>
                                        <p:tgtEl>
                                          <p:spTgt spid="20"/>
                                        </p:tgtEl>
                                        <p:attrNameLst>
                                          <p:attrName>ppt_y</p:attrName>
                                        </p:attrNameLst>
                                      </p:cBhvr>
                                      <p:tavLst>
                                        <p:tav tm="0">
                                          <p:val>
                                            <p:fltVal val="0.5"/>
                                          </p:val>
                                        </p:tav>
                                        <p:tav tm="100000">
                                          <p:val>
                                            <p:strVal val="#ppt_y"/>
                                          </p:val>
                                        </p:tav>
                                      </p:tavLst>
                                    </p:anim>
                                  </p:childTnLst>
                                </p:cTn>
                              </p:par>
                            </p:childTnLst>
                          </p:cTn>
                        </p:par>
                        <p:par>
                          <p:cTn id="37" fill="hold" nodeType="withGroup">
                            <p:stCondLst>
                              <p:cond delay="2000"/>
                            </p:stCondLst>
                            <p:childTnLst>
                              <p:par>
                                <p:cTn id="38" presetID="53" presetClass="entr" presetSubtype="0" fill="hold" nodeType="afterEffect">
                                  <p:childTnLst>
                                    <p:set>
                                      <p:cBhvr>
                                        <p:cTn id="39" dur="1" fill="hold">
                                          <p:stCondLst>
                                            <p:cond delay="0"/>
                                          </p:stCondLst>
                                        </p:cTn>
                                        <p:tgtEl>
                                          <p:spTgt spid="22"/>
                                        </p:tgtEl>
                                        <p:attrNameLst>
                                          <p:attrName>style.visibility</p:attrName>
                                        </p:attrNameLst>
                                      </p:cBhvr>
                                      <p:to>
                                        <p:strVal val="visible"/>
                                      </p:to>
                                    </p:set>
                                    <p:anim calcmode="lin" valueType="num">
                                      <p:cBhvr>
                                        <p:cTn id="40" dur="500" fill="hold"/>
                                        <p:tgtEl>
                                          <p:spTgt spid="22"/>
                                        </p:tgtEl>
                                        <p:attrNameLst>
                                          <p:attrName>ppt_w</p:attrName>
                                        </p:attrNameLst>
                                      </p:cBhvr>
                                      <p:tavLst>
                                        <p:tav tm="0">
                                          <p:val>
                                            <p:fltVal val="0"/>
                                          </p:val>
                                        </p:tav>
                                        <p:tav tm="100000">
                                          <p:val>
                                            <p:strVal val="#ppt_w"/>
                                          </p:val>
                                        </p:tav>
                                      </p:tavLst>
                                    </p:anim>
                                    <p:anim calcmode="lin" valueType="num">
                                      <p:cBhvr>
                                        <p:cTn id="41" dur="500" fill="hold"/>
                                        <p:tgtEl>
                                          <p:spTgt spid="22"/>
                                        </p:tgtEl>
                                        <p:attrNameLst>
                                          <p:attrName>ppt_h</p:attrName>
                                        </p:attrNameLst>
                                      </p:cBhvr>
                                      <p:tavLst>
                                        <p:tav tm="0">
                                          <p:val>
                                            <p:fltVal val="0"/>
                                          </p:val>
                                        </p:tav>
                                        <p:tav tm="100000">
                                          <p:val>
                                            <p:strVal val="#ppt_h"/>
                                          </p:val>
                                        </p:tav>
                                      </p:tavLst>
                                    </p:anim>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fltVal val="0.5"/>
                                          </p:val>
                                        </p:tav>
                                        <p:tav tm="100000">
                                          <p:val>
                                            <p:strVal val="#ppt_x"/>
                                          </p:val>
                                        </p:tav>
                                      </p:tavLst>
                                    </p:anim>
                                    <p:anim calcmode="lin" valueType="num">
                                      <p:cBhvr>
                                        <p:cTn id="44" dur="500" fill="hold"/>
                                        <p:tgtEl>
                                          <p:spTgt spid="2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2D7DB"/>
        </a:solidFill>
        <a:effectLst/>
      </p:bgPr>
    </p:bg>
    <p:spTree>
      <p:nvGrpSpPr>
        <p:cNvPr id="1" name=""/>
        <p:cNvGrpSpPr/>
        <p:nvPr/>
      </p:nvGrpSpPr>
      <p:grpSpPr>
        <a:xfrm>
          <a:off x="0" y="0"/>
          <a:ext cx="0" cy="0"/>
          <a:chOff x="0" y="0"/>
          <a:chExt cx="0" cy="0"/>
        </a:xfrm>
      </p:grpSpPr>
      <p:sp>
        <p:nvSpPr>
          <p:cNvPr id="8" name="矩形: 圆角 7">
            <a:extLst>
              <a:ext uri="{FF2B5EF4-FFF2-40B4-BE49-F238E27FC236}">
                <a16:creationId xmlns:a16="http://schemas.microsoft.com/office/drawing/2014/main" id="{9A9F29C4-32C2-4274-9643-8ECFBCCE8A50}"/>
              </a:ext>
            </a:extLst>
          </p:cNvPr>
          <p:cNvSpPr/>
          <p:nvPr/>
        </p:nvSpPr>
        <p:spPr>
          <a:xfrm>
            <a:off x="3766457" y="899886"/>
            <a:ext cx="4659086" cy="4659086"/>
          </a:xfrm>
          <a:prstGeom prst="roundRect">
            <a:avLst>
              <a:gd name="adj" fmla="val 54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4425950" y="1663700"/>
            <a:ext cx="3340100" cy="2518410"/>
            <a:chOff x="6970" y="2620"/>
            <a:chExt cx="5260" cy="3966"/>
          </a:xfrm>
        </p:grpSpPr>
        <p:sp>
          <p:nvSpPr>
            <p:cNvPr id="4" name="文本框 3"/>
            <p:cNvSpPr txBox="1"/>
            <p:nvPr/>
          </p:nvSpPr>
          <p:spPr>
            <a:xfrm>
              <a:off x="8177" y="2620"/>
              <a:ext cx="2846" cy="2931"/>
            </a:xfrm>
            <a:prstGeom prst="rect">
              <a:avLst/>
            </a:prstGeom>
            <a:noFill/>
          </p:spPr>
          <p:txBody>
            <a:bodyPr wrap="none" rtlCol="0">
              <a:spAutoFit/>
            </a:bodyPr>
            <a:lstStyle/>
            <a:p>
              <a:pPr algn="dist"/>
              <a:r>
                <a:rPr lang="en-US" altLang="zh-CN" sz="11500" b="1">
                  <a:solidFill>
                    <a:schemeClr val="tx1">
                      <a:lumMod val="75000"/>
                      <a:lumOff val="25000"/>
                    </a:schemeClr>
                  </a:solidFill>
                  <a:latin typeface="Arial"/>
                  <a:ea typeface="微软雅黑" panose="020B0503020204020204" charset="-122"/>
                  <a:sym typeface="Arial"/>
                </a:rPr>
                <a:t>03</a:t>
              </a:r>
              <a:endParaRPr lang="zh-CN" altLang="en-US" sz="11500" b="1">
                <a:solidFill>
                  <a:schemeClr val="tx1">
                    <a:lumMod val="75000"/>
                    <a:lumOff val="25000"/>
                  </a:schemeClr>
                </a:solidFill>
                <a:latin typeface="Arial"/>
                <a:ea typeface="微软雅黑" panose="020B0503020204020204" charset="-122"/>
                <a:sym typeface="Arial"/>
              </a:endParaRPr>
            </a:p>
          </p:txBody>
        </p:sp>
        <p:cxnSp>
          <p:nvCxnSpPr>
            <p:cNvPr id="5" name="直接连接符 4"/>
            <p:cNvCxnSpPr/>
            <p:nvPr/>
          </p:nvCxnSpPr>
          <p:spPr>
            <a:xfrm>
              <a:off x="8335" y="5552"/>
              <a:ext cx="2529" cy="0"/>
            </a:xfrm>
            <a:prstGeom prst="line">
              <a:avLst/>
            </a:prstGeom>
            <a:ln w="19050">
              <a:solidFill>
                <a:srgbClr val="19A3BD"/>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6970" y="5859"/>
              <a:ext cx="5260" cy="727"/>
            </a:xfrm>
            <a:prstGeom prst="rect">
              <a:avLst/>
            </a:prstGeom>
            <a:noFill/>
          </p:spPr>
          <p:txBody>
            <a:bodyPr wrap="square" rtlCol="0">
              <a:spAutoFit/>
            </a:bodyPr>
            <a:lstStyle/>
            <a:p>
              <a:pPr algn="dist"/>
              <a:r>
                <a:rPr lang="en-US" altLang="zh-CN" sz="2400" dirty="0">
                  <a:solidFill>
                    <a:schemeClr val="tx1">
                      <a:lumMod val="75000"/>
                      <a:lumOff val="25000"/>
                    </a:schemeClr>
                  </a:solidFill>
                  <a:latin typeface="Arial"/>
                  <a:ea typeface="微软雅黑" panose="020B0503020204020204" charset="-122"/>
                  <a:sym typeface="Arial"/>
                </a:rPr>
                <a:t>ADD TITLE TEXT</a:t>
              </a:r>
              <a:endParaRPr lang="zh-CN" altLang="en-US" sz="24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mc:Choice>
    <mc:Fallback xmlns:p15="http://schemas.microsoft.com/office/powerpoint/2012/main" xmlns="">
      <p:transition spd="slow"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21078" y="1336716"/>
            <a:ext cx="1099763" cy="1099763"/>
          </a:xfrm>
          <a:prstGeom prst="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4" name="组合 3"/>
          <p:cNvGrpSpPr>
            <a:grpSpLocks noChangeAspect="1"/>
          </p:cNvGrpSpPr>
          <p:nvPr/>
        </p:nvGrpSpPr>
        <p:grpSpPr>
          <a:xfrm>
            <a:off x="4834077" y="1595523"/>
            <a:ext cx="291074" cy="582149"/>
            <a:chOff x="-8693151" y="1027113"/>
            <a:chExt cx="373063" cy="746125"/>
          </a:xfrm>
        </p:grpSpPr>
        <p:sp>
          <p:nvSpPr>
            <p:cNvPr id="5" name="Freeform 26"/>
            <p:cNvSpPr>
              <a:spLocks noEditPoints="1"/>
            </p:cNvSpPr>
            <p:nvPr/>
          </p:nvSpPr>
          <p:spPr bwMode="auto">
            <a:xfrm flipH="1">
              <a:off x="-8693151" y="1027113"/>
              <a:ext cx="373063" cy="746125"/>
            </a:xfrm>
            <a:custGeom>
              <a:avLst/>
              <a:gdLst>
                <a:gd name="T0" fmla="*/ 112 w 144"/>
                <a:gd name="T1" fmla="*/ 156 h 288"/>
                <a:gd name="T2" fmla="*/ 112 w 144"/>
                <a:gd name="T3" fmla="*/ 40 h 288"/>
                <a:gd name="T4" fmla="*/ 72 w 144"/>
                <a:gd name="T5" fmla="*/ 0 h 288"/>
                <a:gd name="T6" fmla="*/ 32 w 144"/>
                <a:gd name="T7" fmla="*/ 40 h 288"/>
                <a:gd name="T8" fmla="*/ 32 w 144"/>
                <a:gd name="T9" fmla="*/ 156 h 288"/>
                <a:gd name="T10" fmla="*/ 0 w 144"/>
                <a:gd name="T11" fmla="*/ 216 h 288"/>
                <a:gd name="T12" fmla="*/ 72 w 144"/>
                <a:gd name="T13" fmla="*/ 288 h 288"/>
                <a:gd name="T14" fmla="*/ 144 w 144"/>
                <a:gd name="T15" fmla="*/ 216 h 288"/>
                <a:gd name="T16" fmla="*/ 112 w 144"/>
                <a:gd name="T17" fmla="*/ 156 h 288"/>
                <a:gd name="T18" fmla="*/ 72 w 144"/>
                <a:gd name="T19" fmla="*/ 272 h 288"/>
                <a:gd name="T20" fmla="*/ 16 w 144"/>
                <a:gd name="T21" fmla="*/ 216 h 288"/>
                <a:gd name="T22" fmla="*/ 16 w 144"/>
                <a:gd name="T23" fmla="*/ 209 h 288"/>
                <a:gd name="T24" fmla="*/ 17 w 144"/>
                <a:gd name="T25" fmla="*/ 207 h 288"/>
                <a:gd name="T26" fmla="*/ 18 w 144"/>
                <a:gd name="T27" fmla="*/ 202 h 288"/>
                <a:gd name="T28" fmla="*/ 18 w 144"/>
                <a:gd name="T29" fmla="*/ 200 h 288"/>
                <a:gd name="T30" fmla="*/ 20 w 144"/>
                <a:gd name="T31" fmla="*/ 195 h 288"/>
                <a:gd name="T32" fmla="*/ 21 w 144"/>
                <a:gd name="T33" fmla="*/ 193 h 288"/>
                <a:gd name="T34" fmla="*/ 23 w 144"/>
                <a:gd name="T35" fmla="*/ 189 h 288"/>
                <a:gd name="T36" fmla="*/ 24 w 144"/>
                <a:gd name="T37" fmla="*/ 187 h 288"/>
                <a:gd name="T38" fmla="*/ 27 w 144"/>
                <a:gd name="T39" fmla="*/ 183 h 288"/>
                <a:gd name="T40" fmla="*/ 29 w 144"/>
                <a:gd name="T41" fmla="*/ 181 h 288"/>
                <a:gd name="T42" fmla="*/ 32 w 144"/>
                <a:gd name="T43" fmla="*/ 177 h 288"/>
                <a:gd name="T44" fmla="*/ 34 w 144"/>
                <a:gd name="T45" fmla="*/ 175 h 288"/>
                <a:gd name="T46" fmla="*/ 37 w 144"/>
                <a:gd name="T47" fmla="*/ 173 h 288"/>
                <a:gd name="T48" fmla="*/ 39 w 144"/>
                <a:gd name="T49" fmla="*/ 171 h 288"/>
                <a:gd name="T50" fmla="*/ 41 w 144"/>
                <a:gd name="T51" fmla="*/ 169 h 288"/>
                <a:gd name="T52" fmla="*/ 48 w 144"/>
                <a:gd name="T53" fmla="*/ 156 h 288"/>
                <a:gd name="T54" fmla="*/ 48 w 144"/>
                <a:gd name="T55" fmla="*/ 120 h 288"/>
                <a:gd name="T56" fmla="*/ 48 w 144"/>
                <a:gd name="T57" fmla="*/ 40 h 288"/>
                <a:gd name="T58" fmla="*/ 72 w 144"/>
                <a:gd name="T59" fmla="*/ 16 h 288"/>
                <a:gd name="T60" fmla="*/ 96 w 144"/>
                <a:gd name="T61" fmla="*/ 40 h 288"/>
                <a:gd name="T62" fmla="*/ 96 w 144"/>
                <a:gd name="T63" fmla="*/ 120 h 288"/>
                <a:gd name="T64" fmla="*/ 96 w 144"/>
                <a:gd name="T65" fmla="*/ 156 h 288"/>
                <a:gd name="T66" fmla="*/ 103 w 144"/>
                <a:gd name="T67" fmla="*/ 169 h 288"/>
                <a:gd name="T68" fmla="*/ 105 w 144"/>
                <a:gd name="T69" fmla="*/ 171 h 288"/>
                <a:gd name="T70" fmla="*/ 107 w 144"/>
                <a:gd name="T71" fmla="*/ 173 h 288"/>
                <a:gd name="T72" fmla="*/ 110 w 144"/>
                <a:gd name="T73" fmla="*/ 175 h 288"/>
                <a:gd name="T74" fmla="*/ 112 w 144"/>
                <a:gd name="T75" fmla="*/ 177 h 288"/>
                <a:gd name="T76" fmla="*/ 115 w 144"/>
                <a:gd name="T77" fmla="*/ 181 h 288"/>
                <a:gd name="T78" fmla="*/ 117 w 144"/>
                <a:gd name="T79" fmla="*/ 183 h 288"/>
                <a:gd name="T80" fmla="*/ 120 w 144"/>
                <a:gd name="T81" fmla="*/ 187 h 288"/>
                <a:gd name="T82" fmla="*/ 121 w 144"/>
                <a:gd name="T83" fmla="*/ 189 h 288"/>
                <a:gd name="T84" fmla="*/ 123 w 144"/>
                <a:gd name="T85" fmla="*/ 193 h 288"/>
                <a:gd name="T86" fmla="*/ 124 w 144"/>
                <a:gd name="T87" fmla="*/ 195 h 288"/>
                <a:gd name="T88" fmla="*/ 126 w 144"/>
                <a:gd name="T89" fmla="*/ 200 h 288"/>
                <a:gd name="T90" fmla="*/ 126 w 144"/>
                <a:gd name="T91" fmla="*/ 202 h 288"/>
                <a:gd name="T92" fmla="*/ 127 w 144"/>
                <a:gd name="T93" fmla="*/ 207 h 288"/>
                <a:gd name="T94" fmla="*/ 128 w 144"/>
                <a:gd name="T95" fmla="*/ 209 h 288"/>
                <a:gd name="T96" fmla="*/ 128 w 144"/>
                <a:gd name="T97" fmla="*/ 216 h 288"/>
                <a:gd name="T98" fmla="*/ 72 w 144"/>
                <a:gd name="T99" fmla="*/ 27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288">
                  <a:moveTo>
                    <a:pt x="112" y="156"/>
                  </a:moveTo>
                  <a:cubicBezTo>
                    <a:pt x="112" y="40"/>
                    <a:pt x="112" y="40"/>
                    <a:pt x="112" y="40"/>
                  </a:cubicBezTo>
                  <a:cubicBezTo>
                    <a:pt x="112" y="18"/>
                    <a:pt x="94" y="0"/>
                    <a:pt x="72" y="0"/>
                  </a:cubicBezTo>
                  <a:cubicBezTo>
                    <a:pt x="50" y="0"/>
                    <a:pt x="32" y="18"/>
                    <a:pt x="32" y="40"/>
                  </a:cubicBezTo>
                  <a:cubicBezTo>
                    <a:pt x="32" y="156"/>
                    <a:pt x="32" y="156"/>
                    <a:pt x="32" y="156"/>
                  </a:cubicBezTo>
                  <a:cubicBezTo>
                    <a:pt x="12" y="170"/>
                    <a:pt x="0" y="192"/>
                    <a:pt x="0" y="216"/>
                  </a:cubicBezTo>
                  <a:cubicBezTo>
                    <a:pt x="0" y="256"/>
                    <a:pt x="32" y="288"/>
                    <a:pt x="72" y="288"/>
                  </a:cubicBezTo>
                  <a:cubicBezTo>
                    <a:pt x="112" y="288"/>
                    <a:pt x="144" y="256"/>
                    <a:pt x="144" y="216"/>
                  </a:cubicBezTo>
                  <a:cubicBezTo>
                    <a:pt x="144" y="192"/>
                    <a:pt x="132" y="170"/>
                    <a:pt x="112" y="156"/>
                  </a:cubicBezTo>
                  <a:close/>
                  <a:moveTo>
                    <a:pt x="72" y="272"/>
                  </a:moveTo>
                  <a:cubicBezTo>
                    <a:pt x="41" y="272"/>
                    <a:pt x="16" y="247"/>
                    <a:pt x="16" y="216"/>
                  </a:cubicBezTo>
                  <a:cubicBezTo>
                    <a:pt x="16" y="214"/>
                    <a:pt x="16" y="211"/>
                    <a:pt x="16" y="209"/>
                  </a:cubicBezTo>
                  <a:cubicBezTo>
                    <a:pt x="17" y="208"/>
                    <a:pt x="17" y="208"/>
                    <a:pt x="17" y="207"/>
                  </a:cubicBezTo>
                  <a:cubicBezTo>
                    <a:pt x="17" y="205"/>
                    <a:pt x="17" y="204"/>
                    <a:pt x="18" y="202"/>
                  </a:cubicBezTo>
                  <a:cubicBezTo>
                    <a:pt x="18" y="201"/>
                    <a:pt x="18" y="201"/>
                    <a:pt x="18" y="200"/>
                  </a:cubicBezTo>
                  <a:cubicBezTo>
                    <a:pt x="19" y="198"/>
                    <a:pt x="19" y="197"/>
                    <a:pt x="20" y="195"/>
                  </a:cubicBezTo>
                  <a:cubicBezTo>
                    <a:pt x="20" y="194"/>
                    <a:pt x="21" y="194"/>
                    <a:pt x="21" y="193"/>
                  </a:cubicBezTo>
                  <a:cubicBezTo>
                    <a:pt x="22" y="192"/>
                    <a:pt x="22" y="190"/>
                    <a:pt x="23" y="189"/>
                  </a:cubicBezTo>
                  <a:cubicBezTo>
                    <a:pt x="24" y="188"/>
                    <a:pt x="24" y="187"/>
                    <a:pt x="24" y="187"/>
                  </a:cubicBezTo>
                  <a:cubicBezTo>
                    <a:pt x="25" y="185"/>
                    <a:pt x="26" y="184"/>
                    <a:pt x="27" y="183"/>
                  </a:cubicBezTo>
                  <a:cubicBezTo>
                    <a:pt x="28" y="182"/>
                    <a:pt x="28" y="181"/>
                    <a:pt x="29" y="181"/>
                  </a:cubicBezTo>
                  <a:cubicBezTo>
                    <a:pt x="30" y="180"/>
                    <a:pt x="31" y="179"/>
                    <a:pt x="32" y="177"/>
                  </a:cubicBezTo>
                  <a:cubicBezTo>
                    <a:pt x="32" y="177"/>
                    <a:pt x="33" y="176"/>
                    <a:pt x="34" y="175"/>
                  </a:cubicBezTo>
                  <a:cubicBezTo>
                    <a:pt x="35" y="174"/>
                    <a:pt x="36" y="174"/>
                    <a:pt x="37" y="173"/>
                  </a:cubicBezTo>
                  <a:cubicBezTo>
                    <a:pt x="38" y="172"/>
                    <a:pt x="38" y="171"/>
                    <a:pt x="39" y="171"/>
                  </a:cubicBezTo>
                  <a:cubicBezTo>
                    <a:pt x="40" y="170"/>
                    <a:pt x="40" y="170"/>
                    <a:pt x="41" y="169"/>
                  </a:cubicBezTo>
                  <a:cubicBezTo>
                    <a:pt x="45" y="167"/>
                    <a:pt x="48" y="162"/>
                    <a:pt x="48" y="156"/>
                  </a:cubicBezTo>
                  <a:cubicBezTo>
                    <a:pt x="48" y="120"/>
                    <a:pt x="48" y="120"/>
                    <a:pt x="48" y="120"/>
                  </a:cubicBezTo>
                  <a:cubicBezTo>
                    <a:pt x="48" y="40"/>
                    <a:pt x="48" y="40"/>
                    <a:pt x="48" y="40"/>
                  </a:cubicBezTo>
                  <a:cubicBezTo>
                    <a:pt x="48" y="27"/>
                    <a:pt x="59" y="16"/>
                    <a:pt x="72" y="16"/>
                  </a:cubicBezTo>
                  <a:cubicBezTo>
                    <a:pt x="85" y="16"/>
                    <a:pt x="96" y="27"/>
                    <a:pt x="96" y="40"/>
                  </a:cubicBezTo>
                  <a:cubicBezTo>
                    <a:pt x="96" y="120"/>
                    <a:pt x="96" y="120"/>
                    <a:pt x="96" y="120"/>
                  </a:cubicBezTo>
                  <a:cubicBezTo>
                    <a:pt x="96" y="156"/>
                    <a:pt x="96" y="156"/>
                    <a:pt x="96" y="156"/>
                  </a:cubicBezTo>
                  <a:cubicBezTo>
                    <a:pt x="96" y="162"/>
                    <a:pt x="99" y="167"/>
                    <a:pt x="103" y="169"/>
                  </a:cubicBezTo>
                  <a:cubicBezTo>
                    <a:pt x="104" y="170"/>
                    <a:pt x="104" y="170"/>
                    <a:pt x="105" y="171"/>
                  </a:cubicBezTo>
                  <a:cubicBezTo>
                    <a:pt x="106" y="171"/>
                    <a:pt x="106" y="172"/>
                    <a:pt x="107" y="173"/>
                  </a:cubicBezTo>
                  <a:cubicBezTo>
                    <a:pt x="108" y="174"/>
                    <a:pt x="109" y="174"/>
                    <a:pt x="110" y="175"/>
                  </a:cubicBezTo>
                  <a:cubicBezTo>
                    <a:pt x="111" y="176"/>
                    <a:pt x="112" y="177"/>
                    <a:pt x="112" y="177"/>
                  </a:cubicBezTo>
                  <a:cubicBezTo>
                    <a:pt x="113" y="179"/>
                    <a:pt x="114" y="180"/>
                    <a:pt x="115" y="181"/>
                  </a:cubicBezTo>
                  <a:cubicBezTo>
                    <a:pt x="116" y="181"/>
                    <a:pt x="116" y="182"/>
                    <a:pt x="117" y="183"/>
                  </a:cubicBezTo>
                  <a:cubicBezTo>
                    <a:pt x="118" y="184"/>
                    <a:pt x="119" y="185"/>
                    <a:pt x="120" y="187"/>
                  </a:cubicBezTo>
                  <a:cubicBezTo>
                    <a:pt x="120" y="187"/>
                    <a:pt x="120" y="188"/>
                    <a:pt x="121" y="189"/>
                  </a:cubicBezTo>
                  <a:cubicBezTo>
                    <a:pt x="122" y="190"/>
                    <a:pt x="122" y="192"/>
                    <a:pt x="123" y="193"/>
                  </a:cubicBezTo>
                  <a:cubicBezTo>
                    <a:pt x="123" y="194"/>
                    <a:pt x="124" y="194"/>
                    <a:pt x="124" y="195"/>
                  </a:cubicBezTo>
                  <a:cubicBezTo>
                    <a:pt x="125" y="197"/>
                    <a:pt x="125" y="198"/>
                    <a:pt x="126" y="200"/>
                  </a:cubicBezTo>
                  <a:cubicBezTo>
                    <a:pt x="126" y="201"/>
                    <a:pt x="126" y="201"/>
                    <a:pt x="126" y="202"/>
                  </a:cubicBezTo>
                  <a:cubicBezTo>
                    <a:pt x="127" y="204"/>
                    <a:pt x="127" y="205"/>
                    <a:pt x="127" y="207"/>
                  </a:cubicBezTo>
                  <a:cubicBezTo>
                    <a:pt x="127" y="208"/>
                    <a:pt x="127" y="208"/>
                    <a:pt x="128" y="209"/>
                  </a:cubicBezTo>
                  <a:cubicBezTo>
                    <a:pt x="128" y="211"/>
                    <a:pt x="128" y="214"/>
                    <a:pt x="128" y="216"/>
                  </a:cubicBezTo>
                  <a:cubicBezTo>
                    <a:pt x="128" y="247"/>
                    <a:pt x="103" y="272"/>
                    <a:pt x="72" y="27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6" name="Freeform 27"/>
            <p:cNvSpPr/>
            <p:nvPr/>
          </p:nvSpPr>
          <p:spPr bwMode="auto">
            <a:xfrm flipH="1">
              <a:off x="-8610601" y="1338263"/>
              <a:ext cx="207963" cy="352425"/>
            </a:xfrm>
            <a:custGeom>
              <a:avLst/>
              <a:gdLst>
                <a:gd name="T0" fmla="*/ 79 w 80"/>
                <a:gd name="T1" fmla="*/ 90 h 136"/>
                <a:gd name="T2" fmla="*/ 79 w 80"/>
                <a:gd name="T3" fmla="*/ 86 h 136"/>
                <a:gd name="T4" fmla="*/ 78 w 80"/>
                <a:gd name="T5" fmla="*/ 85 h 136"/>
                <a:gd name="T6" fmla="*/ 77 w 80"/>
                <a:gd name="T7" fmla="*/ 81 h 136"/>
                <a:gd name="T8" fmla="*/ 76 w 80"/>
                <a:gd name="T9" fmla="*/ 80 h 136"/>
                <a:gd name="T10" fmla="*/ 75 w 80"/>
                <a:gd name="T11" fmla="*/ 76 h 136"/>
                <a:gd name="T12" fmla="*/ 74 w 80"/>
                <a:gd name="T13" fmla="*/ 75 h 136"/>
                <a:gd name="T14" fmla="*/ 72 w 80"/>
                <a:gd name="T15" fmla="*/ 72 h 136"/>
                <a:gd name="T16" fmla="*/ 71 w 80"/>
                <a:gd name="T17" fmla="*/ 71 h 136"/>
                <a:gd name="T18" fmla="*/ 69 w 80"/>
                <a:gd name="T19" fmla="*/ 68 h 136"/>
                <a:gd name="T20" fmla="*/ 67 w 80"/>
                <a:gd name="T21" fmla="*/ 67 h 136"/>
                <a:gd name="T22" fmla="*/ 65 w 80"/>
                <a:gd name="T23" fmla="*/ 65 h 136"/>
                <a:gd name="T24" fmla="*/ 63 w 80"/>
                <a:gd name="T25" fmla="*/ 64 h 136"/>
                <a:gd name="T26" fmla="*/ 60 w 80"/>
                <a:gd name="T27" fmla="*/ 61 h 136"/>
                <a:gd name="T28" fmla="*/ 48 w 80"/>
                <a:gd name="T29" fmla="*/ 54 h 136"/>
                <a:gd name="T30" fmla="*/ 48 w 80"/>
                <a:gd name="T31" fmla="*/ 36 h 136"/>
                <a:gd name="T32" fmla="*/ 48 w 80"/>
                <a:gd name="T33" fmla="*/ 0 h 136"/>
                <a:gd name="T34" fmla="*/ 32 w 80"/>
                <a:gd name="T35" fmla="*/ 0 h 136"/>
                <a:gd name="T36" fmla="*/ 32 w 80"/>
                <a:gd name="T37" fmla="*/ 36 h 136"/>
                <a:gd name="T38" fmla="*/ 32 w 80"/>
                <a:gd name="T39" fmla="*/ 54 h 136"/>
                <a:gd name="T40" fmla="*/ 20 w 80"/>
                <a:gd name="T41" fmla="*/ 61 h 136"/>
                <a:gd name="T42" fmla="*/ 17 w 80"/>
                <a:gd name="T43" fmla="*/ 64 h 136"/>
                <a:gd name="T44" fmla="*/ 15 w 80"/>
                <a:gd name="T45" fmla="*/ 65 h 136"/>
                <a:gd name="T46" fmla="*/ 13 w 80"/>
                <a:gd name="T47" fmla="*/ 67 h 136"/>
                <a:gd name="T48" fmla="*/ 11 w 80"/>
                <a:gd name="T49" fmla="*/ 68 h 136"/>
                <a:gd name="T50" fmla="*/ 9 w 80"/>
                <a:gd name="T51" fmla="*/ 71 h 136"/>
                <a:gd name="T52" fmla="*/ 8 w 80"/>
                <a:gd name="T53" fmla="*/ 72 h 136"/>
                <a:gd name="T54" fmla="*/ 6 w 80"/>
                <a:gd name="T55" fmla="*/ 75 h 136"/>
                <a:gd name="T56" fmla="*/ 5 w 80"/>
                <a:gd name="T57" fmla="*/ 76 h 136"/>
                <a:gd name="T58" fmla="*/ 4 w 80"/>
                <a:gd name="T59" fmla="*/ 80 h 136"/>
                <a:gd name="T60" fmla="*/ 3 w 80"/>
                <a:gd name="T61" fmla="*/ 81 h 136"/>
                <a:gd name="T62" fmla="*/ 2 w 80"/>
                <a:gd name="T63" fmla="*/ 85 h 136"/>
                <a:gd name="T64" fmla="*/ 1 w 80"/>
                <a:gd name="T65" fmla="*/ 86 h 136"/>
                <a:gd name="T66" fmla="*/ 1 w 80"/>
                <a:gd name="T67" fmla="*/ 90 h 136"/>
                <a:gd name="T68" fmla="*/ 0 w 80"/>
                <a:gd name="T69" fmla="*/ 91 h 136"/>
                <a:gd name="T70" fmla="*/ 0 w 80"/>
                <a:gd name="T71" fmla="*/ 96 h 136"/>
                <a:gd name="T72" fmla="*/ 40 w 80"/>
                <a:gd name="T73" fmla="*/ 136 h 136"/>
                <a:gd name="T74" fmla="*/ 80 w 80"/>
                <a:gd name="T75" fmla="*/ 96 h 136"/>
                <a:gd name="T76" fmla="*/ 80 w 80"/>
                <a:gd name="T77" fmla="*/ 91 h 136"/>
                <a:gd name="T78" fmla="*/ 79 w 80"/>
                <a:gd name="T79" fmla="*/ 9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 h="136">
                  <a:moveTo>
                    <a:pt x="79" y="90"/>
                  </a:moveTo>
                  <a:cubicBezTo>
                    <a:pt x="79" y="88"/>
                    <a:pt x="79" y="87"/>
                    <a:pt x="79" y="86"/>
                  </a:cubicBezTo>
                  <a:cubicBezTo>
                    <a:pt x="79" y="85"/>
                    <a:pt x="78" y="85"/>
                    <a:pt x="78" y="85"/>
                  </a:cubicBezTo>
                  <a:cubicBezTo>
                    <a:pt x="78" y="83"/>
                    <a:pt x="77" y="82"/>
                    <a:pt x="77" y="81"/>
                  </a:cubicBezTo>
                  <a:cubicBezTo>
                    <a:pt x="77" y="81"/>
                    <a:pt x="77" y="80"/>
                    <a:pt x="76" y="80"/>
                  </a:cubicBezTo>
                  <a:cubicBezTo>
                    <a:pt x="76" y="79"/>
                    <a:pt x="75" y="78"/>
                    <a:pt x="75" y="76"/>
                  </a:cubicBezTo>
                  <a:cubicBezTo>
                    <a:pt x="75" y="76"/>
                    <a:pt x="74" y="76"/>
                    <a:pt x="74" y="75"/>
                  </a:cubicBezTo>
                  <a:cubicBezTo>
                    <a:pt x="73" y="74"/>
                    <a:pt x="73" y="73"/>
                    <a:pt x="72" y="72"/>
                  </a:cubicBezTo>
                  <a:cubicBezTo>
                    <a:pt x="72" y="72"/>
                    <a:pt x="71" y="71"/>
                    <a:pt x="71" y="71"/>
                  </a:cubicBezTo>
                  <a:cubicBezTo>
                    <a:pt x="70" y="70"/>
                    <a:pt x="70" y="69"/>
                    <a:pt x="69" y="68"/>
                  </a:cubicBezTo>
                  <a:cubicBezTo>
                    <a:pt x="68" y="68"/>
                    <a:pt x="68" y="67"/>
                    <a:pt x="67" y="67"/>
                  </a:cubicBezTo>
                  <a:cubicBezTo>
                    <a:pt x="67" y="66"/>
                    <a:pt x="66" y="66"/>
                    <a:pt x="65" y="65"/>
                  </a:cubicBezTo>
                  <a:cubicBezTo>
                    <a:pt x="65" y="65"/>
                    <a:pt x="64" y="64"/>
                    <a:pt x="63" y="64"/>
                  </a:cubicBezTo>
                  <a:cubicBezTo>
                    <a:pt x="62" y="63"/>
                    <a:pt x="61" y="62"/>
                    <a:pt x="60" y="61"/>
                  </a:cubicBezTo>
                  <a:cubicBezTo>
                    <a:pt x="48" y="54"/>
                    <a:pt x="48" y="54"/>
                    <a:pt x="48" y="54"/>
                  </a:cubicBezTo>
                  <a:cubicBezTo>
                    <a:pt x="48" y="36"/>
                    <a:pt x="48" y="36"/>
                    <a:pt x="48" y="36"/>
                  </a:cubicBezTo>
                  <a:cubicBezTo>
                    <a:pt x="48" y="0"/>
                    <a:pt x="48" y="0"/>
                    <a:pt x="48" y="0"/>
                  </a:cubicBezTo>
                  <a:cubicBezTo>
                    <a:pt x="32" y="0"/>
                    <a:pt x="32" y="0"/>
                    <a:pt x="32" y="0"/>
                  </a:cubicBezTo>
                  <a:cubicBezTo>
                    <a:pt x="32" y="36"/>
                    <a:pt x="32" y="36"/>
                    <a:pt x="32" y="36"/>
                  </a:cubicBezTo>
                  <a:cubicBezTo>
                    <a:pt x="32" y="54"/>
                    <a:pt x="32" y="54"/>
                    <a:pt x="32" y="54"/>
                  </a:cubicBezTo>
                  <a:cubicBezTo>
                    <a:pt x="20" y="61"/>
                    <a:pt x="20" y="61"/>
                    <a:pt x="20" y="61"/>
                  </a:cubicBezTo>
                  <a:cubicBezTo>
                    <a:pt x="19" y="62"/>
                    <a:pt x="18" y="63"/>
                    <a:pt x="17" y="64"/>
                  </a:cubicBezTo>
                  <a:cubicBezTo>
                    <a:pt x="16" y="64"/>
                    <a:pt x="15" y="65"/>
                    <a:pt x="15" y="65"/>
                  </a:cubicBezTo>
                  <a:cubicBezTo>
                    <a:pt x="14" y="66"/>
                    <a:pt x="13" y="66"/>
                    <a:pt x="13" y="67"/>
                  </a:cubicBezTo>
                  <a:cubicBezTo>
                    <a:pt x="12" y="67"/>
                    <a:pt x="12" y="68"/>
                    <a:pt x="11" y="68"/>
                  </a:cubicBezTo>
                  <a:cubicBezTo>
                    <a:pt x="10" y="69"/>
                    <a:pt x="10" y="70"/>
                    <a:pt x="9" y="71"/>
                  </a:cubicBezTo>
                  <a:cubicBezTo>
                    <a:pt x="9" y="71"/>
                    <a:pt x="8" y="72"/>
                    <a:pt x="8" y="72"/>
                  </a:cubicBezTo>
                  <a:cubicBezTo>
                    <a:pt x="7" y="73"/>
                    <a:pt x="7" y="74"/>
                    <a:pt x="6" y="75"/>
                  </a:cubicBezTo>
                  <a:cubicBezTo>
                    <a:pt x="6" y="76"/>
                    <a:pt x="5" y="76"/>
                    <a:pt x="5" y="76"/>
                  </a:cubicBezTo>
                  <a:cubicBezTo>
                    <a:pt x="5" y="78"/>
                    <a:pt x="4" y="79"/>
                    <a:pt x="4" y="80"/>
                  </a:cubicBezTo>
                  <a:cubicBezTo>
                    <a:pt x="3" y="80"/>
                    <a:pt x="3" y="81"/>
                    <a:pt x="3" y="81"/>
                  </a:cubicBezTo>
                  <a:cubicBezTo>
                    <a:pt x="2" y="82"/>
                    <a:pt x="2" y="83"/>
                    <a:pt x="2" y="85"/>
                  </a:cubicBezTo>
                  <a:cubicBezTo>
                    <a:pt x="2" y="85"/>
                    <a:pt x="1" y="85"/>
                    <a:pt x="1" y="86"/>
                  </a:cubicBezTo>
                  <a:cubicBezTo>
                    <a:pt x="1" y="87"/>
                    <a:pt x="1" y="88"/>
                    <a:pt x="1" y="90"/>
                  </a:cubicBezTo>
                  <a:cubicBezTo>
                    <a:pt x="0" y="90"/>
                    <a:pt x="0" y="90"/>
                    <a:pt x="0" y="91"/>
                  </a:cubicBezTo>
                  <a:cubicBezTo>
                    <a:pt x="0" y="93"/>
                    <a:pt x="0" y="94"/>
                    <a:pt x="0" y="96"/>
                  </a:cubicBezTo>
                  <a:cubicBezTo>
                    <a:pt x="0" y="118"/>
                    <a:pt x="18" y="136"/>
                    <a:pt x="40" y="136"/>
                  </a:cubicBezTo>
                  <a:cubicBezTo>
                    <a:pt x="62" y="136"/>
                    <a:pt x="80" y="118"/>
                    <a:pt x="80" y="96"/>
                  </a:cubicBezTo>
                  <a:cubicBezTo>
                    <a:pt x="80" y="94"/>
                    <a:pt x="80" y="93"/>
                    <a:pt x="80" y="91"/>
                  </a:cubicBezTo>
                  <a:cubicBezTo>
                    <a:pt x="80" y="90"/>
                    <a:pt x="79" y="90"/>
                    <a:pt x="79" y="9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7" name="矩形 6"/>
          <p:cNvSpPr/>
          <p:nvPr/>
        </p:nvSpPr>
        <p:spPr>
          <a:xfrm>
            <a:off x="5512840" y="1336716"/>
            <a:ext cx="1099763" cy="1099763"/>
          </a:xfrm>
          <a:prstGeom prst="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8" name="组合 7"/>
          <p:cNvGrpSpPr/>
          <p:nvPr/>
        </p:nvGrpSpPr>
        <p:grpSpPr>
          <a:xfrm>
            <a:off x="5771613" y="1741442"/>
            <a:ext cx="582219" cy="323646"/>
            <a:chOff x="8950813" y="2951245"/>
            <a:chExt cx="628196" cy="349203"/>
          </a:xfrm>
        </p:grpSpPr>
        <p:sp>
          <p:nvSpPr>
            <p:cNvPr id="9" name="Freeform 93"/>
            <p:cNvSpPr>
              <a:spLocks noEditPoints="1"/>
            </p:cNvSpPr>
            <p:nvPr/>
          </p:nvSpPr>
          <p:spPr bwMode="auto">
            <a:xfrm flipH="1">
              <a:off x="8950813" y="2951245"/>
              <a:ext cx="628196" cy="349203"/>
            </a:xfrm>
            <a:custGeom>
              <a:avLst/>
              <a:gdLst>
                <a:gd name="T0" fmla="*/ 272 w 288"/>
                <a:gd name="T1" fmla="*/ 40 h 160"/>
                <a:gd name="T2" fmla="*/ 256 w 288"/>
                <a:gd name="T3" fmla="*/ 40 h 160"/>
                <a:gd name="T4" fmla="*/ 256 w 288"/>
                <a:gd name="T5" fmla="*/ 16 h 160"/>
                <a:gd name="T6" fmla="*/ 240 w 288"/>
                <a:gd name="T7" fmla="*/ 0 h 160"/>
                <a:gd name="T8" fmla="*/ 16 w 288"/>
                <a:gd name="T9" fmla="*/ 0 h 160"/>
                <a:gd name="T10" fmla="*/ 0 w 288"/>
                <a:gd name="T11" fmla="*/ 16 h 160"/>
                <a:gd name="T12" fmla="*/ 0 w 288"/>
                <a:gd name="T13" fmla="*/ 144 h 160"/>
                <a:gd name="T14" fmla="*/ 16 w 288"/>
                <a:gd name="T15" fmla="*/ 160 h 160"/>
                <a:gd name="T16" fmla="*/ 240 w 288"/>
                <a:gd name="T17" fmla="*/ 160 h 160"/>
                <a:gd name="T18" fmla="*/ 256 w 288"/>
                <a:gd name="T19" fmla="*/ 144 h 160"/>
                <a:gd name="T20" fmla="*/ 256 w 288"/>
                <a:gd name="T21" fmla="*/ 120 h 160"/>
                <a:gd name="T22" fmla="*/ 272 w 288"/>
                <a:gd name="T23" fmla="*/ 120 h 160"/>
                <a:gd name="T24" fmla="*/ 288 w 288"/>
                <a:gd name="T25" fmla="*/ 104 h 160"/>
                <a:gd name="T26" fmla="*/ 288 w 288"/>
                <a:gd name="T27" fmla="*/ 56 h 160"/>
                <a:gd name="T28" fmla="*/ 272 w 288"/>
                <a:gd name="T29" fmla="*/ 40 h 160"/>
                <a:gd name="T30" fmla="*/ 240 w 288"/>
                <a:gd name="T31" fmla="*/ 144 h 160"/>
                <a:gd name="T32" fmla="*/ 16 w 288"/>
                <a:gd name="T33" fmla="*/ 144 h 160"/>
                <a:gd name="T34" fmla="*/ 16 w 288"/>
                <a:gd name="T35" fmla="*/ 16 h 160"/>
                <a:gd name="T36" fmla="*/ 240 w 288"/>
                <a:gd name="T37" fmla="*/ 16 h 160"/>
                <a:gd name="T38" fmla="*/ 240 w 288"/>
                <a:gd name="T39" fmla="*/ 144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8" h="160">
                  <a:moveTo>
                    <a:pt x="272" y="40"/>
                  </a:moveTo>
                  <a:cubicBezTo>
                    <a:pt x="256" y="40"/>
                    <a:pt x="256" y="40"/>
                    <a:pt x="256" y="40"/>
                  </a:cubicBezTo>
                  <a:cubicBezTo>
                    <a:pt x="256" y="16"/>
                    <a:pt x="256" y="16"/>
                    <a:pt x="256" y="16"/>
                  </a:cubicBezTo>
                  <a:cubicBezTo>
                    <a:pt x="256" y="7"/>
                    <a:pt x="249" y="0"/>
                    <a:pt x="240" y="0"/>
                  </a:cubicBezTo>
                  <a:cubicBezTo>
                    <a:pt x="16" y="0"/>
                    <a:pt x="16" y="0"/>
                    <a:pt x="16" y="0"/>
                  </a:cubicBezTo>
                  <a:cubicBezTo>
                    <a:pt x="7" y="0"/>
                    <a:pt x="0" y="7"/>
                    <a:pt x="0" y="16"/>
                  </a:cubicBezTo>
                  <a:cubicBezTo>
                    <a:pt x="0" y="144"/>
                    <a:pt x="0" y="144"/>
                    <a:pt x="0" y="144"/>
                  </a:cubicBezTo>
                  <a:cubicBezTo>
                    <a:pt x="0" y="153"/>
                    <a:pt x="7" y="160"/>
                    <a:pt x="16" y="160"/>
                  </a:cubicBezTo>
                  <a:cubicBezTo>
                    <a:pt x="240" y="160"/>
                    <a:pt x="240" y="160"/>
                    <a:pt x="240" y="160"/>
                  </a:cubicBezTo>
                  <a:cubicBezTo>
                    <a:pt x="249" y="160"/>
                    <a:pt x="256" y="153"/>
                    <a:pt x="256" y="144"/>
                  </a:cubicBezTo>
                  <a:cubicBezTo>
                    <a:pt x="256" y="120"/>
                    <a:pt x="256" y="120"/>
                    <a:pt x="256" y="120"/>
                  </a:cubicBezTo>
                  <a:cubicBezTo>
                    <a:pt x="272" y="120"/>
                    <a:pt x="272" y="120"/>
                    <a:pt x="272" y="120"/>
                  </a:cubicBezTo>
                  <a:cubicBezTo>
                    <a:pt x="281" y="120"/>
                    <a:pt x="288" y="113"/>
                    <a:pt x="288" y="104"/>
                  </a:cubicBezTo>
                  <a:cubicBezTo>
                    <a:pt x="288" y="56"/>
                    <a:pt x="288" y="56"/>
                    <a:pt x="288" y="56"/>
                  </a:cubicBezTo>
                  <a:cubicBezTo>
                    <a:pt x="288" y="47"/>
                    <a:pt x="281" y="40"/>
                    <a:pt x="272" y="40"/>
                  </a:cubicBezTo>
                  <a:close/>
                  <a:moveTo>
                    <a:pt x="240" y="144"/>
                  </a:moveTo>
                  <a:cubicBezTo>
                    <a:pt x="16" y="144"/>
                    <a:pt x="16" y="144"/>
                    <a:pt x="16" y="144"/>
                  </a:cubicBezTo>
                  <a:cubicBezTo>
                    <a:pt x="16" y="16"/>
                    <a:pt x="16" y="16"/>
                    <a:pt x="16" y="16"/>
                  </a:cubicBezTo>
                  <a:cubicBezTo>
                    <a:pt x="240" y="16"/>
                    <a:pt x="240" y="16"/>
                    <a:pt x="240" y="16"/>
                  </a:cubicBezTo>
                  <a:lnTo>
                    <a:pt x="240" y="1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10" name="Rectangle 94"/>
            <p:cNvSpPr>
              <a:spLocks noChangeArrowheads="1"/>
            </p:cNvSpPr>
            <p:nvPr/>
          </p:nvSpPr>
          <p:spPr bwMode="auto">
            <a:xfrm flipH="1">
              <a:off x="9335121" y="3021456"/>
              <a:ext cx="174602" cy="2097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11" name="矩形 10"/>
          <p:cNvSpPr/>
          <p:nvPr/>
        </p:nvSpPr>
        <p:spPr>
          <a:xfrm>
            <a:off x="6604605" y="1336716"/>
            <a:ext cx="1099763" cy="1099763"/>
          </a:xfrm>
          <a:prstGeom prst="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sp>
        <p:nvSpPr>
          <p:cNvPr id="12" name="Freeform 22"/>
          <p:cNvSpPr>
            <a:spLocks noEditPoints="1"/>
          </p:cNvSpPr>
          <p:nvPr/>
        </p:nvSpPr>
        <p:spPr bwMode="auto">
          <a:xfrm flipH="1">
            <a:off x="6871440" y="1695740"/>
            <a:ext cx="583389" cy="468196"/>
          </a:xfrm>
          <a:custGeom>
            <a:avLst/>
            <a:gdLst>
              <a:gd name="T0" fmla="*/ 144 w 288"/>
              <a:gd name="T1" fmla="*/ 0 h 232"/>
              <a:gd name="T2" fmla="*/ 0 w 288"/>
              <a:gd name="T3" fmla="*/ 116 h 232"/>
              <a:gd name="T4" fmla="*/ 33 w 288"/>
              <a:gd name="T5" fmla="*/ 160 h 232"/>
              <a:gd name="T6" fmla="*/ 84 w 288"/>
              <a:gd name="T7" fmla="*/ 154 h 232"/>
              <a:gd name="T8" fmla="*/ 112 w 288"/>
              <a:gd name="T9" fmla="*/ 165 h 232"/>
              <a:gd name="T10" fmla="*/ 144 w 288"/>
              <a:gd name="T11" fmla="*/ 232 h 232"/>
              <a:gd name="T12" fmla="*/ 288 w 288"/>
              <a:gd name="T13" fmla="*/ 116 h 232"/>
              <a:gd name="T14" fmla="*/ 144 w 288"/>
              <a:gd name="T15" fmla="*/ 0 h 232"/>
              <a:gd name="T16" fmla="*/ 60 w 288"/>
              <a:gd name="T17" fmla="*/ 104 h 232"/>
              <a:gd name="T18" fmla="*/ 40 w 288"/>
              <a:gd name="T19" fmla="*/ 84 h 232"/>
              <a:gd name="T20" fmla="*/ 60 w 288"/>
              <a:gd name="T21" fmla="*/ 64 h 232"/>
              <a:gd name="T22" fmla="*/ 80 w 288"/>
              <a:gd name="T23" fmla="*/ 84 h 232"/>
              <a:gd name="T24" fmla="*/ 60 w 288"/>
              <a:gd name="T25" fmla="*/ 104 h 232"/>
              <a:gd name="T26" fmla="*/ 116 w 288"/>
              <a:gd name="T27" fmla="*/ 64 h 232"/>
              <a:gd name="T28" fmla="*/ 96 w 288"/>
              <a:gd name="T29" fmla="*/ 44 h 232"/>
              <a:gd name="T30" fmla="*/ 116 w 288"/>
              <a:gd name="T31" fmla="*/ 24 h 232"/>
              <a:gd name="T32" fmla="*/ 136 w 288"/>
              <a:gd name="T33" fmla="*/ 44 h 232"/>
              <a:gd name="T34" fmla="*/ 116 w 288"/>
              <a:gd name="T35" fmla="*/ 64 h 232"/>
              <a:gd name="T36" fmla="*/ 164 w 288"/>
              <a:gd name="T37" fmla="*/ 216 h 232"/>
              <a:gd name="T38" fmla="*/ 136 w 288"/>
              <a:gd name="T39" fmla="*/ 196 h 232"/>
              <a:gd name="T40" fmla="*/ 164 w 288"/>
              <a:gd name="T41" fmla="*/ 176 h 232"/>
              <a:gd name="T42" fmla="*/ 192 w 288"/>
              <a:gd name="T43" fmla="*/ 196 h 232"/>
              <a:gd name="T44" fmla="*/ 164 w 288"/>
              <a:gd name="T45" fmla="*/ 216 h 232"/>
              <a:gd name="T46" fmla="*/ 172 w 288"/>
              <a:gd name="T47" fmla="*/ 64 h 232"/>
              <a:gd name="T48" fmla="*/ 152 w 288"/>
              <a:gd name="T49" fmla="*/ 44 h 232"/>
              <a:gd name="T50" fmla="*/ 172 w 288"/>
              <a:gd name="T51" fmla="*/ 24 h 232"/>
              <a:gd name="T52" fmla="*/ 192 w 288"/>
              <a:gd name="T53" fmla="*/ 44 h 232"/>
              <a:gd name="T54" fmla="*/ 172 w 288"/>
              <a:gd name="T55" fmla="*/ 64 h 232"/>
              <a:gd name="T56" fmla="*/ 208 w 288"/>
              <a:gd name="T57" fmla="*/ 76 h 232"/>
              <a:gd name="T58" fmla="*/ 228 w 288"/>
              <a:gd name="T59" fmla="*/ 56 h 232"/>
              <a:gd name="T60" fmla="*/ 248 w 288"/>
              <a:gd name="T61" fmla="*/ 76 h 232"/>
              <a:gd name="T62" fmla="*/ 228 w 288"/>
              <a:gd name="T63" fmla="*/ 96 h 232"/>
              <a:gd name="T64" fmla="*/ 208 w 288"/>
              <a:gd name="T65" fmla="*/ 76 h 232"/>
              <a:gd name="T66" fmla="*/ 264 w 288"/>
              <a:gd name="T67" fmla="*/ 132 h 232"/>
              <a:gd name="T68" fmla="*/ 244 w 288"/>
              <a:gd name="T69" fmla="*/ 152 h 232"/>
              <a:gd name="T70" fmla="*/ 224 w 288"/>
              <a:gd name="T71" fmla="*/ 132 h 232"/>
              <a:gd name="T72" fmla="*/ 244 w 288"/>
              <a:gd name="T73" fmla="*/ 112 h 232"/>
              <a:gd name="T74" fmla="*/ 264 w 288"/>
              <a:gd name="T75" fmla="*/ 132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8" h="231">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13" name="矩形 12"/>
          <p:cNvSpPr/>
          <p:nvPr/>
        </p:nvSpPr>
        <p:spPr>
          <a:xfrm>
            <a:off x="4419715" y="2435214"/>
            <a:ext cx="1093126" cy="1099763"/>
          </a:xfrm>
          <a:prstGeom prst="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14" name="组合 13"/>
          <p:cNvGrpSpPr/>
          <p:nvPr/>
        </p:nvGrpSpPr>
        <p:grpSpPr>
          <a:xfrm>
            <a:off x="4679882" y="2719965"/>
            <a:ext cx="582149" cy="582149"/>
            <a:chOff x="8298108" y="3848633"/>
            <a:chExt cx="628120" cy="628120"/>
          </a:xfrm>
        </p:grpSpPr>
        <p:sp>
          <p:nvSpPr>
            <p:cNvPr id="15" name="Freeform 17"/>
            <p:cNvSpPr>
              <a:spLocks noEditPoints="1"/>
            </p:cNvSpPr>
            <p:nvPr/>
          </p:nvSpPr>
          <p:spPr bwMode="auto">
            <a:xfrm flipH="1">
              <a:off x="8477189" y="4026377"/>
              <a:ext cx="269958" cy="271295"/>
            </a:xfrm>
            <a:custGeom>
              <a:avLst/>
              <a:gdLst>
                <a:gd name="T0" fmla="*/ 124 w 124"/>
                <a:gd name="T1" fmla="*/ 0 h 124"/>
                <a:gd name="T2" fmla="*/ 39 w 124"/>
                <a:gd name="T3" fmla="*/ 39 h 124"/>
                <a:gd name="T4" fmla="*/ 0 w 124"/>
                <a:gd name="T5" fmla="*/ 124 h 124"/>
                <a:gd name="T6" fmla="*/ 85 w 124"/>
                <a:gd name="T7" fmla="*/ 85 h 124"/>
                <a:gd name="T8" fmla="*/ 124 w 124"/>
                <a:gd name="T9" fmla="*/ 0 h 124"/>
                <a:gd name="T10" fmla="*/ 62 w 124"/>
                <a:gd name="T11" fmla="*/ 78 h 124"/>
                <a:gd name="T12" fmla="*/ 46 w 124"/>
                <a:gd name="T13" fmla="*/ 62 h 124"/>
                <a:gd name="T14" fmla="*/ 62 w 124"/>
                <a:gd name="T15" fmla="*/ 46 h 124"/>
                <a:gd name="T16" fmla="*/ 78 w 124"/>
                <a:gd name="T17" fmla="*/ 62 h 124"/>
                <a:gd name="T18" fmla="*/ 62 w 124"/>
                <a:gd name="T19" fmla="*/ 7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 h="124">
                  <a:moveTo>
                    <a:pt x="124" y="0"/>
                  </a:moveTo>
                  <a:cubicBezTo>
                    <a:pt x="39" y="39"/>
                    <a:pt x="39" y="39"/>
                    <a:pt x="39" y="39"/>
                  </a:cubicBezTo>
                  <a:cubicBezTo>
                    <a:pt x="0" y="124"/>
                    <a:pt x="0" y="124"/>
                    <a:pt x="0" y="124"/>
                  </a:cubicBezTo>
                  <a:cubicBezTo>
                    <a:pt x="85" y="85"/>
                    <a:pt x="85" y="85"/>
                    <a:pt x="85" y="85"/>
                  </a:cubicBezTo>
                  <a:lnTo>
                    <a:pt x="124" y="0"/>
                  </a:lnTo>
                  <a:close/>
                  <a:moveTo>
                    <a:pt x="62" y="78"/>
                  </a:moveTo>
                  <a:cubicBezTo>
                    <a:pt x="53" y="78"/>
                    <a:pt x="46" y="71"/>
                    <a:pt x="46" y="62"/>
                  </a:cubicBezTo>
                  <a:cubicBezTo>
                    <a:pt x="46" y="53"/>
                    <a:pt x="53" y="46"/>
                    <a:pt x="62" y="46"/>
                  </a:cubicBezTo>
                  <a:cubicBezTo>
                    <a:pt x="71" y="46"/>
                    <a:pt x="78" y="53"/>
                    <a:pt x="78" y="62"/>
                  </a:cubicBezTo>
                  <a:cubicBezTo>
                    <a:pt x="78" y="71"/>
                    <a:pt x="71" y="78"/>
                    <a:pt x="62" y="7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16" name="Freeform 18"/>
            <p:cNvSpPr>
              <a:spLocks noEditPoints="1"/>
            </p:cNvSpPr>
            <p:nvPr/>
          </p:nvSpPr>
          <p:spPr bwMode="auto">
            <a:xfrm flipH="1">
              <a:off x="8298108" y="3848633"/>
              <a:ext cx="628120" cy="628120"/>
            </a:xfrm>
            <a:custGeom>
              <a:avLst/>
              <a:gdLst>
                <a:gd name="T0" fmla="*/ 144 w 288"/>
                <a:gd name="T1" fmla="*/ 0 h 288"/>
                <a:gd name="T2" fmla="*/ 0 w 288"/>
                <a:gd name="T3" fmla="*/ 144 h 288"/>
                <a:gd name="T4" fmla="*/ 144 w 288"/>
                <a:gd name="T5" fmla="*/ 288 h 288"/>
                <a:gd name="T6" fmla="*/ 288 w 288"/>
                <a:gd name="T7" fmla="*/ 144 h 288"/>
                <a:gd name="T8" fmla="*/ 144 w 288"/>
                <a:gd name="T9" fmla="*/ 0 h 288"/>
                <a:gd name="T10" fmla="*/ 144 w 288"/>
                <a:gd name="T11" fmla="*/ 256 h 288"/>
                <a:gd name="T12" fmla="*/ 32 w 288"/>
                <a:gd name="T13" fmla="*/ 144 h 288"/>
                <a:gd name="T14" fmla="*/ 144 w 288"/>
                <a:gd name="T15" fmla="*/ 32 h 288"/>
                <a:gd name="T16" fmla="*/ 256 w 288"/>
                <a:gd name="T17" fmla="*/ 144 h 288"/>
                <a:gd name="T18" fmla="*/ 144 w 288"/>
                <a:gd name="T19" fmla="*/ 25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 h="288">
                  <a:moveTo>
                    <a:pt x="144" y="0"/>
                  </a:moveTo>
                  <a:cubicBezTo>
                    <a:pt x="64" y="0"/>
                    <a:pt x="0" y="64"/>
                    <a:pt x="0" y="144"/>
                  </a:cubicBezTo>
                  <a:cubicBezTo>
                    <a:pt x="0" y="224"/>
                    <a:pt x="64" y="288"/>
                    <a:pt x="144" y="288"/>
                  </a:cubicBezTo>
                  <a:cubicBezTo>
                    <a:pt x="224" y="288"/>
                    <a:pt x="288" y="224"/>
                    <a:pt x="288" y="144"/>
                  </a:cubicBezTo>
                  <a:cubicBezTo>
                    <a:pt x="288" y="64"/>
                    <a:pt x="224" y="0"/>
                    <a:pt x="144" y="0"/>
                  </a:cubicBezTo>
                  <a:close/>
                  <a:moveTo>
                    <a:pt x="144" y="256"/>
                  </a:moveTo>
                  <a:cubicBezTo>
                    <a:pt x="82" y="256"/>
                    <a:pt x="32" y="206"/>
                    <a:pt x="32" y="144"/>
                  </a:cubicBezTo>
                  <a:cubicBezTo>
                    <a:pt x="32" y="82"/>
                    <a:pt x="82" y="32"/>
                    <a:pt x="144" y="32"/>
                  </a:cubicBezTo>
                  <a:cubicBezTo>
                    <a:pt x="206" y="32"/>
                    <a:pt x="256" y="82"/>
                    <a:pt x="256" y="144"/>
                  </a:cubicBezTo>
                  <a:cubicBezTo>
                    <a:pt x="256" y="206"/>
                    <a:pt x="206" y="256"/>
                    <a:pt x="144" y="25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17" name="矩形 16"/>
          <p:cNvSpPr/>
          <p:nvPr/>
        </p:nvSpPr>
        <p:spPr>
          <a:xfrm>
            <a:off x="5512803" y="2435214"/>
            <a:ext cx="1099763" cy="1099763"/>
          </a:xfrm>
          <a:prstGeom prst="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18" name="组合 17"/>
          <p:cNvGrpSpPr/>
          <p:nvPr/>
        </p:nvGrpSpPr>
        <p:grpSpPr>
          <a:xfrm>
            <a:off x="5810018" y="2766894"/>
            <a:ext cx="551184" cy="517741"/>
            <a:chOff x="7893974" y="2600546"/>
            <a:chExt cx="594710" cy="558627"/>
          </a:xfrm>
        </p:grpSpPr>
        <p:sp>
          <p:nvSpPr>
            <p:cNvPr id="19" name="Freeform 68"/>
            <p:cNvSpPr/>
            <p:nvPr/>
          </p:nvSpPr>
          <p:spPr bwMode="auto">
            <a:xfrm flipH="1">
              <a:off x="7893974" y="2845112"/>
              <a:ext cx="88204" cy="314061"/>
            </a:xfrm>
            <a:custGeom>
              <a:avLst/>
              <a:gdLst>
                <a:gd name="T0" fmla="*/ 24 w 40"/>
                <a:gd name="T1" fmla="*/ 0 h 144"/>
                <a:gd name="T2" fmla="*/ 0 w 40"/>
                <a:gd name="T3" fmla="*/ 0 h 144"/>
                <a:gd name="T4" fmla="*/ 0 w 40"/>
                <a:gd name="T5" fmla="*/ 100 h 144"/>
                <a:gd name="T6" fmla="*/ 9 w 40"/>
                <a:gd name="T7" fmla="*/ 108 h 144"/>
                <a:gd name="T8" fmla="*/ 9 w 40"/>
                <a:gd name="T9" fmla="*/ 109 h 144"/>
                <a:gd name="T10" fmla="*/ 11 w 40"/>
                <a:gd name="T11" fmla="*/ 111 h 144"/>
                <a:gd name="T12" fmla="*/ 12 w 40"/>
                <a:gd name="T13" fmla="*/ 113 h 144"/>
                <a:gd name="T14" fmla="*/ 13 w 40"/>
                <a:gd name="T15" fmla="*/ 115 h 144"/>
                <a:gd name="T16" fmla="*/ 14 w 40"/>
                <a:gd name="T17" fmla="*/ 117 h 144"/>
                <a:gd name="T18" fmla="*/ 15 w 40"/>
                <a:gd name="T19" fmla="*/ 119 h 144"/>
                <a:gd name="T20" fmla="*/ 15 w 40"/>
                <a:gd name="T21" fmla="*/ 122 h 144"/>
                <a:gd name="T22" fmla="*/ 16 w 40"/>
                <a:gd name="T23" fmla="*/ 123 h 144"/>
                <a:gd name="T24" fmla="*/ 16 w 40"/>
                <a:gd name="T25" fmla="*/ 128 h 144"/>
                <a:gd name="T26" fmla="*/ 15 w 40"/>
                <a:gd name="T27" fmla="*/ 133 h 144"/>
                <a:gd name="T28" fmla="*/ 15 w 40"/>
                <a:gd name="T29" fmla="*/ 136 h 144"/>
                <a:gd name="T30" fmla="*/ 14 w 40"/>
                <a:gd name="T31" fmla="*/ 138 h 144"/>
                <a:gd name="T32" fmla="*/ 12 w 40"/>
                <a:gd name="T33" fmla="*/ 144 h 144"/>
                <a:gd name="T34" fmla="*/ 24 w 40"/>
                <a:gd name="T35" fmla="*/ 144 h 144"/>
                <a:gd name="T36" fmla="*/ 40 w 40"/>
                <a:gd name="T37" fmla="*/ 128 h 144"/>
                <a:gd name="T38" fmla="*/ 40 w 40"/>
                <a:gd name="T39" fmla="*/ 16 h 144"/>
                <a:gd name="T40" fmla="*/ 24 w 40"/>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144">
                  <a:moveTo>
                    <a:pt x="24" y="0"/>
                  </a:moveTo>
                  <a:cubicBezTo>
                    <a:pt x="0" y="0"/>
                    <a:pt x="0" y="0"/>
                    <a:pt x="0" y="0"/>
                  </a:cubicBezTo>
                  <a:cubicBezTo>
                    <a:pt x="0" y="100"/>
                    <a:pt x="0" y="100"/>
                    <a:pt x="0" y="100"/>
                  </a:cubicBezTo>
                  <a:cubicBezTo>
                    <a:pt x="3" y="102"/>
                    <a:pt x="6" y="105"/>
                    <a:pt x="9" y="108"/>
                  </a:cubicBezTo>
                  <a:cubicBezTo>
                    <a:pt x="9" y="109"/>
                    <a:pt x="9" y="109"/>
                    <a:pt x="9" y="109"/>
                  </a:cubicBezTo>
                  <a:cubicBezTo>
                    <a:pt x="10" y="109"/>
                    <a:pt x="10" y="110"/>
                    <a:pt x="11" y="111"/>
                  </a:cubicBezTo>
                  <a:cubicBezTo>
                    <a:pt x="11" y="112"/>
                    <a:pt x="12" y="112"/>
                    <a:pt x="12" y="113"/>
                  </a:cubicBezTo>
                  <a:cubicBezTo>
                    <a:pt x="12" y="113"/>
                    <a:pt x="13" y="114"/>
                    <a:pt x="13" y="115"/>
                  </a:cubicBezTo>
                  <a:cubicBezTo>
                    <a:pt x="13" y="115"/>
                    <a:pt x="14" y="116"/>
                    <a:pt x="14" y="117"/>
                  </a:cubicBezTo>
                  <a:cubicBezTo>
                    <a:pt x="14" y="118"/>
                    <a:pt x="14" y="118"/>
                    <a:pt x="15" y="119"/>
                  </a:cubicBezTo>
                  <a:cubicBezTo>
                    <a:pt x="15" y="120"/>
                    <a:pt x="15" y="121"/>
                    <a:pt x="15" y="122"/>
                  </a:cubicBezTo>
                  <a:cubicBezTo>
                    <a:pt x="15" y="122"/>
                    <a:pt x="16" y="123"/>
                    <a:pt x="16" y="123"/>
                  </a:cubicBezTo>
                  <a:cubicBezTo>
                    <a:pt x="16" y="125"/>
                    <a:pt x="16" y="126"/>
                    <a:pt x="16" y="128"/>
                  </a:cubicBezTo>
                  <a:cubicBezTo>
                    <a:pt x="16" y="130"/>
                    <a:pt x="16" y="132"/>
                    <a:pt x="15" y="133"/>
                  </a:cubicBezTo>
                  <a:cubicBezTo>
                    <a:pt x="15" y="134"/>
                    <a:pt x="15" y="135"/>
                    <a:pt x="15" y="136"/>
                  </a:cubicBezTo>
                  <a:cubicBezTo>
                    <a:pt x="15" y="136"/>
                    <a:pt x="15" y="137"/>
                    <a:pt x="14" y="138"/>
                  </a:cubicBezTo>
                  <a:cubicBezTo>
                    <a:pt x="14" y="140"/>
                    <a:pt x="13" y="142"/>
                    <a:pt x="12" y="144"/>
                  </a:cubicBezTo>
                  <a:cubicBezTo>
                    <a:pt x="24" y="144"/>
                    <a:pt x="24" y="144"/>
                    <a:pt x="24" y="144"/>
                  </a:cubicBezTo>
                  <a:cubicBezTo>
                    <a:pt x="33" y="144"/>
                    <a:pt x="40" y="137"/>
                    <a:pt x="40" y="128"/>
                  </a:cubicBezTo>
                  <a:cubicBezTo>
                    <a:pt x="40" y="16"/>
                    <a:pt x="40" y="16"/>
                    <a:pt x="40" y="16"/>
                  </a:cubicBezTo>
                  <a:cubicBezTo>
                    <a:pt x="40" y="7"/>
                    <a:pt x="33" y="0"/>
                    <a:pt x="24"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0" name="Freeform 69"/>
            <p:cNvSpPr/>
            <p:nvPr/>
          </p:nvSpPr>
          <p:spPr bwMode="auto">
            <a:xfrm flipH="1">
              <a:off x="7982178" y="3089678"/>
              <a:ext cx="418302" cy="69494"/>
            </a:xfrm>
            <a:custGeom>
              <a:avLst/>
              <a:gdLst>
                <a:gd name="T0" fmla="*/ 191 w 192"/>
                <a:gd name="T1" fmla="*/ 10 h 32"/>
                <a:gd name="T2" fmla="*/ 189 w 192"/>
                <a:gd name="T3" fmla="*/ 8 h 32"/>
                <a:gd name="T4" fmla="*/ 188 w 192"/>
                <a:gd name="T5" fmla="*/ 6 h 32"/>
                <a:gd name="T6" fmla="*/ 187 w 192"/>
                <a:gd name="T7" fmla="*/ 4 h 32"/>
                <a:gd name="T8" fmla="*/ 184 w 192"/>
                <a:gd name="T9" fmla="*/ 3 h 32"/>
                <a:gd name="T10" fmla="*/ 181 w 192"/>
                <a:gd name="T11" fmla="*/ 1 h 32"/>
                <a:gd name="T12" fmla="*/ 176 w 192"/>
                <a:gd name="T13" fmla="*/ 0 h 32"/>
                <a:gd name="T14" fmla="*/ 16 w 192"/>
                <a:gd name="T15" fmla="*/ 0 h 32"/>
                <a:gd name="T16" fmla="*/ 11 w 192"/>
                <a:gd name="T17" fmla="*/ 1 h 32"/>
                <a:gd name="T18" fmla="*/ 8 w 192"/>
                <a:gd name="T19" fmla="*/ 3 h 32"/>
                <a:gd name="T20" fmla="*/ 5 w 192"/>
                <a:gd name="T21" fmla="*/ 4 h 32"/>
                <a:gd name="T22" fmla="*/ 4 w 192"/>
                <a:gd name="T23" fmla="*/ 6 h 32"/>
                <a:gd name="T24" fmla="*/ 3 w 192"/>
                <a:gd name="T25" fmla="*/ 8 h 32"/>
                <a:gd name="T26" fmla="*/ 1 w 192"/>
                <a:gd name="T27" fmla="*/ 10 h 32"/>
                <a:gd name="T28" fmla="*/ 1 w 192"/>
                <a:gd name="T29" fmla="*/ 11 h 32"/>
                <a:gd name="T30" fmla="*/ 0 w 192"/>
                <a:gd name="T31" fmla="*/ 16 h 32"/>
                <a:gd name="T32" fmla="*/ 2 w 192"/>
                <a:gd name="T33" fmla="*/ 24 h 32"/>
                <a:gd name="T34" fmla="*/ 3 w 192"/>
                <a:gd name="T35" fmla="*/ 25 h 32"/>
                <a:gd name="T36" fmla="*/ 16 w 192"/>
                <a:gd name="T37" fmla="*/ 32 h 32"/>
                <a:gd name="T38" fmla="*/ 176 w 192"/>
                <a:gd name="T39" fmla="*/ 32 h 32"/>
                <a:gd name="T40" fmla="*/ 189 w 192"/>
                <a:gd name="T41" fmla="*/ 25 h 32"/>
                <a:gd name="T42" fmla="*/ 190 w 192"/>
                <a:gd name="T43" fmla="*/ 24 h 32"/>
                <a:gd name="T44" fmla="*/ 192 w 192"/>
                <a:gd name="T45" fmla="*/ 16 h 32"/>
                <a:gd name="T46" fmla="*/ 191 w 192"/>
                <a:gd name="T47" fmla="*/ 11 h 32"/>
                <a:gd name="T48" fmla="*/ 191 w 192"/>
                <a:gd name="T4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32">
                  <a:moveTo>
                    <a:pt x="191" y="10"/>
                  </a:moveTo>
                  <a:cubicBezTo>
                    <a:pt x="190" y="9"/>
                    <a:pt x="190" y="8"/>
                    <a:pt x="189" y="8"/>
                  </a:cubicBezTo>
                  <a:cubicBezTo>
                    <a:pt x="189" y="7"/>
                    <a:pt x="188" y="6"/>
                    <a:pt x="188" y="6"/>
                  </a:cubicBezTo>
                  <a:cubicBezTo>
                    <a:pt x="188" y="5"/>
                    <a:pt x="187" y="5"/>
                    <a:pt x="187" y="4"/>
                  </a:cubicBezTo>
                  <a:cubicBezTo>
                    <a:pt x="186" y="4"/>
                    <a:pt x="185" y="3"/>
                    <a:pt x="184" y="3"/>
                  </a:cubicBezTo>
                  <a:cubicBezTo>
                    <a:pt x="183" y="2"/>
                    <a:pt x="182" y="1"/>
                    <a:pt x="181" y="1"/>
                  </a:cubicBezTo>
                  <a:cubicBezTo>
                    <a:pt x="180" y="0"/>
                    <a:pt x="178" y="0"/>
                    <a:pt x="176" y="0"/>
                  </a:cubicBezTo>
                  <a:cubicBezTo>
                    <a:pt x="16" y="0"/>
                    <a:pt x="16" y="0"/>
                    <a:pt x="16" y="0"/>
                  </a:cubicBezTo>
                  <a:cubicBezTo>
                    <a:pt x="14" y="0"/>
                    <a:pt x="12" y="0"/>
                    <a:pt x="11" y="1"/>
                  </a:cubicBezTo>
                  <a:cubicBezTo>
                    <a:pt x="10" y="1"/>
                    <a:pt x="9" y="2"/>
                    <a:pt x="8" y="3"/>
                  </a:cubicBezTo>
                  <a:cubicBezTo>
                    <a:pt x="7" y="3"/>
                    <a:pt x="6" y="4"/>
                    <a:pt x="5" y="4"/>
                  </a:cubicBezTo>
                  <a:cubicBezTo>
                    <a:pt x="5" y="5"/>
                    <a:pt x="4" y="5"/>
                    <a:pt x="4" y="6"/>
                  </a:cubicBezTo>
                  <a:cubicBezTo>
                    <a:pt x="4" y="6"/>
                    <a:pt x="3" y="7"/>
                    <a:pt x="3" y="8"/>
                  </a:cubicBezTo>
                  <a:cubicBezTo>
                    <a:pt x="2" y="8"/>
                    <a:pt x="2" y="9"/>
                    <a:pt x="1" y="10"/>
                  </a:cubicBezTo>
                  <a:cubicBezTo>
                    <a:pt x="1" y="10"/>
                    <a:pt x="1" y="11"/>
                    <a:pt x="1" y="11"/>
                  </a:cubicBezTo>
                  <a:cubicBezTo>
                    <a:pt x="0" y="13"/>
                    <a:pt x="0" y="14"/>
                    <a:pt x="0" y="16"/>
                  </a:cubicBezTo>
                  <a:cubicBezTo>
                    <a:pt x="0" y="19"/>
                    <a:pt x="1" y="21"/>
                    <a:pt x="2" y="24"/>
                  </a:cubicBezTo>
                  <a:cubicBezTo>
                    <a:pt x="3" y="25"/>
                    <a:pt x="3" y="25"/>
                    <a:pt x="3" y="25"/>
                  </a:cubicBezTo>
                  <a:cubicBezTo>
                    <a:pt x="5" y="29"/>
                    <a:pt x="10" y="32"/>
                    <a:pt x="16" y="32"/>
                  </a:cubicBezTo>
                  <a:cubicBezTo>
                    <a:pt x="176" y="32"/>
                    <a:pt x="176" y="32"/>
                    <a:pt x="176" y="32"/>
                  </a:cubicBezTo>
                  <a:cubicBezTo>
                    <a:pt x="182" y="32"/>
                    <a:pt x="187" y="29"/>
                    <a:pt x="189" y="25"/>
                  </a:cubicBezTo>
                  <a:cubicBezTo>
                    <a:pt x="190" y="24"/>
                    <a:pt x="190" y="24"/>
                    <a:pt x="190" y="24"/>
                  </a:cubicBezTo>
                  <a:cubicBezTo>
                    <a:pt x="191" y="21"/>
                    <a:pt x="192" y="19"/>
                    <a:pt x="192" y="16"/>
                  </a:cubicBezTo>
                  <a:cubicBezTo>
                    <a:pt x="192" y="14"/>
                    <a:pt x="192" y="13"/>
                    <a:pt x="191" y="11"/>
                  </a:cubicBezTo>
                  <a:cubicBezTo>
                    <a:pt x="191" y="11"/>
                    <a:pt x="191" y="10"/>
                    <a:pt x="191" y="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1" name="Freeform 70"/>
            <p:cNvSpPr/>
            <p:nvPr/>
          </p:nvSpPr>
          <p:spPr bwMode="auto">
            <a:xfrm flipH="1">
              <a:off x="8400480" y="2845112"/>
              <a:ext cx="88204" cy="314061"/>
            </a:xfrm>
            <a:custGeom>
              <a:avLst/>
              <a:gdLst>
                <a:gd name="T0" fmla="*/ 40 w 40"/>
                <a:gd name="T1" fmla="*/ 96 h 144"/>
                <a:gd name="T2" fmla="*/ 40 w 40"/>
                <a:gd name="T3" fmla="*/ 64 h 144"/>
                <a:gd name="T4" fmla="*/ 24 w 40"/>
                <a:gd name="T5" fmla="*/ 64 h 144"/>
                <a:gd name="T6" fmla="*/ 24 w 40"/>
                <a:gd name="T7" fmla="*/ 48 h 144"/>
                <a:gd name="T8" fmla="*/ 40 w 40"/>
                <a:gd name="T9" fmla="*/ 48 h 144"/>
                <a:gd name="T10" fmla="*/ 40 w 40"/>
                <a:gd name="T11" fmla="*/ 32 h 144"/>
                <a:gd name="T12" fmla="*/ 24 w 40"/>
                <a:gd name="T13" fmla="*/ 32 h 144"/>
                <a:gd name="T14" fmla="*/ 24 w 40"/>
                <a:gd name="T15" fmla="*/ 16 h 144"/>
                <a:gd name="T16" fmla="*/ 40 w 40"/>
                <a:gd name="T17" fmla="*/ 16 h 144"/>
                <a:gd name="T18" fmla="*/ 40 w 40"/>
                <a:gd name="T19" fmla="*/ 0 h 144"/>
                <a:gd name="T20" fmla="*/ 16 w 40"/>
                <a:gd name="T21" fmla="*/ 0 h 144"/>
                <a:gd name="T22" fmla="*/ 0 w 40"/>
                <a:gd name="T23" fmla="*/ 16 h 144"/>
                <a:gd name="T24" fmla="*/ 0 w 40"/>
                <a:gd name="T25" fmla="*/ 128 h 144"/>
                <a:gd name="T26" fmla="*/ 16 w 40"/>
                <a:gd name="T27" fmla="*/ 144 h 144"/>
                <a:gd name="T28" fmla="*/ 28 w 40"/>
                <a:gd name="T29" fmla="*/ 144 h 144"/>
                <a:gd name="T30" fmla="*/ 26 w 40"/>
                <a:gd name="T31" fmla="*/ 138 h 144"/>
                <a:gd name="T32" fmla="*/ 25 w 40"/>
                <a:gd name="T33" fmla="*/ 136 h 144"/>
                <a:gd name="T34" fmla="*/ 25 w 40"/>
                <a:gd name="T35" fmla="*/ 133 h 144"/>
                <a:gd name="T36" fmla="*/ 24 w 40"/>
                <a:gd name="T37" fmla="*/ 128 h 144"/>
                <a:gd name="T38" fmla="*/ 24 w 40"/>
                <a:gd name="T39" fmla="*/ 123 h 144"/>
                <a:gd name="T40" fmla="*/ 25 w 40"/>
                <a:gd name="T41" fmla="*/ 122 h 144"/>
                <a:gd name="T42" fmla="*/ 25 w 40"/>
                <a:gd name="T43" fmla="*/ 119 h 144"/>
                <a:gd name="T44" fmla="*/ 26 w 40"/>
                <a:gd name="T45" fmla="*/ 117 h 144"/>
                <a:gd name="T46" fmla="*/ 27 w 40"/>
                <a:gd name="T47" fmla="*/ 115 h 144"/>
                <a:gd name="T48" fmla="*/ 28 w 40"/>
                <a:gd name="T49" fmla="*/ 113 h 144"/>
                <a:gd name="T50" fmla="*/ 29 w 40"/>
                <a:gd name="T51" fmla="*/ 111 h 144"/>
                <a:gd name="T52" fmla="*/ 31 w 40"/>
                <a:gd name="T53" fmla="*/ 109 h 144"/>
                <a:gd name="T54" fmla="*/ 31 w 40"/>
                <a:gd name="T55" fmla="*/ 108 h 144"/>
                <a:gd name="T56" fmla="*/ 40 w 40"/>
                <a:gd name="T57" fmla="*/ 100 h 144"/>
                <a:gd name="T58" fmla="*/ 40 w 40"/>
                <a:gd name="T59" fmla="*/ 9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144">
                  <a:moveTo>
                    <a:pt x="40" y="96"/>
                  </a:moveTo>
                  <a:cubicBezTo>
                    <a:pt x="40" y="64"/>
                    <a:pt x="40" y="64"/>
                    <a:pt x="40" y="64"/>
                  </a:cubicBezTo>
                  <a:cubicBezTo>
                    <a:pt x="24" y="64"/>
                    <a:pt x="24" y="64"/>
                    <a:pt x="24" y="64"/>
                  </a:cubicBezTo>
                  <a:cubicBezTo>
                    <a:pt x="24" y="48"/>
                    <a:pt x="24" y="48"/>
                    <a:pt x="24" y="48"/>
                  </a:cubicBezTo>
                  <a:cubicBezTo>
                    <a:pt x="40" y="48"/>
                    <a:pt x="40" y="48"/>
                    <a:pt x="40" y="48"/>
                  </a:cubicBezTo>
                  <a:cubicBezTo>
                    <a:pt x="40" y="32"/>
                    <a:pt x="40" y="32"/>
                    <a:pt x="40" y="32"/>
                  </a:cubicBezTo>
                  <a:cubicBezTo>
                    <a:pt x="24" y="32"/>
                    <a:pt x="24" y="32"/>
                    <a:pt x="24" y="32"/>
                  </a:cubicBezTo>
                  <a:cubicBezTo>
                    <a:pt x="24" y="16"/>
                    <a:pt x="24" y="16"/>
                    <a:pt x="24" y="16"/>
                  </a:cubicBezTo>
                  <a:cubicBezTo>
                    <a:pt x="40" y="16"/>
                    <a:pt x="40" y="16"/>
                    <a:pt x="40" y="16"/>
                  </a:cubicBezTo>
                  <a:cubicBezTo>
                    <a:pt x="40" y="0"/>
                    <a:pt x="40" y="0"/>
                    <a:pt x="40" y="0"/>
                  </a:cubicBezTo>
                  <a:cubicBezTo>
                    <a:pt x="16" y="0"/>
                    <a:pt x="16" y="0"/>
                    <a:pt x="16" y="0"/>
                  </a:cubicBezTo>
                  <a:cubicBezTo>
                    <a:pt x="7" y="0"/>
                    <a:pt x="0" y="7"/>
                    <a:pt x="0" y="16"/>
                  </a:cubicBezTo>
                  <a:cubicBezTo>
                    <a:pt x="0" y="128"/>
                    <a:pt x="0" y="128"/>
                    <a:pt x="0" y="128"/>
                  </a:cubicBezTo>
                  <a:cubicBezTo>
                    <a:pt x="0" y="137"/>
                    <a:pt x="7" y="144"/>
                    <a:pt x="16" y="144"/>
                  </a:cubicBezTo>
                  <a:cubicBezTo>
                    <a:pt x="28" y="144"/>
                    <a:pt x="28" y="144"/>
                    <a:pt x="28" y="144"/>
                  </a:cubicBezTo>
                  <a:cubicBezTo>
                    <a:pt x="27" y="142"/>
                    <a:pt x="26" y="140"/>
                    <a:pt x="26" y="138"/>
                  </a:cubicBezTo>
                  <a:cubicBezTo>
                    <a:pt x="25" y="137"/>
                    <a:pt x="25" y="136"/>
                    <a:pt x="25" y="136"/>
                  </a:cubicBezTo>
                  <a:cubicBezTo>
                    <a:pt x="25" y="135"/>
                    <a:pt x="25" y="134"/>
                    <a:pt x="25" y="133"/>
                  </a:cubicBezTo>
                  <a:cubicBezTo>
                    <a:pt x="24" y="132"/>
                    <a:pt x="24" y="130"/>
                    <a:pt x="24" y="128"/>
                  </a:cubicBezTo>
                  <a:cubicBezTo>
                    <a:pt x="24" y="126"/>
                    <a:pt x="24" y="125"/>
                    <a:pt x="24" y="123"/>
                  </a:cubicBezTo>
                  <a:cubicBezTo>
                    <a:pt x="24" y="123"/>
                    <a:pt x="25" y="122"/>
                    <a:pt x="25" y="122"/>
                  </a:cubicBezTo>
                  <a:cubicBezTo>
                    <a:pt x="25" y="121"/>
                    <a:pt x="25" y="120"/>
                    <a:pt x="25" y="119"/>
                  </a:cubicBezTo>
                  <a:cubicBezTo>
                    <a:pt x="26" y="118"/>
                    <a:pt x="26" y="118"/>
                    <a:pt x="26" y="117"/>
                  </a:cubicBezTo>
                  <a:cubicBezTo>
                    <a:pt x="26" y="116"/>
                    <a:pt x="27" y="115"/>
                    <a:pt x="27" y="115"/>
                  </a:cubicBezTo>
                  <a:cubicBezTo>
                    <a:pt x="27" y="114"/>
                    <a:pt x="28" y="113"/>
                    <a:pt x="28" y="113"/>
                  </a:cubicBezTo>
                  <a:cubicBezTo>
                    <a:pt x="28" y="112"/>
                    <a:pt x="29" y="112"/>
                    <a:pt x="29" y="111"/>
                  </a:cubicBezTo>
                  <a:cubicBezTo>
                    <a:pt x="30" y="110"/>
                    <a:pt x="30" y="109"/>
                    <a:pt x="31" y="109"/>
                  </a:cubicBezTo>
                  <a:cubicBezTo>
                    <a:pt x="31" y="108"/>
                    <a:pt x="31" y="108"/>
                    <a:pt x="31" y="108"/>
                  </a:cubicBezTo>
                  <a:cubicBezTo>
                    <a:pt x="34" y="105"/>
                    <a:pt x="37" y="102"/>
                    <a:pt x="40" y="100"/>
                  </a:cubicBezTo>
                  <a:lnTo>
                    <a:pt x="40" y="9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2" name="Freeform 71"/>
            <p:cNvSpPr/>
            <p:nvPr/>
          </p:nvSpPr>
          <p:spPr bwMode="auto">
            <a:xfrm flipH="1">
              <a:off x="7999552" y="2600546"/>
              <a:ext cx="121615" cy="121615"/>
            </a:xfrm>
            <a:custGeom>
              <a:avLst/>
              <a:gdLst>
                <a:gd name="T0" fmla="*/ 16 w 56"/>
                <a:gd name="T1" fmla="*/ 56 h 56"/>
                <a:gd name="T2" fmla="*/ 56 w 56"/>
                <a:gd name="T3" fmla="*/ 56 h 56"/>
                <a:gd name="T4" fmla="*/ 0 w 56"/>
                <a:gd name="T5" fmla="*/ 0 h 56"/>
                <a:gd name="T6" fmla="*/ 0 w 56"/>
                <a:gd name="T7" fmla="*/ 40 h 56"/>
                <a:gd name="T8" fmla="*/ 16 w 56"/>
                <a:gd name="T9" fmla="*/ 56 h 56"/>
              </a:gdLst>
              <a:ahLst/>
              <a:cxnLst>
                <a:cxn ang="0">
                  <a:pos x="T0" y="T1"/>
                </a:cxn>
                <a:cxn ang="0">
                  <a:pos x="T2" y="T3"/>
                </a:cxn>
                <a:cxn ang="0">
                  <a:pos x="T4" y="T5"/>
                </a:cxn>
                <a:cxn ang="0">
                  <a:pos x="T6" y="T7"/>
                </a:cxn>
                <a:cxn ang="0">
                  <a:pos x="T8" y="T9"/>
                </a:cxn>
              </a:cxnLst>
              <a:rect l="0" t="0" r="r" b="b"/>
              <a:pathLst>
                <a:path w="56" h="56">
                  <a:moveTo>
                    <a:pt x="16" y="56"/>
                  </a:moveTo>
                  <a:cubicBezTo>
                    <a:pt x="56" y="56"/>
                    <a:pt x="56" y="56"/>
                    <a:pt x="56" y="56"/>
                  </a:cubicBezTo>
                  <a:cubicBezTo>
                    <a:pt x="0" y="0"/>
                    <a:pt x="0" y="0"/>
                    <a:pt x="0" y="0"/>
                  </a:cubicBezTo>
                  <a:cubicBezTo>
                    <a:pt x="0" y="40"/>
                    <a:pt x="0" y="40"/>
                    <a:pt x="0" y="40"/>
                  </a:cubicBezTo>
                  <a:cubicBezTo>
                    <a:pt x="0" y="49"/>
                    <a:pt x="7" y="56"/>
                    <a:pt x="16" y="5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3" name="Freeform 72"/>
            <p:cNvSpPr/>
            <p:nvPr/>
          </p:nvSpPr>
          <p:spPr bwMode="auto">
            <a:xfrm flipH="1">
              <a:off x="7999552" y="2600546"/>
              <a:ext cx="383555" cy="209819"/>
            </a:xfrm>
            <a:custGeom>
              <a:avLst/>
              <a:gdLst>
                <a:gd name="T0" fmla="*/ 176 w 176"/>
                <a:gd name="T1" fmla="*/ 72 h 96"/>
                <a:gd name="T2" fmla="*/ 120 w 176"/>
                <a:gd name="T3" fmla="*/ 72 h 96"/>
                <a:gd name="T4" fmla="*/ 104 w 176"/>
                <a:gd name="T5" fmla="*/ 56 h 96"/>
                <a:gd name="T6" fmla="*/ 104 w 176"/>
                <a:gd name="T7" fmla="*/ 40 h 96"/>
                <a:gd name="T8" fmla="*/ 104 w 176"/>
                <a:gd name="T9" fmla="*/ 0 h 96"/>
                <a:gd name="T10" fmla="*/ 16 w 176"/>
                <a:gd name="T11" fmla="*/ 0 h 96"/>
                <a:gd name="T12" fmla="*/ 0 w 176"/>
                <a:gd name="T13" fmla="*/ 16 h 96"/>
                <a:gd name="T14" fmla="*/ 0 w 176"/>
                <a:gd name="T15" fmla="*/ 96 h 96"/>
                <a:gd name="T16" fmla="*/ 176 w 176"/>
                <a:gd name="T17" fmla="*/ 96 h 96"/>
                <a:gd name="T18" fmla="*/ 176 w 176"/>
                <a:gd name="T19" fmla="*/ 7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6" h="96">
                  <a:moveTo>
                    <a:pt x="176" y="72"/>
                  </a:moveTo>
                  <a:cubicBezTo>
                    <a:pt x="120" y="72"/>
                    <a:pt x="120" y="72"/>
                    <a:pt x="120" y="72"/>
                  </a:cubicBezTo>
                  <a:cubicBezTo>
                    <a:pt x="111" y="72"/>
                    <a:pt x="104" y="65"/>
                    <a:pt x="104" y="56"/>
                  </a:cubicBezTo>
                  <a:cubicBezTo>
                    <a:pt x="104" y="40"/>
                    <a:pt x="104" y="40"/>
                    <a:pt x="104" y="40"/>
                  </a:cubicBezTo>
                  <a:cubicBezTo>
                    <a:pt x="104" y="0"/>
                    <a:pt x="104" y="0"/>
                    <a:pt x="104" y="0"/>
                  </a:cubicBezTo>
                  <a:cubicBezTo>
                    <a:pt x="16" y="0"/>
                    <a:pt x="16" y="0"/>
                    <a:pt x="16" y="0"/>
                  </a:cubicBezTo>
                  <a:cubicBezTo>
                    <a:pt x="7" y="0"/>
                    <a:pt x="0" y="7"/>
                    <a:pt x="0" y="16"/>
                  </a:cubicBezTo>
                  <a:cubicBezTo>
                    <a:pt x="0" y="96"/>
                    <a:pt x="0" y="96"/>
                    <a:pt x="0" y="96"/>
                  </a:cubicBezTo>
                  <a:cubicBezTo>
                    <a:pt x="176" y="96"/>
                    <a:pt x="176" y="96"/>
                    <a:pt x="176" y="96"/>
                  </a:cubicBezTo>
                  <a:lnTo>
                    <a:pt x="176" y="7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4" name="Rectangle 73"/>
            <p:cNvSpPr>
              <a:spLocks noChangeArrowheads="1"/>
            </p:cNvSpPr>
            <p:nvPr/>
          </p:nvSpPr>
          <p:spPr bwMode="auto">
            <a:xfrm flipH="1">
              <a:off x="8016925" y="2845112"/>
              <a:ext cx="348808" cy="2084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25" name="矩形 24"/>
          <p:cNvSpPr/>
          <p:nvPr/>
        </p:nvSpPr>
        <p:spPr>
          <a:xfrm>
            <a:off x="6603243" y="2435214"/>
            <a:ext cx="1099763" cy="1099763"/>
          </a:xfrm>
          <a:prstGeom prst="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sp>
        <p:nvSpPr>
          <p:cNvPr id="26" name="Freeform 41"/>
          <p:cNvSpPr>
            <a:spLocks noEditPoints="1"/>
          </p:cNvSpPr>
          <p:nvPr/>
        </p:nvSpPr>
        <p:spPr bwMode="auto">
          <a:xfrm>
            <a:off x="6885631" y="2718234"/>
            <a:ext cx="534987" cy="534987"/>
          </a:xfrm>
          <a:custGeom>
            <a:avLst/>
            <a:gdLst>
              <a:gd name="T0" fmla="*/ 128 w 256"/>
              <a:gd name="T1" fmla="*/ 0 h 256"/>
              <a:gd name="T2" fmla="*/ 0 w 256"/>
              <a:gd name="T3" fmla="*/ 128 h 256"/>
              <a:gd name="T4" fmla="*/ 128 w 256"/>
              <a:gd name="T5" fmla="*/ 256 h 256"/>
              <a:gd name="T6" fmla="*/ 256 w 256"/>
              <a:gd name="T7" fmla="*/ 128 h 256"/>
              <a:gd name="T8" fmla="*/ 128 w 256"/>
              <a:gd name="T9" fmla="*/ 0 h 256"/>
              <a:gd name="T10" fmla="*/ 135 w 256"/>
              <a:gd name="T11" fmla="*/ 200 h 256"/>
              <a:gd name="T12" fmla="*/ 119 w 256"/>
              <a:gd name="T13" fmla="*/ 200 h 256"/>
              <a:gd name="T14" fmla="*/ 112 w 256"/>
              <a:gd name="T15" fmla="*/ 192 h 256"/>
              <a:gd name="T16" fmla="*/ 111 w 256"/>
              <a:gd name="T17" fmla="*/ 176 h 256"/>
              <a:gd name="T18" fmla="*/ 119 w 256"/>
              <a:gd name="T19" fmla="*/ 168 h 256"/>
              <a:gd name="T20" fmla="*/ 135 w 256"/>
              <a:gd name="T21" fmla="*/ 168 h 256"/>
              <a:gd name="T22" fmla="*/ 143 w 256"/>
              <a:gd name="T23" fmla="*/ 176 h 256"/>
              <a:gd name="T24" fmla="*/ 144 w 256"/>
              <a:gd name="T25" fmla="*/ 192 h 256"/>
              <a:gd name="T26" fmla="*/ 135 w 256"/>
              <a:gd name="T27" fmla="*/ 200 h 256"/>
              <a:gd name="T28" fmla="*/ 170 w 256"/>
              <a:gd name="T29" fmla="*/ 109 h 256"/>
              <a:gd name="T30" fmla="*/ 154 w 256"/>
              <a:gd name="T31" fmla="*/ 125 h 256"/>
              <a:gd name="T32" fmla="*/ 145 w 256"/>
              <a:gd name="T33" fmla="*/ 132 h 256"/>
              <a:gd name="T34" fmla="*/ 144 w 256"/>
              <a:gd name="T35" fmla="*/ 135 h 256"/>
              <a:gd name="T36" fmla="*/ 143 w 256"/>
              <a:gd name="T37" fmla="*/ 144 h 256"/>
              <a:gd name="T38" fmla="*/ 135 w 256"/>
              <a:gd name="T39" fmla="*/ 152 h 256"/>
              <a:gd name="T40" fmla="*/ 120 w 256"/>
              <a:gd name="T41" fmla="*/ 152 h 256"/>
              <a:gd name="T42" fmla="*/ 112 w 256"/>
              <a:gd name="T43" fmla="*/ 144 h 256"/>
              <a:gd name="T44" fmla="*/ 112 w 256"/>
              <a:gd name="T45" fmla="*/ 140 h 256"/>
              <a:gd name="T46" fmla="*/ 115 w 256"/>
              <a:gd name="T47" fmla="*/ 124 h 256"/>
              <a:gd name="T48" fmla="*/ 123 w 256"/>
              <a:gd name="T49" fmla="*/ 113 h 256"/>
              <a:gd name="T50" fmla="*/ 134 w 256"/>
              <a:gd name="T51" fmla="*/ 104 h 256"/>
              <a:gd name="T52" fmla="*/ 143 w 256"/>
              <a:gd name="T53" fmla="*/ 96 h 256"/>
              <a:gd name="T54" fmla="*/ 144 w 256"/>
              <a:gd name="T55" fmla="*/ 93 h 256"/>
              <a:gd name="T56" fmla="*/ 140 w 256"/>
              <a:gd name="T57" fmla="*/ 86 h 256"/>
              <a:gd name="T58" fmla="*/ 128 w 256"/>
              <a:gd name="T59" fmla="*/ 83 h 256"/>
              <a:gd name="T60" fmla="*/ 117 w 256"/>
              <a:gd name="T61" fmla="*/ 86 h 256"/>
              <a:gd name="T62" fmla="*/ 111 w 256"/>
              <a:gd name="T63" fmla="*/ 97 h 256"/>
              <a:gd name="T64" fmla="*/ 103 w 256"/>
              <a:gd name="T65" fmla="*/ 104 h 256"/>
              <a:gd name="T66" fmla="*/ 103 w 256"/>
              <a:gd name="T67" fmla="*/ 104 h 256"/>
              <a:gd name="T68" fmla="*/ 87 w 256"/>
              <a:gd name="T69" fmla="*/ 102 h 256"/>
              <a:gd name="T70" fmla="*/ 81 w 256"/>
              <a:gd name="T71" fmla="*/ 99 h 256"/>
              <a:gd name="T72" fmla="*/ 80 w 256"/>
              <a:gd name="T73" fmla="*/ 93 h 256"/>
              <a:gd name="T74" fmla="*/ 95 w 256"/>
              <a:gd name="T75" fmla="*/ 66 h 256"/>
              <a:gd name="T76" fmla="*/ 128 w 256"/>
              <a:gd name="T77" fmla="*/ 56 h 256"/>
              <a:gd name="T78" fmla="*/ 162 w 256"/>
              <a:gd name="T79" fmla="*/ 66 h 256"/>
              <a:gd name="T80" fmla="*/ 176 w 256"/>
              <a:gd name="T81" fmla="*/ 92 h 256"/>
              <a:gd name="T82" fmla="*/ 170 w 256"/>
              <a:gd name="T83" fmla="*/ 10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27" name="矩形 26"/>
          <p:cNvSpPr/>
          <p:nvPr/>
        </p:nvSpPr>
        <p:spPr>
          <a:xfrm>
            <a:off x="4419677" y="3534892"/>
            <a:ext cx="1093126" cy="1099763"/>
          </a:xfrm>
          <a:prstGeom prst="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28" name="组合 27"/>
          <p:cNvGrpSpPr/>
          <p:nvPr/>
        </p:nvGrpSpPr>
        <p:grpSpPr>
          <a:xfrm>
            <a:off x="4765300" y="3792323"/>
            <a:ext cx="401881" cy="584902"/>
            <a:chOff x="1226926" y="3609023"/>
            <a:chExt cx="419638" cy="610747"/>
          </a:xfrm>
        </p:grpSpPr>
        <p:sp>
          <p:nvSpPr>
            <p:cNvPr id="29" name="Freeform 36"/>
            <p:cNvSpPr/>
            <p:nvPr/>
          </p:nvSpPr>
          <p:spPr bwMode="auto">
            <a:xfrm flipH="1">
              <a:off x="1349877" y="4115529"/>
              <a:ext cx="173735" cy="104241"/>
            </a:xfrm>
            <a:custGeom>
              <a:avLst/>
              <a:gdLst>
                <a:gd name="T0" fmla="*/ 73 w 80"/>
                <a:gd name="T1" fmla="*/ 2 h 48"/>
                <a:gd name="T2" fmla="*/ 44 w 80"/>
                <a:gd name="T3" fmla="*/ 8 h 48"/>
                <a:gd name="T4" fmla="*/ 40 w 80"/>
                <a:gd name="T5" fmla="*/ 8 h 48"/>
                <a:gd name="T6" fmla="*/ 36 w 80"/>
                <a:gd name="T7" fmla="*/ 8 h 48"/>
                <a:gd name="T8" fmla="*/ 7 w 80"/>
                <a:gd name="T9" fmla="*/ 2 h 48"/>
                <a:gd name="T10" fmla="*/ 0 w 80"/>
                <a:gd name="T11" fmla="*/ 0 h 48"/>
                <a:gd name="T12" fmla="*/ 0 w 80"/>
                <a:gd name="T13" fmla="*/ 0 h 48"/>
                <a:gd name="T14" fmla="*/ 40 w 80"/>
                <a:gd name="T15" fmla="*/ 48 h 48"/>
                <a:gd name="T16" fmla="*/ 80 w 80"/>
                <a:gd name="T17" fmla="*/ 0 h 48"/>
                <a:gd name="T18" fmla="*/ 80 w 80"/>
                <a:gd name="T19" fmla="*/ 0 h 48"/>
                <a:gd name="T20" fmla="*/ 73 w 80"/>
                <a:gd name="T21"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30" name="Freeform 37"/>
            <p:cNvSpPr>
              <a:spLocks noEditPoints="1"/>
            </p:cNvSpPr>
            <p:nvPr/>
          </p:nvSpPr>
          <p:spPr bwMode="auto">
            <a:xfrm flipH="1">
              <a:off x="1226926" y="3609023"/>
              <a:ext cx="419638" cy="489132"/>
            </a:xfrm>
            <a:custGeom>
              <a:avLst/>
              <a:gdLst>
                <a:gd name="T0" fmla="*/ 96 w 192"/>
                <a:gd name="T1" fmla="*/ 0 h 224"/>
                <a:gd name="T2" fmla="*/ 0 w 192"/>
                <a:gd name="T3" fmla="*/ 96 h 224"/>
                <a:gd name="T4" fmla="*/ 48 w 192"/>
                <a:gd name="T5" fmla="*/ 200 h 224"/>
                <a:gd name="T6" fmla="*/ 67 w 192"/>
                <a:gd name="T7" fmla="*/ 219 h 224"/>
                <a:gd name="T8" fmla="*/ 90 w 192"/>
                <a:gd name="T9" fmla="*/ 224 h 224"/>
                <a:gd name="T10" fmla="*/ 96 w 192"/>
                <a:gd name="T11" fmla="*/ 224 h 224"/>
                <a:gd name="T12" fmla="*/ 125 w 192"/>
                <a:gd name="T13" fmla="*/ 218 h 224"/>
                <a:gd name="T14" fmla="*/ 144 w 192"/>
                <a:gd name="T15" fmla="*/ 200 h 224"/>
                <a:gd name="T16" fmla="*/ 192 w 192"/>
                <a:gd name="T17" fmla="*/ 96 h 224"/>
                <a:gd name="T18" fmla="*/ 96 w 192"/>
                <a:gd name="T19" fmla="*/ 0 h 224"/>
                <a:gd name="T20" fmla="*/ 113 w 192"/>
                <a:gd name="T21" fmla="*/ 40 h 224"/>
                <a:gd name="T22" fmla="*/ 31 w 192"/>
                <a:gd name="T23" fmla="*/ 121 h 224"/>
                <a:gd name="T24" fmla="*/ 31 w 192"/>
                <a:gd name="T25" fmla="*/ 128 h 224"/>
                <a:gd name="T26" fmla="*/ 24 w 192"/>
                <a:gd name="T27" fmla="*/ 98 h 224"/>
                <a:gd name="T28" fmla="*/ 99 w 192"/>
                <a:gd name="T29" fmla="*/ 24 h 224"/>
                <a:gd name="T30" fmla="*/ 160 w 192"/>
                <a:gd name="T31" fmla="*/ 54 h 224"/>
                <a:gd name="T32" fmla="*/ 113 w 192"/>
                <a:gd name="T33" fmla="*/ 4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31" name="矩形 30"/>
          <p:cNvSpPr/>
          <p:nvPr/>
        </p:nvSpPr>
        <p:spPr>
          <a:xfrm>
            <a:off x="5511109" y="3535081"/>
            <a:ext cx="1091728" cy="1098356"/>
          </a:xfrm>
          <a:prstGeom prst="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grpSp>
        <p:nvGrpSpPr>
          <p:cNvPr id="32" name="组合 31"/>
          <p:cNvGrpSpPr/>
          <p:nvPr/>
        </p:nvGrpSpPr>
        <p:grpSpPr>
          <a:xfrm>
            <a:off x="5766236" y="3926453"/>
            <a:ext cx="581473" cy="323232"/>
            <a:chOff x="9152352" y="1878225"/>
            <a:chExt cx="628196" cy="349203"/>
          </a:xfrm>
        </p:grpSpPr>
        <p:sp>
          <p:nvSpPr>
            <p:cNvPr id="33" name="Freeform 98"/>
            <p:cNvSpPr/>
            <p:nvPr/>
          </p:nvSpPr>
          <p:spPr bwMode="auto">
            <a:xfrm flipH="1">
              <a:off x="9291848" y="2035274"/>
              <a:ext cx="418489" cy="122868"/>
            </a:xfrm>
            <a:custGeom>
              <a:avLst/>
              <a:gdLst>
                <a:gd name="T0" fmla="*/ 192 w 192"/>
                <a:gd name="T1" fmla="*/ 18 h 56"/>
                <a:gd name="T2" fmla="*/ 80 w 192"/>
                <a:gd name="T3" fmla="*/ 40 h 56"/>
                <a:gd name="T4" fmla="*/ 88 w 192"/>
                <a:gd name="T5" fmla="*/ 0 h 56"/>
                <a:gd name="T6" fmla="*/ 82 w 192"/>
                <a:gd name="T7" fmla="*/ 0 h 56"/>
                <a:gd name="T8" fmla="*/ 3 w 192"/>
                <a:gd name="T9" fmla="*/ 16 h 56"/>
                <a:gd name="T10" fmla="*/ 0 w 192"/>
                <a:gd name="T11" fmla="*/ 16 h 56"/>
                <a:gd name="T12" fmla="*/ 0 w 192"/>
                <a:gd name="T13" fmla="*/ 56 h 56"/>
                <a:gd name="T14" fmla="*/ 192 w 192"/>
                <a:gd name="T15" fmla="*/ 56 h 56"/>
                <a:gd name="T16" fmla="*/ 192 w 192"/>
                <a:gd name="T17" fmla="*/ 1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56">
                  <a:moveTo>
                    <a:pt x="192" y="18"/>
                  </a:moveTo>
                  <a:cubicBezTo>
                    <a:pt x="80" y="40"/>
                    <a:pt x="80" y="40"/>
                    <a:pt x="80" y="40"/>
                  </a:cubicBezTo>
                  <a:cubicBezTo>
                    <a:pt x="88" y="0"/>
                    <a:pt x="88" y="0"/>
                    <a:pt x="88" y="0"/>
                  </a:cubicBezTo>
                  <a:cubicBezTo>
                    <a:pt x="82" y="0"/>
                    <a:pt x="82" y="0"/>
                    <a:pt x="82" y="0"/>
                  </a:cubicBezTo>
                  <a:cubicBezTo>
                    <a:pt x="3" y="16"/>
                    <a:pt x="3" y="16"/>
                    <a:pt x="3" y="16"/>
                  </a:cubicBezTo>
                  <a:cubicBezTo>
                    <a:pt x="2" y="16"/>
                    <a:pt x="1" y="16"/>
                    <a:pt x="0" y="16"/>
                  </a:cubicBezTo>
                  <a:cubicBezTo>
                    <a:pt x="0" y="56"/>
                    <a:pt x="0" y="56"/>
                    <a:pt x="0" y="56"/>
                  </a:cubicBezTo>
                  <a:cubicBezTo>
                    <a:pt x="192" y="56"/>
                    <a:pt x="192" y="56"/>
                    <a:pt x="192" y="56"/>
                  </a:cubicBezTo>
                  <a:lnTo>
                    <a:pt x="192" y="1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34" name="Freeform 99"/>
            <p:cNvSpPr>
              <a:spLocks noEditPoints="1"/>
            </p:cNvSpPr>
            <p:nvPr/>
          </p:nvSpPr>
          <p:spPr bwMode="auto">
            <a:xfrm flipH="1">
              <a:off x="9152352" y="1878225"/>
              <a:ext cx="628196" cy="349203"/>
            </a:xfrm>
            <a:custGeom>
              <a:avLst/>
              <a:gdLst>
                <a:gd name="T0" fmla="*/ 272 w 288"/>
                <a:gd name="T1" fmla="*/ 40 h 160"/>
                <a:gd name="T2" fmla="*/ 256 w 288"/>
                <a:gd name="T3" fmla="*/ 40 h 160"/>
                <a:gd name="T4" fmla="*/ 256 w 288"/>
                <a:gd name="T5" fmla="*/ 16 h 160"/>
                <a:gd name="T6" fmla="*/ 240 w 288"/>
                <a:gd name="T7" fmla="*/ 0 h 160"/>
                <a:gd name="T8" fmla="*/ 16 w 288"/>
                <a:gd name="T9" fmla="*/ 0 h 160"/>
                <a:gd name="T10" fmla="*/ 0 w 288"/>
                <a:gd name="T11" fmla="*/ 16 h 160"/>
                <a:gd name="T12" fmla="*/ 0 w 288"/>
                <a:gd name="T13" fmla="*/ 144 h 160"/>
                <a:gd name="T14" fmla="*/ 16 w 288"/>
                <a:gd name="T15" fmla="*/ 160 h 160"/>
                <a:gd name="T16" fmla="*/ 240 w 288"/>
                <a:gd name="T17" fmla="*/ 160 h 160"/>
                <a:gd name="T18" fmla="*/ 256 w 288"/>
                <a:gd name="T19" fmla="*/ 144 h 160"/>
                <a:gd name="T20" fmla="*/ 256 w 288"/>
                <a:gd name="T21" fmla="*/ 120 h 160"/>
                <a:gd name="T22" fmla="*/ 272 w 288"/>
                <a:gd name="T23" fmla="*/ 120 h 160"/>
                <a:gd name="T24" fmla="*/ 288 w 288"/>
                <a:gd name="T25" fmla="*/ 104 h 160"/>
                <a:gd name="T26" fmla="*/ 288 w 288"/>
                <a:gd name="T27" fmla="*/ 56 h 160"/>
                <a:gd name="T28" fmla="*/ 272 w 288"/>
                <a:gd name="T29" fmla="*/ 40 h 160"/>
                <a:gd name="T30" fmla="*/ 240 w 288"/>
                <a:gd name="T31" fmla="*/ 144 h 160"/>
                <a:gd name="T32" fmla="*/ 16 w 288"/>
                <a:gd name="T33" fmla="*/ 144 h 160"/>
                <a:gd name="T34" fmla="*/ 16 w 288"/>
                <a:gd name="T35" fmla="*/ 16 h 160"/>
                <a:gd name="T36" fmla="*/ 240 w 288"/>
                <a:gd name="T37" fmla="*/ 16 h 160"/>
                <a:gd name="T38" fmla="*/ 240 w 288"/>
                <a:gd name="T39" fmla="*/ 144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8" h="160">
                  <a:moveTo>
                    <a:pt x="272" y="40"/>
                  </a:moveTo>
                  <a:cubicBezTo>
                    <a:pt x="256" y="40"/>
                    <a:pt x="256" y="40"/>
                    <a:pt x="256" y="40"/>
                  </a:cubicBezTo>
                  <a:cubicBezTo>
                    <a:pt x="256" y="16"/>
                    <a:pt x="256" y="16"/>
                    <a:pt x="256" y="16"/>
                  </a:cubicBezTo>
                  <a:cubicBezTo>
                    <a:pt x="256" y="7"/>
                    <a:pt x="249" y="0"/>
                    <a:pt x="240" y="0"/>
                  </a:cubicBezTo>
                  <a:cubicBezTo>
                    <a:pt x="16" y="0"/>
                    <a:pt x="16" y="0"/>
                    <a:pt x="16" y="0"/>
                  </a:cubicBezTo>
                  <a:cubicBezTo>
                    <a:pt x="7" y="0"/>
                    <a:pt x="0" y="7"/>
                    <a:pt x="0" y="16"/>
                  </a:cubicBezTo>
                  <a:cubicBezTo>
                    <a:pt x="0" y="144"/>
                    <a:pt x="0" y="144"/>
                    <a:pt x="0" y="144"/>
                  </a:cubicBezTo>
                  <a:cubicBezTo>
                    <a:pt x="0" y="153"/>
                    <a:pt x="7" y="160"/>
                    <a:pt x="16" y="160"/>
                  </a:cubicBezTo>
                  <a:cubicBezTo>
                    <a:pt x="240" y="160"/>
                    <a:pt x="240" y="160"/>
                    <a:pt x="240" y="160"/>
                  </a:cubicBezTo>
                  <a:cubicBezTo>
                    <a:pt x="249" y="160"/>
                    <a:pt x="256" y="153"/>
                    <a:pt x="256" y="144"/>
                  </a:cubicBezTo>
                  <a:cubicBezTo>
                    <a:pt x="256" y="120"/>
                    <a:pt x="256" y="120"/>
                    <a:pt x="256" y="120"/>
                  </a:cubicBezTo>
                  <a:cubicBezTo>
                    <a:pt x="272" y="120"/>
                    <a:pt x="272" y="120"/>
                    <a:pt x="272" y="120"/>
                  </a:cubicBezTo>
                  <a:cubicBezTo>
                    <a:pt x="281" y="120"/>
                    <a:pt x="288" y="113"/>
                    <a:pt x="288" y="104"/>
                  </a:cubicBezTo>
                  <a:cubicBezTo>
                    <a:pt x="288" y="56"/>
                    <a:pt x="288" y="56"/>
                    <a:pt x="288" y="56"/>
                  </a:cubicBezTo>
                  <a:cubicBezTo>
                    <a:pt x="288" y="47"/>
                    <a:pt x="281" y="40"/>
                    <a:pt x="272" y="40"/>
                  </a:cubicBezTo>
                  <a:close/>
                  <a:moveTo>
                    <a:pt x="240" y="144"/>
                  </a:moveTo>
                  <a:cubicBezTo>
                    <a:pt x="16" y="144"/>
                    <a:pt x="16" y="144"/>
                    <a:pt x="16" y="144"/>
                  </a:cubicBezTo>
                  <a:cubicBezTo>
                    <a:pt x="16" y="16"/>
                    <a:pt x="16" y="16"/>
                    <a:pt x="16" y="16"/>
                  </a:cubicBezTo>
                  <a:cubicBezTo>
                    <a:pt x="240" y="16"/>
                    <a:pt x="240" y="16"/>
                    <a:pt x="240" y="16"/>
                  </a:cubicBezTo>
                  <a:lnTo>
                    <a:pt x="240" y="1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35" name="Freeform 100"/>
            <p:cNvSpPr/>
            <p:nvPr/>
          </p:nvSpPr>
          <p:spPr bwMode="auto">
            <a:xfrm flipH="1">
              <a:off x="9291848" y="1948436"/>
              <a:ext cx="418489" cy="121944"/>
            </a:xfrm>
            <a:custGeom>
              <a:avLst/>
              <a:gdLst>
                <a:gd name="T0" fmla="*/ 112 w 192"/>
                <a:gd name="T1" fmla="*/ 56 h 56"/>
                <a:gd name="T2" fmla="*/ 118 w 192"/>
                <a:gd name="T3" fmla="*/ 56 h 56"/>
                <a:gd name="T4" fmla="*/ 189 w 192"/>
                <a:gd name="T5" fmla="*/ 42 h 56"/>
                <a:gd name="T6" fmla="*/ 192 w 192"/>
                <a:gd name="T7" fmla="*/ 42 h 56"/>
                <a:gd name="T8" fmla="*/ 192 w 192"/>
                <a:gd name="T9" fmla="*/ 0 h 56"/>
                <a:gd name="T10" fmla="*/ 0 w 192"/>
                <a:gd name="T11" fmla="*/ 0 h 56"/>
                <a:gd name="T12" fmla="*/ 0 w 192"/>
                <a:gd name="T13" fmla="*/ 40 h 56"/>
                <a:gd name="T14" fmla="*/ 120 w 192"/>
                <a:gd name="T15" fmla="*/ 16 h 56"/>
                <a:gd name="T16" fmla="*/ 112 w 192"/>
                <a:gd name="T1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56">
                  <a:moveTo>
                    <a:pt x="112" y="56"/>
                  </a:moveTo>
                  <a:cubicBezTo>
                    <a:pt x="118" y="56"/>
                    <a:pt x="118" y="56"/>
                    <a:pt x="118" y="56"/>
                  </a:cubicBezTo>
                  <a:cubicBezTo>
                    <a:pt x="189" y="42"/>
                    <a:pt x="189" y="42"/>
                    <a:pt x="189" y="42"/>
                  </a:cubicBezTo>
                  <a:cubicBezTo>
                    <a:pt x="190" y="42"/>
                    <a:pt x="191" y="42"/>
                    <a:pt x="192" y="42"/>
                  </a:cubicBezTo>
                  <a:cubicBezTo>
                    <a:pt x="192" y="0"/>
                    <a:pt x="192" y="0"/>
                    <a:pt x="192" y="0"/>
                  </a:cubicBezTo>
                  <a:cubicBezTo>
                    <a:pt x="0" y="0"/>
                    <a:pt x="0" y="0"/>
                    <a:pt x="0" y="0"/>
                  </a:cubicBezTo>
                  <a:cubicBezTo>
                    <a:pt x="0" y="40"/>
                    <a:pt x="0" y="40"/>
                    <a:pt x="0" y="40"/>
                  </a:cubicBezTo>
                  <a:cubicBezTo>
                    <a:pt x="120" y="16"/>
                    <a:pt x="120" y="16"/>
                    <a:pt x="120" y="16"/>
                  </a:cubicBezTo>
                  <a:lnTo>
                    <a:pt x="112" y="5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grpSp>
      <p:sp>
        <p:nvSpPr>
          <p:cNvPr id="36" name="矩形 35"/>
          <p:cNvSpPr/>
          <p:nvPr/>
        </p:nvSpPr>
        <p:spPr>
          <a:xfrm>
            <a:off x="6601140" y="3534893"/>
            <a:ext cx="1101828" cy="1098582"/>
          </a:xfrm>
          <a:prstGeom prst="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latin typeface="Arial"/>
              <a:ea typeface="微软雅黑" panose="020B0503020204020204" charset="-122"/>
              <a:sym typeface="Arial"/>
            </a:endParaRPr>
          </a:p>
        </p:txBody>
      </p:sp>
      <p:sp>
        <p:nvSpPr>
          <p:cNvPr id="37" name="Freeform 60"/>
          <p:cNvSpPr/>
          <p:nvPr/>
        </p:nvSpPr>
        <p:spPr bwMode="auto">
          <a:xfrm flipH="1">
            <a:off x="6877591" y="3775997"/>
            <a:ext cx="538827" cy="546506"/>
          </a:xfrm>
          <a:custGeom>
            <a:avLst/>
            <a:gdLst>
              <a:gd name="T0" fmla="*/ 141 w 258"/>
              <a:gd name="T1" fmla="*/ 5 h 261"/>
              <a:gd name="T2" fmla="*/ 129 w 258"/>
              <a:gd name="T3" fmla="*/ 0 h 261"/>
              <a:gd name="T4" fmla="*/ 117 w 258"/>
              <a:gd name="T5" fmla="*/ 5 h 261"/>
              <a:gd name="T6" fmla="*/ 5 w 258"/>
              <a:gd name="T7" fmla="*/ 114 h 261"/>
              <a:gd name="T8" fmla="*/ 2 w 258"/>
              <a:gd name="T9" fmla="*/ 131 h 261"/>
              <a:gd name="T10" fmla="*/ 17 w 258"/>
              <a:gd name="T11" fmla="*/ 141 h 261"/>
              <a:gd name="T12" fmla="*/ 57 w 258"/>
              <a:gd name="T13" fmla="*/ 141 h 261"/>
              <a:gd name="T14" fmla="*/ 57 w 258"/>
              <a:gd name="T15" fmla="*/ 245 h 261"/>
              <a:gd name="T16" fmla="*/ 73 w 258"/>
              <a:gd name="T17" fmla="*/ 261 h 261"/>
              <a:gd name="T18" fmla="*/ 185 w 258"/>
              <a:gd name="T19" fmla="*/ 261 h 261"/>
              <a:gd name="T20" fmla="*/ 201 w 258"/>
              <a:gd name="T21" fmla="*/ 245 h 261"/>
              <a:gd name="T22" fmla="*/ 201 w 258"/>
              <a:gd name="T23" fmla="*/ 141 h 261"/>
              <a:gd name="T24" fmla="*/ 241 w 258"/>
              <a:gd name="T25" fmla="*/ 141 h 261"/>
              <a:gd name="T26" fmla="*/ 256 w 258"/>
              <a:gd name="T27" fmla="*/ 131 h 261"/>
              <a:gd name="T28" fmla="*/ 253 w 258"/>
              <a:gd name="T29" fmla="*/ 114 h 261"/>
              <a:gd name="T30" fmla="*/ 141 w 258"/>
              <a:gd name="T31" fmla="*/ 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261">
                <a:moveTo>
                  <a:pt x="141" y="5"/>
                </a:moveTo>
                <a:cubicBezTo>
                  <a:pt x="138" y="2"/>
                  <a:pt x="133" y="0"/>
                  <a:pt x="129" y="0"/>
                </a:cubicBezTo>
                <a:cubicBezTo>
                  <a:pt x="125" y="0"/>
                  <a:pt x="120" y="2"/>
                  <a:pt x="117" y="5"/>
                </a:cubicBezTo>
                <a:cubicBezTo>
                  <a:pt x="5" y="114"/>
                  <a:pt x="5" y="114"/>
                  <a:pt x="5" y="114"/>
                </a:cubicBezTo>
                <a:cubicBezTo>
                  <a:pt x="1" y="119"/>
                  <a:pt x="0" y="126"/>
                  <a:pt x="2" y="131"/>
                </a:cubicBezTo>
                <a:cubicBezTo>
                  <a:pt x="5" y="137"/>
                  <a:pt x="11" y="141"/>
                  <a:pt x="17" y="141"/>
                </a:cubicBezTo>
                <a:cubicBezTo>
                  <a:pt x="57" y="141"/>
                  <a:pt x="57" y="141"/>
                  <a:pt x="57" y="141"/>
                </a:cubicBezTo>
                <a:cubicBezTo>
                  <a:pt x="57" y="245"/>
                  <a:pt x="57" y="245"/>
                  <a:pt x="57" y="245"/>
                </a:cubicBezTo>
                <a:cubicBezTo>
                  <a:pt x="57" y="254"/>
                  <a:pt x="64" y="261"/>
                  <a:pt x="73" y="261"/>
                </a:cubicBezTo>
                <a:cubicBezTo>
                  <a:pt x="185" y="261"/>
                  <a:pt x="185" y="261"/>
                  <a:pt x="185" y="261"/>
                </a:cubicBezTo>
                <a:cubicBezTo>
                  <a:pt x="194" y="261"/>
                  <a:pt x="201" y="254"/>
                  <a:pt x="201" y="245"/>
                </a:cubicBezTo>
                <a:cubicBezTo>
                  <a:pt x="201" y="141"/>
                  <a:pt x="201" y="141"/>
                  <a:pt x="201" y="141"/>
                </a:cubicBezTo>
                <a:cubicBezTo>
                  <a:pt x="241" y="141"/>
                  <a:pt x="241" y="141"/>
                  <a:pt x="241" y="141"/>
                </a:cubicBezTo>
                <a:cubicBezTo>
                  <a:pt x="247" y="141"/>
                  <a:pt x="253" y="137"/>
                  <a:pt x="256" y="131"/>
                </a:cubicBezTo>
                <a:cubicBezTo>
                  <a:pt x="258" y="126"/>
                  <a:pt x="257" y="119"/>
                  <a:pt x="253" y="114"/>
                </a:cubicBezTo>
                <a:lnTo>
                  <a:pt x="141" y="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Arial"/>
              <a:ea typeface="微软雅黑" panose="020B0503020204020204" charset="-122"/>
              <a:sym typeface="Arial"/>
            </a:endParaRPr>
          </a:p>
        </p:txBody>
      </p:sp>
      <p:sp>
        <p:nvSpPr>
          <p:cNvPr id="38" name="文本框 37"/>
          <p:cNvSpPr txBox="1"/>
          <p:nvPr/>
        </p:nvSpPr>
        <p:spPr>
          <a:xfrm>
            <a:off x="3159817" y="4998064"/>
            <a:ext cx="5721531" cy="523220"/>
          </a:xfrm>
          <a:prstGeom prst="rect">
            <a:avLst/>
          </a:prstGeom>
          <a:noFill/>
        </p:spPr>
        <p:txBody>
          <a:bodyPr wrap="square" rtlCol="0">
            <a:spAutoFit/>
          </a:bodyPr>
          <a:lstStyle/>
          <a:p>
            <a:pPr lvl="0" algn="ctr">
              <a:defRPr/>
            </a:pPr>
            <a:r>
              <a:rPr lang="en-US" altLang="zh-CN" sz="1400" dirty="0">
                <a:solidFill>
                  <a:schemeClr val="dk1">
                    <a:lumMod val="100000"/>
                  </a:schemeClr>
                </a:solidFill>
                <a:sym typeface="+mn-ea"/>
              </a:rPr>
              <a:t>Click here to add content, content to match the title. Click here to add content, content to match the title. </a:t>
            </a:r>
            <a:endParaRPr lang="zh-CN" altLang="en-US" sz="1400" kern="0" dirty="0">
              <a:solidFill>
                <a:schemeClr val="tx1">
                  <a:lumMod val="75000"/>
                  <a:lumOff val="25000"/>
                </a:schemeClr>
              </a:solidFill>
              <a:latin typeface="Arial"/>
              <a:ea typeface="微软雅黑" panose="020B0503020204020204" charset="-122"/>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prism isInverted="1"/>
      </p:transition>
    </mc:Choice>
    <mc:Fallback xmlns:p15="http://schemas.microsoft.com/office/powerpoint/2012/main" xmlns="">
      <p:transition spd="slow" advClick="0" advTm="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千图PPT彼岸天：ID 8661124库_组合 57"/>
          <p:cNvGrpSpPr/>
          <p:nvPr>
            <p:custDataLst>
              <p:tags r:id="rId1"/>
            </p:custDataLst>
          </p:nvPr>
        </p:nvGrpSpPr>
        <p:grpSpPr>
          <a:xfrm>
            <a:off x="2461410" y="4706610"/>
            <a:ext cx="2972336" cy="720003"/>
            <a:chOff x="2461410" y="4706610"/>
            <a:chExt cx="2972336" cy="720003"/>
          </a:xfrm>
        </p:grpSpPr>
        <p:sp>
          <p:nvSpPr>
            <p:cNvPr id="14" name="Rectangle 14"/>
            <p:cNvSpPr/>
            <p:nvPr/>
          </p:nvSpPr>
          <p:spPr>
            <a:xfrm>
              <a:off x="2461410" y="4706610"/>
              <a:ext cx="1288814" cy="246221"/>
            </a:xfrm>
            <a:prstGeom prst="rect">
              <a:avLst/>
            </a:prstGeom>
          </p:spPr>
          <p:txBody>
            <a:bodyPr wrap="none" lIns="0" tIns="0" rIns="0" bIns="0" anchor="ctr" anchorCtr="0">
              <a:normAutofit/>
            </a:bodyPr>
            <a:lstStyle/>
            <a:p>
              <a:pPr>
                <a:buClr>
                  <a:srgbClr val="E24848"/>
                </a:buClr>
              </a:pPr>
              <a:r>
                <a:rPr lang="en-US" altLang="zh-CN" sz="1600" b="1" dirty="0">
                  <a:solidFill>
                    <a:srgbClr val="19A3BD"/>
                  </a:solidFill>
                </a:rPr>
                <a:t>ADD TITLE TEXT</a:t>
              </a:r>
              <a:r>
                <a:rPr lang="zh-CN" altLang="en-US" sz="1600" b="1" dirty="0">
                  <a:solidFill>
                    <a:schemeClr val="accent1"/>
                  </a:solidFill>
                </a:rPr>
                <a:t> </a:t>
              </a:r>
            </a:p>
          </p:txBody>
        </p:sp>
        <p:sp>
          <p:nvSpPr>
            <p:cNvPr id="15" name="Rectangle 15"/>
            <p:cNvSpPr/>
            <p:nvPr/>
          </p:nvSpPr>
          <p:spPr>
            <a:xfrm>
              <a:off x="2461411" y="5011115"/>
              <a:ext cx="2972335" cy="415498"/>
            </a:xfrm>
            <a:prstGeom prst="rect">
              <a:avLst/>
            </a:prstGeom>
          </p:spPr>
          <p:txBody>
            <a:bodyPr wrap="square" lIns="0" tIns="0" rIns="0" bIns="0" anchor="ctr" anchorCtr="0">
              <a:normAutofit/>
            </a:bodyPr>
            <a:lstStyle/>
            <a:p>
              <a:pPr>
                <a:lnSpc>
                  <a:spcPct val="120000"/>
                </a:lnSpc>
                <a:buClr>
                  <a:srgbClr val="E24848"/>
                </a:buClr>
                <a:defRPr/>
              </a:pPr>
              <a:r>
                <a:rPr lang="en-US" altLang="zh-CN" sz="1100" dirty="0">
                  <a:solidFill>
                    <a:schemeClr val="dk1">
                      <a:lumMod val="100000"/>
                    </a:schemeClr>
                  </a:solidFill>
                  <a:sym typeface="+mn-ea"/>
                </a:rPr>
                <a:t>Click here to add content, content to match the title. Click here to add content, content to match the title. </a:t>
              </a:r>
              <a:endParaRPr lang="zh-CN" altLang="en-US" sz="1100" noProof="1">
                <a:solidFill>
                  <a:sysClr val="windowText" lastClr="000000"/>
                </a:solidFill>
              </a:endParaRPr>
            </a:p>
          </p:txBody>
        </p:sp>
      </p:grpSp>
      <p:grpSp>
        <p:nvGrpSpPr>
          <p:cNvPr id="16" name="千图PPT彼岸天：ID 8661124库_组合 56"/>
          <p:cNvGrpSpPr/>
          <p:nvPr>
            <p:custDataLst>
              <p:tags r:id="rId2"/>
            </p:custDataLst>
          </p:nvPr>
        </p:nvGrpSpPr>
        <p:grpSpPr>
          <a:xfrm>
            <a:off x="6423802" y="5301207"/>
            <a:ext cx="3467735" cy="800100"/>
            <a:chOff x="6423804" y="5337816"/>
            <a:chExt cx="3467737" cy="800100"/>
          </a:xfrm>
        </p:grpSpPr>
        <p:sp>
          <p:nvSpPr>
            <p:cNvPr id="56" name="Rectangle 16"/>
            <p:cNvSpPr/>
            <p:nvPr/>
          </p:nvSpPr>
          <p:spPr>
            <a:xfrm>
              <a:off x="6423804" y="5337816"/>
              <a:ext cx="3128580" cy="246221"/>
            </a:xfrm>
            <a:prstGeom prst="rect">
              <a:avLst/>
            </a:prstGeom>
          </p:spPr>
          <p:txBody>
            <a:bodyPr wrap="none" lIns="0" tIns="0" rIns="0" bIns="0" anchor="ctr" anchorCtr="0">
              <a:normAutofit/>
            </a:bodyPr>
            <a:lstStyle/>
            <a:p>
              <a:pPr>
                <a:buClr>
                  <a:srgbClr val="E24848"/>
                </a:buClr>
              </a:pPr>
              <a:r>
                <a:rPr lang="en-US" altLang="zh-CN" sz="1600" b="1" dirty="0">
                  <a:solidFill>
                    <a:srgbClr val="A2D7DB"/>
                  </a:solidFill>
                </a:rPr>
                <a:t>ADD TITLE TEXT</a:t>
              </a:r>
              <a:r>
                <a:rPr lang="zh-CN" altLang="en-US" sz="1600" b="1" dirty="0">
                  <a:solidFill>
                    <a:srgbClr val="A2D7DB"/>
                  </a:solidFill>
                </a:rPr>
                <a:t> </a:t>
              </a:r>
            </a:p>
          </p:txBody>
        </p:sp>
        <p:sp>
          <p:nvSpPr>
            <p:cNvPr id="57" name="Rectangle 17"/>
            <p:cNvSpPr/>
            <p:nvPr/>
          </p:nvSpPr>
          <p:spPr>
            <a:xfrm>
              <a:off x="6423804" y="5584196"/>
              <a:ext cx="3467737" cy="553720"/>
            </a:xfrm>
            <a:prstGeom prst="rect">
              <a:avLst/>
            </a:prstGeom>
          </p:spPr>
          <p:txBody>
            <a:bodyPr wrap="square" lIns="0" tIns="0" rIns="0" bIns="0" anchor="ctr" anchorCtr="0">
              <a:normAutofit/>
            </a:bodyPr>
            <a:lstStyle/>
            <a:p>
              <a:pPr lvl="0">
                <a:lnSpc>
                  <a:spcPct val="120000"/>
                </a:lnSpc>
                <a:buClr>
                  <a:srgbClr val="E24848"/>
                </a:buClr>
                <a:defRPr/>
              </a:pPr>
              <a:r>
                <a:rPr lang="en-US" altLang="zh-CN" sz="1100" dirty="0">
                  <a:solidFill>
                    <a:schemeClr val="dk1">
                      <a:lumMod val="100000"/>
                    </a:schemeClr>
                  </a:solidFill>
                  <a:sym typeface="+mn-ea"/>
                </a:rPr>
                <a:t>Click here to add content, content to match the title. Click here to add content, content to match the title. </a:t>
              </a:r>
              <a:endParaRPr lang="zh-CN" altLang="en-US" sz="1100" noProof="1">
                <a:solidFill>
                  <a:sysClr val="windowText" lastClr="000000"/>
                </a:solidFill>
              </a:endParaRPr>
            </a:p>
          </p:txBody>
        </p:sp>
      </p:grpSp>
      <p:grpSp>
        <p:nvGrpSpPr>
          <p:cNvPr id="17" name="千图PPT彼岸天：ID 8661124库_组合 54"/>
          <p:cNvGrpSpPr/>
          <p:nvPr>
            <p:custDataLst>
              <p:tags r:id="rId3"/>
            </p:custDataLst>
          </p:nvPr>
        </p:nvGrpSpPr>
        <p:grpSpPr>
          <a:xfrm>
            <a:off x="3626597" y="1661481"/>
            <a:ext cx="2991057" cy="730969"/>
            <a:chOff x="3725948" y="1709831"/>
            <a:chExt cx="2991058" cy="730969"/>
          </a:xfrm>
        </p:grpSpPr>
        <p:sp>
          <p:nvSpPr>
            <p:cNvPr id="54" name="Rectangle 18"/>
            <p:cNvSpPr/>
            <p:nvPr/>
          </p:nvSpPr>
          <p:spPr>
            <a:xfrm>
              <a:off x="3725948" y="1709831"/>
              <a:ext cx="1288814" cy="246221"/>
            </a:xfrm>
            <a:prstGeom prst="rect">
              <a:avLst/>
            </a:prstGeom>
          </p:spPr>
          <p:txBody>
            <a:bodyPr wrap="none" lIns="0" tIns="0" rIns="0" bIns="0" anchor="ctr" anchorCtr="0">
              <a:normAutofit/>
            </a:bodyPr>
            <a:lstStyle/>
            <a:p>
              <a:pPr>
                <a:buClr>
                  <a:srgbClr val="E24848"/>
                </a:buClr>
              </a:pPr>
              <a:r>
                <a:rPr lang="en-US" altLang="zh-CN" sz="1600" b="1" dirty="0">
                  <a:solidFill>
                    <a:srgbClr val="A2D7DB"/>
                  </a:solidFill>
                </a:rPr>
                <a:t>ADD TITLE TEXT</a:t>
              </a:r>
              <a:r>
                <a:rPr lang="zh-CN" altLang="en-US" sz="1600" b="1" dirty="0">
                  <a:solidFill>
                    <a:schemeClr val="accent3"/>
                  </a:solidFill>
                </a:rPr>
                <a:t> </a:t>
              </a:r>
            </a:p>
          </p:txBody>
        </p:sp>
        <p:sp>
          <p:nvSpPr>
            <p:cNvPr id="55" name="Rectangle 19"/>
            <p:cNvSpPr/>
            <p:nvPr/>
          </p:nvSpPr>
          <p:spPr>
            <a:xfrm>
              <a:off x="3725948" y="2025302"/>
              <a:ext cx="2991058" cy="415498"/>
            </a:xfrm>
            <a:prstGeom prst="rect">
              <a:avLst/>
            </a:prstGeom>
          </p:spPr>
          <p:txBody>
            <a:bodyPr wrap="square" lIns="0" tIns="0" rIns="0" bIns="0" anchor="ctr" anchorCtr="0">
              <a:normAutofit fontScale="92500"/>
            </a:bodyPr>
            <a:lstStyle/>
            <a:p>
              <a:pPr lvl="0">
                <a:lnSpc>
                  <a:spcPct val="120000"/>
                </a:lnSpc>
                <a:buClr>
                  <a:srgbClr val="E24848"/>
                </a:buClr>
                <a:defRPr/>
              </a:pPr>
              <a:r>
                <a:rPr lang="en-US" altLang="zh-CN" sz="1200" dirty="0">
                  <a:solidFill>
                    <a:schemeClr val="dk1">
                      <a:lumMod val="100000"/>
                    </a:schemeClr>
                  </a:solidFill>
                  <a:sym typeface="+mn-ea"/>
                </a:rPr>
                <a:t>Click here to add content, content to match the title. Click here to add content, content to match the title. </a:t>
              </a:r>
              <a:endParaRPr lang="zh-CN" altLang="en-US" sz="1200" noProof="1">
                <a:solidFill>
                  <a:sysClr val="windowText" lastClr="000000"/>
                </a:solidFill>
              </a:endParaRPr>
            </a:p>
          </p:txBody>
        </p:sp>
      </p:grpSp>
      <p:grpSp>
        <p:nvGrpSpPr>
          <p:cNvPr id="18" name="千图PPT彼岸天：ID 8661124库_组合 1"/>
          <p:cNvGrpSpPr/>
          <p:nvPr>
            <p:custDataLst>
              <p:tags r:id="rId4"/>
            </p:custDataLst>
          </p:nvPr>
        </p:nvGrpSpPr>
        <p:grpSpPr>
          <a:xfrm>
            <a:off x="8337172" y="1224626"/>
            <a:ext cx="3135691" cy="730970"/>
            <a:chOff x="8436260" y="1224625"/>
            <a:chExt cx="3036603" cy="730970"/>
          </a:xfrm>
        </p:grpSpPr>
        <p:sp>
          <p:nvSpPr>
            <p:cNvPr id="52" name="Rectangle 20"/>
            <p:cNvSpPr/>
            <p:nvPr/>
          </p:nvSpPr>
          <p:spPr>
            <a:xfrm>
              <a:off x="8436260" y="1224625"/>
              <a:ext cx="1248087" cy="246221"/>
            </a:xfrm>
            <a:prstGeom prst="rect">
              <a:avLst/>
            </a:prstGeom>
          </p:spPr>
          <p:txBody>
            <a:bodyPr wrap="none" lIns="0" tIns="0" rIns="0" bIns="0">
              <a:normAutofit/>
            </a:bodyPr>
            <a:lstStyle/>
            <a:p>
              <a:pPr>
                <a:buClr>
                  <a:srgbClr val="E24848"/>
                </a:buClr>
              </a:pPr>
              <a:r>
                <a:rPr lang="en-US" altLang="zh-CN" sz="1600" b="1" dirty="0">
                  <a:solidFill>
                    <a:srgbClr val="19A3BD"/>
                  </a:solidFill>
                </a:rPr>
                <a:t>ADD TITLE TEXT</a:t>
              </a:r>
              <a:r>
                <a:rPr lang="zh-CN" altLang="en-US" sz="1600" b="1" dirty="0">
                  <a:solidFill>
                    <a:schemeClr val="accent4"/>
                  </a:solidFill>
                </a:rPr>
                <a:t> </a:t>
              </a:r>
            </a:p>
          </p:txBody>
        </p:sp>
        <p:sp>
          <p:nvSpPr>
            <p:cNvPr id="53" name="Rectangle 21"/>
            <p:cNvSpPr/>
            <p:nvPr/>
          </p:nvSpPr>
          <p:spPr>
            <a:xfrm>
              <a:off x="8436260" y="1540097"/>
              <a:ext cx="3036603" cy="415498"/>
            </a:xfrm>
            <a:prstGeom prst="rect">
              <a:avLst/>
            </a:prstGeom>
          </p:spPr>
          <p:txBody>
            <a:bodyPr wrap="square" lIns="0" tIns="0" rIns="0" bIns="0" anchor="ctr">
              <a:normAutofit/>
            </a:bodyPr>
            <a:lstStyle/>
            <a:p>
              <a:pPr lvl="0">
                <a:lnSpc>
                  <a:spcPct val="120000"/>
                </a:lnSpc>
                <a:buClr>
                  <a:srgbClr val="E24848"/>
                </a:buClr>
                <a:defRPr/>
              </a:pPr>
              <a:r>
                <a:rPr lang="en-US" altLang="zh-CN" sz="1100" dirty="0">
                  <a:solidFill>
                    <a:schemeClr val="dk1">
                      <a:lumMod val="100000"/>
                    </a:schemeClr>
                  </a:solidFill>
                  <a:sym typeface="+mn-ea"/>
                </a:rPr>
                <a:t>Click here to add content, content to match the title. Click here to add content, content to match the title. </a:t>
              </a:r>
              <a:endParaRPr lang="zh-CN" altLang="en-US" sz="1100" noProof="1">
                <a:solidFill>
                  <a:sysClr val="windowText" lastClr="000000"/>
                </a:solidFill>
              </a:endParaRPr>
            </a:p>
          </p:txBody>
        </p:sp>
      </p:grpSp>
      <p:grpSp>
        <p:nvGrpSpPr>
          <p:cNvPr id="19" name="千图PPT彼岸天：ID 8661124库_组合 55"/>
          <p:cNvGrpSpPr/>
          <p:nvPr>
            <p:custDataLst>
              <p:tags r:id="rId5"/>
            </p:custDataLst>
          </p:nvPr>
        </p:nvGrpSpPr>
        <p:grpSpPr>
          <a:xfrm>
            <a:off x="7964663" y="4238510"/>
            <a:ext cx="3508196" cy="800219"/>
            <a:chOff x="9317310" y="3816913"/>
            <a:chExt cx="3508197" cy="800219"/>
          </a:xfrm>
        </p:grpSpPr>
        <p:sp>
          <p:nvSpPr>
            <p:cNvPr id="50" name="Rectangle 22"/>
            <p:cNvSpPr/>
            <p:nvPr/>
          </p:nvSpPr>
          <p:spPr>
            <a:xfrm>
              <a:off x="9317311" y="3816913"/>
              <a:ext cx="2155553" cy="246221"/>
            </a:xfrm>
            <a:prstGeom prst="rect">
              <a:avLst/>
            </a:prstGeom>
          </p:spPr>
          <p:txBody>
            <a:bodyPr wrap="none" lIns="0" tIns="0" rIns="0" bIns="0" anchor="ctr" anchorCtr="0">
              <a:normAutofit/>
            </a:bodyPr>
            <a:lstStyle/>
            <a:p>
              <a:pPr>
                <a:buClr>
                  <a:srgbClr val="E24848"/>
                </a:buClr>
              </a:pPr>
              <a:r>
                <a:rPr lang="en-US" altLang="zh-CN" sz="1600" b="1" dirty="0">
                  <a:solidFill>
                    <a:srgbClr val="19A3BD"/>
                  </a:solidFill>
                </a:rPr>
                <a:t>ADD TITLE TEXT</a:t>
              </a:r>
              <a:r>
                <a:rPr lang="zh-CN" altLang="en-US" sz="1600" b="1" dirty="0">
                  <a:solidFill>
                    <a:schemeClr val="accent5"/>
                  </a:solidFill>
                </a:rPr>
                <a:t> </a:t>
              </a:r>
            </a:p>
          </p:txBody>
        </p:sp>
        <p:sp>
          <p:nvSpPr>
            <p:cNvPr id="51" name="Rectangle 23"/>
            <p:cNvSpPr/>
            <p:nvPr/>
          </p:nvSpPr>
          <p:spPr>
            <a:xfrm>
              <a:off x="9317310" y="4063134"/>
              <a:ext cx="3508197" cy="553998"/>
            </a:xfrm>
            <a:prstGeom prst="rect">
              <a:avLst/>
            </a:prstGeom>
          </p:spPr>
          <p:txBody>
            <a:bodyPr wrap="square" lIns="0" tIns="0" rIns="0" bIns="0" anchor="ctr" anchorCtr="0">
              <a:normAutofit/>
            </a:bodyPr>
            <a:lstStyle/>
            <a:p>
              <a:pPr lvl="0">
                <a:lnSpc>
                  <a:spcPct val="120000"/>
                </a:lnSpc>
                <a:buClr>
                  <a:srgbClr val="E24848"/>
                </a:buClr>
                <a:defRPr/>
              </a:pPr>
              <a:r>
                <a:rPr lang="en-US" altLang="zh-CN" sz="1100" dirty="0">
                  <a:solidFill>
                    <a:schemeClr val="dk1">
                      <a:lumMod val="100000"/>
                    </a:schemeClr>
                  </a:solidFill>
                  <a:sym typeface="+mn-ea"/>
                </a:rPr>
                <a:t>Click here to add content, content to match the title. Click here to add content, content to match the title. </a:t>
              </a:r>
              <a:endParaRPr lang="zh-CN" altLang="en-US" sz="1100" noProof="1">
                <a:solidFill>
                  <a:sysClr val="windowText" lastClr="000000"/>
                </a:solidFill>
              </a:endParaRPr>
            </a:p>
          </p:txBody>
        </p:sp>
      </p:grpSp>
      <p:grpSp>
        <p:nvGrpSpPr>
          <p:cNvPr id="2" name="千图PPT彼岸天：ID 8661124库_组合 1"/>
          <p:cNvGrpSpPr/>
          <p:nvPr>
            <p:custDataLst>
              <p:tags r:id="rId6"/>
            </p:custDataLst>
          </p:nvPr>
        </p:nvGrpSpPr>
        <p:grpSpPr>
          <a:xfrm>
            <a:off x="3852278" y="1428643"/>
            <a:ext cx="5967693" cy="3772214"/>
            <a:chOff x="3852278" y="1428643"/>
            <a:chExt cx="5967693" cy="3772214"/>
          </a:xfrm>
        </p:grpSpPr>
        <p:sp>
          <p:nvSpPr>
            <p:cNvPr id="4" name="Hexagon 4"/>
            <p:cNvSpPr/>
            <p:nvPr/>
          </p:nvSpPr>
          <p:spPr>
            <a:xfrm rot="17100000">
              <a:off x="4236340" y="3496143"/>
              <a:ext cx="1145014" cy="987081"/>
            </a:xfrm>
            <a:prstGeom prst="hexagon">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5" name="Hexagon 5"/>
            <p:cNvSpPr/>
            <p:nvPr/>
          </p:nvSpPr>
          <p:spPr>
            <a:xfrm rot="17100000">
              <a:off x="5170992" y="3741504"/>
              <a:ext cx="1549150" cy="1335474"/>
            </a:xfrm>
            <a:prstGeom prst="hexagon">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 name="Hexagon 6"/>
            <p:cNvSpPr/>
            <p:nvPr/>
          </p:nvSpPr>
          <p:spPr>
            <a:xfrm rot="17100000">
              <a:off x="6184345" y="2745548"/>
              <a:ext cx="1549150" cy="1335474"/>
            </a:xfrm>
            <a:prstGeom prst="hexagon">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Hexagon 7"/>
            <p:cNvSpPr/>
            <p:nvPr/>
          </p:nvSpPr>
          <p:spPr>
            <a:xfrm rot="17100000">
              <a:off x="7180026" y="1898753"/>
              <a:ext cx="1271440" cy="1096069"/>
            </a:xfrm>
            <a:prstGeom prst="hexagon">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Hexagon 8"/>
            <p:cNvSpPr/>
            <p:nvPr/>
          </p:nvSpPr>
          <p:spPr>
            <a:xfrm rot="17100000">
              <a:off x="8195245" y="2158849"/>
              <a:ext cx="1745076" cy="1504376"/>
            </a:xfrm>
            <a:prstGeom prst="hexagon">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Hexagon 9"/>
            <p:cNvSpPr/>
            <p:nvPr/>
          </p:nvSpPr>
          <p:spPr>
            <a:xfrm rot="17100000">
              <a:off x="3819859" y="3795322"/>
              <a:ext cx="470073" cy="405236"/>
            </a:xfrm>
            <a:prstGeom prst="hexagon">
              <a:avLst/>
            </a:prstGeom>
            <a:solidFill>
              <a:schemeClr val="tx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Hexagon 10"/>
            <p:cNvSpPr/>
            <p:nvPr/>
          </p:nvSpPr>
          <p:spPr>
            <a:xfrm rot="17100000">
              <a:off x="6523038" y="4763203"/>
              <a:ext cx="470073" cy="405236"/>
            </a:xfrm>
            <a:prstGeom prst="hexagon">
              <a:avLst/>
            </a:prstGeom>
            <a:solidFill>
              <a:schemeClr val="tx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Hexagon 11"/>
            <p:cNvSpPr/>
            <p:nvPr/>
          </p:nvSpPr>
          <p:spPr>
            <a:xfrm rot="17100000">
              <a:off x="5932220" y="2708419"/>
              <a:ext cx="470073" cy="405236"/>
            </a:xfrm>
            <a:prstGeom prst="hexagon">
              <a:avLst/>
            </a:prstGeom>
            <a:solidFill>
              <a:schemeClr val="tx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Hexagon 12"/>
            <p:cNvSpPr/>
            <p:nvPr/>
          </p:nvSpPr>
          <p:spPr>
            <a:xfrm rot="17100000">
              <a:off x="8807404" y="3756519"/>
              <a:ext cx="470073" cy="405236"/>
            </a:xfrm>
            <a:prstGeom prst="hexagon">
              <a:avLst/>
            </a:prstGeom>
            <a:solidFill>
              <a:schemeClr val="tx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3" name="Hexagon 13"/>
            <p:cNvSpPr/>
            <p:nvPr/>
          </p:nvSpPr>
          <p:spPr>
            <a:xfrm rot="17100000">
              <a:off x="7579261" y="1458115"/>
              <a:ext cx="427339" cy="368396"/>
            </a:xfrm>
            <a:prstGeom prst="hexagon">
              <a:avLst/>
            </a:prstGeom>
            <a:solidFill>
              <a:schemeClr val="tx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20" name="Group 24"/>
            <p:cNvGrpSpPr/>
            <p:nvPr/>
          </p:nvGrpSpPr>
          <p:grpSpPr>
            <a:xfrm>
              <a:off x="4573335" y="3722738"/>
              <a:ext cx="486505" cy="466850"/>
              <a:chOff x="-4228405" y="3281123"/>
              <a:chExt cx="412084" cy="395434"/>
            </a:xfrm>
            <a:solidFill>
              <a:schemeClr val="bg1"/>
            </a:solidFill>
          </p:grpSpPr>
          <p:sp>
            <p:nvSpPr>
              <p:cNvPr id="32" name="Freeform: Shape 25"/>
              <p:cNvSpPr/>
              <p:nvPr/>
            </p:nvSpPr>
            <p:spPr bwMode="auto">
              <a:xfrm>
                <a:off x="-4228405" y="3281123"/>
                <a:ext cx="412084" cy="395434"/>
              </a:xfrm>
              <a:custGeom>
                <a:avLst/>
                <a:gdLst>
                  <a:gd name="T0" fmla="*/ 132 w 295"/>
                  <a:gd name="T1" fmla="*/ 286 h 287"/>
                  <a:gd name="T2" fmla="*/ 90 w 295"/>
                  <a:gd name="T3" fmla="*/ 276 h 287"/>
                  <a:gd name="T4" fmla="*/ 53 w 295"/>
                  <a:gd name="T5" fmla="*/ 254 h 287"/>
                  <a:gd name="T6" fmla="*/ 26 w 295"/>
                  <a:gd name="T7" fmla="*/ 223 h 287"/>
                  <a:gd name="T8" fmla="*/ 7 w 295"/>
                  <a:gd name="T9" fmla="*/ 187 h 287"/>
                  <a:gd name="T10" fmla="*/ 0 w 295"/>
                  <a:gd name="T11" fmla="*/ 143 h 287"/>
                  <a:gd name="T12" fmla="*/ 2 w 295"/>
                  <a:gd name="T13" fmla="*/ 115 h 287"/>
                  <a:gd name="T14" fmla="*/ 17 w 295"/>
                  <a:gd name="T15" fmla="*/ 76 h 287"/>
                  <a:gd name="T16" fmla="*/ 43 w 295"/>
                  <a:gd name="T17" fmla="*/ 43 h 287"/>
                  <a:gd name="T18" fmla="*/ 77 w 295"/>
                  <a:gd name="T19" fmla="*/ 18 h 287"/>
                  <a:gd name="T20" fmla="*/ 118 w 295"/>
                  <a:gd name="T21" fmla="*/ 3 h 287"/>
                  <a:gd name="T22" fmla="*/ 148 w 295"/>
                  <a:gd name="T23" fmla="*/ 0 h 287"/>
                  <a:gd name="T24" fmla="*/ 192 w 295"/>
                  <a:gd name="T25" fmla="*/ 6 h 287"/>
                  <a:gd name="T26" fmla="*/ 230 w 295"/>
                  <a:gd name="T27" fmla="*/ 25 h 287"/>
                  <a:gd name="T28" fmla="*/ 262 w 295"/>
                  <a:gd name="T29" fmla="*/ 53 h 287"/>
                  <a:gd name="T30" fmla="*/ 284 w 295"/>
                  <a:gd name="T31" fmla="*/ 88 h 287"/>
                  <a:gd name="T32" fmla="*/ 295 w 295"/>
                  <a:gd name="T33" fmla="*/ 128 h 287"/>
                  <a:gd name="T34" fmla="*/ 295 w 295"/>
                  <a:gd name="T35" fmla="*/ 159 h 287"/>
                  <a:gd name="T36" fmla="*/ 284 w 295"/>
                  <a:gd name="T37" fmla="*/ 200 h 287"/>
                  <a:gd name="T38" fmla="*/ 262 w 295"/>
                  <a:gd name="T39" fmla="*/ 235 h 287"/>
                  <a:gd name="T40" fmla="*/ 230 w 295"/>
                  <a:gd name="T41" fmla="*/ 263 h 287"/>
                  <a:gd name="T42" fmla="*/ 192 w 295"/>
                  <a:gd name="T43" fmla="*/ 280 h 287"/>
                  <a:gd name="T44" fmla="*/ 148 w 295"/>
                  <a:gd name="T45" fmla="*/ 287 h 287"/>
                  <a:gd name="T46" fmla="*/ 148 w 295"/>
                  <a:gd name="T47" fmla="*/ 8 h 287"/>
                  <a:gd name="T48" fmla="*/ 106 w 295"/>
                  <a:gd name="T49" fmla="*/ 13 h 287"/>
                  <a:gd name="T50" fmla="*/ 69 w 295"/>
                  <a:gd name="T51" fmla="*/ 31 h 287"/>
                  <a:gd name="T52" fmla="*/ 39 w 295"/>
                  <a:gd name="T53" fmla="*/ 57 h 287"/>
                  <a:gd name="T54" fmla="*/ 18 w 295"/>
                  <a:gd name="T55" fmla="*/ 91 h 287"/>
                  <a:gd name="T56" fmla="*/ 7 w 295"/>
                  <a:gd name="T57" fmla="*/ 130 h 287"/>
                  <a:gd name="T58" fmla="*/ 7 w 295"/>
                  <a:gd name="T59" fmla="*/ 158 h 287"/>
                  <a:gd name="T60" fmla="*/ 18 w 295"/>
                  <a:gd name="T61" fmla="*/ 197 h 287"/>
                  <a:gd name="T62" fmla="*/ 39 w 295"/>
                  <a:gd name="T63" fmla="*/ 231 h 287"/>
                  <a:gd name="T64" fmla="*/ 69 w 295"/>
                  <a:gd name="T65" fmla="*/ 257 h 287"/>
                  <a:gd name="T66" fmla="*/ 106 w 295"/>
                  <a:gd name="T67" fmla="*/ 274 h 287"/>
                  <a:gd name="T68" fmla="*/ 148 w 295"/>
                  <a:gd name="T69" fmla="*/ 280 h 287"/>
                  <a:gd name="T70" fmla="*/ 176 w 295"/>
                  <a:gd name="T71" fmla="*/ 277 h 287"/>
                  <a:gd name="T72" fmla="*/ 215 w 295"/>
                  <a:gd name="T73" fmla="*/ 264 h 287"/>
                  <a:gd name="T74" fmla="*/ 247 w 295"/>
                  <a:gd name="T75" fmla="*/ 241 h 287"/>
                  <a:gd name="T76" fmla="*/ 272 w 295"/>
                  <a:gd name="T77" fmla="*/ 209 h 287"/>
                  <a:gd name="T78" fmla="*/ 285 w 295"/>
                  <a:gd name="T79" fmla="*/ 171 h 287"/>
                  <a:gd name="T80" fmla="*/ 288 w 295"/>
                  <a:gd name="T81" fmla="*/ 143 h 287"/>
                  <a:gd name="T82" fmla="*/ 282 w 295"/>
                  <a:gd name="T83" fmla="*/ 104 h 287"/>
                  <a:gd name="T84" fmla="*/ 265 w 295"/>
                  <a:gd name="T85" fmla="*/ 67 h 287"/>
                  <a:gd name="T86" fmla="*/ 237 w 295"/>
                  <a:gd name="T87" fmla="*/ 38 h 287"/>
                  <a:gd name="T88" fmla="*/ 202 w 295"/>
                  <a:gd name="T89" fmla="*/ 18 h 287"/>
                  <a:gd name="T90" fmla="*/ 161 w 295"/>
                  <a:gd name="T91" fmla="*/ 8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95" h="287">
                    <a:moveTo>
                      <a:pt x="148" y="287"/>
                    </a:moveTo>
                    <a:lnTo>
                      <a:pt x="148" y="287"/>
                    </a:lnTo>
                    <a:lnTo>
                      <a:pt x="132" y="286"/>
                    </a:lnTo>
                    <a:lnTo>
                      <a:pt x="118" y="284"/>
                    </a:lnTo>
                    <a:lnTo>
                      <a:pt x="103" y="280"/>
                    </a:lnTo>
                    <a:lnTo>
                      <a:pt x="90" y="276"/>
                    </a:lnTo>
                    <a:lnTo>
                      <a:pt x="77" y="270"/>
                    </a:lnTo>
                    <a:lnTo>
                      <a:pt x="65" y="263"/>
                    </a:lnTo>
                    <a:lnTo>
                      <a:pt x="53" y="254"/>
                    </a:lnTo>
                    <a:lnTo>
                      <a:pt x="43" y="245"/>
                    </a:lnTo>
                    <a:lnTo>
                      <a:pt x="33" y="235"/>
                    </a:lnTo>
                    <a:lnTo>
                      <a:pt x="26" y="223"/>
                    </a:lnTo>
                    <a:lnTo>
                      <a:pt x="17" y="212"/>
                    </a:lnTo>
                    <a:lnTo>
                      <a:pt x="11" y="200"/>
                    </a:lnTo>
                    <a:lnTo>
                      <a:pt x="7" y="187"/>
                    </a:lnTo>
                    <a:lnTo>
                      <a:pt x="2" y="172"/>
                    </a:lnTo>
                    <a:lnTo>
                      <a:pt x="1" y="159"/>
                    </a:lnTo>
                    <a:lnTo>
                      <a:pt x="0" y="143"/>
                    </a:lnTo>
                    <a:lnTo>
                      <a:pt x="0" y="143"/>
                    </a:lnTo>
                    <a:lnTo>
                      <a:pt x="1" y="128"/>
                    </a:lnTo>
                    <a:lnTo>
                      <a:pt x="2" y="115"/>
                    </a:lnTo>
                    <a:lnTo>
                      <a:pt x="7" y="101"/>
                    </a:lnTo>
                    <a:lnTo>
                      <a:pt x="11" y="88"/>
                    </a:lnTo>
                    <a:lnTo>
                      <a:pt x="17" y="76"/>
                    </a:lnTo>
                    <a:lnTo>
                      <a:pt x="26" y="63"/>
                    </a:lnTo>
                    <a:lnTo>
                      <a:pt x="33" y="53"/>
                    </a:lnTo>
                    <a:lnTo>
                      <a:pt x="43" y="43"/>
                    </a:lnTo>
                    <a:lnTo>
                      <a:pt x="53" y="32"/>
                    </a:lnTo>
                    <a:lnTo>
                      <a:pt x="65" y="25"/>
                    </a:lnTo>
                    <a:lnTo>
                      <a:pt x="77" y="18"/>
                    </a:lnTo>
                    <a:lnTo>
                      <a:pt x="90" y="12"/>
                    </a:lnTo>
                    <a:lnTo>
                      <a:pt x="103" y="6"/>
                    </a:lnTo>
                    <a:lnTo>
                      <a:pt x="118" y="3"/>
                    </a:lnTo>
                    <a:lnTo>
                      <a:pt x="132" y="0"/>
                    </a:lnTo>
                    <a:lnTo>
                      <a:pt x="148" y="0"/>
                    </a:lnTo>
                    <a:lnTo>
                      <a:pt x="148" y="0"/>
                    </a:lnTo>
                    <a:lnTo>
                      <a:pt x="163" y="0"/>
                    </a:lnTo>
                    <a:lnTo>
                      <a:pt x="177" y="3"/>
                    </a:lnTo>
                    <a:lnTo>
                      <a:pt x="192" y="6"/>
                    </a:lnTo>
                    <a:lnTo>
                      <a:pt x="205" y="12"/>
                    </a:lnTo>
                    <a:lnTo>
                      <a:pt x="218" y="18"/>
                    </a:lnTo>
                    <a:lnTo>
                      <a:pt x="230" y="25"/>
                    </a:lnTo>
                    <a:lnTo>
                      <a:pt x="241" y="32"/>
                    </a:lnTo>
                    <a:lnTo>
                      <a:pt x="252" y="43"/>
                    </a:lnTo>
                    <a:lnTo>
                      <a:pt x="262" y="53"/>
                    </a:lnTo>
                    <a:lnTo>
                      <a:pt x="271" y="63"/>
                    </a:lnTo>
                    <a:lnTo>
                      <a:pt x="278" y="76"/>
                    </a:lnTo>
                    <a:lnTo>
                      <a:pt x="284" y="88"/>
                    </a:lnTo>
                    <a:lnTo>
                      <a:pt x="288" y="101"/>
                    </a:lnTo>
                    <a:lnTo>
                      <a:pt x="292" y="115"/>
                    </a:lnTo>
                    <a:lnTo>
                      <a:pt x="295" y="128"/>
                    </a:lnTo>
                    <a:lnTo>
                      <a:pt x="295" y="143"/>
                    </a:lnTo>
                    <a:lnTo>
                      <a:pt x="295" y="143"/>
                    </a:lnTo>
                    <a:lnTo>
                      <a:pt x="295" y="159"/>
                    </a:lnTo>
                    <a:lnTo>
                      <a:pt x="292" y="172"/>
                    </a:lnTo>
                    <a:lnTo>
                      <a:pt x="288" y="187"/>
                    </a:lnTo>
                    <a:lnTo>
                      <a:pt x="284" y="200"/>
                    </a:lnTo>
                    <a:lnTo>
                      <a:pt x="278" y="212"/>
                    </a:lnTo>
                    <a:lnTo>
                      <a:pt x="271" y="223"/>
                    </a:lnTo>
                    <a:lnTo>
                      <a:pt x="262" y="235"/>
                    </a:lnTo>
                    <a:lnTo>
                      <a:pt x="252" y="245"/>
                    </a:lnTo>
                    <a:lnTo>
                      <a:pt x="241" y="254"/>
                    </a:lnTo>
                    <a:lnTo>
                      <a:pt x="230" y="263"/>
                    </a:lnTo>
                    <a:lnTo>
                      <a:pt x="218" y="270"/>
                    </a:lnTo>
                    <a:lnTo>
                      <a:pt x="205" y="276"/>
                    </a:lnTo>
                    <a:lnTo>
                      <a:pt x="192" y="280"/>
                    </a:lnTo>
                    <a:lnTo>
                      <a:pt x="177" y="284"/>
                    </a:lnTo>
                    <a:lnTo>
                      <a:pt x="163" y="286"/>
                    </a:lnTo>
                    <a:lnTo>
                      <a:pt x="148" y="287"/>
                    </a:lnTo>
                    <a:lnTo>
                      <a:pt x="148" y="287"/>
                    </a:lnTo>
                    <a:close/>
                    <a:moveTo>
                      <a:pt x="148" y="8"/>
                    </a:moveTo>
                    <a:lnTo>
                      <a:pt x="148" y="8"/>
                    </a:lnTo>
                    <a:lnTo>
                      <a:pt x="134" y="8"/>
                    </a:lnTo>
                    <a:lnTo>
                      <a:pt x="119" y="10"/>
                    </a:lnTo>
                    <a:lnTo>
                      <a:pt x="106" y="13"/>
                    </a:lnTo>
                    <a:lnTo>
                      <a:pt x="93" y="18"/>
                    </a:lnTo>
                    <a:lnTo>
                      <a:pt x="81" y="24"/>
                    </a:lnTo>
                    <a:lnTo>
                      <a:pt x="69" y="31"/>
                    </a:lnTo>
                    <a:lnTo>
                      <a:pt x="58" y="38"/>
                    </a:lnTo>
                    <a:lnTo>
                      <a:pt x="48" y="47"/>
                    </a:lnTo>
                    <a:lnTo>
                      <a:pt x="39" y="57"/>
                    </a:lnTo>
                    <a:lnTo>
                      <a:pt x="30" y="67"/>
                    </a:lnTo>
                    <a:lnTo>
                      <a:pt x="24" y="79"/>
                    </a:lnTo>
                    <a:lnTo>
                      <a:pt x="18" y="91"/>
                    </a:lnTo>
                    <a:lnTo>
                      <a:pt x="13" y="104"/>
                    </a:lnTo>
                    <a:lnTo>
                      <a:pt x="10" y="117"/>
                    </a:lnTo>
                    <a:lnTo>
                      <a:pt x="7" y="130"/>
                    </a:lnTo>
                    <a:lnTo>
                      <a:pt x="7" y="143"/>
                    </a:lnTo>
                    <a:lnTo>
                      <a:pt x="7" y="143"/>
                    </a:lnTo>
                    <a:lnTo>
                      <a:pt x="7" y="158"/>
                    </a:lnTo>
                    <a:lnTo>
                      <a:pt x="10" y="171"/>
                    </a:lnTo>
                    <a:lnTo>
                      <a:pt x="13" y="184"/>
                    </a:lnTo>
                    <a:lnTo>
                      <a:pt x="18" y="197"/>
                    </a:lnTo>
                    <a:lnTo>
                      <a:pt x="24" y="209"/>
                    </a:lnTo>
                    <a:lnTo>
                      <a:pt x="30" y="220"/>
                    </a:lnTo>
                    <a:lnTo>
                      <a:pt x="39" y="231"/>
                    </a:lnTo>
                    <a:lnTo>
                      <a:pt x="48" y="241"/>
                    </a:lnTo>
                    <a:lnTo>
                      <a:pt x="58" y="249"/>
                    </a:lnTo>
                    <a:lnTo>
                      <a:pt x="69" y="257"/>
                    </a:lnTo>
                    <a:lnTo>
                      <a:pt x="81" y="264"/>
                    </a:lnTo>
                    <a:lnTo>
                      <a:pt x="93" y="270"/>
                    </a:lnTo>
                    <a:lnTo>
                      <a:pt x="106" y="274"/>
                    </a:lnTo>
                    <a:lnTo>
                      <a:pt x="119" y="277"/>
                    </a:lnTo>
                    <a:lnTo>
                      <a:pt x="134" y="280"/>
                    </a:lnTo>
                    <a:lnTo>
                      <a:pt x="148" y="280"/>
                    </a:lnTo>
                    <a:lnTo>
                      <a:pt x="148" y="280"/>
                    </a:lnTo>
                    <a:lnTo>
                      <a:pt x="161" y="280"/>
                    </a:lnTo>
                    <a:lnTo>
                      <a:pt x="176" y="277"/>
                    </a:lnTo>
                    <a:lnTo>
                      <a:pt x="189" y="274"/>
                    </a:lnTo>
                    <a:lnTo>
                      <a:pt x="202" y="270"/>
                    </a:lnTo>
                    <a:lnTo>
                      <a:pt x="215" y="264"/>
                    </a:lnTo>
                    <a:lnTo>
                      <a:pt x="227" y="257"/>
                    </a:lnTo>
                    <a:lnTo>
                      <a:pt x="237" y="249"/>
                    </a:lnTo>
                    <a:lnTo>
                      <a:pt x="247" y="241"/>
                    </a:lnTo>
                    <a:lnTo>
                      <a:pt x="256" y="231"/>
                    </a:lnTo>
                    <a:lnTo>
                      <a:pt x="265" y="220"/>
                    </a:lnTo>
                    <a:lnTo>
                      <a:pt x="272" y="209"/>
                    </a:lnTo>
                    <a:lnTo>
                      <a:pt x="278" y="197"/>
                    </a:lnTo>
                    <a:lnTo>
                      <a:pt x="282" y="184"/>
                    </a:lnTo>
                    <a:lnTo>
                      <a:pt x="285" y="171"/>
                    </a:lnTo>
                    <a:lnTo>
                      <a:pt x="288" y="158"/>
                    </a:lnTo>
                    <a:lnTo>
                      <a:pt x="288" y="143"/>
                    </a:lnTo>
                    <a:lnTo>
                      <a:pt x="288" y="143"/>
                    </a:lnTo>
                    <a:lnTo>
                      <a:pt x="288" y="130"/>
                    </a:lnTo>
                    <a:lnTo>
                      <a:pt x="285" y="117"/>
                    </a:lnTo>
                    <a:lnTo>
                      <a:pt x="282" y="104"/>
                    </a:lnTo>
                    <a:lnTo>
                      <a:pt x="278" y="91"/>
                    </a:lnTo>
                    <a:lnTo>
                      <a:pt x="272" y="79"/>
                    </a:lnTo>
                    <a:lnTo>
                      <a:pt x="265" y="67"/>
                    </a:lnTo>
                    <a:lnTo>
                      <a:pt x="256" y="57"/>
                    </a:lnTo>
                    <a:lnTo>
                      <a:pt x="247" y="47"/>
                    </a:lnTo>
                    <a:lnTo>
                      <a:pt x="237" y="38"/>
                    </a:lnTo>
                    <a:lnTo>
                      <a:pt x="227" y="31"/>
                    </a:lnTo>
                    <a:lnTo>
                      <a:pt x="215" y="24"/>
                    </a:lnTo>
                    <a:lnTo>
                      <a:pt x="202" y="18"/>
                    </a:lnTo>
                    <a:lnTo>
                      <a:pt x="189" y="13"/>
                    </a:lnTo>
                    <a:lnTo>
                      <a:pt x="176" y="10"/>
                    </a:lnTo>
                    <a:lnTo>
                      <a:pt x="161" y="8"/>
                    </a:lnTo>
                    <a:lnTo>
                      <a:pt x="148" y="8"/>
                    </a:lnTo>
                    <a:lnTo>
                      <a:pt x="14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3" name="Freeform: Shape 26"/>
              <p:cNvSpPr/>
              <p:nvPr/>
            </p:nvSpPr>
            <p:spPr bwMode="auto">
              <a:xfrm>
                <a:off x="-4066071" y="3372697"/>
                <a:ext cx="141523" cy="66599"/>
              </a:xfrm>
              <a:custGeom>
                <a:avLst/>
                <a:gdLst>
                  <a:gd name="T0" fmla="*/ 103 w 103"/>
                  <a:gd name="T1" fmla="*/ 0 h 49"/>
                  <a:gd name="T2" fmla="*/ 0 w 103"/>
                  <a:gd name="T3" fmla="*/ 49 h 49"/>
                  <a:gd name="T4" fmla="*/ 103 w 103"/>
                  <a:gd name="T5" fmla="*/ 0 h 49"/>
                </a:gdLst>
                <a:ahLst/>
                <a:cxnLst>
                  <a:cxn ang="0">
                    <a:pos x="T0" y="T1"/>
                  </a:cxn>
                  <a:cxn ang="0">
                    <a:pos x="T2" y="T3"/>
                  </a:cxn>
                  <a:cxn ang="0">
                    <a:pos x="T4" y="T5"/>
                  </a:cxn>
                </a:cxnLst>
                <a:rect l="0" t="0" r="r" b="b"/>
                <a:pathLst>
                  <a:path w="103" h="49">
                    <a:moveTo>
                      <a:pt x="103" y="0"/>
                    </a:moveTo>
                    <a:lnTo>
                      <a:pt x="0" y="49"/>
                    </a:lnTo>
                    <a:lnTo>
                      <a:pt x="10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4" name="Straight Connector 27"/>
              <p:cNvSpPr/>
              <p:nvPr/>
            </p:nvSpPr>
            <p:spPr bwMode="auto">
              <a:xfrm flipH="1">
                <a:off x="-4066071" y="3372697"/>
                <a:ext cx="141523" cy="66599"/>
              </a:xfrm>
              <a:prstGeom prst="lin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5" name="Freeform: Shape 28"/>
              <p:cNvSpPr/>
              <p:nvPr/>
            </p:nvSpPr>
            <p:spPr bwMode="auto">
              <a:xfrm>
                <a:off x="-4070232" y="3368533"/>
                <a:ext cx="149848" cy="74924"/>
              </a:xfrm>
              <a:custGeom>
                <a:avLst/>
                <a:gdLst>
                  <a:gd name="T0" fmla="*/ 3 w 107"/>
                  <a:gd name="T1" fmla="*/ 55 h 55"/>
                  <a:gd name="T2" fmla="*/ 0 w 107"/>
                  <a:gd name="T3" fmla="*/ 49 h 55"/>
                  <a:gd name="T4" fmla="*/ 104 w 107"/>
                  <a:gd name="T5" fmla="*/ 0 h 55"/>
                  <a:gd name="T6" fmla="*/ 107 w 107"/>
                  <a:gd name="T7" fmla="*/ 6 h 55"/>
                  <a:gd name="T8" fmla="*/ 3 w 107"/>
                  <a:gd name="T9" fmla="*/ 55 h 55"/>
                </a:gdLst>
                <a:ahLst/>
                <a:cxnLst>
                  <a:cxn ang="0">
                    <a:pos x="T0" y="T1"/>
                  </a:cxn>
                  <a:cxn ang="0">
                    <a:pos x="T2" y="T3"/>
                  </a:cxn>
                  <a:cxn ang="0">
                    <a:pos x="T4" y="T5"/>
                  </a:cxn>
                  <a:cxn ang="0">
                    <a:pos x="T6" y="T7"/>
                  </a:cxn>
                  <a:cxn ang="0">
                    <a:pos x="T8" y="T9"/>
                  </a:cxn>
                </a:cxnLst>
                <a:rect l="0" t="0" r="r" b="b"/>
                <a:pathLst>
                  <a:path w="107" h="55">
                    <a:moveTo>
                      <a:pt x="3" y="55"/>
                    </a:moveTo>
                    <a:lnTo>
                      <a:pt x="0" y="49"/>
                    </a:lnTo>
                    <a:lnTo>
                      <a:pt x="104" y="0"/>
                    </a:lnTo>
                    <a:lnTo>
                      <a:pt x="107" y="6"/>
                    </a:lnTo>
                    <a:lnTo>
                      <a:pt x="3" y="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6" name="Freeform: Shape 29"/>
              <p:cNvSpPr/>
              <p:nvPr/>
            </p:nvSpPr>
            <p:spPr bwMode="auto">
              <a:xfrm>
                <a:off x="-4124342" y="3439296"/>
                <a:ext cx="62438" cy="145687"/>
              </a:xfrm>
              <a:custGeom>
                <a:avLst/>
                <a:gdLst>
                  <a:gd name="T0" fmla="*/ 6 w 44"/>
                  <a:gd name="T1" fmla="*/ 106 h 106"/>
                  <a:gd name="T2" fmla="*/ 0 w 44"/>
                  <a:gd name="T3" fmla="*/ 103 h 106"/>
                  <a:gd name="T4" fmla="*/ 38 w 44"/>
                  <a:gd name="T5" fmla="*/ 0 h 106"/>
                  <a:gd name="T6" fmla="*/ 44 w 44"/>
                  <a:gd name="T7" fmla="*/ 3 h 106"/>
                  <a:gd name="T8" fmla="*/ 6 w 44"/>
                  <a:gd name="T9" fmla="*/ 106 h 106"/>
                </a:gdLst>
                <a:ahLst/>
                <a:cxnLst>
                  <a:cxn ang="0">
                    <a:pos x="T0" y="T1"/>
                  </a:cxn>
                  <a:cxn ang="0">
                    <a:pos x="T2" y="T3"/>
                  </a:cxn>
                  <a:cxn ang="0">
                    <a:pos x="T4" y="T5"/>
                  </a:cxn>
                  <a:cxn ang="0">
                    <a:pos x="T6" y="T7"/>
                  </a:cxn>
                  <a:cxn ang="0">
                    <a:pos x="T8" y="T9"/>
                  </a:cxn>
                </a:cxnLst>
                <a:rect l="0" t="0" r="r" b="b"/>
                <a:pathLst>
                  <a:path w="44" h="105">
                    <a:moveTo>
                      <a:pt x="6" y="106"/>
                    </a:moveTo>
                    <a:lnTo>
                      <a:pt x="0" y="103"/>
                    </a:lnTo>
                    <a:lnTo>
                      <a:pt x="38" y="0"/>
                    </a:lnTo>
                    <a:lnTo>
                      <a:pt x="44" y="3"/>
                    </a:lnTo>
                    <a:lnTo>
                      <a:pt x="6"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7" name="Freeform: Shape 30"/>
              <p:cNvSpPr/>
              <p:nvPr/>
            </p:nvSpPr>
            <p:spPr bwMode="auto">
              <a:xfrm>
                <a:off x="-4124342" y="3514220"/>
                <a:ext cx="149848" cy="74924"/>
              </a:xfrm>
              <a:custGeom>
                <a:avLst/>
                <a:gdLst>
                  <a:gd name="T0" fmla="*/ 3 w 107"/>
                  <a:gd name="T1" fmla="*/ 53 h 53"/>
                  <a:gd name="T2" fmla="*/ 0 w 107"/>
                  <a:gd name="T3" fmla="*/ 47 h 53"/>
                  <a:gd name="T4" fmla="*/ 104 w 107"/>
                  <a:gd name="T5" fmla="*/ 0 h 53"/>
                  <a:gd name="T6" fmla="*/ 107 w 107"/>
                  <a:gd name="T7" fmla="*/ 6 h 53"/>
                  <a:gd name="T8" fmla="*/ 3 w 107"/>
                  <a:gd name="T9" fmla="*/ 53 h 53"/>
                </a:gdLst>
                <a:ahLst/>
                <a:cxnLst>
                  <a:cxn ang="0">
                    <a:pos x="T0" y="T1"/>
                  </a:cxn>
                  <a:cxn ang="0">
                    <a:pos x="T2" y="T3"/>
                  </a:cxn>
                  <a:cxn ang="0">
                    <a:pos x="T4" y="T5"/>
                  </a:cxn>
                  <a:cxn ang="0">
                    <a:pos x="T6" y="T7"/>
                  </a:cxn>
                  <a:cxn ang="0">
                    <a:pos x="T8" y="T9"/>
                  </a:cxn>
                </a:cxnLst>
                <a:rect l="0" t="0" r="r" b="b"/>
                <a:pathLst>
                  <a:path w="107" h="52">
                    <a:moveTo>
                      <a:pt x="3" y="53"/>
                    </a:moveTo>
                    <a:lnTo>
                      <a:pt x="0" y="47"/>
                    </a:lnTo>
                    <a:lnTo>
                      <a:pt x="104" y="0"/>
                    </a:lnTo>
                    <a:lnTo>
                      <a:pt x="107" y="6"/>
                    </a:lnTo>
                    <a:lnTo>
                      <a:pt x="3" y="5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8" name="Freeform: Shape 31"/>
              <p:cNvSpPr/>
              <p:nvPr/>
            </p:nvSpPr>
            <p:spPr bwMode="auto">
              <a:xfrm>
                <a:off x="-3978658" y="3372697"/>
                <a:ext cx="54113" cy="145687"/>
              </a:xfrm>
              <a:custGeom>
                <a:avLst/>
                <a:gdLst>
                  <a:gd name="T0" fmla="*/ 0 w 38"/>
                  <a:gd name="T1" fmla="*/ 106 h 106"/>
                  <a:gd name="T2" fmla="*/ 38 w 38"/>
                  <a:gd name="T3" fmla="*/ 0 h 106"/>
                  <a:gd name="T4" fmla="*/ 0 w 38"/>
                  <a:gd name="T5" fmla="*/ 106 h 106"/>
                </a:gdLst>
                <a:ahLst/>
                <a:cxnLst>
                  <a:cxn ang="0">
                    <a:pos x="T0" y="T1"/>
                  </a:cxn>
                  <a:cxn ang="0">
                    <a:pos x="T2" y="T3"/>
                  </a:cxn>
                  <a:cxn ang="0">
                    <a:pos x="T4" y="T5"/>
                  </a:cxn>
                </a:cxnLst>
                <a:rect l="0" t="0" r="r" b="b"/>
                <a:pathLst>
                  <a:path w="38" h="105">
                    <a:moveTo>
                      <a:pt x="0" y="106"/>
                    </a:moveTo>
                    <a:lnTo>
                      <a:pt x="38" y="0"/>
                    </a:lnTo>
                    <a:lnTo>
                      <a:pt x="0"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9" name="Straight Connector 32"/>
              <p:cNvSpPr/>
              <p:nvPr/>
            </p:nvSpPr>
            <p:spPr bwMode="auto">
              <a:xfrm flipV="1">
                <a:off x="-3978658" y="3372697"/>
                <a:ext cx="54113" cy="145687"/>
              </a:xfrm>
              <a:prstGeom prst="lin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0" name="Freeform: Shape 33"/>
              <p:cNvSpPr/>
              <p:nvPr/>
            </p:nvSpPr>
            <p:spPr bwMode="auto">
              <a:xfrm>
                <a:off x="-3982819" y="3368533"/>
                <a:ext cx="62438" cy="154012"/>
              </a:xfrm>
              <a:custGeom>
                <a:avLst/>
                <a:gdLst>
                  <a:gd name="T0" fmla="*/ 6 w 45"/>
                  <a:gd name="T1" fmla="*/ 110 h 110"/>
                  <a:gd name="T2" fmla="*/ 0 w 45"/>
                  <a:gd name="T3" fmla="*/ 107 h 110"/>
                  <a:gd name="T4" fmla="*/ 38 w 45"/>
                  <a:gd name="T5" fmla="*/ 0 h 110"/>
                  <a:gd name="T6" fmla="*/ 45 w 45"/>
                  <a:gd name="T7" fmla="*/ 3 h 110"/>
                  <a:gd name="T8" fmla="*/ 6 w 45"/>
                  <a:gd name="T9" fmla="*/ 110 h 110"/>
                </a:gdLst>
                <a:ahLst/>
                <a:cxnLst>
                  <a:cxn ang="0">
                    <a:pos x="T0" y="T1"/>
                  </a:cxn>
                  <a:cxn ang="0">
                    <a:pos x="T2" y="T3"/>
                  </a:cxn>
                  <a:cxn ang="0">
                    <a:pos x="T4" y="T5"/>
                  </a:cxn>
                  <a:cxn ang="0">
                    <a:pos x="T6" y="T7"/>
                  </a:cxn>
                  <a:cxn ang="0">
                    <a:pos x="T8" y="T9"/>
                  </a:cxn>
                </a:cxnLst>
                <a:rect l="0" t="0" r="r" b="b"/>
                <a:pathLst>
                  <a:path w="45" h="110">
                    <a:moveTo>
                      <a:pt x="6" y="110"/>
                    </a:moveTo>
                    <a:lnTo>
                      <a:pt x="0" y="107"/>
                    </a:lnTo>
                    <a:lnTo>
                      <a:pt x="38" y="0"/>
                    </a:lnTo>
                    <a:lnTo>
                      <a:pt x="45" y="3"/>
                    </a:lnTo>
                    <a:lnTo>
                      <a:pt x="6" y="1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1" name="Freeform: Shape 34"/>
              <p:cNvSpPr/>
              <p:nvPr/>
            </p:nvSpPr>
            <p:spPr bwMode="auto">
              <a:xfrm>
                <a:off x="-4066068" y="3439296"/>
                <a:ext cx="87413" cy="79088"/>
              </a:xfrm>
              <a:custGeom>
                <a:avLst/>
                <a:gdLst>
                  <a:gd name="T0" fmla="*/ 0 w 65"/>
                  <a:gd name="T1" fmla="*/ 0 h 57"/>
                  <a:gd name="T2" fmla="*/ 65 w 65"/>
                  <a:gd name="T3" fmla="*/ 57 h 57"/>
                  <a:gd name="T4" fmla="*/ 0 w 65"/>
                  <a:gd name="T5" fmla="*/ 0 h 57"/>
                </a:gdLst>
                <a:ahLst/>
                <a:cxnLst>
                  <a:cxn ang="0">
                    <a:pos x="T0" y="T1"/>
                  </a:cxn>
                  <a:cxn ang="0">
                    <a:pos x="T2" y="T3"/>
                  </a:cxn>
                  <a:cxn ang="0">
                    <a:pos x="T4" y="T5"/>
                  </a:cxn>
                </a:cxnLst>
                <a:rect l="0" t="0" r="r" b="b"/>
                <a:pathLst>
                  <a:path w="65" h="57">
                    <a:moveTo>
                      <a:pt x="0" y="0"/>
                    </a:moveTo>
                    <a:lnTo>
                      <a:pt x="65" y="5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2" name="Straight Connector 35"/>
              <p:cNvSpPr/>
              <p:nvPr/>
            </p:nvSpPr>
            <p:spPr bwMode="auto">
              <a:xfrm>
                <a:off x="-4066068" y="3439296"/>
                <a:ext cx="87413" cy="79088"/>
              </a:xfrm>
              <a:prstGeom prst="lin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3" name="Freeform: Shape 36"/>
              <p:cNvSpPr/>
              <p:nvPr/>
            </p:nvSpPr>
            <p:spPr bwMode="auto">
              <a:xfrm>
                <a:off x="-4070232" y="3435132"/>
                <a:ext cx="95738" cy="87413"/>
              </a:xfrm>
              <a:custGeom>
                <a:avLst/>
                <a:gdLst>
                  <a:gd name="T0" fmla="*/ 65 w 71"/>
                  <a:gd name="T1" fmla="*/ 63 h 63"/>
                  <a:gd name="T2" fmla="*/ 0 w 71"/>
                  <a:gd name="T3" fmla="*/ 6 h 63"/>
                  <a:gd name="T4" fmla="*/ 6 w 71"/>
                  <a:gd name="T5" fmla="*/ 0 h 63"/>
                  <a:gd name="T6" fmla="*/ 71 w 71"/>
                  <a:gd name="T7" fmla="*/ 57 h 63"/>
                  <a:gd name="T8" fmla="*/ 65 w 71"/>
                  <a:gd name="T9" fmla="*/ 63 h 63"/>
                </a:gdLst>
                <a:ahLst/>
                <a:cxnLst>
                  <a:cxn ang="0">
                    <a:pos x="T0" y="T1"/>
                  </a:cxn>
                  <a:cxn ang="0">
                    <a:pos x="T2" y="T3"/>
                  </a:cxn>
                  <a:cxn ang="0">
                    <a:pos x="T4" y="T5"/>
                  </a:cxn>
                  <a:cxn ang="0">
                    <a:pos x="T6" y="T7"/>
                  </a:cxn>
                  <a:cxn ang="0">
                    <a:pos x="T8" y="T9"/>
                  </a:cxn>
                </a:cxnLst>
                <a:rect l="0" t="0" r="r" b="b"/>
                <a:pathLst>
                  <a:path w="71" h="62">
                    <a:moveTo>
                      <a:pt x="65" y="63"/>
                    </a:moveTo>
                    <a:lnTo>
                      <a:pt x="0" y="6"/>
                    </a:lnTo>
                    <a:lnTo>
                      <a:pt x="6" y="0"/>
                    </a:lnTo>
                    <a:lnTo>
                      <a:pt x="71" y="57"/>
                    </a:lnTo>
                    <a:lnTo>
                      <a:pt x="65"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4" name="Freeform: Shape 37"/>
              <p:cNvSpPr/>
              <p:nvPr/>
            </p:nvSpPr>
            <p:spPr bwMode="auto">
              <a:xfrm>
                <a:off x="-4078557" y="3455946"/>
                <a:ext cx="87413" cy="74924"/>
              </a:xfrm>
              <a:custGeom>
                <a:avLst/>
                <a:gdLst>
                  <a:gd name="T0" fmla="*/ 57 w 62"/>
                  <a:gd name="T1" fmla="*/ 54 h 54"/>
                  <a:gd name="T2" fmla="*/ 0 w 62"/>
                  <a:gd name="T3" fmla="*/ 4 h 54"/>
                  <a:gd name="T4" fmla="*/ 5 w 62"/>
                  <a:gd name="T5" fmla="*/ 0 h 54"/>
                  <a:gd name="T6" fmla="*/ 62 w 62"/>
                  <a:gd name="T7" fmla="*/ 48 h 54"/>
                  <a:gd name="T8" fmla="*/ 57 w 62"/>
                  <a:gd name="T9" fmla="*/ 54 h 54"/>
                </a:gdLst>
                <a:ahLst/>
                <a:cxnLst>
                  <a:cxn ang="0">
                    <a:pos x="T0" y="T1"/>
                  </a:cxn>
                  <a:cxn ang="0">
                    <a:pos x="T2" y="T3"/>
                  </a:cxn>
                  <a:cxn ang="0">
                    <a:pos x="T4" y="T5"/>
                  </a:cxn>
                  <a:cxn ang="0">
                    <a:pos x="T6" y="T7"/>
                  </a:cxn>
                  <a:cxn ang="0">
                    <a:pos x="T8" y="T9"/>
                  </a:cxn>
                </a:cxnLst>
                <a:rect l="0" t="0" r="r" b="b"/>
                <a:pathLst>
                  <a:path w="62" h="54">
                    <a:moveTo>
                      <a:pt x="57" y="54"/>
                    </a:moveTo>
                    <a:lnTo>
                      <a:pt x="0" y="4"/>
                    </a:lnTo>
                    <a:lnTo>
                      <a:pt x="5" y="0"/>
                    </a:lnTo>
                    <a:lnTo>
                      <a:pt x="62" y="48"/>
                    </a:lnTo>
                    <a:lnTo>
                      <a:pt x="57"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5" name="Freeform: Shape 38"/>
              <p:cNvSpPr/>
              <p:nvPr/>
            </p:nvSpPr>
            <p:spPr bwMode="auto">
              <a:xfrm>
                <a:off x="-4082718" y="3468432"/>
                <a:ext cx="74924" cy="66599"/>
              </a:xfrm>
              <a:custGeom>
                <a:avLst/>
                <a:gdLst>
                  <a:gd name="T0" fmla="*/ 50 w 54"/>
                  <a:gd name="T1" fmla="*/ 49 h 49"/>
                  <a:gd name="T2" fmla="*/ 0 w 54"/>
                  <a:gd name="T3" fmla="*/ 6 h 49"/>
                  <a:gd name="T4" fmla="*/ 5 w 54"/>
                  <a:gd name="T5" fmla="*/ 0 h 49"/>
                  <a:gd name="T6" fmla="*/ 54 w 54"/>
                  <a:gd name="T7" fmla="*/ 44 h 49"/>
                  <a:gd name="T8" fmla="*/ 50 w 54"/>
                  <a:gd name="T9" fmla="*/ 49 h 49"/>
                </a:gdLst>
                <a:ahLst/>
                <a:cxnLst>
                  <a:cxn ang="0">
                    <a:pos x="T0" y="T1"/>
                  </a:cxn>
                  <a:cxn ang="0">
                    <a:pos x="T2" y="T3"/>
                  </a:cxn>
                  <a:cxn ang="0">
                    <a:pos x="T4" y="T5"/>
                  </a:cxn>
                  <a:cxn ang="0">
                    <a:pos x="T6" y="T7"/>
                  </a:cxn>
                  <a:cxn ang="0">
                    <a:pos x="T8" y="T9"/>
                  </a:cxn>
                </a:cxnLst>
                <a:rect l="0" t="0" r="r" b="b"/>
                <a:pathLst>
                  <a:path w="54" h="49">
                    <a:moveTo>
                      <a:pt x="50" y="49"/>
                    </a:moveTo>
                    <a:lnTo>
                      <a:pt x="0" y="6"/>
                    </a:lnTo>
                    <a:lnTo>
                      <a:pt x="5" y="0"/>
                    </a:lnTo>
                    <a:lnTo>
                      <a:pt x="54" y="44"/>
                    </a:lnTo>
                    <a:lnTo>
                      <a:pt x="50" y="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6" name="Freeform: Shape 39"/>
              <p:cNvSpPr/>
              <p:nvPr/>
            </p:nvSpPr>
            <p:spPr bwMode="auto">
              <a:xfrm>
                <a:off x="-4091043" y="3485082"/>
                <a:ext cx="66599" cy="58274"/>
              </a:xfrm>
              <a:custGeom>
                <a:avLst/>
                <a:gdLst>
                  <a:gd name="T0" fmla="*/ 42 w 46"/>
                  <a:gd name="T1" fmla="*/ 41 h 41"/>
                  <a:gd name="T2" fmla="*/ 0 w 46"/>
                  <a:gd name="T3" fmla="*/ 4 h 41"/>
                  <a:gd name="T4" fmla="*/ 5 w 46"/>
                  <a:gd name="T5" fmla="*/ 0 h 41"/>
                  <a:gd name="T6" fmla="*/ 46 w 46"/>
                  <a:gd name="T7" fmla="*/ 35 h 41"/>
                  <a:gd name="T8" fmla="*/ 42 w 46"/>
                  <a:gd name="T9" fmla="*/ 41 h 41"/>
                </a:gdLst>
                <a:ahLst/>
                <a:cxnLst>
                  <a:cxn ang="0">
                    <a:pos x="T0" y="T1"/>
                  </a:cxn>
                  <a:cxn ang="0">
                    <a:pos x="T2" y="T3"/>
                  </a:cxn>
                  <a:cxn ang="0">
                    <a:pos x="T4" y="T5"/>
                  </a:cxn>
                  <a:cxn ang="0">
                    <a:pos x="T6" y="T7"/>
                  </a:cxn>
                  <a:cxn ang="0">
                    <a:pos x="T8" y="T9"/>
                  </a:cxn>
                </a:cxnLst>
                <a:rect l="0" t="0" r="r" b="b"/>
                <a:pathLst>
                  <a:path w="46" h="41">
                    <a:moveTo>
                      <a:pt x="42" y="41"/>
                    </a:moveTo>
                    <a:lnTo>
                      <a:pt x="0" y="4"/>
                    </a:lnTo>
                    <a:lnTo>
                      <a:pt x="5" y="0"/>
                    </a:lnTo>
                    <a:lnTo>
                      <a:pt x="46" y="35"/>
                    </a:lnTo>
                    <a:lnTo>
                      <a:pt x="42"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7" name="Freeform: Shape 40"/>
              <p:cNvSpPr/>
              <p:nvPr/>
            </p:nvSpPr>
            <p:spPr bwMode="auto">
              <a:xfrm>
                <a:off x="-4095206" y="3505895"/>
                <a:ext cx="54113" cy="45788"/>
              </a:xfrm>
              <a:custGeom>
                <a:avLst/>
                <a:gdLst>
                  <a:gd name="T0" fmla="*/ 33 w 39"/>
                  <a:gd name="T1" fmla="*/ 35 h 35"/>
                  <a:gd name="T2" fmla="*/ 0 w 39"/>
                  <a:gd name="T3" fmla="*/ 4 h 35"/>
                  <a:gd name="T4" fmla="*/ 4 w 39"/>
                  <a:gd name="T5" fmla="*/ 0 h 35"/>
                  <a:gd name="T6" fmla="*/ 39 w 39"/>
                  <a:gd name="T7" fmla="*/ 29 h 35"/>
                  <a:gd name="T8" fmla="*/ 33 w 39"/>
                  <a:gd name="T9" fmla="*/ 35 h 35"/>
                </a:gdLst>
                <a:ahLst/>
                <a:cxnLst>
                  <a:cxn ang="0">
                    <a:pos x="T0" y="T1"/>
                  </a:cxn>
                  <a:cxn ang="0">
                    <a:pos x="T2" y="T3"/>
                  </a:cxn>
                  <a:cxn ang="0">
                    <a:pos x="T4" y="T5"/>
                  </a:cxn>
                  <a:cxn ang="0">
                    <a:pos x="T6" y="T7"/>
                  </a:cxn>
                  <a:cxn ang="0">
                    <a:pos x="T8" y="T9"/>
                  </a:cxn>
                </a:cxnLst>
                <a:rect l="0" t="0" r="r" b="b"/>
                <a:pathLst>
                  <a:path w="39" h="35">
                    <a:moveTo>
                      <a:pt x="33" y="35"/>
                    </a:moveTo>
                    <a:lnTo>
                      <a:pt x="0" y="4"/>
                    </a:lnTo>
                    <a:lnTo>
                      <a:pt x="4" y="0"/>
                    </a:lnTo>
                    <a:lnTo>
                      <a:pt x="39" y="29"/>
                    </a:lnTo>
                    <a:lnTo>
                      <a:pt x="33"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8" name="Freeform: Shape 41"/>
              <p:cNvSpPr/>
              <p:nvPr/>
            </p:nvSpPr>
            <p:spPr bwMode="auto">
              <a:xfrm>
                <a:off x="-4103531" y="3522545"/>
                <a:ext cx="45788" cy="37463"/>
              </a:xfrm>
              <a:custGeom>
                <a:avLst/>
                <a:gdLst>
                  <a:gd name="T0" fmla="*/ 26 w 32"/>
                  <a:gd name="T1" fmla="*/ 29 h 29"/>
                  <a:gd name="T2" fmla="*/ 0 w 32"/>
                  <a:gd name="T3" fmla="*/ 4 h 29"/>
                  <a:gd name="T4" fmla="*/ 4 w 32"/>
                  <a:gd name="T5" fmla="*/ 0 h 29"/>
                  <a:gd name="T6" fmla="*/ 32 w 32"/>
                  <a:gd name="T7" fmla="*/ 23 h 29"/>
                  <a:gd name="T8" fmla="*/ 26 w 32"/>
                  <a:gd name="T9" fmla="*/ 29 h 29"/>
                </a:gdLst>
                <a:ahLst/>
                <a:cxnLst>
                  <a:cxn ang="0">
                    <a:pos x="T0" y="T1"/>
                  </a:cxn>
                  <a:cxn ang="0">
                    <a:pos x="T2" y="T3"/>
                  </a:cxn>
                  <a:cxn ang="0">
                    <a:pos x="T4" y="T5"/>
                  </a:cxn>
                  <a:cxn ang="0">
                    <a:pos x="T6" y="T7"/>
                  </a:cxn>
                  <a:cxn ang="0">
                    <a:pos x="T8" y="T9"/>
                  </a:cxn>
                </a:cxnLst>
                <a:rect l="0" t="0" r="r" b="b"/>
                <a:pathLst>
                  <a:path w="32" h="28">
                    <a:moveTo>
                      <a:pt x="26" y="29"/>
                    </a:moveTo>
                    <a:lnTo>
                      <a:pt x="0" y="4"/>
                    </a:lnTo>
                    <a:lnTo>
                      <a:pt x="4" y="0"/>
                    </a:lnTo>
                    <a:lnTo>
                      <a:pt x="32" y="23"/>
                    </a:lnTo>
                    <a:lnTo>
                      <a:pt x="26"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49" name="Freeform: Shape 42"/>
              <p:cNvSpPr/>
              <p:nvPr/>
            </p:nvSpPr>
            <p:spPr bwMode="auto">
              <a:xfrm>
                <a:off x="-4107692" y="3539195"/>
                <a:ext cx="33300" cy="33300"/>
              </a:xfrm>
              <a:custGeom>
                <a:avLst/>
                <a:gdLst>
                  <a:gd name="T0" fmla="*/ 19 w 24"/>
                  <a:gd name="T1" fmla="*/ 22 h 22"/>
                  <a:gd name="T2" fmla="*/ 0 w 24"/>
                  <a:gd name="T3" fmla="*/ 5 h 22"/>
                  <a:gd name="T4" fmla="*/ 5 w 24"/>
                  <a:gd name="T5" fmla="*/ 0 h 22"/>
                  <a:gd name="T6" fmla="*/ 24 w 24"/>
                  <a:gd name="T7" fmla="*/ 16 h 22"/>
                  <a:gd name="T8" fmla="*/ 19 w 24"/>
                  <a:gd name="T9" fmla="*/ 22 h 22"/>
                </a:gdLst>
                <a:ahLst/>
                <a:cxnLst>
                  <a:cxn ang="0">
                    <a:pos x="T0" y="T1"/>
                  </a:cxn>
                  <a:cxn ang="0">
                    <a:pos x="T2" y="T3"/>
                  </a:cxn>
                  <a:cxn ang="0">
                    <a:pos x="T4" y="T5"/>
                  </a:cxn>
                  <a:cxn ang="0">
                    <a:pos x="T6" y="T7"/>
                  </a:cxn>
                  <a:cxn ang="0">
                    <a:pos x="T8" y="T9"/>
                  </a:cxn>
                </a:cxnLst>
                <a:rect l="0" t="0" r="r" b="b"/>
                <a:pathLst>
                  <a:path w="24" h="22">
                    <a:moveTo>
                      <a:pt x="19" y="22"/>
                    </a:moveTo>
                    <a:lnTo>
                      <a:pt x="0" y="5"/>
                    </a:lnTo>
                    <a:lnTo>
                      <a:pt x="5" y="0"/>
                    </a:lnTo>
                    <a:lnTo>
                      <a:pt x="24" y="16"/>
                    </a:lnTo>
                    <a:lnTo>
                      <a:pt x="19" y="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grpSp>
        <p:sp>
          <p:nvSpPr>
            <p:cNvPr id="21" name="Freeform: Shape 43"/>
            <p:cNvSpPr/>
            <p:nvPr/>
          </p:nvSpPr>
          <p:spPr bwMode="auto">
            <a:xfrm>
              <a:off x="5757898" y="4140182"/>
              <a:ext cx="375942" cy="478471"/>
            </a:xfrm>
            <a:custGeom>
              <a:avLst/>
              <a:gdLst>
                <a:gd name="T0" fmla="*/ 209 w 660"/>
                <a:gd name="T1" fmla="*/ 30 h 841"/>
                <a:gd name="T2" fmla="*/ 480 w 660"/>
                <a:gd name="T3" fmla="*/ 165 h 841"/>
                <a:gd name="T4" fmla="*/ 481 w 660"/>
                <a:gd name="T5" fmla="*/ 171 h 841"/>
                <a:gd name="T6" fmla="*/ 484 w 660"/>
                <a:gd name="T7" fmla="*/ 175 h 841"/>
                <a:gd name="T8" fmla="*/ 489 w 660"/>
                <a:gd name="T9" fmla="*/ 179 h 841"/>
                <a:gd name="T10" fmla="*/ 495 w 660"/>
                <a:gd name="T11" fmla="*/ 180 h 841"/>
                <a:gd name="T12" fmla="*/ 630 w 660"/>
                <a:gd name="T13" fmla="*/ 630 h 841"/>
                <a:gd name="T14" fmla="*/ 570 w 660"/>
                <a:gd name="T15" fmla="*/ 721 h 841"/>
                <a:gd name="T16" fmla="*/ 120 w 660"/>
                <a:gd name="T17" fmla="*/ 122 h 841"/>
                <a:gd name="T18" fmla="*/ 179 w 660"/>
                <a:gd name="T19" fmla="*/ 645 h 841"/>
                <a:gd name="T20" fmla="*/ 181 w 660"/>
                <a:gd name="T21" fmla="*/ 652 h 841"/>
                <a:gd name="T22" fmla="*/ 184 w 660"/>
                <a:gd name="T23" fmla="*/ 657 h 841"/>
                <a:gd name="T24" fmla="*/ 189 w 660"/>
                <a:gd name="T25" fmla="*/ 659 h 841"/>
                <a:gd name="T26" fmla="*/ 194 w 660"/>
                <a:gd name="T27" fmla="*/ 660 h 841"/>
                <a:gd name="T28" fmla="*/ 570 w 660"/>
                <a:gd name="T29" fmla="*/ 721 h 841"/>
                <a:gd name="T30" fmla="*/ 30 w 660"/>
                <a:gd name="T31" fmla="*/ 811 h 841"/>
                <a:gd name="T32" fmla="*/ 90 w 660"/>
                <a:gd name="T33" fmla="*/ 210 h 841"/>
                <a:gd name="T34" fmla="*/ 90 w 660"/>
                <a:gd name="T35" fmla="*/ 739 h 841"/>
                <a:gd name="T36" fmla="*/ 92 w 660"/>
                <a:gd name="T37" fmla="*/ 745 h 841"/>
                <a:gd name="T38" fmla="*/ 96 w 660"/>
                <a:gd name="T39" fmla="*/ 748 h 841"/>
                <a:gd name="T40" fmla="*/ 101 w 660"/>
                <a:gd name="T41" fmla="*/ 750 h 841"/>
                <a:gd name="T42" fmla="*/ 510 w 660"/>
                <a:gd name="T43" fmla="*/ 751 h 841"/>
                <a:gd name="T44" fmla="*/ 510 w 660"/>
                <a:gd name="T45" fmla="*/ 52 h 841"/>
                <a:gd name="T46" fmla="*/ 510 w 660"/>
                <a:gd name="T47" fmla="*/ 150 h 841"/>
                <a:gd name="T48" fmla="*/ 659 w 660"/>
                <a:gd name="T49" fmla="*/ 160 h 841"/>
                <a:gd name="T50" fmla="*/ 656 w 660"/>
                <a:gd name="T51" fmla="*/ 154 h 841"/>
                <a:gd name="T52" fmla="*/ 504 w 660"/>
                <a:gd name="T53" fmla="*/ 3 h 841"/>
                <a:gd name="T54" fmla="*/ 498 w 660"/>
                <a:gd name="T55" fmla="*/ 1 h 841"/>
                <a:gd name="T56" fmla="*/ 194 w 660"/>
                <a:gd name="T57" fmla="*/ 0 h 841"/>
                <a:gd name="T58" fmla="*/ 189 w 660"/>
                <a:gd name="T59" fmla="*/ 1 h 841"/>
                <a:gd name="T60" fmla="*/ 184 w 660"/>
                <a:gd name="T61" fmla="*/ 4 h 841"/>
                <a:gd name="T62" fmla="*/ 181 w 660"/>
                <a:gd name="T63" fmla="*/ 9 h 841"/>
                <a:gd name="T64" fmla="*/ 179 w 660"/>
                <a:gd name="T65" fmla="*/ 15 h 841"/>
                <a:gd name="T66" fmla="*/ 105 w 660"/>
                <a:gd name="T67" fmla="*/ 91 h 841"/>
                <a:gd name="T68" fmla="*/ 98 w 660"/>
                <a:gd name="T69" fmla="*/ 93 h 841"/>
                <a:gd name="T70" fmla="*/ 94 w 660"/>
                <a:gd name="T71" fmla="*/ 96 h 841"/>
                <a:gd name="T72" fmla="*/ 91 w 660"/>
                <a:gd name="T73" fmla="*/ 100 h 841"/>
                <a:gd name="T74" fmla="*/ 90 w 660"/>
                <a:gd name="T75" fmla="*/ 107 h 841"/>
                <a:gd name="T76" fmla="*/ 15 w 660"/>
                <a:gd name="T77" fmla="*/ 180 h 841"/>
                <a:gd name="T78" fmla="*/ 8 w 660"/>
                <a:gd name="T79" fmla="*/ 182 h 841"/>
                <a:gd name="T80" fmla="*/ 4 w 660"/>
                <a:gd name="T81" fmla="*/ 185 h 841"/>
                <a:gd name="T82" fmla="*/ 1 w 660"/>
                <a:gd name="T83" fmla="*/ 189 h 841"/>
                <a:gd name="T84" fmla="*/ 0 w 660"/>
                <a:gd name="T85" fmla="*/ 195 h 841"/>
                <a:gd name="T86" fmla="*/ 0 w 660"/>
                <a:gd name="T87" fmla="*/ 829 h 841"/>
                <a:gd name="T88" fmla="*/ 2 w 660"/>
                <a:gd name="T89" fmla="*/ 835 h 841"/>
                <a:gd name="T90" fmla="*/ 6 w 660"/>
                <a:gd name="T91" fmla="*/ 839 h 841"/>
                <a:gd name="T92" fmla="*/ 11 w 660"/>
                <a:gd name="T93" fmla="*/ 841 h 841"/>
                <a:gd name="T94" fmla="*/ 525 w 660"/>
                <a:gd name="T95" fmla="*/ 841 h 841"/>
                <a:gd name="T96" fmla="*/ 530 w 660"/>
                <a:gd name="T97" fmla="*/ 840 h 841"/>
                <a:gd name="T98" fmla="*/ 536 w 660"/>
                <a:gd name="T99" fmla="*/ 837 h 841"/>
                <a:gd name="T100" fmla="*/ 539 w 660"/>
                <a:gd name="T101" fmla="*/ 832 h 841"/>
                <a:gd name="T102" fmla="*/ 540 w 660"/>
                <a:gd name="T103" fmla="*/ 826 h 841"/>
                <a:gd name="T104" fmla="*/ 585 w 660"/>
                <a:gd name="T105" fmla="*/ 751 h 841"/>
                <a:gd name="T106" fmla="*/ 591 w 660"/>
                <a:gd name="T107" fmla="*/ 750 h 841"/>
                <a:gd name="T108" fmla="*/ 596 w 660"/>
                <a:gd name="T109" fmla="*/ 747 h 841"/>
                <a:gd name="T110" fmla="*/ 599 w 660"/>
                <a:gd name="T111" fmla="*/ 741 h 841"/>
                <a:gd name="T112" fmla="*/ 600 w 660"/>
                <a:gd name="T113" fmla="*/ 736 h 841"/>
                <a:gd name="T114" fmla="*/ 645 w 660"/>
                <a:gd name="T115" fmla="*/ 660 h 841"/>
                <a:gd name="T116" fmla="*/ 651 w 660"/>
                <a:gd name="T117" fmla="*/ 659 h 841"/>
                <a:gd name="T118" fmla="*/ 656 w 660"/>
                <a:gd name="T119" fmla="*/ 657 h 841"/>
                <a:gd name="T120" fmla="*/ 659 w 660"/>
                <a:gd name="T121" fmla="*/ 652 h 841"/>
                <a:gd name="T122" fmla="*/ 660 w 660"/>
                <a:gd name="T123" fmla="*/ 645 h 841"/>
                <a:gd name="T124" fmla="*/ 660 w 660"/>
                <a:gd name="T125" fmla="*/ 163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841">
                  <a:moveTo>
                    <a:pt x="209" y="630"/>
                  </a:moveTo>
                  <a:lnTo>
                    <a:pt x="209" y="30"/>
                  </a:lnTo>
                  <a:lnTo>
                    <a:pt x="480" y="30"/>
                  </a:lnTo>
                  <a:lnTo>
                    <a:pt x="480" y="165"/>
                  </a:lnTo>
                  <a:lnTo>
                    <a:pt x="480" y="168"/>
                  </a:lnTo>
                  <a:lnTo>
                    <a:pt x="481" y="171"/>
                  </a:lnTo>
                  <a:lnTo>
                    <a:pt x="482" y="173"/>
                  </a:lnTo>
                  <a:lnTo>
                    <a:pt x="484" y="175"/>
                  </a:lnTo>
                  <a:lnTo>
                    <a:pt x="487" y="177"/>
                  </a:lnTo>
                  <a:lnTo>
                    <a:pt x="489" y="179"/>
                  </a:lnTo>
                  <a:lnTo>
                    <a:pt x="492" y="180"/>
                  </a:lnTo>
                  <a:lnTo>
                    <a:pt x="495" y="180"/>
                  </a:lnTo>
                  <a:lnTo>
                    <a:pt x="630" y="180"/>
                  </a:lnTo>
                  <a:lnTo>
                    <a:pt x="630" y="630"/>
                  </a:lnTo>
                  <a:lnTo>
                    <a:pt x="209" y="630"/>
                  </a:lnTo>
                  <a:close/>
                  <a:moveTo>
                    <a:pt x="570" y="721"/>
                  </a:moveTo>
                  <a:lnTo>
                    <a:pt x="120" y="721"/>
                  </a:lnTo>
                  <a:lnTo>
                    <a:pt x="120" y="122"/>
                  </a:lnTo>
                  <a:lnTo>
                    <a:pt x="179" y="122"/>
                  </a:lnTo>
                  <a:lnTo>
                    <a:pt x="179" y="645"/>
                  </a:lnTo>
                  <a:lnTo>
                    <a:pt x="179" y="648"/>
                  </a:lnTo>
                  <a:lnTo>
                    <a:pt x="181" y="652"/>
                  </a:lnTo>
                  <a:lnTo>
                    <a:pt x="183" y="655"/>
                  </a:lnTo>
                  <a:lnTo>
                    <a:pt x="184" y="657"/>
                  </a:lnTo>
                  <a:lnTo>
                    <a:pt x="186" y="658"/>
                  </a:lnTo>
                  <a:lnTo>
                    <a:pt x="189" y="659"/>
                  </a:lnTo>
                  <a:lnTo>
                    <a:pt x="191" y="660"/>
                  </a:lnTo>
                  <a:lnTo>
                    <a:pt x="194" y="660"/>
                  </a:lnTo>
                  <a:lnTo>
                    <a:pt x="570" y="660"/>
                  </a:lnTo>
                  <a:lnTo>
                    <a:pt x="570" y="721"/>
                  </a:lnTo>
                  <a:close/>
                  <a:moveTo>
                    <a:pt x="510" y="811"/>
                  </a:moveTo>
                  <a:lnTo>
                    <a:pt x="30" y="811"/>
                  </a:lnTo>
                  <a:lnTo>
                    <a:pt x="30" y="210"/>
                  </a:lnTo>
                  <a:lnTo>
                    <a:pt x="90" y="210"/>
                  </a:lnTo>
                  <a:lnTo>
                    <a:pt x="90" y="736"/>
                  </a:lnTo>
                  <a:lnTo>
                    <a:pt x="90" y="739"/>
                  </a:lnTo>
                  <a:lnTo>
                    <a:pt x="91" y="741"/>
                  </a:lnTo>
                  <a:lnTo>
                    <a:pt x="92" y="745"/>
                  </a:lnTo>
                  <a:lnTo>
                    <a:pt x="94" y="747"/>
                  </a:lnTo>
                  <a:lnTo>
                    <a:pt x="96" y="748"/>
                  </a:lnTo>
                  <a:lnTo>
                    <a:pt x="98" y="750"/>
                  </a:lnTo>
                  <a:lnTo>
                    <a:pt x="101" y="750"/>
                  </a:lnTo>
                  <a:lnTo>
                    <a:pt x="105" y="751"/>
                  </a:lnTo>
                  <a:lnTo>
                    <a:pt x="510" y="751"/>
                  </a:lnTo>
                  <a:lnTo>
                    <a:pt x="510" y="811"/>
                  </a:lnTo>
                  <a:close/>
                  <a:moveTo>
                    <a:pt x="510" y="52"/>
                  </a:moveTo>
                  <a:lnTo>
                    <a:pt x="609" y="150"/>
                  </a:lnTo>
                  <a:lnTo>
                    <a:pt x="510" y="150"/>
                  </a:lnTo>
                  <a:lnTo>
                    <a:pt x="510" y="52"/>
                  </a:lnTo>
                  <a:close/>
                  <a:moveTo>
                    <a:pt x="659" y="160"/>
                  </a:moveTo>
                  <a:lnTo>
                    <a:pt x="658" y="157"/>
                  </a:lnTo>
                  <a:lnTo>
                    <a:pt x="656" y="154"/>
                  </a:lnTo>
                  <a:lnTo>
                    <a:pt x="506" y="4"/>
                  </a:lnTo>
                  <a:lnTo>
                    <a:pt x="504" y="3"/>
                  </a:lnTo>
                  <a:lnTo>
                    <a:pt x="500" y="1"/>
                  </a:lnTo>
                  <a:lnTo>
                    <a:pt x="498" y="1"/>
                  </a:lnTo>
                  <a:lnTo>
                    <a:pt x="495" y="0"/>
                  </a:lnTo>
                  <a:lnTo>
                    <a:pt x="194" y="0"/>
                  </a:lnTo>
                  <a:lnTo>
                    <a:pt x="191" y="0"/>
                  </a:lnTo>
                  <a:lnTo>
                    <a:pt x="189" y="1"/>
                  </a:lnTo>
                  <a:lnTo>
                    <a:pt x="186" y="3"/>
                  </a:lnTo>
                  <a:lnTo>
                    <a:pt x="184" y="4"/>
                  </a:lnTo>
                  <a:lnTo>
                    <a:pt x="183" y="6"/>
                  </a:lnTo>
                  <a:lnTo>
                    <a:pt x="181" y="9"/>
                  </a:lnTo>
                  <a:lnTo>
                    <a:pt x="179" y="12"/>
                  </a:lnTo>
                  <a:lnTo>
                    <a:pt x="179" y="15"/>
                  </a:lnTo>
                  <a:lnTo>
                    <a:pt x="179" y="91"/>
                  </a:lnTo>
                  <a:lnTo>
                    <a:pt x="105" y="91"/>
                  </a:lnTo>
                  <a:lnTo>
                    <a:pt x="101" y="92"/>
                  </a:lnTo>
                  <a:lnTo>
                    <a:pt x="98" y="93"/>
                  </a:lnTo>
                  <a:lnTo>
                    <a:pt x="96" y="94"/>
                  </a:lnTo>
                  <a:lnTo>
                    <a:pt x="94" y="96"/>
                  </a:lnTo>
                  <a:lnTo>
                    <a:pt x="92" y="98"/>
                  </a:lnTo>
                  <a:lnTo>
                    <a:pt x="91" y="100"/>
                  </a:lnTo>
                  <a:lnTo>
                    <a:pt x="90" y="104"/>
                  </a:lnTo>
                  <a:lnTo>
                    <a:pt x="90" y="107"/>
                  </a:lnTo>
                  <a:lnTo>
                    <a:pt x="90" y="180"/>
                  </a:lnTo>
                  <a:lnTo>
                    <a:pt x="15" y="180"/>
                  </a:lnTo>
                  <a:lnTo>
                    <a:pt x="11" y="181"/>
                  </a:lnTo>
                  <a:lnTo>
                    <a:pt x="8" y="182"/>
                  </a:lnTo>
                  <a:lnTo>
                    <a:pt x="6" y="183"/>
                  </a:lnTo>
                  <a:lnTo>
                    <a:pt x="4" y="185"/>
                  </a:lnTo>
                  <a:lnTo>
                    <a:pt x="2" y="187"/>
                  </a:lnTo>
                  <a:lnTo>
                    <a:pt x="1" y="189"/>
                  </a:lnTo>
                  <a:lnTo>
                    <a:pt x="0" y="192"/>
                  </a:lnTo>
                  <a:lnTo>
                    <a:pt x="0" y="195"/>
                  </a:lnTo>
                  <a:lnTo>
                    <a:pt x="0" y="826"/>
                  </a:lnTo>
                  <a:lnTo>
                    <a:pt x="0" y="829"/>
                  </a:lnTo>
                  <a:lnTo>
                    <a:pt x="1" y="832"/>
                  </a:lnTo>
                  <a:lnTo>
                    <a:pt x="2" y="835"/>
                  </a:lnTo>
                  <a:lnTo>
                    <a:pt x="4" y="837"/>
                  </a:lnTo>
                  <a:lnTo>
                    <a:pt x="6" y="839"/>
                  </a:lnTo>
                  <a:lnTo>
                    <a:pt x="8" y="840"/>
                  </a:lnTo>
                  <a:lnTo>
                    <a:pt x="11" y="841"/>
                  </a:lnTo>
                  <a:lnTo>
                    <a:pt x="15" y="841"/>
                  </a:lnTo>
                  <a:lnTo>
                    <a:pt x="525" y="841"/>
                  </a:lnTo>
                  <a:lnTo>
                    <a:pt x="528" y="841"/>
                  </a:lnTo>
                  <a:lnTo>
                    <a:pt x="530" y="840"/>
                  </a:lnTo>
                  <a:lnTo>
                    <a:pt x="534" y="839"/>
                  </a:lnTo>
                  <a:lnTo>
                    <a:pt x="536" y="837"/>
                  </a:lnTo>
                  <a:lnTo>
                    <a:pt x="538" y="835"/>
                  </a:lnTo>
                  <a:lnTo>
                    <a:pt x="539" y="832"/>
                  </a:lnTo>
                  <a:lnTo>
                    <a:pt x="540" y="829"/>
                  </a:lnTo>
                  <a:lnTo>
                    <a:pt x="540" y="826"/>
                  </a:lnTo>
                  <a:lnTo>
                    <a:pt x="540" y="751"/>
                  </a:lnTo>
                  <a:lnTo>
                    <a:pt x="585" y="751"/>
                  </a:lnTo>
                  <a:lnTo>
                    <a:pt x="588" y="750"/>
                  </a:lnTo>
                  <a:lnTo>
                    <a:pt x="591" y="750"/>
                  </a:lnTo>
                  <a:lnTo>
                    <a:pt x="594" y="748"/>
                  </a:lnTo>
                  <a:lnTo>
                    <a:pt x="596" y="747"/>
                  </a:lnTo>
                  <a:lnTo>
                    <a:pt x="598" y="745"/>
                  </a:lnTo>
                  <a:lnTo>
                    <a:pt x="599" y="741"/>
                  </a:lnTo>
                  <a:lnTo>
                    <a:pt x="600" y="739"/>
                  </a:lnTo>
                  <a:lnTo>
                    <a:pt x="600" y="736"/>
                  </a:lnTo>
                  <a:lnTo>
                    <a:pt x="600" y="660"/>
                  </a:lnTo>
                  <a:lnTo>
                    <a:pt x="645" y="660"/>
                  </a:lnTo>
                  <a:lnTo>
                    <a:pt x="648" y="660"/>
                  </a:lnTo>
                  <a:lnTo>
                    <a:pt x="651" y="659"/>
                  </a:lnTo>
                  <a:lnTo>
                    <a:pt x="653" y="658"/>
                  </a:lnTo>
                  <a:lnTo>
                    <a:pt x="656" y="657"/>
                  </a:lnTo>
                  <a:lnTo>
                    <a:pt x="658" y="655"/>
                  </a:lnTo>
                  <a:lnTo>
                    <a:pt x="659" y="652"/>
                  </a:lnTo>
                  <a:lnTo>
                    <a:pt x="660" y="648"/>
                  </a:lnTo>
                  <a:lnTo>
                    <a:pt x="660" y="645"/>
                  </a:lnTo>
                  <a:lnTo>
                    <a:pt x="660" y="165"/>
                  </a:lnTo>
                  <a:lnTo>
                    <a:pt x="660" y="163"/>
                  </a:lnTo>
                  <a:lnTo>
                    <a:pt x="659" y="160"/>
                  </a:lnTo>
                  <a:close/>
                </a:path>
              </a:pathLst>
            </a:custGeom>
            <a:solidFill>
              <a:schemeClr val="bg1"/>
            </a:solidFill>
            <a:ln>
              <a:noFill/>
            </a:ln>
          </p:spPr>
          <p:txBody>
            <a:bodyPr anchor="ctr"/>
            <a:lstStyle/>
            <a:p>
              <a:pPr algn="ctr"/>
              <a:endParaRPr/>
            </a:p>
          </p:txBody>
        </p:sp>
        <p:grpSp>
          <p:nvGrpSpPr>
            <p:cNvPr id="22" name="Group 44"/>
            <p:cNvGrpSpPr/>
            <p:nvPr/>
          </p:nvGrpSpPr>
          <p:grpSpPr>
            <a:xfrm>
              <a:off x="6717004" y="3189018"/>
              <a:ext cx="509233" cy="415873"/>
              <a:chOff x="4891088" y="833438"/>
              <a:chExt cx="285750" cy="233363"/>
            </a:xfrm>
            <a:solidFill>
              <a:schemeClr val="bg1"/>
            </a:solidFill>
          </p:grpSpPr>
          <p:sp>
            <p:nvSpPr>
              <p:cNvPr id="28" name="Freeform: Shape 45"/>
              <p:cNvSpPr/>
              <p:nvPr/>
            </p:nvSpPr>
            <p:spPr bwMode="auto">
              <a:xfrm>
                <a:off x="4891088" y="833438"/>
                <a:ext cx="285750" cy="233363"/>
              </a:xfrm>
              <a:custGeom>
                <a:avLst/>
                <a:gdLst>
                  <a:gd name="T0" fmla="*/ 50 w 901"/>
                  <a:gd name="T1" fmla="*/ 30 h 735"/>
                  <a:gd name="T2" fmla="*/ 44 w 901"/>
                  <a:gd name="T3" fmla="*/ 31 h 735"/>
                  <a:gd name="T4" fmla="*/ 36 w 901"/>
                  <a:gd name="T5" fmla="*/ 38 h 735"/>
                  <a:gd name="T6" fmla="*/ 31 w 901"/>
                  <a:gd name="T7" fmla="*/ 50 h 735"/>
                  <a:gd name="T8" fmla="*/ 30 w 901"/>
                  <a:gd name="T9" fmla="*/ 548 h 735"/>
                  <a:gd name="T10" fmla="*/ 32 w 901"/>
                  <a:gd name="T11" fmla="*/ 557 h 735"/>
                  <a:gd name="T12" fmla="*/ 38 w 901"/>
                  <a:gd name="T13" fmla="*/ 564 h 735"/>
                  <a:gd name="T14" fmla="*/ 44 w 901"/>
                  <a:gd name="T15" fmla="*/ 569 h 735"/>
                  <a:gd name="T16" fmla="*/ 54 w 901"/>
                  <a:gd name="T17" fmla="*/ 571 h 735"/>
                  <a:gd name="T18" fmla="*/ 108 w 901"/>
                  <a:gd name="T19" fmla="*/ 571 h 735"/>
                  <a:gd name="T20" fmla="*/ 114 w 901"/>
                  <a:gd name="T21" fmla="*/ 573 h 735"/>
                  <a:gd name="T22" fmla="*/ 118 w 901"/>
                  <a:gd name="T23" fmla="*/ 577 h 735"/>
                  <a:gd name="T24" fmla="*/ 120 w 901"/>
                  <a:gd name="T25" fmla="*/ 582 h 735"/>
                  <a:gd name="T26" fmla="*/ 120 w 901"/>
                  <a:gd name="T27" fmla="*/ 691 h 735"/>
                  <a:gd name="T28" fmla="*/ 275 w 901"/>
                  <a:gd name="T29" fmla="*/ 572 h 735"/>
                  <a:gd name="T30" fmla="*/ 849 w 901"/>
                  <a:gd name="T31" fmla="*/ 571 h 735"/>
                  <a:gd name="T32" fmla="*/ 857 w 901"/>
                  <a:gd name="T33" fmla="*/ 569 h 735"/>
                  <a:gd name="T34" fmla="*/ 865 w 901"/>
                  <a:gd name="T35" fmla="*/ 564 h 735"/>
                  <a:gd name="T36" fmla="*/ 870 w 901"/>
                  <a:gd name="T37" fmla="*/ 557 h 735"/>
                  <a:gd name="T38" fmla="*/ 871 w 901"/>
                  <a:gd name="T39" fmla="*/ 548 h 735"/>
                  <a:gd name="T40" fmla="*/ 871 w 901"/>
                  <a:gd name="T41" fmla="*/ 50 h 735"/>
                  <a:gd name="T42" fmla="*/ 866 w 901"/>
                  <a:gd name="T43" fmla="*/ 37 h 735"/>
                  <a:gd name="T44" fmla="*/ 858 w 901"/>
                  <a:gd name="T45" fmla="*/ 31 h 735"/>
                  <a:gd name="T46" fmla="*/ 851 w 901"/>
                  <a:gd name="T47" fmla="*/ 30 h 735"/>
                  <a:gd name="T48" fmla="*/ 54 w 901"/>
                  <a:gd name="T49" fmla="*/ 30 h 735"/>
                  <a:gd name="T50" fmla="*/ 102 w 901"/>
                  <a:gd name="T51" fmla="*/ 735 h 735"/>
                  <a:gd name="T52" fmla="*/ 95 w 901"/>
                  <a:gd name="T53" fmla="*/ 732 h 735"/>
                  <a:gd name="T54" fmla="*/ 91 w 901"/>
                  <a:gd name="T55" fmla="*/ 725 h 735"/>
                  <a:gd name="T56" fmla="*/ 90 w 901"/>
                  <a:gd name="T57" fmla="*/ 601 h 735"/>
                  <a:gd name="T58" fmla="*/ 43 w 901"/>
                  <a:gd name="T59" fmla="*/ 600 h 735"/>
                  <a:gd name="T60" fmla="*/ 24 w 901"/>
                  <a:gd name="T61" fmla="*/ 591 h 735"/>
                  <a:gd name="T62" fmla="*/ 10 w 901"/>
                  <a:gd name="T63" fmla="*/ 577 h 735"/>
                  <a:gd name="T64" fmla="*/ 1 w 901"/>
                  <a:gd name="T65" fmla="*/ 559 h 735"/>
                  <a:gd name="T66" fmla="*/ 0 w 901"/>
                  <a:gd name="T67" fmla="*/ 60 h 735"/>
                  <a:gd name="T68" fmla="*/ 4 w 901"/>
                  <a:gd name="T69" fmla="*/ 35 h 735"/>
                  <a:gd name="T70" fmla="*/ 9 w 901"/>
                  <a:gd name="T71" fmla="*/ 25 h 735"/>
                  <a:gd name="T72" fmla="*/ 14 w 901"/>
                  <a:gd name="T73" fmla="*/ 16 h 735"/>
                  <a:gd name="T74" fmla="*/ 23 w 901"/>
                  <a:gd name="T75" fmla="*/ 9 h 735"/>
                  <a:gd name="T76" fmla="*/ 31 w 901"/>
                  <a:gd name="T77" fmla="*/ 5 h 735"/>
                  <a:gd name="T78" fmla="*/ 42 w 901"/>
                  <a:gd name="T79" fmla="*/ 1 h 735"/>
                  <a:gd name="T80" fmla="*/ 54 w 901"/>
                  <a:gd name="T81" fmla="*/ 0 h 735"/>
                  <a:gd name="T82" fmla="*/ 854 w 901"/>
                  <a:gd name="T83" fmla="*/ 0 h 735"/>
                  <a:gd name="T84" fmla="*/ 866 w 901"/>
                  <a:gd name="T85" fmla="*/ 2 h 735"/>
                  <a:gd name="T86" fmla="*/ 875 w 901"/>
                  <a:gd name="T87" fmla="*/ 7 h 735"/>
                  <a:gd name="T88" fmla="*/ 884 w 901"/>
                  <a:gd name="T89" fmla="*/ 12 h 735"/>
                  <a:gd name="T90" fmla="*/ 890 w 901"/>
                  <a:gd name="T91" fmla="*/ 21 h 735"/>
                  <a:gd name="T92" fmla="*/ 896 w 901"/>
                  <a:gd name="T93" fmla="*/ 29 h 735"/>
                  <a:gd name="T94" fmla="*/ 900 w 901"/>
                  <a:gd name="T95" fmla="*/ 46 h 735"/>
                  <a:gd name="T96" fmla="*/ 901 w 901"/>
                  <a:gd name="T97" fmla="*/ 548 h 735"/>
                  <a:gd name="T98" fmla="*/ 897 w 901"/>
                  <a:gd name="T99" fmla="*/ 569 h 735"/>
                  <a:gd name="T100" fmla="*/ 886 w 901"/>
                  <a:gd name="T101" fmla="*/ 585 h 735"/>
                  <a:gd name="T102" fmla="*/ 869 w 901"/>
                  <a:gd name="T103" fmla="*/ 596 h 735"/>
                  <a:gd name="T104" fmla="*/ 849 w 901"/>
                  <a:gd name="T105" fmla="*/ 601 h 735"/>
                  <a:gd name="T106" fmla="*/ 115 w 901"/>
                  <a:gd name="T107" fmla="*/ 732 h 735"/>
                  <a:gd name="T108" fmla="*/ 105 w 901"/>
                  <a:gd name="T109"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01" h="735">
                    <a:moveTo>
                      <a:pt x="54" y="30"/>
                    </a:moveTo>
                    <a:lnTo>
                      <a:pt x="50" y="30"/>
                    </a:lnTo>
                    <a:lnTo>
                      <a:pt x="47" y="30"/>
                    </a:lnTo>
                    <a:lnTo>
                      <a:pt x="44" y="31"/>
                    </a:lnTo>
                    <a:lnTo>
                      <a:pt x="40" y="33"/>
                    </a:lnTo>
                    <a:lnTo>
                      <a:pt x="36" y="38"/>
                    </a:lnTo>
                    <a:lnTo>
                      <a:pt x="33" y="43"/>
                    </a:lnTo>
                    <a:lnTo>
                      <a:pt x="31" y="50"/>
                    </a:lnTo>
                    <a:lnTo>
                      <a:pt x="30" y="60"/>
                    </a:lnTo>
                    <a:lnTo>
                      <a:pt x="30" y="548"/>
                    </a:lnTo>
                    <a:lnTo>
                      <a:pt x="31" y="552"/>
                    </a:lnTo>
                    <a:lnTo>
                      <a:pt x="32" y="557"/>
                    </a:lnTo>
                    <a:lnTo>
                      <a:pt x="34" y="561"/>
                    </a:lnTo>
                    <a:lnTo>
                      <a:pt x="38" y="564"/>
                    </a:lnTo>
                    <a:lnTo>
                      <a:pt x="41" y="566"/>
                    </a:lnTo>
                    <a:lnTo>
                      <a:pt x="44" y="569"/>
                    </a:lnTo>
                    <a:lnTo>
                      <a:pt x="48" y="570"/>
                    </a:lnTo>
                    <a:lnTo>
                      <a:pt x="54" y="571"/>
                    </a:lnTo>
                    <a:lnTo>
                      <a:pt x="105" y="571"/>
                    </a:lnTo>
                    <a:lnTo>
                      <a:pt x="108" y="571"/>
                    </a:lnTo>
                    <a:lnTo>
                      <a:pt x="111" y="572"/>
                    </a:lnTo>
                    <a:lnTo>
                      <a:pt x="114" y="573"/>
                    </a:lnTo>
                    <a:lnTo>
                      <a:pt x="116" y="575"/>
                    </a:lnTo>
                    <a:lnTo>
                      <a:pt x="118" y="577"/>
                    </a:lnTo>
                    <a:lnTo>
                      <a:pt x="119" y="579"/>
                    </a:lnTo>
                    <a:lnTo>
                      <a:pt x="120" y="582"/>
                    </a:lnTo>
                    <a:lnTo>
                      <a:pt x="120" y="586"/>
                    </a:lnTo>
                    <a:lnTo>
                      <a:pt x="120" y="691"/>
                    </a:lnTo>
                    <a:lnTo>
                      <a:pt x="271" y="574"/>
                    </a:lnTo>
                    <a:lnTo>
                      <a:pt x="275" y="572"/>
                    </a:lnTo>
                    <a:lnTo>
                      <a:pt x="280" y="571"/>
                    </a:lnTo>
                    <a:lnTo>
                      <a:pt x="849" y="571"/>
                    </a:lnTo>
                    <a:lnTo>
                      <a:pt x="853" y="570"/>
                    </a:lnTo>
                    <a:lnTo>
                      <a:pt x="857" y="569"/>
                    </a:lnTo>
                    <a:lnTo>
                      <a:pt x="861" y="566"/>
                    </a:lnTo>
                    <a:lnTo>
                      <a:pt x="865" y="564"/>
                    </a:lnTo>
                    <a:lnTo>
                      <a:pt x="868" y="561"/>
                    </a:lnTo>
                    <a:lnTo>
                      <a:pt x="870" y="557"/>
                    </a:lnTo>
                    <a:lnTo>
                      <a:pt x="871" y="552"/>
                    </a:lnTo>
                    <a:lnTo>
                      <a:pt x="871" y="548"/>
                    </a:lnTo>
                    <a:lnTo>
                      <a:pt x="871" y="60"/>
                    </a:lnTo>
                    <a:lnTo>
                      <a:pt x="871" y="50"/>
                    </a:lnTo>
                    <a:lnTo>
                      <a:pt x="869" y="42"/>
                    </a:lnTo>
                    <a:lnTo>
                      <a:pt x="866" y="37"/>
                    </a:lnTo>
                    <a:lnTo>
                      <a:pt x="861" y="33"/>
                    </a:lnTo>
                    <a:lnTo>
                      <a:pt x="858" y="31"/>
                    </a:lnTo>
                    <a:lnTo>
                      <a:pt x="854" y="30"/>
                    </a:lnTo>
                    <a:lnTo>
                      <a:pt x="851" y="30"/>
                    </a:lnTo>
                    <a:lnTo>
                      <a:pt x="849" y="30"/>
                    </a:lnTo>
                    <a:lnTo>
                      <a:pt x="54" y="30"/>
                    </a:lnTo>
                    <a:close/>
                    <a:moveTo>
                      <a:pt x="105" y="735"/>
                    </a:moveTo>
                    <a:lnTo>
                      <a:pt x="102" y="735"/>
                    </a:lnTo>
                    <a:lnTo>
                      <a:pt x="99" y="734"/>
                    </a:lnTo>
                    <a:lnTo>
                      <a:pt x="95" y="732"/>
                    </a:lnTo>
                    <a:lnTo>
                      <a:pt x="93" y="729"/>
                    </a:lnTo>
                    <a:lnTo>
                      <a:pt x="91" y="725"/>
                    </a:lnTo>
                    <a:lnTo>
                      <a:pt x="90" y="721"/>
                    </a:lnTo>
                    <a:lnTo>
                      <a:pt x="90" y="601"/>
                    </a:lnTo>
                    <a:lnTo>
                      <a:pt x="54" y="601"/>
                    </a:lnTo>
                    <a:lnTo>
                      <a:pt x="43" y="600"/>
                    </a:lnTo>
                    <a:lnTo>
                      <a:pt x="32" y="596"/>
                    </a:lnTo>
                    <a:lnTo>
                      <a:pt x="24" y="591"/>
                    </a:lnTo>
                    <a:lnTo>
                      <a:pt x="16" y="585"/>
                    </a:lnTo>
                    <a:lnTo>
                      <a:pt x="10" y="577"/>
                    </a:lnTo>
                    <a:lnTo>
                      <a:pt x="4" y="569"/>
                    </a:lnTo>
                    <a:lnTo>
                      <a:pt x="1" y="559"/>
                    </a:lnTo>
                    <a:lnTo>
                      <a:pt x="0" y="548"/>
                    </a:lnTo>
                    <a:lnTo>
                      <a:pt x="0" y="60"/>
                    </a:lnTo>
                    <a:lnTo>
                      <a:pt x="1" y="46"/>
                    </a:lnTo>
                    <a:lnTo>
                      <a:pt x="4" y="35"/>
                    </a:lnTo>
                    <a:lnTo>
                      <a:pt x="7" y="29"/>
                    </a:lnTo>
                    <a:lnTo>
                      <a:pt x="9" y="25"/>
                    </a:lnTo>
                    <a:lnTo>
                      <a:pt x="11" y="21"/>
                    </a:lnTo>
                    <a:lnTo>
                      <a:pt x="14" y="16"/>
                    </a:lnTo>
                    <a:lnTo>
                      <a:pt x="18" y="12"/>
                    </a:lnTo>
                    <a:lnTo>
                      <a:pt x="23" y="9"/>
                    </a:lnTo>
                    <a:lnTo>
                      <a:pt x="27" y="7"/>
                    </a:lnTo>
                    <a:lnTo>
                      <a:pt x="31" y="5"/>
                    </a:lnTo>
                    <a:lnTo>
                      <a:pt x="36" y="2"/>
                    </a:lnTo>
                    <a:lnTo>
                      <a:pt x="42" y="1"/>
                    </a:lnTo>
                    <a:lnTo>
                      <a:pt x="47" y="0"/>
                    </a:lnTo>
                    <a:lnTo>
                      <a:pt x="54" y="0"/>
                    </a:lnTo>
                    <a:lnTo>
                      <a:pt x="849" y="0"/>
                    </a:lnTo>
                    <a:lnTo>
                      <a:pt x="854" y="0"/>
                    </a:lnTo>
                    <a:lnTo>
                      <a:pt x="860" y="1"/>
                    </a:lnTo>
                    <a:lnTo>
                      <a:pt x="866" y="2"/>
                    </a:lnTo>
                    <a:lnTo>
                      <a:pt x="870" y="4"/>
                    </a:lnTo>
                    <a:lnTo>
                      <a:pt x="875" y="7"/>
                    </a:lnTo>
                    <a:lnTo>
                      <a:pt x="880" y="9"/>
                    </a:lnTo>
                    <a:lnTo>
                      <a:pt x="884" y="12"/>
                    </a:lnTo>
                    <a:lnTo>
                      <a:pt x="887" y="16"/>
                    </a:lnTo>
                    <a:lnTo>
                      <a:pt x="890" y="21"/>
                    </a:lnTo>
                    <a:lnTo>
                      <a:pt x="894" y="25"/>
                    </a:lnTo>
                    <a:lnTo>
                      <a:pt x="896" y="29"/>
                    </a:lnTo>
                    <a:lnTo>
                      <a:pt x="898" y="35"/>
                    </a:lnTo>
                    <a:lnTo>
                      <a:pt x="900" y="46"/>
                    </a:lnTo>
                    <a:lnTo>
                      <a:pt x="901" y="60"/>
                    </a:lnTo>
                    <a:lnTo>
                      <a:pt x="901" y="548"/>
                    </a:lnTo>
                    <a:lnTo>
                      <a:pt x="900" y="558"/>
                    </a:lnTo>
                    <a:lnTo>
                      <a:pt x="897" y="569"/>
                    </a:lnTo>
                    <a:lnTo>
                      <a:pt x="892" y="577"/>
                    </a:lnTo>
                    <a:lnTo>
                      <a:pt x="886" y="585"/>
                    </a:lnTo>
                    <a:lnTo>
                      <a:pt x="878" y="592"/>
                    </a:lnTo>
                    <a:lnTo>
                      <a:pt x="869" y="596"/>
                    </a:lnTo>
                    <a:lnTo>
                      <a:pt x="859" y="600"/>
                    </a:lnTo>
                    <a:lnTo>
                      <a:pt x="849" y="601"/>
                    </a:lnTo>
                    <a:lnTo>
                      <a:pt x="286" y="601"/>
                    </a:lnTo>
                    <a:lnTo>
                      <a:pt x="115" y="732"/>
                    </a:lnTo>
                    <a:lnTo>
                      <a:pt x="110" y="735"/>
                    </a:lnTo>
                    <a:lnTo>
                      <a:pt x="105" y="735"/>
                    </a:lnTo>
                    <a:lnTo>
                      <a:pt x="105" y="7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29" name="Freeform: Shape 46"/>
              <p:cNvSpPr/>
              <p:nvPr/>
            </p:nvSpPr>
            <p:spPr bwMode="auto">
              <a:xfrm>
                <a:off x="4981575" y="914401"/>
                <a:ext cx="22225" cy="20638"/>
              </a:xfrm>
              <a:custGeom>
                <a:avLst/>
                <a:gdLst>
                  <a:gd name="T0" fmla="*/ 33 w 67"/>
                  <a:gd name="T1" fmla="*/ 30 h 67"/>
                  <a:gd name="T2" fmla="*/ 32 w 67"/>
                  <a:gd name="T3" fmla="*/ 30 h 67"/>
                  <a:gd name="T4" fmla="*/ 31 w 67"/>
                  <a:gd name="T5" fmla="*/ 31 h 67"/>
                  <a:gd name="T6" fmla="*/ 30 w 67"/>
                  <a:gd name="T7" fmla="*/ 32 h 67"/>
                  <a:gd name="T8" fmla="*/ 30 w 67"/>
                  <a:gd name="T9" fmla="*/ 33 h 67"/>
                  <a:gd name="T10" fmla="*/ 30 w 67"/>
                  <a:gd name="T11" fmla="*/ 35 h 67"/>
                  <a:gd name="T12" fmla="*/ 31 w 67"/>
                  <a:gd name="T13" fmla="*/ 36 h 67"/>
                  <a:gd name="T14" fmla="*/ 32 w 67"/>
                  <a:gd name="T15" fmla="*/ 36 h 67"/>
                  <a:gd name="T16" fmla="*/ 33 w 67"/>
                  <a:gd name="T17" fmla="*/ 36 h 67"/>
                  <a:gd name="T18" fmla="*/ 35 w 67"/>
                  <a:gd name="T19" fmla="*/ 36 h 67"/>
                  <a:gd name="T20" fmla="*/ 36 w 67"/>
                  <a:gd name="T21" fmla="*/ 36 h 67"/>
                  <a:gd name="T22" fmla="*/ 37 w 67"/>
                  <a:gd name="T23" fmla="*/ 35 h 67"/>
                  <a:gd name="T24" fmla="*/ 37 w 67"/>
                  <a:gd name="T25" fmla="*/ 33 h 67"/>
                  <a:gd name="T26" fmla="*/ 37 w 67"/>
                  <a:gd name="T27" fmla="*/ 32 h 67"/>
                  <a:gd name="T28" fmla="*/ 36 w 67"/>
                  <a:gd name="T29" fmla="*/ 31 h 67"/>
                  <a:gd name="T30" fmla="*/ 35 w 67"/>
                  <a:gd name="T31" fmla="*/ 30 h 67"/>
                  <a:gd name="T32" fmla="*/ 33 w 67"/>
                  <a:gd name="T33" fmla="*/ 30 h 67"/>
                  <a:gd name="T34" fmla="*/ 33 w 67"/>
                  <a:gd name="T35" fmla="*/ 30 h 67"/>
                  <a:gd name="T36" fmla="*/ 33 w 67"/>
                  <a:gd name="T37" fmla="*/ 67 h 67"/>
                  <a:gd name="T38" fmla="*/ 26 w 67"/>
                  <a:gd name="T39" fmla="*/ 66 h 67"/>
                  <a:gd name="T40" fmla="*/ 20 w 67"/>
                  <a:gd name="T41" fmla="*/ 64 h 67"/>
                  <a:gd name="T42" fmla="*/ 15 w 67"/>
                  <a:gd name="T43" fmla="*/ 62 h 67"/>
                  <a:gd name="T44" fmla="*/ 9 w 67"/>
                  <a:gd name="T45" fmla="*/ 58 h 67"/>
                  <a:gd name="T46" fmla="*/ 5 w 67"/>
                  <a:gd name="T47" fmla="*/ 52 h 67"/>
                  <a:gd name="T48" fmla="*/ 2 w 67"/>
                  <a:gd name="T49" fmla="*/ 47 h 67"/>
                  <a:gd name="T50" fmla="*/ 0 w 67"/>
                  <a:gd name="T51" fmla="*/ 40 h 67"/>
                  <a:gd name="T52" fmla="*/ 0 w 67"/>
                  <a:gd name="T53" fmla="*/ 33 h 67"/>
                  <a:gd name="T54" fmla="*/ 0 w 67"/>
                  <a:gd name="T55" fmla="*/ 27 h 67"/>
                  <a:gd name="T56" fmla="*/ 2 w 67"/>
                  <a:gd name="T57" fmla="*/ 20 h 67"/>
                  <a:gd name="T58" fmla="*/ 5 w 67"/>
                  <a:gd name="T59" fmla="*/ 15 h 67"/>
                  <a:gd name="T60" fmla="*/ 9 w 67"/>
                  <a:gd name="T61" fmla="*/ 9 h 67"/>
                  <a:gd name="T62" fmla="*/ 15 w 67"/>
                  <a:gd name="T63" fmla="*/ 5 h 67"/>
                  <a:gd name="T64" fmla="*/ 20 w 67"/>
                  <a:gd name="T65" fmla="*/ 2 h 67"/>
                  <a:gd name="T66" fmla="*/ 26 w 67"/>
                  <a:gd name="T67" fmla="*/ 0 h 67"/>
                  <a:gd name="T68" fmla="*/ 33 w 67"/>
                  <a:gd name="T69" fmla="*/ 0 h 67"/>
                  <a:gd name="T70" fmla="*/ 40 w 67"/>
                  <a:gd name="T71" fmla="*/ 0 h 67"/>
                  <a:gd name="T72" fmla="*/ 47 w 67"/>
                  <a:gd name="T73" fmla="*/ 2 h 67"/>
                  <a:gd name="T74" fmla="*/ 52 w 67"/>
                  <a:gd name="T75" fmla="*/ 5 h 67"/>
                  <a:gd name="T76" fmla="*/ 58 w 67"/>
                  <a:gd name="T77" fmla="*/ 9 h 67"/>
                  <a:gd name="T78" fmla="*/ 62 w 67"/>
                  <a:gd name="T79" fmla="*/ 15 h 67"/>
                  <a:gd name="T80" fmla="*/ 65 w 67"/>
                  <a:gd name="T81" fmla="*/ 20 h 67"/>
                  <a:gd name="T82" fmla="*/ 66 w 67"/>
                  <a:gd name="T83" fmla="*/ 27 h 67"/>
                  <a:gd name="T84" fmla="*/ 67 w 67"/>
                  <a:gd name="T85" fmla="*/ 33 h 67"/>
                  <a:gd name="T86" fmla="*/ 66 w 67"/>
                  <a:gd name="T87" fmla="*/ 40 h 67"/>
                  <a:gd name="T88" fmla="*/ 65 w 67"/>
                  <a:gd name="T89" fmla="*/ 47 h 67"/>
                  <a:gd name="T90" fmla="*/ 62 w 67"/>
                  <a:gd name="T91" fmla="*/ 52 h 67"/>
                  <a:gd name="T92" fmla="*/ 58 w 67"/>
                  <a:gd name="T93" fmla="*/ 58 h 67"/>
                  <a:gd name="T94" fmla="*/ 52 w 67"/>
                  <a:gd name="T95" fmla="*/ 62 h 67"/>
                  <a:gd name="T96" fmla="*/ 47 w 67"/>
                  <a:gd name="T97" fmla="*/ 64 h 67"/>
                  <a:gd name="T98" fmla="*/ 40 w 67"/>
                  <a:gd name="T99" fmla="*/ 66 h 67"/>
                  <a:gd name="T100" fmla="*/ 33 w 67"/>
                  <a:gd name="T101" fmla="*/ 67 h 67"/>
                  <a:gd name="T102" fmla="*/ 33 w 67"/>
                  <a:gd name="T103"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67">
                    <a:moveTo>
                      <a:pt x="33" y="30"/>
                    </a:moveTo>
                    <a:lnTo>
                      <a:pt x="32" y="30"/>
                    </a:lnTo>
                    <a:lnTo>
                      <a:pt x="31" y="31"/>
                    </a:lnTo>
                    <a:lnTo>
                      <a:pt x="30" y="32"/>
                    </a:lnTo>
                    <a:lnTo>
                      <a:pt x="30" y="33"/>
                    </a:lnTo>
                    <a:lnTo>
                      <a:pt x="30" y="35"/>
                    </a:lnTo>
                    <a:lnTo>
                      <a:pt x="31" y="36"/>
                    </a:lnTo>
                    <a:lnTo>
                      <a:pt x="32" y="36"/>
                    </a:lnTo>
                    <a:lnTo>
                      <a:pt x="33" y="36"/>
                    </a:lnTo>
                    <a:lnTo>
                      <a:pt x="35" y="36"/>
                    </a:lnTo>
                    <a:lnTo>
                      <a:pt x="36" y="36"/>
                    </a:lnTo>
                    <a:lnTo>
                      <a:pt x="37" y="35"/>
                    </a:lnTo>
                    <a:lnTo>
                      <a:pt x="37" y="33"/>
                    </a:lnTo>
                    <a:lnTo>
                      <a:pt x="37" y="32"/>
                    </a:lnTo>
                    <a:lnTo>
                      <a:pt x="36" y="31"/>
                    </a:lnTo>
                    <a:lnTo>
                      <a:pt x="35" y="30"/>
                    </a:lnTo>
                    <a:lnTo>
                      <a:pt x="33" y="30"/>
                    </a:lnTo>
                    <a:lnTo>
                      <a:pt x="33" y="30"/>
                    </a:lnTo>
                    <a:close/>
                    <a:moveTo>
                      <a:pt x="33" y="67"/>
                    </a:moveTo>
                    <a:lnTo>
                      <a:pt x="26" y="66"/>
                    </a:lnTo>
                    <a:lnTo>
                      <a:pt x="20" y="64"/>
                    </a:lnTo>
                    <a:lnTo>
                      <a:pt x="15" y="62"/>
                    </a:lnTo>
                    <a:lnTo>
                      <a:pt x="9" y="58"/>
                    </a:lnTo>
                    <a:lnTo>
                      <a:pt x="5" y="52"/>
                    </a:lnTo>
                    <a:lnTo>
                      <a:pt x="2" y="47"/>
                    </a:lnTo>
                    <a:lnTo>
                      <a:pt x="0" y="40"/>
                    </a:lnTo>
                    <a:lnTo>
                      <a:pt x="0" y="33"/>
                    </a:lnTo>
                    <a:lnTo>
                      <a:pt x="0" y="27"/>
                    </a:lnTo>
                    <a:lnTo>
                      <a:pt x="2" y="20"/>
                    </a:lnTo>
                    <a:lnTo>
                      <a:pt x="5" y="15"/>
                    </a:lnTo>
                    <a:lnTo>
                      <a:pt x="9" y="9"/>
                    </a:lnTo>
                    <a:lnTo>
                      <a:pt x="15" y="5"/>
                    </a:lnTo>
                    <a:lnTo>
                      <a:pt x="20" y="2"/>
                    </a:lnTo>
                    <a:lnTo>
                      <a:pt x="26" y="0"/>
                    </a:lnTo>
                    <a:lnTo>
                      <a:pt x="33" y="0"/>
                    </a:lnTo>
                    <a:lnTo>
                      <a:pt x="40" y="0"/>
                    </a:lnTo>
                    <a:lnTo>
                      <a:pt x="47" y="2"/>
                    </a:lnTo>
                    <a:lnTo>
                      <a:pt x="52" y="5"/>
                    </a:lnTo>
                    <a:lnTo>
                      <a:pt x="58" y="9"/>
                    </a:lnTo>
                    <a:lnTo>
                      <a:pt x="62" y="15"/>
                    </a:lnTo>
                    <a:lnTo>
                      <a:pt x="65" y="20"/>
                    </a:lnTo>
                    <a:lnTo>
                      <a:pt x="66" y="27"/>
                    </a:lnTo>
                    <a:lnTo>
                      <a:pt x="67" y="33"/>
                    </a:lnTo>
                    <a:lnTo>
                      <a:pt x="66" y="40"/>
                    </a:lnTo>
                    <a:lnTo>
                      <a:pt x="65" y="47"/>
                    </a:lnTo>
                    <a:lnTo>
                      <a:pt x="62" y="52"/>
                    </a:lnTo>
                    <a:lnTo>
                      <a:pt x="58" y="58"/>
                    </a:lnTo>
                    <a:lnTo>
                      <a:pt x="52" y="62"/>
                    </a:lnTo>
                    <a:lnTo>
                      <a:pt x="47" y="64"/>
                    </a:lnTo>
                    <a:lnTo>
                      <a:pt x="40" y="66"/>
                    </a:lnTo>
                    <a:lnTo>
                      <a:pt x="33" y="67"/>
                    </a:lnTo>
                    <a:lnTo>
                      <a:pt x="33" y="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0" name="Freeform: Shape 47"/>
              <p:cNvSpPr/>
              <p:nvPr/>
            </p:nvSpPr>
            <p:spPr bwMode="auto">
              <a:xfrm>
                <a:off x="5078413" y="914401"/>
                <a:ext cx="20638" cy="20638"/>
              </a:xfrm>
              <a:custGeom>
                <a:avLst/>
                <a:gdLst>
                  <a:gd name="T0" fmla="*/ 34 w 67"/>
                  <a:gd name="T1" fmla="*/ 30 h 67"/>
                  <a:gd name="T2" fmla="*/ 32 w 67"/>
                  <a:gd name="T3" fmla="*/ 30 h 67"/>
                  <a:gd name="T4" fmla="*/ 31 w 67"/>
                  <a:gd name="T5" fmla="*/ 31 h 67"/>
                  <a:gd name="T6" fmla="*/ 30 w 67"/>
                  <a:gd name="T7" fmla="*/ 32 h 67"/>
                  <a:gd name="T8" fmla="*/ 30 w 67"/>
                  <a:gd name="T9" fmla="*/ 33 h 67"/>
                  <a:gd name="T10" fmla="*/ 30 w 67"/>
                  <a:gd name="T11" fmla="*/ 35 h 67"/>
                  <a:gd name="T12" fmla="*/ 31 w 67"/>
                  <a:gd name="T13" fmla="*/ 36 h 67"/>
                  <a:gd name="T14" fmla="*/ 32 w 67"/>
                  <a:gd name="T15" fmla="*/ 36 h 67"/>
                  <a:gd name="T16" fmla="*/ 34 w 67"/>
                  <a:gd name="T17" fmla="*/ 36 h 67"/>
                  <a:gd name="T18" fmla="*/ 35 w 67"/>
                  <a:gd name="T19" fmla="*/ 36 h 67"/>
                  <a:gd name="T20" fmla="*/ 36 w 67"/>
                  <a:gd name="T21" fmla="*/ 36 h 67"/>
                  <a:gd name="T22" fmla="*/ 37 w 67"/>
                  <a:gd name="T23" fmla="*/ 35 h 67"/>
                  <a:gd name="T24" fmla="*/ 37 w 67"/>
                  <a:gd name="T25" fmla="*/ 33 h 67"/>
                  <a:gd name="T26" fmla="*/ 37 w 67"/>
                  <a:gd name="T27" fmla="*/ 32 h 67"/>
                  <a:gd name="T28" fmla="*/ 36 w 67"/>
                  <a:gd name="T29" fmla="*/ 31 h 67"/>
                  <a:gd name="T30" fmla="*/ 35 w 67"/>
                  <a:gd name="T31" fmla="*/ 30 h 67"/>
                  <a:gd name="T32" fmla="*/ 34 w 67"/>
                  <a:gd name="T33" fmla="*/ 30 h 67"/>
                  <a:gd name="T34" fmla="*/ 34 w 67"/>
                  <a:gd name="T35" fmla="*/ 30 h 67"/>
                  <a:gd name="T36" fmla="*/ 34 w 67"/>
                  <a:gd name="T37" fmla="*/ 67 h 67"/>
                  <a:gd name="T38" fmla="*/ 26 w 67"/>
                  <a:gd name="T39" fmla="*/ 66 h 67"/>
                  <a:gd name="T40" fmla="*/ 20 w 67"/>
                  <a:gd name="T41" fmla="*/ 64 h 67"/>
                  <a:gd name="T42" fmla="*/ 15 w 67"/>
                  <a:gd name="T43" fmla="*/ 62 h 67"/>
                  <a:gd name="T44" fmla="*/ 9 w 67"/>
                  <a:gd name="T45" fmla="*/ 58 h 67"/>
                  <a:gd name="T46" fmla="*/ 5 w 67"/>
                  <a:gd name="T47" fmla="*/ 52 h 67"/>
                  <a:gd name="T48" fmla="*/ 2 w 67"/>
                  <a:gd name="T49" fmla="*/ 47 h 67"/>
                  <a:gd name="T50" fmla="*/ 0 w 67"/>
                  <a:gd name="T51" fmla="*/ 40 h 67"/>
                  <a:gd name="T52" fmla="*/ 0 w 67"/>
                  <a:gd name="T53" fmla="*/ 33 h 67"/>
                  <a:gd name="T54" fmla="*/ 0 w 67"/>
                  <a:gd name="T55" fmla="*/ 27 h 67"/>
                  <a:gd name="T56" fmla="*/ 2 w 67"/>
                  <a:gd name="T57" fmla="*/ 20 h 67"/>
                  <a:gd name="T58" fmla="*/ 5 w 67"/>
                  <a:gd name="T59" fmla="*/ 15 h 67"/>
                  <a:gd name="T60" fmla="*/ 9 w 67"/>
                  <a:gd name="T61" fmla="*/ 9 h 67"/>
                  <a:gd name="T62" fmla="*/ 15 w 67"/>
                  <a:gd name="T63" fmla="*/ 5 h 67"/>
                  <a:gd name="T64" fmla="*/ 20 w 67"/>
                  <a:gd name="T65" fmla="*/ 2 h 67"/>
                  <a:gd name="T66" fmla="*/ 26 w 67"/>
                  <a:gd name="T67" fmla="*/ 0 h 67"/>
                  <a:gd name="T68" fmla="*/ 34 w 67"/>
                  <a:gd name="T69" fmla="*/ 0 h 67"/>
                  <a:gd name="T70" fmla="*/ 40 w 67"/>
                  <a:gd name="T71" fmla="*/ 0 h 67"/>
                  <a:gd name="T72" fmla="*/ 47 w 67"/>
                  <a:gd name="T73" fmla="*/ 2 h 67"/>
                  <a:gd name="T74" fmla="*/ 52 w 67"/>
                  <a:gd name="T75" fmla="*/ 5 h 67"/>
                  <a:gd name="T76" fmla="*/ 57 w 67"/>
                  <a:gd name="T77" fmla="*/ 9 h 67"/>
                  <a:gd name="T78" fmla="*/ 62 w 67"/>
                  <a:gd name="T79" fmla="*/ 15 h 67"/>
                  <a:gd name="T80" fmla="*/ 65 w 67"/>
                  <a:gd name="T81" fmla="*/ 20 h 67"/>
                  <a:gd name="T82" fmla="*/ 67 w 67"/>
                  <a:gd name="T83" fmla="*/ 27 h 67"/>
                  <a:gd name="T84" fmla="*/ 67 w 67"/>
                  <a:gd name="T85" fmla="*/ 33 h 67"/>
                  <a:gd name="T86" fmla="*/ 67 w 67"/>
                  <a:gd name="T87" fmla="*/ 40 h 67"/>
                  <a:gd name="T88" fmla="*/ 65 w 67"/>
                  <a:gd name="T89" fmla="*/ 47 h 67"/>
                  <a:gd name="T90" fmla="*/ 62 w 67"/>
                  <a:gd name="T91" fmla="*/ 52 h 67"/>
                  <a:gd name="T92" fmla="*/ 57 w 67"/>
                  <a:gd name="T93" fmla="*/ 58 h 67"/>
                  <a:gd name="T94" fmla="*/ 52 w 67"/>
                  <a:gd name="T95" fmla="*/ 62 h 67"/>
                  <a:gd name="T96" fmla="*/ 47 w 67"/>
                  <a:gd name="T97" fmla="*/ 64 h 67"/>
                  <a:gd name="T98" fmla="*/ 40 w 67"/>
                  <a:gd name="T99" fmla="*/ 66 h 67"/>
                  <a:gd name="T100" fmla="*/ 34 w 67"/>
                  <a:gd name="T101" fmla="*/ 67 h 67"/>
                  <a:gd name="T102" fmla="*/ 34 w 67"/>
                  <a:gd name="T103"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67">
                    <a:moveTo>
                      <a:pt x="34" y="30"/>
                    </a:moveTo>
                    <a:lnTo>
                      <a:pt x="32" y="30"/>
                    </a:lnTo>
                    <a:lnTo>
                      <a:pt x="31" y="31"/>
                    </a:lnTo>
                    <a:lnTo>
                      <a:pt x="30" y="32"/>
                    </a:lnTo>
                    <a:lnTo>
                      <a:pt x="30" y="33"/>
                    </a:lnTo>
                    <a:lnTo>
                      <a:pt x="30" y="35"/>
                    </a:lnTo>
                    <a:lnTo>
                      <a:pt x="31" y="36"/>
                    </a:lnTo>
                    <a:lnTo>
                      <a:pt x="32" y="36"/>
                    </a:lnTo>
                    <a:lnTo>
                      <a:pt x="34" y="36"/>
                    </a:lnTo>
                    <a:lnTo>
                      <a:pt x="35" y="36"/>
                    </a:lnTo>
                    <a:lnTo>
                      <a:pt x="36" y="36"/>
                    </a:lnTo>
                    <a:lnTo>
                      <a:pt x="37" y="35"/>
                    </a:lnTo>
                    <a:lnTo>
                      <a:pt x="37" y="33"/>
                    </a:lnTo>
                    <a:lnTo>
                      <a:pt x="37" y="32"/>
                    </a:lnTo>
                    <a:lnTo>
                      <a:pt x="36" y="31"/>
                    </a:lnTo>
                    <a:lnTo>
                      <a:pt x="35" y="30"/>
                    </a:lnTo>
                    <a:lnTo>
                      <a:pt x="34" y="30"/>
                    </a:lnTo>
                    <a:lnTo>
                      <a:pt x="34" y="30"/>
                    </a:lnTo>
                    <a:close/>
                    <a:moveTo>
                      <a:pt x="34" y="67"/>
                    </a:moveTo>
                    <a:lnTo>
                      <a:pt x="26" y="66"/>
                    </a:lnTo>
                    <a:lnTo>
                      <a:pt x="20" y="64"/>
                    </a:lnTo>
                    <a:lnTo>
                      <a:pt x="15" y="62"/>
                    </a:lnTo>
                    <a:lnTo>
                      <a:pt x="9" y="58"/>
                    </a:lnTo>
                    <a:lnTo>
                      <a:pt x="5" y="52"/>
                    </a:lnTo>
                    <a:lnTo>
                      <a:pt x="2" y="47"/>
                    </a:lnTo>
                    <a:lnTo>
                      <a:pt x="0" y="40"/>
                    </a:lnTo>
                    <a:lnTo>
                      <a:pt x="0" y="33"/>
                    </a:lnTo>
                    <a:lnTo>
                      <a:pt x="0" y="27"/>
                    </a:lnTo>
                    <a:lnTo>
                      <a:pt x="2" y="20"/>
                    </a:lnTo>
                    <a:lnTo>
                      <a:pt x="5" y="15"/>
                    </a:lnTo>
                    <a:lnTo>
                      <a:pt x="9" y="9"/>
                    </a:lnTo>
                    <a:lnTo>
                      <a:pt x="15" y="5"/>
                    </a:lnTo>
                    <a:lnTo>
                      <a:pt x="20" y="2"/>
                    </a:lnTo>
                    <a:lnTo>
                      <a:pt x="26" y="0"/>
                    </a:lnTo>
                    <a:lnTo>
                      <a:pt x="34" y="0"/>
                    </a:lnTo>
                    <a:lnTo>
                      <a:pt x="40" y="0"/>
                    </a:lnTo>
                    <a:lnTo>
                      <a:pt x="47" y="2"/>
                    </a:lnTo>
                    <a:lnTo>
                      <a:pt x="52" y="5"/>
                    </a:lnTo>
                    <a:lnTo>
                      <a:pt x="57" y="9"/>
                    </a:lnTo>
                    <a:lnTo>
                      <a:pt x="62" y="15"/>
                    </a:lnTo>
                    <a:lnTo>
                      <a:pt x="65" y="20"/>
                    </a:lnTo>
                    <a:lnTo>
                      <a:pt x="67" y="27"/>
                    </a:lnTo>
                    <a:lnTo>
                      <a:pt x="67" y="33"/>
                    </a:lnTo>
                    <a:lnTo>
                      <a:pt x="67" y="40"/>
                    </a:lnTo>
                    <a:lnTo>
                      <a:pt x="65" y="47"/>
                    </a:lnTo>
                    <a:lnTo>
                      <a:pt x="62" y="52"/>
                    </a:lnTo>
                    <a:lnTo>
                      <a:pt x="57" y="58"/>
                    </a:lnTo>
                    <a:lnTo>
                      <a:pt x="52" y="62"/>
                    </a:lnTo>
                    <a:lnTo>
                      <a:pt x="47" y="64"/>
                    </a:lnTo>
                    <a:lnTo>
                      <a:pt x="40" y="66"/>
                    </a:lnTo>
                    <a:lnTo>
                      <a:pt x="34" y="67"/>
                    </a:lnTo>
                    <a:lnTo>
                      <a:pt x="34" y="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31" name="Freeform: Shape 48"/>
              <p:cNvSpPr/>
              <p:nvPr/>
            </p:nvSpPr>
            <p:spPr bwMode="auto">
              <a:xfrm>
                <a:off x="5029200" y="914401"/>
                <a:ext cx="22225" cy="20638"/>
              </a:xfrm>
              <a:custGeom>
                <a:avLst/>
                <a:gdLst>
                  <a:gd name="T0" fmla="*/ 34 w 68"/>
                  <a:gd name="T1" fmla="*/ 30 h 67"/>
                  <a:gd name="T2" fmla="*/ 33 w 68"/>
                  <a:gd name="T3" fmla="*/ 30 h 67"/>
                  <a:gd name="T4" fmla="*/ 31 w 68"/>
                  <a:gd name="T5" fmla="*/ 31 h 67"/>
                  <a:gd name="T6" fmla="*/ 31 w 68"/>
                  <a:gd name="T7" fmla="*/ 32 h 67"/>
                  <a:gd name="T8" fmla="*/ 30 w 68"/>
                  <a:gd name="T9" fmla="*/ 33 h 67"/>
                  <a:gd name="T10" fmla="*/ 31 w 68"/>
                  <a:gd name="T11" fmla="*/ 35 h 67"/>
                  <a:gd name="T12" fmla="*/ 31 w 68"/>
                  <a:gd name="T13" fmla="*/ 36 h 67"/>
                  <a:gd name="T14" fmla="*/ 33 w 68"/>
                  <a:gd name="T15" fmla="*/ 36 h 67"/>
                  <a:gd name="T16" fmla="*/ 34 w 68"/>
                  <a:gd name="T17" fmla="*/ 36 h 67"/>
                  <a:gd name="T18" fmla="*/ 35 w 68"/>
                  <a:gd name="T19" fmla="*/ 36 h 67"/>
                  <a:gd name="T20" fmla="*/ 36 w 68"/>
                  <a:gd name="T21" fmla="*/ 36 h 67"/>
                  <a:gd name="T22" fmla="*/ 37 w 68"/>
                  <a:gd name="T23" fmla="*/ 35 h 67"/>
                  <a:gd name="T24" fmla="*/ 38 w 68"/>
                  <a:gd name="T25" fmla="*/ 33 h 67"/>
                  <a:gd name="T26" fmla="*/ 37 w 68"/>
                  <a:gd name="T27" fmla="*/ 32 h 67"/>
                  <a:gd name="T28" fmla="*/ 37 w 68"/>
                  <a:gd name="T29" fmla="*/ 31 h 67"/>
                  <a:gd name="T30" fmla="*/ 35 w 68"/>
                  <a:gd name="T31" fmla="*/ 30 h 67"/>
                  <a:gd name="T32" fmla="*/ 34 w 68"/>
                  <a:gd name="T33" fmla="*/ 30 h 67"/>
                  <a:gd name="T34" fmla="*/ 34 w 68"/>
                  <a:gd name="T35" fmla="*/ 30 h 67"/>
                  <a:gd name="T36" fmla="*/ 34 w 68"/>
                  <a:gd name="T37" fmla="*/ 67 h 67"/>
                  <a:gd name="T38" fmla="*/ 27 w 68"/>
                  <a:gd name="T39" fmla="*/ 66 h 67"/>
                  <a:gd name="T40" fmla="*/ 21 w 68"/>
                  <a:gd name="T41" fmla="*/ 64 h 67"/>
                  <a:gd name="T42" fmla="*/ 15 w 68"/>
                  <a:gd name="T43" fmla="*/ 62 h 67"/>
                  <a:gd name="T44" fmla="*/ 10 w 68"/>
                  <a:gd name="T45" fmla="*/ 58 h 67"/>
                  <a:gd name="T46" fmla="*/ 6 w 68"/>
                  <a:gd name="T47" fmla="*/ 52 h 67"/>
                  <a:gd name="T48" fmla="*/ 3 w 68"/>
                  <a:gd name="T49" fmla="*/ 47 h 67"/>
                  <a:gd name="T50" fmla="*/ 1 w 68"/>
                  <a:gd name="T51" fmla="*/ 40 h 67"/>
                  <a:gd name="T52" fmla="*/ 0 w 68"/>
                  <a:gd name="T53" fmla="*/ 33 h 67"/>
                  <a:gd name="T54" fmla="*/ 1 w 68"/>
                  <a:gd name="T55" fmla="*/ 27 h 67"/>
                  <a:gd name="T56" fmla="*/ 3 w 68"/>
                  <a:gd name="T57" fmla="*/ 20 h 67"/>
                  <a:gd name="T58" fmla="*/ 6 w 68"/>
                  <a:gd name="T59" fmla="*/ 15 h 67"/>
                  <a:gd name="T60" fmla="*/ 10 w 68"/>
                  <a:gd name="T61" fmla="*/ 9 h 67"/>
                  <a:gd name="T62" fmla="*/ 15 w 68"/>
                  <a:gd name="T63" fmla="*/ 5 h 67"/>
                  <a:gd name="T64" fmla="*/ 21 w 68"/>
                  <a:gd name="T65" fmla="*/ 2 h 67"/>
                  <a:gd name="T66" fmla="*/ 27 w 68"/>
                  <a:gd name="T67" fmla="*/ 0 h 67"/>
                  <a:gd name="T68" fmla="*/ 34 w 68"/>
                  <a:gd name="T69" fmla="*/ 0 h 67"/>
                  <a:gd name="T70" fmla="*/ 40 w 68"/>
                  <a:gd name="T71" fmla="*/ 0 h 67"/>
                  <a:gd name="T72" fmla="*/ 47 w 68"/>
                  <a:gd name="T73" fmla="*/ 2 h 67"/>
                  <a:gd name="T74" fmla="*/ 53 w 68"/>
                  <a:gd name="T75" fmla="*/ 5 h 67"/>
                  <a:gd name="T76" fmla="*/ 57 w 68"/>
                  <a:gd name="T77" fmla="*/ 9 h 67"/>
                  <a:gd name="T78" fmla="*/ 62 w 68"/>
                  <a:gd name="T79" fmla="*/ 15 h 67"/>
                  <a:gd name="T80" fmla="*/ 65 w 68"/>
                  <a:gd name="T81" fmla="*/ 20 h 67"/>
                  <a:gd name="T82" fmla="*/ 67 w 68"/>
                  <a:gd name="T83" fmla="*/ 27 h 67"/>
                  <a:gd name="T84" fmla="*/ 68 w 68"/>
                  <a:gd name="T85" fmla="*/ 33 h 67"/>
                  <a:gd name="T86" fmla="*/ 67 w 68"/>
                  <a:gd name="T87" fmla="*/ 40 h 67"/>
                  <a:gd name="T88" fmla="*/ 65 w 68"/>
                  <a:gd name="T89" fmla="*/ 47 h 67"/>
                  <a:gd name="T90" fmla="*/ 62 w 68"/>
                  <a:gd name="T91" fmla="*/ 52 h 67"/>
                  <a:gd name="T92" fmla="*/ 57 w 68"/>
                  <a:gd name="T93" fmla="*/ 58 h 67"/>
                  <a:gd name="T94" fmla="*/ 53 w 68"/>
                  <a:gd name="T95" fmla="*/ 62 h 67"/>
                  <a:gd name="T96" fmla="*/ 47 w 68"/>
                  <a:gd name="T97" fmla="*/ 64 h 67"/>
                  <a:gd name="T98" fmla="*/ 40 w 68"/>
                  <a:gd name="T99" fmla="*/ 66 h 67"/>
                  <a:gd name="T100" fmla="*/ 34 w 68"/>
                  <a:gd name="T101" fmla="*/ 67 h 67"/>
                  <a:gd name="T102" fmla="*/ 34 w 68"/>
                  <a:gd name="T103"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 h="67">
                    <a:moveTo>
                      <a:pt x="34" y="30"/>
                    </a:moveTo>
                    <a:lnTo>
                      <a:pt x="33" y="30"/>
                    </a:lnTo>
                    <a:lnTo>
                      <a:pt x="31" y="31"/>
                    </a:lnTo>
                    <a:lnTo>
                      <a:pt x="31" y="32"/>
                    </a:lnTo>
                    <a:lnTo>
                      <a:pt x="30" y="33"/>
                    </a:lnTo>
                    <a:lnTo>
                      <a:pt x="31" y="35"/>
                    </a:lnTo>
                    <a:lnTo>
                      <a:pt x="31" y="36"/>
                    </a:lnTo>
                    <a:lnTo>
                      <a:pt x="33" y="36"/>
                    </a:lnTo>
                    <a:lnTo>
                      <a:pt x="34" y="36"/>
                    </a:lnTo>
                    <a:lnTo>
                      <a:pt x="35" y="36"/>
                    </a:lnTo>
                    <a:lnTo>
                      <a:pt x="36" y="36"/>
                    </a:lnTo>
                    <a:lnTo>
                      <a:pt x="37" y="35"/>
                    </a:lnTo>
                    <a:lnTo>
                      <a:pt x="38" y="33"/>
                    </a:lnTo>
                    <a:lnTo>
                      <a:pt x="37" y="32"/>
                    </a:lnTo>
                    <a:lnTo>
                      <a:pt x="37" y="31"/>
                    </a:lnTo>
                    <a:lnTo>
                      <a:pt x="35" y="30"/>
                    </a:lnTo>
                    <a:lnTo>
                      <a:pt x="34" y="30"/>
                    </a:lnTo>
                    <a:lnTo>
                      <a:pt x="34" y="30"/>
                    </a:lnTo>
                    <a:close/>
                    <a:moveTo>
                      <a:pt x="34" y="67"/>
                    </a:moveTo>
                    <a:lnTo>
                      <a:pt x="27" y="66"/>
                    </a:lnTo>
                    <a:lnTo>
                      <a:pt x="21" y="64"/>
                    </a:lnTo>
                    <a:lnTo>
                      <a:pt x="15" y="62"/>
                    </a:lnTo>
                    <a:lnTo>
                      <a:pt x="10" y="58"/>
                    </a:lnTo>
                    <a:lnTo>
                      <a:pt x="6" y="52"/>
                    </a:lnTo>
                    <a:lnTo>
                      <a:pt x="3" y="47"/>
                    </a:lnTo>
                    <a:lnTo>
                      <a:pt x="1" y="40"/>
                    </a:lnTo>
                    <a:lnTo>
                      <a:pt x="0" y="33"/>
                    </a:lnTo>
                    <a:lnTo>
                      <a:pt x="1" y="27"/>
                    </a:lnTo>
                    <a:lnTo>
                      <a:pt x="3" y="20"/>
                    </a:lnTo>
                    <a:lnTo>
                      <a:pt x="6" y="15"/>
                    </a:lnTo>
                    <a:lnTo>
                      <a:pt x="10" y="9"/>
                    </a:lnTo>
                    <a:lnTo>
                      <a:pt x="15" y="5"/>
                    </a:lnTo>
                    <a:lnTo>
                      <a:pt x="21" y="2"/>
                    </a:lnTo>
                    <a:lnTo>
                      <a:pt x="27" y="0"/>
                    </a:lnTo>
                    <a:lnTo>
                      <a:pt x="34" y="0"/>
                    </a:lnTo>
                    <a:lnTo>
                      <a:pt x="40" y="0"/>
                    </a:lnTo>
                    <a:lnTo>
                      <a:pt x="47" y="2"/>
                    </a:lnTo>
                    <a:lnTo>
                      <a:pt x="53" y="5"/>
                    </a:lnTo>
                    <a:lnTo>
                      <a:pt x="57" y="9"/>
                    </a:lnTo>
                    <a:lnTo>
                      <a:pt x="62" y="15"/>
                    </a:lnTo>
                    <a:lnTo>
                      <a:pt x="65" y="20"/>
                    </a:lnTo>
                    <a:lnTo>
                      <a:pt x="67" y="27"/>
                    </a:lnTo>
                    <a:lnTo>
                      <a:pt x="68" y="33"/>
                    </a:lnTo>
                    <a:lnTo>
                      <a:pt x="67" y="40"/>
                    </a:lnTo>
                    <a:lnTo>
                      <a:pt x="65" y="47"/>
                    </a:lnTo>
                    <a:lnTo>
                      <a:pt x="62" y="52"/>
                    </a:lnTo>
                    <a:lnTo>
                      <a:pt x="57" y="58"/>
                    </a:lnTo>
                    <a:lnTo>
                      <a:pt x="53" y="62"/>
                    </a:lnTo>
                    <a:lnTo>
                      <a:pt x="47" y="64"/>
                    </a:lnTo>
                    <a:lnTo>
                      <a:pt x="40" y="66"/>
                    </a:lnTo>
                    <a:lnTo>
                      <a:pt x="34" y="67"/>
                    </a:lnTo>
                    <a:lnTo>
                      <a:pt x="34" y="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grpSp>
        <p:grpSp>
          <p:nvGrpSpPr>
            <p:cNvPr id="23" name="Group 49"/>
            <p:cNvGrpSpPr/>
            <p:nvPr/>
          </p:nvGrpSpPr>
          <p:grpSpPr>
            <a:xfrm>
              <a:off x="7557965" y="2140228"/>
              <a:ext cx="492830" cy="495569"/>
              <a:chOff x="10455275" y="2498725"/>
              <a:chExt cx="285750" cy="287338"/>
            </a:xfrm>
            <a:solidFill>
              <a:schemeClr val="bg1"/>
            </a:solidFill>
          </p:grpSpPr>
          <p:sp>
            <p:nvSpPr>
              <p:cNvPr id="26" name="Freeform: Shape 50"/>
              <p:cNvSpPr/>
              <p:nvPr/>
            </p:nvSpPr>
            <p:spPr bwMode="auto">
              <a:xfrm>
                <a:off x="10455275" y="2593975"/>
                <a:ext cx="285750" cy="192088"/>
              </a:xfrm>
              <a:custGeom>
                <a:avLst/>
                <a:gdLst>
                  <a:gd name="T0" fmla="*/ 812 w 903"/>
                  <a:gd name="T1" fmla="*/ 30 h 601"/>
                  <a:gd name="T2" fmla="*/ 512 w 903"/>
                  <a:gd name="T3" fmla="*/ 571 h 601"/>
                  <a:gd name="T4" fmla="*/ 602 w 903"/>
                  <a:gd name="T5" fmla="*/ 571 h 601"/>
                  <a:gd name="T6" fmla="*/ 301 w 903"/>
                  <a:gd name="T7" fmla="*/ 210 h 601"/>
                  <a:gd name="T8" fmla="*/ 301 w 903"/>
                  <a:gd name="T9" fmla="*/ 571 h 601"/>
                  <a:gd name="T10" fmla="*/ 181 w 903"/>
                  <a:gd name="T11" fmla="*/ 421 h 601"/>
                  <a:gd name="T12" fmla="*/ 888 w 903"/>
                  <a:gd name="T13" fmla="*/ 571 h 601"/>
                  <a:gd name="T14" fmla="*/ 842 w 903"/>
                  <a:gd name="T15" fmla="*/ 12 h 601"/>
                  <a:gd name="T16" fmla="*/ 838 w 903"/>
                  <a:gd name="T17" fmla="*/ 5 h 601"/>
                  <a:gd name="T18" fmla="*/ 830 w 903"/>
                  <a:gd name="T19" fmla="*/ 0 h 601"/>
                  <a:gd name="T20" fmla="*/ 704 w 903"/>
                  <a:gd name="T21" fmla="*/ 0 h 601"/>
                  <a:gd name="T22" fmla="*/ 696 w 903"/>
                  <a:gd name="T23" fmla="*/ 5 h 601"/>
                  <a:gd name="T24" fmla="*/ 692 w 903"/>
                  <a:gd name="T25" fmla="*/ 12 h 601"/>
                  <a:gd name="T26" fmla="*/ 632 w 903"/>
                  <a:gd name="T27" fmla="*/ 571 h 601"/>
                  <a:gd name="T28" fmla="*/ 631 w 903"/>
                  <a:gd name="T29" fmla="*/ 280 h 601"/>
                  <a:gd name="T30" fmla="*/ 626 w 903"/>
                  <a:gd name="T31" fmla="*/ 274 h 601"/>
                  <a:gd name="T32" fmla="*/ 617 w 903"/>
                  <a:gd name="T33" fmla="*/ 270 h 601"/>
                  <a:gd name="T34" fmla="*/ 491 w 903"/>
                  <a:gd name="T35" fmla="*/ 271 h 601"/>
                  <a:gd name="T36" fmla="*/ 484 w 903"/>
                  <a:gd name="T37" fmla="*/ 278 h 601"/>
                  <a:gd name="T38" fmla="*/ 482 w 903"/>
                  <a:gd name="T39" fmla="*/ 285 h 601"/>
                  <a:gd name="T40" fmla="*/ 421 w 903"/>
                  <a:gd name="T41" fmla="*/ 195 h 601"/>
                  <a:gd name="T42" fmla="*/ 419 w 903"/>
                  <a:gd name="T43" fmla="*/ 187 h 601"/>
                  <a:gd name="T44" fmla="*/ 412 w 903"/>
                  <a:gd name="T45" fmla="*/ 181 h 601"/>
                  <a:gd name="T46" fmla="*/ 286 w 903"/>
                  <a:gd name="T47" fmla="*/ 180 h 601"/>
                  <a:gd name="T48" fmla="*/ 277 w 903"/>
                  <a:gd name="T49" fmla="*/ 184 h 601"/>
                  <a:gd name="T50" fmla="*/ 272 w 903"/>
                  <a:gd name="T51" fmla="*/ 190 h 601"/>
                  <a:gd name="T52" fmla="*/ 271 w 903"/>
                  <a:gd name="T53" fmla="*/ 571 h 601"/>
                  <a:gd name="T54" fmla="*/ 211 w 903"/>
                  <a:gd name="T55" fmla="*/ 403 h 601"/>
                  <a:gd name="T56" fmla="*/ 207 w 903"/>
                  <a:gd name="T57" fmla="*/ 396 h 601"/>
                  <a:gd name="T58" fmla="*/ 199 w 903"/>
                  <a:gd name="T59" fmla="*/ 391 h 601"/>
                  <a:gd name="T60" fmla="*/ 73 w 903"/>
                  <a:gd name="T61" fmla="*/ 391 h 601"/>
                  <a:gd name="T62" fmla="*/ 65 w 903"/>
                  <a:gd name="T63" fmla="*/ 396 h 601"/>
                  <a:gd name="T64" fmla="*/ 61 w 903"/>
                  <a:gd name="T65" fmla="*/ 403 h 601"/>
                  <a:gd name="T66" fmla="*/ 16 w 903"/>
                  <a:gd name="T67" fmla="*/ 571 h 601"/>
                  <a:gd name="T68" fmla="*/ 7 w 903"/>
                  <a:gd name="T69" fmla="*/ 573 h 601"/>
                  <a:gd name="T70" fmla="*/ 2 w 903"/>
                  <a:gd name="T71" fmla="*/ 581 h 601"/>
                  <a:gd name="T72" fmla="*/ 1 w 903"/>
                  <a:gd name="T73" fmla="*/ 590 h 601"/>
                  <a:gd name="T74" fmla="*/ 5 w 903"/>
                  <a:gd name="T75" fmla="*/ 597 h 601"/>
                  <a:gd name="T76" fmla="*/ 13 w 903"/>
                  <a:gd name="T77" fmla="*/ 601 h 601"/>
                  <a:gd name="T78" fmla="*/ 196 w 903"/>
                  <a:gd name="T79" fmla="*/ 601 h 601"/>
                  <a:gd name="T80" fmla="*/ 497 w 903"/>
                  <a:gd name="T81" fmla="*/ 601 h 601"/>
                  <a:gd name="T82" fmla="*/ 827 w 903"/>
                  <a:gd name="T83" fmla="*/ 601 h 601"/>
                  <a:gd name="T84" fmla="*/ 893 w 903"/>
                  <a:gd name="T85" fmla="*/ 600 h 601"/>
                  <a:gd name="T86" fmla="*/ 900 w 903"/>
                  <a:gd name="T87" fmla="*/ 595 h 601"/>
                  <a:gd name="T88" fmla="*/ 903 w 903"/>
                  <a:gd name="T89" fmla="*/ 586 h 601"/>
                  <a:gd name="T90" fmla="*/ 900 w 903"/>
                  <a:gd name="T91" fmla="*/ 578 h 601"/>
                  <a:gd name="T92" fmla="*/ 893 w 903"/>
                  <a:gd name="T93" fmla="*/ 572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03" h="601">
                    <a:moveTo>
                      <a:pt x="722" y="571"/>
                    </a:moveTo>
                    <a:lnTo>
                      <a:pt x="722" y="30"/>
                    </a:lnTo>
                    <a:lnTo>
                      <a:pt x="812" y="30"/>
                    </a:lnTo>
                    <a:lnTo>
                      <a:pt x="812" y="571"/>
                    </a:lnTo>
                    <a:lnTo>
                      <a:pt x="722" y="571"/>
                    </a:lnTo>
                    <a:close/>
                    <a:moveTo>
                      <a:pt x="512" y="571"/>
                    </a:moveTo>
                    <a:lnTo>
                      <a:pt x="512" y="300"/>
                    </a:lnTo>
                    <a:lnTo>
                      <a:pt x="602" y="300"/>
                    </a:lnTo>
                    <a:lnTo>
                      <a:pt x="602" y="571"/>
                    </a:lnTo>
                    <a:lnTo>
                      <a:pt x="512" y="571"/>
                    </a:lnTo>
                    <a:close/>
                    <a:moveTo>
                      <a:pt x="301" y="571"/>
                    </a:moveTo>
                    <a:lnTo>
                      <a:pt x="301" y="210"/>
                    </a:lnTo>
                    <a:lnTo>
                      <a:pt x="391" y="210"/>
                    </a:lnTo>
                    <a:lnTo>
                      <a:pt x="391" y="571"/>
                    </a:lnTo>
                    <a:lnTo>
                      <a:pt x="301" y="571"/>
                    </a:lnTo>
                    <a:close/>
                    <a:moveTo>
                      <a:pt x="91" y="571"/>
                    </a:moveTo>
                    <a:lnTo>
                      <a:pt x="91" y="421"/>
                    </a:lnTo>
                    <a:lnTo>
                      <a:pt x="181" y="421"/>
                    </a:lnTo>
                    <a:lnTo>
                      <a:pt x="181" y="571"/>
                    </a:lnTo>
                    <a:lnTo>
                      <a:pt x="91" y="571"/>
                    </a:lnTo>
                    <a:close/>
                    <a:moveTo>
                      <a:pt x="888" y="571"/>
                    </a:moveTo>
                    <a:lnTo>
                      <a:pt x="842" y="571"/>
                    </a:lnTo>
                    <a:lnTo>
                      <a:pt x="842" y="15"/>
                    </a:lnTo>
                    <a:lnTo>
                      <a:pt x="842" y="12"/>
                    </a:lnTo>
                    <a:lnTo>
                      <a:pt x="841" y="9"/>
                    </a:lnTo>
                    <a:lnTo>
                      <a:pt x="840" y="7"/>
                    </a:lnTo>
                    <a:lnTo>
                      <a:pt x="838" y="5"/>
                    </a:lnTo>
                    <a:lnTo>
                      <a:pt x="836" y="3"/>
                    </a:lnTo>
                    <a:lnTo>
                      <a:pt x="833" y="1"/>
                    </a:lnTo>
                    <a:lnTo>
                      <a:pt x="830" y="0"/>
                    </a:lnTo>
                    <a:lnTo>
                      <a:pt x="827" y="0"/>
                    </a:lnTo>
                    <a:lnTo>
                      <a:pt x="707" y="0"/>
                    </a:lnTo>
                    <a:lnTo>
                      <a:pt x="704" y="0"/>
                    </a:lnTo>
                    <a:lnTo>
                      <a:pt x="702" y="1"/>
                    </a:lnTo>
                    <a:lnTo>
                      <a:pt x="698" y="3"/>
                    </a:lnTo>
                    <a:lnTo>
                      <a:pt x="696" y="5"/>
                    </a:lnTo>
                    <a:lnTo>
                      <a:pt x="694" y="7"/>
                    </a:lnTo>
                    <a:lnTo>
                      <a:pt x="693" y="9"/>
                    </a:lnTo>
                    <a:lnTo>
                      <a:pt x="692" y="12"/>
                    </a:lnTo>
                    <a:lnTo>
                      <a:pt x="692" y="15"/>
                    </a:lnTo>
                    <a:lnTo>
                      <a:pt x="692" y="571"/>
                    </a:lnTo>
                    <a:lnTo>
                      <a:pt x="632" y="571"/>
                    </a:lnTo>
                    <a:lnTo>
                      <a:pt x="632" y="285"/>
                    </a:lnTo>
                    <a:lnTo>
                      <a:pt x="632" y="283"/>
                    </a:lnTo>
                    <a:lnTo>
                      <a:pt x="631" y="280"/>
                    </a:lnTo>
                    <a:lnTo>
                      <a:pt x="630" y="278"/>
                    </a:lnTo>
                    <a:lnTo>
                      <a:pt x="628" y="275"/>
                    </a:lnTo>
                    <a:lnTo>
                      <a:pt x="626" y="274"/>
                    </a:lnTo>
                    <a:lnTo>
                      <a:pt x="622" y="271"/>
                    </a:lnTo>
                    <a:lnTo>
                      <a:pt x="620" y="271"/>
                    </a:lnTo>
                    <a:lnTo>
                      <a:pt x="617" y="270"/>
                    </a:lnTo>
                    <a:lnTo>
                      <a:pt x="497" y="270"/>
                    </a:lnTo>
                    <a:lnTo>
                      <a:pt x="494" y="271"/>
                    </a:lnTo>
                    <a:lnTo>
                      <a:pt x="491" y="271"/>
                    </a:lnTo>
                    <a:lnTo>
                      <a:pt x="488" y="274"/>
                    </a:lnTo>
                    <a:lnTo>
                      <a:pt x="486" y="275"/>
                    </a:lnTo>
                    <a:lnTo>
                      <a:pt x="484" y="278"/>
                    </a:lnTo>
                    <a:lnTo>
                      <a:pt x="483" y="280"/>
                    </a:lnTo>
                    <a:lnTo>
                      <a:pt x="482" y="283"/>
                    </a:lnTo>
                    <a:lnTo>
                      <a:pt x="482" y="285"/>
                    </a:lnTo>
                    <a:lnTo>
                      <a:pt x="482" y="571"/>
                    </a:lnTo>
                    <a:lnTo>
                      <a:pt x="421" y="571"/>
                    </a:lnTo>
                    <a:lnTo>
                      <a:pt x="421" y="195"/>
                    </a:lnTo>
                    <a:lnTo>
                      <a:pt x="421" y="192"/>
                    </a:lnTo>
                    <a:lnTo>
                      <a:pt x="420" y="190"/>
                    </a:lnTo>
                    <a:lnTo>
                      <a:pt x="419" y="187"/>
                    </a:lnTo>
                    <a:lnTo>
                      <a:pt x="417" y="185"/>
                    </a:lnTo>
                    <a:lnTo>
                      <a:pt x="415" y="184"/>
                    </a:lnTo>
                    <a:lnTo>
                      <a:pt x="412" y="181"/>
                    </a:lnTo>
                    <a:lnTo>
                      <a:pt x="409" y="180"/>
                    </a:lnTo>
                    <a:lnTo>
                      <a:pt x="406" y="180"/>
                    </a:lnTo>
                    <a:lnTo>
                      <a:pt x="286" y="180"/>
                    </a:lnTo>
                    <a:lnTo>
                      <a:pt x="283" y="180"/>
                    </a:lnTo>
                    <a:lnTo>
                      <a:pt x="281" y="181"/>
                    </a:lnTo>
                    <a:lnTo>
                      <a:pt x="277" y="184"/>
                    </a:lnTo>
                    <a:lnTo>
                      <a:pt x="275" y="185"/>
                    </a:lnTo>
                    <a:lnTo>
                      <a:pt x="274" y="187"/>
                    </a:lnTo>
                    <a:lnTo>
                      <a:pt x="272" y="190"/>
                    </a:lnTo>
                    <a:lnTo>
                      <a:pt x="271" y="192"/>
                    </a:lnTo>
                    <a:lnTo>
                      <a:pt x="271" y="195"/>
                    </a:lnTo>
                    <a:lnTo>
                      <a:pt x="271" y="571"/>
                    </a:lnTo>
                    <a:lnTo>
                      <a:pt x="211" y="571"/>
                    </a:lnTo>
                    <a:lnTo>
                      <a:pt x="211" y="406"/>
                    </a:lnTo>
                    <a:lnTo>
                      <a:pt x="211" y="403"/>
                    </a:lnTo>
                    <a:lnTo>
                      <a:pt x="210" y="400"/>
                    </a:lnTo>
                    <a:lnTo>
                      <a:pt x="209" y="398"/>
                    </a:lnTo>
                    <a:lnTo>
                      <a:pt x="207" y="396"/>
                    </a:lnTo>
                    <a:lnTo>
                      <a:pt x="205" y="394"/>
                    </a:lnTo>
                    <a:lnTo>
                      <a:pt x="201" y="392"/>
                    </a:lnTo>
                    <a:lnTo>
                      <a:pt x="199" y="391"/>
                    </a:lnTo>
                    <a:lnTo>
                      <a:pt x="196" y="391"/>
                    </a:lnTo>
                    <a:lnTo>
                      <a:pt x="76" y="391"/>
                    </a:lnTo>
                    <a:lnTo>
                      <a:pt x="73" y="391"/>
                    </a:lnTo>
                    <a:lnTo>
                      <a:pt x="70" y="392"/>
                    </a:lnTo>
                    <a:lnTo>
                      <a:pt x="67" y="394"/>
                    </a:lnTo>
                    <a:lnTo>
                      <a:pt x="65" y="396"/>
                    </a:lnTo>
                    <a:lnTo>
                      <a:pt x="63" y="398"/>
                    </a:lnTo>
                    <a:lnTo>
                      <a:pt x="62" y="400"/>
                    </a:lnTo>
                    <a:lnTo>
                      <a:pt x="61" y="403"/>
                    </a:lnTo>
                    <a:lnTo>
                      <a:pt x="61" y="406"/>
                    </a:lnTo>
                    <a:lnTo>
                      <a:pt x="61" y="571"/>
                    </a:lnTo>
                    <a:lnTo>
                      <a:pt x="16" y="571"/>
                    </a:lnTo>
                    <a:lnTo>
                      <a:pt x="13" y="571"/>
                    </a:lnTo>
                    <a:lnTo>
                      <a:pt x="10" y="572"/>
                    </a:lnTo>
                    <a:lnTo>
                      <a:pt x="7" y="573"/>
                    </a:lnTo>
                    <a:lnTo>
                      <a:pt x="5" y="576"/>
                    </a:lnTo>
                    <a:lnTo>
                      <a:pt x="3" y="578"/>
                    </a:lnTo>
                    <a:lnTo>
                      <a:pt x="2" y="581"/>
                    </a:lnTo>
                    <a:lnTo>
                      <a:pt x="1" y="583"/>
                    </a:lnTo>
                    <a:lnTo>
                      <a:pt x="0" y="586"/>
                    </a:lnTo>
                    <a:lnTo>
                      <a:pt x="1" y="590"/>
                    </a:lnTo>
                    <a:lnTo>
                      <a:pt x="2" y="593"/>
                    </a:lnTo>
                    <a:lnTo>
                      <a:pt x="3" y="595"/>
                    </a:lnTo>
                    <a:lnTo>
                      <a:pt x="5" y="597"/>
                    </a:lnTo>
                    <a:lnTo>
                      <a:pt x="7" y="599"/>
                    </a:lnTo>
                    <a:lnTo>
                      <a:pt x="10" y="600"/>
                    </a:lnTo>
                    <a:lnTo>
                      <a:pt x="13" y="601"/>
                    </a:lnTo>
                    <a:lnTo>
                      <a:pt x="16" y="601"/>
                    </a:lnTo>
                    <a:lnTo>
                      <a:pt x="76" y="601"/>
                    </a:lnTo>
                    <a:lnTo>
                      <a:pt x="196" y="601"/>
                    </a:lnTo>
                    <a:lnTo>
                      <a:pt x="286" y="601"/>
                    </a:lnTo>
                    <a:lnTo>
                      <a:pt x="406" y="601"/>
                    </a:lnTo>
                    <a:lnTo>
                      <a:pt x="497" y="601"/>
                    </a:lnTo>
                    <a:lnTo>
                      <a:pt x="617" y="601"/>
                    </a:lnTo>
                    <a:lnTo>
                      <a:pt x="707" y="601"/>
                    </a:lnTo>
                    <a:lnTo>
                      <a:pt x="827" y="601"/>
                    </a:lnTo>
                    <a:lnTo>
                      <a:pt x="888" y="601"/>
                    </a:lnTo>
                    <a:lnTo>
                      <a:pt x="890" y="601"/>
                    </a:lnTo>
                    <a:lnTo>
                      <a:pt x="893" y="600"/>
                    </a:lnTo>
                    <a:lnTo>
                      <a:pt x="896" y="599"/>
                    </a:lnTo>
                    <a:lnTo>
                      <a:pt x="898" y="597"/>
                    </a:lnTo>
                    <a:lnTo>
                      <a:pt x="900" y="595"/>
                    </a:lnTo>
                    <a:lnTo>
                      <a:pt x="901" y="593"/>
                    </a:lnTo>
                    <a:lnTo>
                      <a:pt x="902" y="590"/>
                    </a:lnTo>
                    <a:lnTo>
                      <a:pt x="903" y="586"/>
                    </a:lnTo>
                    <a:lnTo>
                      <a:pt x="902" y="583"/>
                    </a:lnTo>
                    <a:lnTo>
                      <a:pt x="901" y="581"/>
                    </a:lnTo>
                    <a:lnTo>
                      <a:pt x="900" y="578"/>
                    </a:lnTo>
                    <a:lnTo>
                      <a:pt x="898" y="576"/>
                    </a:lnTo>
                    <a:lnTo>
                      <a:pt x="896" y="573"/>
                    </a:lnTo>
                    <a:lnTo>
                      <a:pt x="893" y="572"/>
                    </a:lnTo>
                    <a:lnTo>
                      <a:pt x="890" y="571"/>
                    </a:lnTo>
                    <a:lnTo>
                      <a:pt x="888" y="57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27" name="Freeform: Shape 51"/>
              <p:cNvSpPr/>
              <p:nvPr/>
            </p:nvSpPr>
            <p:spPr bwMode="auto">
              <a:xfrm>
                <a:off x="10474325" y="2498725"/>
                <a:ext cx="252413" cy="157163"/>
              </a:xfrm>
              <a:custGeom>
                <a:avLst/>
                <a:gdLst>
                  <a:gd name="T0" fmla="*/ 83 w 796"/>
                  <a:gd name="T1" fmla="*/ 417 h 496"/>
                  <a:gd name="T2" fmla="*/ 89 w 796"/>
                  <a:gd name="T3" fmla="*/ 431 h 496"/>
                  <a:gd name="T4" fmla="*/ 76 w 796"/>
                  <a:gd name="T5" fmla="*/ 461 h 496"/>
                  <a:gd name="T6" fmla="*/ 43 w 796"/>
                  <a:gd name="T7" fmla="*/ 461 h 496"/>
                  <a:gd name="T8" fmla="*/ 30 w 796"/>
                  <a:gd name="T9" fmla="*/ 430 h 496"/>
                  <a:gd name="T10" fmla="*/ 54 w 796"/>
                  <a:gd name="T11" fmla="*/ 407 h 496"/>
                  <a:gd name="T12" fmla="*/ 302 w 796"/>
                  <a:gd name="T13" fmla="*/ 216 h 496"/>
                  <a:gd name="T14" fmla="*/ 315 w 796"/>
                  <a:gd name="T15" fmla="*/ 247 h 496"/>
                  <a:gd name="T16" fmla="*/ 291 w 796"/>
                  <a:gd name="T17" fmla="*/ 270 h 496"/>
                  <a:gd name="T18" fmla="*/ 260 w 796"/>
                  <a:gd name="T19" fmla="*/ 257 h 496"/>
                  <a:gd name="T20" fmla="*/ 260 w 796"/>
                  <a:gd name="T21" fmla="*/ 224 h 496"/>
                  <a:gd name="T22" fmla="*/ 511 w 796"/>
                  <a:gd name="T23" fmla="*/ 301 h 496"/>
                  <a:gd name="T24" fmla="*/ 530 w 796"/>
                  <a:gd name="T25" fmla="*/ 308 h 496"/>
                  <a:gd name="T26" fmla="*/ 541 w 796"/>
                  <a:gd name="T27" fmla="*/ 331 h 496"/>
                  <a:gd name="T28" fmla="*/ 523 w 796"/>
                  <a:gd name="T29" fmla="*/ 359 h 496"/>
                  <a:gd name="T30" fmla="*/ 490 w 796"/>
                  <a:gd name="T31" fmla="*/ 353 h 496"/>
                  <a:gd name="T32" fmla="*/ 483 w 796"/>
                  <a:gd name="T33" fmla="*/ 320 h 496"/>
                  <a:gd name="T34" fmla="*/ 511 w 796"/>
                  <a:gd name="T35" fmla="*/ 301 h 496"/>
                  <a:gd name="T36" fmla="*/ 757 w 796"/>
                  <a:gd name="T37" fmla="*/ 39 h 496"/>
                  <a:gd name="T38" fmla="*/ 764 w 796"/>
                  <a:gd name="T39" fmla="*/ 72 h 496"/>
                  <a:gd name="T40" fmla="*/ 736 w 796"/>
                  <a:gd name="T41" fmla="*/ 90 h 496"/>
                  <a:gd name="T42" fmla="*/ 708 w 796"/>
                  <a:gd name="T43" fmla="*/ 72 h 496"/>
                  <a:gd name="T44" fmla="*/ 716 w 796"/>
                  <a:gd name="T45" fmla="*/ 39 h 496"/>
                  <a:gd name="T46" fmla="*/ 60 w 796"/>
                  <a:gd name="T47" fmla="*/ 496 h 496"/>
                  <a:gd name="T48" fmla="*/ 93 w 796"/>
                  <a:gd name="T49" fmla="*/ 487 h 496"/>
                  <a:gd name="T50" fmla="*/ 115 w 796"/>
                  <a:gd name="T51" fmla="*/ 460 h 496"/>
                  <a:gd name="T52" fmla="*/ 118 w 796"/>
                  <a:gd name="T53" fmla="*/ 422 h 496"/>
                  <a:gd name="T54" fmla="*/ 276 w 796"/>
                  <a:gd name="T55" fmla="*/ 300 h 496"/>
                  <a:gd name="T56" fmla="*/ 318 w 796"/>
                  <a:gd name="T57" fmla="*/ 291 h 496"/>
                  <a:gd name="T58" fmla="*/ 451 w 796"/>
                  <a:gd name="T59" fmla="*/ 331 h 496"/>
                  <a:gd name="T60" fmla="*/ 461 w 796"/>
                  <a:gd name="T61" fmla="*/ 365 h 496"/>
                  <a:gd name="T62" fmla="*/ 487 w 796"/>
                  <a:gd name="T63" fmla="*/ 387 h 496"/>
                  <a:gd name="T64" fmla="*/ 523 w 796"/>
                  <a:gd name="T65" fmla="*/ 390 h 496"/>
                  <a:gd name="T66" fmla="*/ 554 w 796"/>
                  <a:gd name="T67" fmla="*/ 373 h 496"/>
                  <a:gd name="T68" fmla="*/ 570 w 796"/>
                  <a:gd name="T69" fmla="*/ 343 h 496"/>
                  <a:gd name="T70" fmla="*/ 559 w 796"/>
                  <a:gd name="T71" fmla="*/ 296 h 496"/>
                  <a:gd name="T72" fmla="*/ 742 w 796"/>
                  <a:gd name="T73" fmla="*/ 120 h 496"/>
                  <a:gd name="T74" fmla="*/ 775 w 796"/>
                  <a:gd name="T75" fmla="*/ 106 h 496"/>
                  <a:gd name="T76" fmla="*/ 794 w 796"/>
                  <a:gd name="T77" fmla="*/ 79 h 496"/>
                  <a:gd name="T78" fmla="*/ 794 w 796"/>
                  <a:gd name="T79" fmla="*/ 43 h 496"/>
                  <a:gd name="T80" fmla="*/ 775 w 796"/>
                  <a:gd name="T81" fmla="*/ 14 h 496"/>
                  <a:gd name="T82" fmla="*/ 742 w 796"/>
                  <a:gd name="T83" fmla="*/ 0 h 496"/>
                  <a:gd name="T84" fmla="*/ 708 w 796"/>
                  <a:gd name="T85" fmla="*/ 8 h 496"/>
                  <a:gd name="T86" fmla="*/ 683 w 796"/>
                  <a:gd name="T87" fmla="*/ 31 h 496"/>
                  <a:gd name="T88" fmla="*/ 677 w 796"/>
                  <a:gd name="T89" fmla="*/ 70 h 496"/>
                  <a:gd name="T90" fmla="*/ 524 w 796"/>
                  <a:gd name="T91" fmla="*/ 272 h 496"/>
                  <a:gd name="T92" fmla="*/ 483 w 796"/>
                  <a:gd name="T93" fmla="*/ 278 h 496"/>
                  <a:gd name="T94" fmla="*/ 345 w 796"/>
                  <a:gd name="T95" fmla="*/ 245 h 496"/>
                  <a:gd name="T96" fmla="*/ 339 w 796"/>
                  <a:gd name="T97" fmla="*/ 212 h 496"/>
                  <a:gd name="T98" fmla="*/ 314 w 796"/>
                  <a:gd name="T99" fmla="*/ 188 h 496"/>
                  <a:gd name="T100" fmla="*/ 280 w 796"/>
                  <a:gd name="T101" fmla="*/ 181 h 496"/>
                  <a:gd name="T102" fmla="*/ 247 w 796"/>
                  <a:gd name="T103" fmla="*/ 194 h 496"/>
                  <a:gd name="T104" fmla="*/ 228 w 796"/>
                  <a:gd name="T105" fmla="*/ 223 h 496"/>
                  <a:gd name="T106" fmla="*/ 229 w 796"/>
                  <a:gd name="T107" fmla="*/ 262 h 496"/>
                  <a:gd name="T108" fmla="*/ 60 w 796"/>
                  <a:gd name="T109" fmla="*/ 376 h 496"/>
                  <a:gd name="T110" fmla="*/ 26 w 796"/>
                  <a:gd name="T111" fmla="*/ 387 h 496"/>
                  <a:gd name="T112" fmla="*/ 4 w 796"/>
                  <a:gd name="T113" fmla="*/ 413 h 496"/>
                  <a:gd name="T114" fmla="*/ 1 w 796"/>
                  <a:gd name="T115" fmla="*/ 448 h 496"/>
                  <a:gd name="T116" fmla="*/ 17 w 796"/>
                  <a:gd name="T117" fmla="*/ 479 h 496"/>
                  <a:gd name="T118" fmla="*/ 47 w 796"/>
                  <a:gd name="T119" fmla="*/ 495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6" h="496">
                    <a:moveTo>
                      <a:pt x="60" y="406"/>
                    </a:moveTo>
                    <a:lnTo>
                      <a:pt x="66" y="407"/>
                    </a:lnTo>
                    <a:lnTo>
                      <a:pt x="73" y="410"/>
                    </a:lnTo>
                    <a:lnTo>
                      <a:pt x="78" y="413"/>
                    </a:lnTo>
                    <a:lnTo>
                      <a:pt x="83" y="417"/>
                    </a:lnTo>
                    <a:lnTo>
                      <a:pt x="83" y="417"/>
                    </a:lnTo>
                    <a:lnTo>
                      <a:pt x="83" y="417"/>
                    </a:lnTo>
                    <a:lnTo>
                      <a:pt x="83" y="417"/>
                    </a:lnTo>
                    <a:lnTo>
                      <a:pt x="83" y="417"/>
                    </a:lnTo>
                    <a:lnTo>
                      <a:pt x="86" y="421"/>
                    </a:lnTo>
                    <a:lnTo>
                      <a:pt x="88" y="426"/>
                    </a:lnTo>
                    <a:lnTo>
                      <a:pt x="89" y="431"/>
                    </a:lnTo>
                    <a:lnTo>
                      <a:pt x="90" y="436"/>
                    </a:lnTo>
                    <a:lnTo>
                      <a:pt x="89" y="443"/>
                    </a:lnTo>
                    <a:lnTo>
                      <a:pt x="88" y="448"/>
                    </a:lnTo>
                    <a:lnTo>
                      <a:pt x="85" y="453"/>
                    </a:lnTo>
                    <a:lnTo>
                      <a:pt x="81" y="458"/>
                    </a:lnTo>
                    <a:lnTo>
                      <a:pt x="76" y="461"/>
                    </a:lnTo>
                    <a:lnTo>
                      <a:pt x="72" y="464"/>
                    </a:lnTo>
                    <a:lnTo>
                      <a:pt x="65" y="466"/>
                    </a:lnTo>
                    <a:lnTo>
                      <a:pt x="60" y="466"/>
                    </a:lnTo>
                    <a:lnTo>
                      <a:pt x="54" y="466"/>
                    </a:lnTo>
                    <a:lnTo>
                      <a:pt x="48" y="464"/>
                    </a:lnTo>
                    <a:lnTo>
                      <a:pt x="43" y="461"/>
                    </a:lnTo>
                    <a:lnTo>
                      <a:pt x="39" y="458"/>
                    </a:lnTo>
                    <a:lnTo>
                      <a:pt x="34" y="453"/>
                    </a:lnTo>
                    <a:lnTo>
                      <a:pt x="32" y="448"/>
                    </a:lnTo>
                    <a:lnTo>
                      <a:pt x="30" y="443"/>
                    </a:lnTo>
                    <a:lnTo>
                      <a:pt x="30" y="436"/>
                    </a:lnTo>
                    <a:lnTo>
                      <a:pt x="30" y="430"/>
                    </a:lnTo>
                    <a:lnTo>
                      <a:pt x="32" y="425"/>
                    </a:lnTo>
                    <a:lnTo>
                      <a:pt x="34" y="419"/>
                    </a:lnTo>
                    <a:lnTo>
                      <a:pt x="39" y="415"/>
                    </a:lnTo>
                    <a:lnTo>
                      <a:pt x="43" y="412"/>
                    </a:lnTo>
                    <a:lnTo>
                      <a:pt x="48" y="409"/>
                    </a:lnTo>
                    <a:lnTo>
                      <a:pt x="54" y="407"/>
                    </a:lnTo>
                    <a:lnTo>
                      <a:pt x="60" y="406"/>
                    </a:lnTo>
                    <a:lnTo>
                      <a:pt x="60" y="406"/>
                    </a:lnTo>
                    <a:close/>
                    <a:moveTo>
                      <a:pt x="285" y="211"/>
                    </a:moveTo>
                    <a:lnTo>
                      <a:pt x="291" y="211"/>
                    </a:lnTo>
                    <a:lnTo>
                      <a:pt x="297" y="214"/>
                    </a:lnTo>
                    <a:lnTo>
                      <a:pt x="302" y="216"/>
                    </a:lnTo>
                    <a:lnTo>
                      <a:pt x="306" y="220"/>
                    </a:lnTo>
                    <a:lnTo>
                      <a:pt x="311" y="224"/>
                    </a:lnTo>
                    <a:lnTo>
                      <a:pt x="313" y="230"/>
                    </a:lnTo>
                    <a:lnTo>
                      <a:pt x="315" y="235"/>
                    </a:lnTo>
                    <a:lnTo>
                      <a:pt x="315" y="241"/>
                    </a:lnTo>
                    <a:lnTo>
                      <a:pt x="315" y="247"/>
                    </a:lnTo>
                    <a:lnTo>
                      <a:pt x="313" y="253"/>
                    </a:lnTo>
                    <a:lnTo>
                      <a:pt x="311" y="257"/>
                    </a:lnTo>
                    <a:lnTo>
                      <a:pt x="306" y="262"/>
                    </a:lnTo>
                    <a:lnTo>
                      <a:pt x="302" y="266"/>
                    </a:lnTo>
                    <a:lnTo>
                      <a:pt x="297" y="268"/>
                    </a:lnTo>
                    <a:lnTo>
                      <a:pt x="291" y="270"/>
                    </a:lnTo>
                    <a:lnTo>
                      <a:pt x="285" y="271"/>
                    </a:lnTo>
                    <a:lnTo>
                      <a:pt x="280" y="270"/>
                    </a:lnTo>
                    <a:lnTo>
                      <a:pt x="273" y="268"/>
                    </a:lnTo>
                    <a:lnTo>
                      <a:pt x="269" y="266"/>
                    </a:lnTo>
                    <a:lnTo>
                      <a:pt x="264" y="262"/>
                    </a:lnTo>
                    <a:lnTo>
                      <a:pt x="260" y="257"/>
                    </a:lnTo>
                    <a:lnTo>
                      <a:pt x="257" y="253"/>
                    </a:lnTo>
                    <a:lnTo>
                      <a:pt x="256" y="247"/>
                    </a:lnTo>
                    <a:lnTo>
                      <a:pt x="255" y="241"/>
                    </a:lnTo>
                    <a:lnTo>
                      <a:pt x="256" y="235"/>
                    </a:lnTo>
                    <a:lnTo>
                      <a:pt x="257" y="230"/>
                    </a:lnTo>
                    <a:lnTo>
                      <a:pt x="260" y="224"/>
                    </a:lnTo>
                    <a:lnTo>
                      <a:pt x="264" y="220"/>
                    </a:lnTo>
                    <a:lnTo>
                      <a:pt x="269" y="216"/>
                    </a:lnTo>
                    <a:lnTo>
                      <a:pt x="273" y="214"/>
                    </a:lnTo>
                    <a:lnTo>
                      <a:pt x="280" y="211"/>
                    </a:lnTo>
                    <a:lnTo>
                      <a:pt x="285" y="211"/>
                    </a:lnTo>
                    <a:close/>
                    <a:moveTo>
                      <a:pt x="511" y="301"/>
                    </a:moveTo>
                    <a:lnTo>
                      <a:pt x="516" y="301"/>
                    </a:lnTo>
                    <a:lnTo>
                      <a:pt x="521" y="302"/>
                    </a:lnTo>
                    <a:lnTo>
                      <a:pt x="526" y="306"/>
                    </a:lnTo>
                    <a:lnTo>
                      <a:pt x="530" y="308"/>
                    </a:lnTo>
                    <a:lnTo>
                      <a:pt x="530" y="308"/>
                    </a:lnTo>
                    <a:lnTo>
                      <a:pt x="530" y="308"/>
                    </a:lnTo>
                    <a:lnTo>
                      <a:pt x="530" y="308"/>
                    </a:lnTo>
                    <a:lnTo>
                      <a:pt x="530" y="308"/>
                    </a:lnTo>
                    <a:lnTo>
                      <a:pt x="535" y="313"/>
                    </a:lnTo>
                    <a:lnTo>
                      <a:pt x="538" y="319"/>
                    </a:lnTo>
                    <a:lnTo>
                      <a:pt x="540" y="325"/>
                    </a:lnTo>
                    <a:lnTo>
                      <a:pt x="541" y="331"/>
                    </a:lnTo>
                    <a:lnTo>
                      <a:pt x="540" y="337"/>
                    </a:lnTo>
                    <a:lnTo>
                      <a:pt x="539" y="343"/>
                    </a:lnTo>
                    <a:lnTo>
                      <a:pt x="536" y="347"/>
                    </a:lnTo>
                    <a:lnTo>
                      <a:pt x="532" y="353"/>
                    </a:lnTo>
                    <a:lnTo>
                      <a:pt x="527" y="356"/>
                    </a:lnTo>
                    <a:lnTo>
                      <a:pt x="523" y="359"/>
                    </a:lnTo>
                    <a:lnTo>
                      <a:pt x="516" y="360"/>
                    </a:lnTo>
                    <a:lnTo>
                      <a:pt x="511" y="361"/>
                    </a:lnTo>
                    <a:lnTo>
                      <a:pt x="505" y="360"/>
                    </a:lnTo>
                    <a:lnTo>
                      <a:pt x="499" y="359"/>
                    </a:lnTo>
                    <a:lnTo>
                      <a:pt x="494" y="356"/>
                    </a:lnTo>
                    <a:lnTo>
                      <a:pt x="490" y="353"/>
                    </a:lnTo>
                    <a:lnTo>
                      <a:pt x="486" y="349"/>
                    </a:lnTo>
                    <a:lnTo>
                      <a:pt x="483" y="343"/>
                    </a:lnTo>
                    <a:lnTo>
                      <a:pt x="481" y="337"/>
                    </a:lnTo>
                    <a:lnTo>
                      <a:pt x="481" y="331"/>
                    </a:lnTo>
                    <a:lnTo>
                      <a:pt x="481" y="325"/>
                    </a:lnTo>
                    <a:lnTo>
                      <a:pt x="483" y="320"/>
                    </a:lnTo>
                    <a:lnTo>
                      <a:pt x="486" y="314"/>
                    </a:lnTo>
                    <a:lnTo>
                      <a:pt x="490" y="310"/>
                    </a:lnTo>
                    <a:lnTo>
                      <a:pt x="494" y="307"/>
                    </a:lnTo>
                    <a:lnTo>
                      <a:pt x="499" y="304"/>
                    </a:lnTo>
                    <a:lnTo>
                      <a:pt x="505" y="301"/>
                    </a:lnTo>
                    <a:lnTo>
                      <a:pt x="511" y="301"/>
                    </a:lnTo>
                    <a:lnTo>
                      <a:pt x="511" y="301"/>
                    </a:lnTo>
                    <a:close/>
                    <a:moveTo>
                      <a:pt x="736" y="30"/>
                    </a:moveTo>
                    <a:lnTo>
                      <a:pt x="742" y="31"/>
                    </a:lnTo>
                    <a:lnTo>
                      <a:pt x="748" y="33"/>
                    </a:lnTo>
                    <a:lnTo>
                      <a:pt x="753" y="36"/>
                    </a:lnTo>
                    <a:lnTo>
                      <a:pt x="757" y="39"/>
                    </a:lnTo>
                    <a:lnTo>
                      <a:pt x="762" y="43"/>
                    </a:lnTo>
                    <a:lnTo>
                      <a:pt x="764" y="49"/>
                    </a:lnTo>
                    <a:lnTo>
                      <a:pt x="766" y="55"/>
                    </a:lnTo>
                    <a:lnTo>
                      <a:pt x="766" y="60"/>
                    </a:lnTo>
                    <a:lnTo>
                      <a:pt x="766" y="67"/>
                    </a:lnTo>
                    <a:lnTo>
                      <a:pt x="764" y="72"/>
                    </a:lnTo>
                    <a:lnTo>
                      <a:pt x="762" y="78"/>
                    </a:lnTo>
                    <a:lnTo>
                      <a:pt x="757" y="82"/>
                    </a:lnTo>
                    <a:lnTo>
                      <a:pt x="753" y="85"/>
                    </a:lnTo>
                    <a:lnTo>
                      <a:pt x="748" y="88"/>
                    </a:lnTo>
                    <a:lnTo>
                      <a:pt x="742" y="90"/>
                    </a:lnTo>
                    <a:lnTo>
                      <a:pt x="736" y="90"/>
                    </a:lnTo>
                    <a:lnTo>
                      <a:pt x="731" y="90"/>
                    </a:lnTo>
                    <a:lnTo>
                      <a:pt x="724" y="88"/>
                    </a:lnTo>
                    <a:lnTo>
                      <a:pt x="720" y="85"/>
                    </a:lnTo>
                    <a:lnTo>
                      <a:pt x="716" y="82"/>
                    </a:lnTo>
                    <a:lnTo>
                      <a:pt x="711" y="78"/>
                    </a:lnTo>
                    <a:lnTo>
                      <a:pt x="708" y="72"/>
                    </a:lnTo>
                    <a:lnTo>
                      <a:pt x="707" y="67"/>
                    </a:lnTo>
                    <a:lnTo>
                      <a:pt x="706" y="60"/>
                    </a:lnTo>
                    <a:lnTo>
                      <a:pt x="707" y="55"/>
                    </a:lnTo>
                    <a:lnTo>
                      <a:pt x="708" y="49"/>
                    </a:lnTo>
                    <a:lnTo>
                      <a:pt x="711" y="43"/>
                    </a:lnTo>
                    <a:lnTo>
                      <a:pt x="716" y="39"/>
                    </a:lnTo>
                    <a:lnTo>
                      <a:pt x="720" y="36"/>
                    </a:lnTo>
                    <a:lnTo>
                      <a:pt x="724" y="33"/>
                    </a:lnTo>
                    <a:lnTo>
                      <a:pt x="731" y="31"/>
                    </a:lnTo>
                    <a:lnTo>
                      <a:pt x="736" y="30"/>
                    </a:lnTo>
                    <a:lnTo>
                      <a:pt x="736" y="30"/>
                    </a:lnTo>
                    <a:close/>
                    <a:moveTo>
                      <a:pt x="60" y="496"/>
                    </a:moveTo>
                    <a:lnTo>
                      <a:pt x="66" y="496"/>
                    </a:lnTo>
                    <a:lnTo>
                      <a:pt x="72" y="495"/>
                    </a:lnTo>
                    <a:lnTo>
                      <a:pt x="77" y="494"/>
                    </a:lnTo>
                    <a:lnTo>
                      <a:pt x="84" y="492"/>
                    </a:lnTo>
                    <a:lnTo>
                      <a:pt x="89" y="489"/>
                    </a:lnTo>
                    <a:lnTo>
                      <a:pt x="93" y="487"/>
                    </a:lnTo>
                    <a:lnTo>
                      <a:pt x="98" y="482"/>
                    </a:lnTo>
                    <a:lnTo>
                      <a:pt x="102" y="479"/>
                    </a:lnTo>
                    <a:lnTo>
                      <a:pt x="106" y="475"/>
                    </a:lnTo>
                    <a:lnTo>
                      <a:pt x="109" y="470"/>
                    </a:lnTo>
                    <a:lnTo>
                      <a:pt x="113" y="465"/>
                    </a:lnTo>
                    <a:lnTo>
                      <a:pt x="115" y="460"/>
                    </a:lnTo>
                    <a:lnTo>
                      <a:pt x="117" y="455"/>
                    </a:lnTo>
                    <a:lnTo>
                      <a:pt x="119" y="448"/>
                    </a:lnTo>
                    <a:lnTo>
                      <a:pt x="120" y="443"/>
                    </a:lnTo>
                    <a:lnTo>
                      <a:pt x="120" y="436"/>
                    </a:lnTo>
                    <a:lnTo>
                      <a:pt x="119" y="429"/>
                    </a:lnTo>
                    <a:lnTo>
                      <a:pt x="118" y="422"/>
                    </a:lnTo>
                    <a:lnTo>
                      <a:pt x="116" y="416"/>
                    </a:lnTo>
                    <a:lnTo>
                      <a:pt x="114" y="410"/>
                    </a:lnTo>
                    <a:lnTo>
                      <a:pt x="251" y="291"/>
                    </a:lnTo>
                    <a:lnTo>
                      <a:pt x="259" y="295"/>
                    </a:lnTo>
                    <a:lnTo>
                      <a:pt x="267" y="298"/>
                    </a:lnTo>
                    <a:lnTo>
                      <a:pt x="276" y="300"/>
                    </a:lnTo>
                    <a:lnTo>
                      <a:pt x="285" y="301"/>
                    </a:lnTo>
                    <a:lnTo>
                      <a:pt x="292" y="300"/>
                    </a:lnTo>
                    <a:lnTo>
                      <a:pt x="300" y="299"/>
                    </a:lnTo>
                    <a:lnTo>
                      <a:pt x="306" y="297"/>
                    </a:lnTo>
                    <a:lnTo>
                      <a:pt x="313" y="294"/>
                    </a:lnTo>
                    <a:lnTo>
                      <a:pt x="318" y="291"/>
                    </a:lnTo>
                    <a:lnTo>
                      <a:pt x="325" y="286"/>
                    </a:lnTo>
                    <a:lnTo>
                      <a:pt x="329" y="282"/>
                    </a:lnTo>
                    <a:lnTo>
                      <a:pt x="333" y="277"/>
                    </a:lnTo>
                    <a:lnTo>
                      <a:pt x="451" y="324"/>
                    </a:lnTo>
                    <a:lnTo>
                      <a:pt x="451" y="327"/>
                    </a:lnTo>
                    <a:lnTo>
                      <a:pt x="451" y="331"/>
                    </a:lnTo>
                    <a:lnTo>
                      <a:pt x="451" y="338"/>
                    </a:lnTo>
                    <a:lnTo>
                      <a:pt x="452" y="343"/>
                    </a:lnTo>
                    <a:lnTo>
                      <a:pt x="453" y="350"/>
                    </a:lnTo>
                    <a:lnTo>
                      <a:pt x="455" y="355"/>
                    </a:lnTo>
                    <a:lnTo>
                      <a:pt x="457" y="360"/>
                    </a:lnTo>
                    <a:lnTo>
                      <a:pt x="461" y="365"/>
                    </a:lnTo>
                    <a:lnTo>
                      <a:pt x="464" y="370"/>
                    </a:lnTo>
                    <a:lnTo>
                      <a:pt x="468" y="374"/>
                    </a:lnTo>
                    <a:lnTo>
                      <a:pt x="472" y="377"/>
                    </a:lnTo>
                    <a:lnTo>
                      <a:pt x="477" y="381"/>
                    </a:lnTo>
                    <a:lnTo>
                      <a:pt x="482" y="384"/>
                    </a:lnTo>
                    <a:lnTo>
                      <a:pt x="487" y="387"/>
                    </a:lnTo>
                    <a:lnTo>
                      <a:pt x="493" y="388"/>
                    </a:lnTo>
                    <a:lnTo>
                      <a:pt x="498" y="390"/>
                    </a:lnTo>
                    <a:lnTo>
                      <a:pt x="505" y="391"/>
                    </a:lnTo>
                    <a:lnTo>
                      <a:pt x="511" y="391"/>
                    </a:lnTo>
                    <a:lnTo>
                      <a:pt x="517" y="391"/>
                    </a:lnTo>
                    <a:lnTo>
                      <a:pt x="523" y="390"/>
                    </a:lnTo>
                    <a:lnTo>
                      <a:pt x="529" y="388"/>
                    </a:lnTo>
                    <a:lnTo>
                      <a:pt x="535" y="387"/>
                    </a:lnTo>
                    <a:lnTo>
                      <a:pt x="540" y="384"/>
                    </a:lnTo>
                    <a:lnTo>
                      <a:pt x="544" y="381"/>
                    </a:lnTo>
                    <a:lnTo>
                      <a:pt x="550" y="377"/>
                    </a:lnTo>
                    <a:lnTo>
                      <a:pt x="554" y="373"/>
                    </a:lnTo>
                    <a:lnTo>
                      <a:pt x="557" y="370"/>
                    </a:lnTo>
                    <a:lnTo>
                      <a:pt x="560" y="365"/>
                    </a:lnTo>
                    <a:lnTo>
                      <a:pt x="564" y="360"/>
                    </a:lnTo>
                    <a:lnTo>
                      <a:pt x="567" y="355"/>
                    </a:lnTo>
                    <a:lnTo>
                      <a:pt x="568" y="350"/>
                    </a:lnTo>
                    <a:lnTo>
                      <a:pt x="570" y="343"/>
                    </a:lnTo>
                    <a:lnTo>
                      <a:pt x="571" y="338"/>
                    </a:lnTo>
                    <a:lnTo>
                      <a:pt x="571" y="331"/>
                    </a:lnTo>
                    <a:lnTo>
                      <a:pt x="570" y="322"/>
                    </a:lnTo>
                    <a:lnTo>
                      <a:pt x="568" y="312"/>
                    </a:lnTo>
                    <a:lnTo>
                      <a:pt x="565" y="304"/>
                    </a:lnTo>
                    <a:lnTo>
                      <a:pt x="559" y="296"/>
                    </a:lnTo>
                    <a:lnTo>
                      <a:pt x="710" y="115"/>
                    </a:lnTo>
                    <a:lnTo>
                      <a:pt x="717" y="117"/>
                    </a:lnTo>
                    <a:lnTo>
                      <a:pt x="723" y="119"/>
                    </a:lnTo>
                    <a:lnTo>
                      <a:pt x="730" y="120"/>
                    </a:lnTo>
                    <a:lnTo>
                      <a:pt x="736" y="120"/>
                    </a:lnTo>
                    <a:lnTo>
                      <a:pt x="742" y="120"/>
                    </a:lnTo>
                    <a:lnTo>
                      <a:pt x="749" y="119"/>
                    </a:lnTo>
                    <a:lnTo>
                      <a:pt x="754" y="118"/>
                    </a:lnTo>
                    <a:lnTo>
                      <a:pt x="760" y="116"/>
                    </a:lnTo>
                    <a:lnTo>
                      <a:pt x="765" y="114"/>
                    </a:lnTo>
                    <a:lnTo>
                      <a:pt x="770" y="111"/>
                    </a:lnTo>
                    <a:lnTo>
                      <a:pt x="775" y="106"/>
                    </a:lnTo>
                    <a:lnTo>
                      <a:pt x="779" y="103"/>
                    </a:lnTo>
                    <a:lnTo>
                      <a:pt x="783" y="99"/>
                    </a:lnTo>
                    <a:lnTo>
                      <a:pt x="786" y="95"/>
                    </a:lnTo>
                    <a:lnTo>
                      <a:pt x="790" y="89"/>
                    </a:lnTo>
                    <a:lnTo>
                      <a:pt x="792" y="84"/>
                    </a:lnTo>
                    <a:lnTo>
                      <a:pt x="794" y="79"/>
                    </a:lnTo>
                    <a:lnTo>
                      <a:pt x="795" y="73"/>
                    </a:lnTo>
                    <a:lnTo>
                      <a:pt x="796" y="67"/>
                    </a:lnTo>
                    <a:lnTo>
                      <a:pt x="796" y="60"/>
                    </a:lnTo>
                    <a:lnTo>
                      <a:pt x="796" y="54"/>
                    </a:lnTo>
                    <a:lnTo>
                      <a:pt x="795" y="49"/>
                    </a:lnTo>
                    <a:lnTo>
                      <a:pt x="794" y="43"/>
                    </a:lnTo>
                    <a:lnTo>
                      <a:pt x="792" y="37"/>
                    </a:lnTo>
                    <a:lnTo>
                      <a:pt x="790" y="31"/>
                    </a:lnTo>
                    <a:lnTo>
                      <a:pt x="786" y="27"/>
                    </a:lnTo>
                    <a:lnTo>
                      <a:pt x="783" y="23"/>
                    </a:lnTo>
                    <a:lnTo>
                      <a:pt x="779" y="19"/>
                    </a:lnTo>
                    <a:lnTo>
                      <a:pt x="775" y="14"/>
                    </a:lnTo>
                    <a:lnTo>
                      <a:pt x="770" y="11"/>
                    </a:lnTo>
                    <a:lnTo>
                      <a:pt x="765" y="8"/>
                    </a:lnTo>
                    <a:lnTo>
                      <a:pt x="760" y="5"/>
                    </a:lnTo>
                    <a:lnTo>
                      <a:pt x="754" y="4"/>
                    </a:lnTo>
                    <a:lnTo>
                      <a:pt x="749" y="1"/>
                    </a:lnTo>
                    <a:lnTo>
                      <a:pt x="742" y="0"/>
                    </a:lnTo>
                    <a:lnTo>
                      <a:pt x="736" y="0"/>
                    </a:lnTo>
                    <a:lnTo>
                      <a:pt x="731" y="0"/>
                    </a:lnTo>
                    <a:lnTo>
                      <a:pt x="724" y="1"/>
                    </a:lnTo>
                    <a:lnTo>
                      <a:pt x="719" y="4"/>
                    </a:lnTo>
                    <a:lnTo>
                      <a:pt x="712" y="5"/>
                    </a:lnTo>
                    <a:lnTo>
                      <a:pt x="708" y="8"/>
                    </a:lnTo>
                    <a:lnTo>
                      <a:pt x="703" y="11"/>
                    </a:lnTo>
                    <a:lnTo>
                      <a:pt x="698" y="14"/>
                    </a:lnTo>
                    <a:lnTo>
                      <a:pt x="694" y="19"/>
                    </a:lnTo>
                    <a:lnTo>
                      <a:pt x="690" y="22"/>
                    </a:lnTo>
                    <a:lnTo>
                      <a:pt x="687" y="27"/>
                    </a:lnTo>
                    <a:lnTo>
                      <a:pt x="683" y="31"/>
                    </a:lnTo>
                    <a:lnTo>
                      <a:pt x="681" y="37"/>
                    </a:lnTo>
                    <a:lnTo>
                      <a:pt x="679" y="43"/>
                    </a:lnTo>
                    <a:lnTo>
                      <a:pt x="677" y="49"/>
                    </a:lnTo>
                    <a:lnTo>
                      <a:pt x="676" y="54"/>
                    </a:lnTo>
                    <a:lnTo>
                      <a:pt x="676" y="60"/>
                    </a:lnTo>
                    <a:lnTo>
                      <a:pt x="677" y="70"/>
                    </a:lnTo>
                    <a:lnTo>
                      <a:pt x="679" y="80"/>
                    </a:lnTo>
                    <a:lnTo>
                      <a:pt x="682" y="88"/>
                    </a:lnTo>
                    <a:lnTo>
                      <a:pt x="688" y="96"/>
                    </a:lnTo>
                    <a:lnTo>
                      <a:pt x="537" y="277"/>
                    </a:lnTo>
                    <a:lnTo>
                      <a:pt x="530" y="275"/>
                    </a:lnTo>
                    <a:lnTo>
                      <a:pt x="524" y="272"/>
                    </a:lnTo>
                    <a:lnTo>
                      <a:pt x="517" y="271"/>
                    </a:lnTo>
                    <a:lnTo>
                      <a:pt x="511" y="271"/>
                    </a:lnTo>
                    <a:lnTo>
                      <a:pt x="504" y="271"/>
                    </a:lnTo>
                    <a:lnTo>
                      <a:pt x="496" y="272"/>
                    </a:lnTo>
                    <a:lnTo>
                      <a:pt x="490" y="275"/>
                    </a:lnTo>
                    <a:lnTo>
                      <a:pt x="483" y="278"/>
                    </a:lnTo>
                    <a:lnTo>
                      <a:pt x="478" y="281"/>
                    </a:lnTo>
                    <a:lnTo>
                      <a:pt x="472" y="285"/>
                    </a:lnTo>
                    <a:lnTo>
                      <a:pt x="467" y="291"/>
                    </a:lnTo>
                    <a:lnTo>
                      <a:pt x="463" y="296"/>
                    </a:lnTo>
                    <a:lnTo>
                      <a:pt x="345" y="249"/>
                    </a:lnTo>
                    <a:lnTo>
                      <a:pt x="345" y="245"/>
                    </a:lnTo>
                    <a:lnTo>
                      <a:pt x="345" y="241"/>
                    </a:lnTo>
                    <a:lnTo>
                      <a:pt x="345" y="235"/>
                    </a:lnTo>
                    <a:lnTo>
                      <a:pt x="344" y="229"/>
                    </a:lnTo>
                    <a:lnTo>
                      <a:pt x="343" y="223"/>
                    </a:lnTo>
                    <a:lnTo>
                      <a:pt x="341" y="218"/>
                    </a:lnTo>
                    <a:lnTo>
                      <a:pt x="339" y="212"/>
                    </a:lnTo>
                    <a:lnTo>
                      <a:pt x="335" y="207"/>
                    </a:lnTo>
                    <a:lnTo>
                      <a:pt x="332" y="203"/>
                    </a:lnTo>
                    <a:lnTo>
                      <a:pt x="328" y="199"/>
                    </a:lnTo>
                    <a:lnTo>
                      <a:pt x="324" y="194"/>
                    </a:lnTo>
                    <a:lnTo>
                      <a:pt x="319" y="191"/>
                    </a:lnTo>
                    <a:lnTo>
                      <a:pt x="314" y="188"/>
                    </a:lnTo>
                    <a:lnTo>
                      <a:pt x="309" y="186"/>
                    </a:lnTo>
                    <a:lnTo>
                      <a:pt x="303" y="184"/>
                    </a:lnTo>
                    <a:lnTo>
                      <a:pt x="298" y="182"/>
                    </a:lnTo>
                    <a:lnTo>
                      <a:pt x="291" y="181"/>
                    </a:lnTo>
                    <a:lnTo>
                      <a:pt x="285" y="180"/>
                    </a:lnTo>
                    <a:lnTo>
                      <a:pt x="280" y="181"/>
                    </a:lnTo>
                    <a:lnTo>
                      <a:pt x="273" y="182"/>
                    </a:lnTo>
                    <a:lnTo>
                      <a:pt x="268" y="184"/>
                    </a:lnTo>
                    <a:lnTo>
                      <a:pt x="261" y="186"/>
                    </a:lnTo>
                    <a:lnTo>
                      <a:pt x="257" y="188"/>
                    </a:lnTo>
                    <a:lnTo>
                      <a:pt x="252" y="191"/>
                    </a:lnTo>
                    <a:lnTo>
                      <a:pt x="247" y="194"/>
                    </a:lnTo>
                    <a:lnTo>
                      <a:pt x="243" y="199"/>
                    </a:lnTo>
                    <a:lnTo>
                      <a:pt x="239" y="203"/>
                    </a:lnTo>
                    <a:lnTo>
                      <a:pt x="236" y="207"/>
                    </a:lnTo>
                    <a:lnTo>
                      <a:pt x="232" y="212"/>
                    </a:lnTo>
                    <a:lnTo>
                      <a:pt x="230" y="218"/>
                    </a:lnTo>
                    <a:lnTo>
                      <a:pt x="228" y="223"/>
                    </a:lnTo>
                    <a:lnTo>
                      <a:pt x="226" y="229"/>
                    </a:lnTo>
                    <a:lnTo>
                      <a:pt x="225" y="235"/>
                    </a:lnTo>
                    <a:lnTo>
                      <a:pt x="225" y="241"/>
                    </a:lnTo>
                    <a:lnTo>
                      <a:pt x="226" y="248"/>
                    </a:lnTo>
                    <a:lnTo>
                      <a:pt x="227" y="255"/>
                    </a:lnTo>
                    <a:lnTo>
                      <a:pt x="229" y="262"/>
                    </a:lnTo>
                    <a:lnTo>
                      <a:pt x="231" y="267"/>
                    </a:lnTo>
                    <a:lnTo>
                      <a:pt x="94" y="387"/>
                    </a:lnTo>
                    <a:lnTo>
                      <a:pt x="86" y="383"/>
                    </a:lnTo>
                    <a:lnTo>
                      <a:pt x="78" y="380"/>
                    </a:lnTo>
                    <a:lnTo>
                      <a:pt x="69" y="377"/>
                    </a:lnTo>
                    <a:lnTo>
                      <a:pt x="60" y="376"/>
                    </a:lnTo>
                    <a:lnTo>
                      <a:pt x="54" y="376"/>
                    </a:lnTo>
                    <a:lnTo>
                      <a:pt x="47" y="377"/>
                    </a:lnTo>
                    <a:lnTo>
                      <a:pt x="42" y="379"/>
                    </a:lnTo>
                    <a:lnTo>
                      <a:pt x="36" y="381"/>
                    </a:lnTo>
                    <a:lnTo>
                      <a:pt x="31" y="384"/>
                    </a:lnTo>
                    <a:lnTo>
                      <a:pt x="26" y="387"/>
                    </a:lnTo>
                    <a:lnTo>
                      <a:pt x="21" y="390"/>
                    </a:lnTo>
                    <a:lnTo>
                      <a:pt x="17" y="394"/>
                    </a:lnTo>
                    <a:lnTo>
                      <a:pt x="13" y="398"/>
                    </a:lnTo>
                    <a:lnTo>
                      <a:pt x="10" y="403"/>
                    </a:lnTo>
                    <a:lnTo>
                      <a:pt x="6" y="407"/>
                    </a:lnTo>
                    <a:lnTo>
                      <a:pt x="4" y="413"/>
                    </a:lnTo>
                    <a:lnTo>
                      <a:pt x="2" y="418"/>
                    </a:lnTo>
                    <a:lnTo>
                      <a:pt x="1" y="425"/>
                    </a:lnTo>
                    <a:lnTo>
                      <a:pt x="0" y="430"/>
                    </a:lnTo>
                    <a:lnTo>
                      <a:pt x="0" y="436"/>
                    </a:lnTo>
                    <a:lnTo>
                      <a:pt x="0" y="443"/>
                    </a:lnTo>
                    <a:lnTo>
                      <a:pt x="1" y="448"/>
                    </a:lnTo>
                    <a:lnTo>
                      <a:pt x="2" y="455"/>
                    </a:lnTo>
                    <a:lnTo>
                      <a:pt x="4" y="460"/>
                    </a:lnTo>
                    <a:lnTo>
                      <a:pt x="6" y="465"/>
                    </a:lnTo>
                    <a:lnTo>
                      <a:pt x="10" y="470"/>
                    </a:lnTo>
                    <a:lnTo>
                      <a:pt x="13" y="475"/>
                    </a:lnTo>
                    <a:lnTo>
                      <a:pt x="17" y="479"/>
                    </a:lnTo>
                    <a:lnTo>
                      <a:pt x="21" y="482"/>
                    </a:lnTo>
                    <a:lnTo>
                      <a:pt x="26" y="487"/>
                    </a:lnTo>
                    <a:lnTo>
                      <a:pt x="31" y="489"/>
                    </a:lnTo>
                    <a:lnTo>
                      <a:pt x="36" y="492"/>
                    </a:lnTo>
                    <a:lnTo>
                      <a:pt x="42" y="494"/>
                    </a:lnTo>
                    <a:lnTo>
                      <a:pt x="47" y="495"/>
                    </a:lnTo>
                    <a:lnTo>
                      <a:pt x="54" y="496"/>
                    </a:lnTo>
                    <a:lnTo>
                      <a:pt x="60" y="49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grpSp>
        <p:sp>
          <p:nvSpPr>
            <p:cNvPr id="24" name="Freeform: Shape 52"/>
            <p:cNvSpPr/>
            <p:nvPr/>
          </p:nvSpPr>
          <p:spPr bwMode="auto">
            <a:xfrm>
              <a:off x="8785198" y="2675147"/>
              <a:ext cx="615371" cy="471781"/>
            </a:xfrm>
            <a:custGeom>
              <a:avLst/>
              <a:gdLst>
                <a:gd name="T0" fmla="*/ 698 w 902"/>
                <a:gd name="T1" fmla="*/ 484 h 692"/>
                <a:gd name="T2" fmla="*/ 651 w 902"/>
                <a:gd name="T3" fmla="*/ 442 h 692"/>
                <a:gd name="T4" fmla="*/ 871 w 902"/>
                <a:gd name="T5" fmla="*/ 391 h 692"/>
                <a:gd name="T6" fmla="*/ 846 w 902"/>
                <a:gd name="T7" fmla="*/ 451 h 692"/>
                <a:gd name="T8" fmla="*/ 796 w 902"/>
                <a:gd name="T9" fmla="*/ 488 h 692"/>
                <a:gd name="T10" fmla="*/ 752 w 902"/>
                <a:gd name="T11" fmla="*/ 116 h 692"/>
                <a:gd name="T12" fmla="*/ 419 w 902"/>
                <a:gd name="T13" fmla="*/ 117 h 692"/>
                <a:gd name="T14" fmla="*/ 391 w 902"/>
                <a:gd name="T15" fmla="*/ 76 h 692"/>
                <a:gd name="T16" fmla="*/ 419 w 902"/>
                <a:gd name="T17" fmla="*/ 34 h 692"/>
                <a:gd name="T18" fmla="*/ 468 w 902"/>
                <a:gd name="T19" fmla="*/ 44 h 692"/>
                <a:gd name="T20" fmla="*/ 478 w 902"/>
                <a:gd name="T21" fmla="*/ 93 h 692"/>
                <a:gd name="T22" fmla="*/ 436 w 902"/>
                <a:gd name="T23" fmla="*/ 121 h 692"/>
                <a:gd name="T24" fmla="*/ 151 w 902"/>
                <a:gd name="T25" fmla="*/ 496 h 692"/>
                <a:gd name="T26" fmla="*/ 88 w 902"/>
                <a:gd name="T27" fmla="*/ 479 h 692"/>
                <a:gd name="T28" fmla="*/ 44 w 902"/>
                <a:gd name="T29" fmla="*/ 433 h 692"/>
                <a:gd name="T30" fmla="*/ 268 w 902"/>
                <a:gd name="T31" fmla="*/ 402 h 692"/>
                <a:gd name="T32" fmla="*/ 238 w 902"/>
                <a:gd name="T33" fmla="*/ 458 h 692"/>
                <a:gd name="T34" fmla="*/ 183 w 902"/>
                <a:gd name="T35" fmla="*/ 492 h 692"/>
                <a:gd name="T36" fmla="*/ 883 w 902"/>
                <a:gd name="T37" fmla="*/ 361 h 692"/>
                <a:gd name="T38" fmla="*/ 823 w 902"/>
                <a:gd name="T39" fmla="*/ 86 h 692"/>
                <a:gd name="T40" fmla="*/ 826 w 902"/>
                <a:gd name="T41" fmla="*/ 70 h 692"/>
                <a:gd name="T42" fmla="*/ 812 w 902"/>
                <a:gd name="T43" fmla="*/ 61 h 692"/>
                <a:gd name="T44" fmla="*/ 493 w 902"/>
                <a:gd name="T45" fmla="*/ 27 h 692"/>
                <a:gd name="T46" fmla="*/ 456 w 902"/>
                <a:gd name="T47" fmla="*/ 3 h 692"/>
                <a:gd name="T48" fmla="*/ 417 w 902"/>
                <a:gd name="T49" fmla="*/ 3 h 692"/>
                <a:gd name="T50" fmla="*/ 379 w 902"/>
                <a:gd name="T51" fmla="*/ 27 h 692"/>
                <a:gd name="T52" fmla="*/ 90 w 902"/>
                <a:gd name="T53" fmla="*/ 60 h 692"/>
                <a:gd name="T54" fmla="*/ 77 w 902"/>
                <a:gd name="T55" fmla="*/ 70 h 692"/>
                <a:gd name="T56" fmla="*/ 80 w 902"/>
                <a:gd name="T57" fmla="*/ 86 h 692"/>
                <a:gd name="T58" fmla="*/ 20 w 902"/>
                <a:gd name="T59" fmla="*/ 361 h 692"/>
                <a:gd name="T60" fmla="*/ 3 w 902"/>
                <a:gd name="T61" fmla="*/ 367 h 692"/>
                <a:gd name="T62" fmla="*/ 7 w 902"/>
                <a:gd name="T63" fmla="*/ 421 h 692"/>
                <a:gd name="T64" fmla="*/ 55 w 902"/>
                <a:gd name="T65" fmla="*/ 492 h 692"/>
                <a:gd name="T66" fmla="*/ 135 w 902"/>
                <a:gd name="T67" fmla="*/ 526 h 692"/>
                <a:gd name="T68" fmla="*/ 222 w 902"/>
                <a:gd name="T69" fmla="*/ 509 h 692"/>
                <a:gd name="T70" fmla="*/ 283 w 902"/>
                <a:gd name="T71" fmla="*/ 448 h 692"/>
                <a:gd name="T72" fmla="*/ 301 w 902"/>
                <a:gd name="T73" fmla="*/ 373 h 692"/>
                <a:gd name="T74" fmla="*/ 289 w 902"/>
                <a:gd name="T75" fmla="*/ 361 h 692"/>
                <a:gd name="T76" fmla="*/ 371 w 902"/>
                <a:gd name="T77" fmla="*/ 111 h 692"/>
                <a:gd name="T78" fmla="*/ 421 w 902"/>
                <a:gd name="T79" fmla="*/ 149 h 692"/>
                <a:gd name="T80" fmla="*/ 305 w 902"/>
                <a:gd name="T81" fmla="*/ 666 h 692"/>
                <a:gd name="T82" fmla="*/ 302 w 902"/>
                <a:gd name="T83" fmla="*/ 682 h 692"/>
                <a:gd name="T84" fmla="*/ 316 w 902"/>
                <a:gd name="T85" fmla="*/ 692 h 692"/>
                <a:gd name="T86" fmla="*/ 599 w 902"/>
                <a:gd name="T87" fmla="*/ 686 h 692"/>
                <a:gd name="T88" fmla="*/ 599 w 902"/>
                <a:gd name="T89" fmla="*/ 668 h 692"/>
                <a:gd name="T90" fmla="*/ 451 w 902"/>
                <a:gd name="T91" fmla="*/ 662 h 692"/>
                <a:gd name="T92" fmla="*/ 496 w 902"/>
                <a:gd name="T93" fmla="*/ 120 h 692"/>
                <a:gd name="T94" fmla="*/ 617 w 902"/>
                <a:gd name="T95" fmla="*/ 361 h 692"/>
                <a:gd name="T96" fmla="*/ 603 w 902"/>
                <a:gd name="T97" fmla="*/ 371 h 692"/>
                <a:gd name="T98" fmla="*/ 614 w 902"/>
                <a:gd name="T99" fmla="*/ 435 h 692"/>
                <a:gd name="T100" fmla="*/ 668 w 902"/>
                <a:gd name="T101" fmla="*/ 501 h 692"/>
                <a:gd name="T102" fmla="*/ 752 w 902"/>
                <a:gd name="T103" fmla="*/ 527 h 692"/>
                <a:gd name="T104" fmla="*/ 836 w 902"/>
                <a:gd name="T105" fmla="*/ 501 h 692"/>
                <a:gd name="T106" fmla="*/ 890 w 902"/>
                <a:gd name="T107" fmla="*/ 435 h 692"/>
                <a:gd name="T108" fmla="*/ 901 w 902"/>
                <a:gd name="T109" fmla="*/ 371 h 692"/>
                <a:gd name="T110" fmla="*/ 887 w 902"/>
                <a:gd name="T111" fmla="*/ 361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02" h="692">
                  <a:moveTo>
                    <a:pt x="752" y="496"/>
                  </a:moveTo>
                  <a:lnTo>
                    <a:pt x="740" y="496"/>
                  </a:lnTo>
                  <a:lnTo>
                    <a:pt x="730" y="495"/>
                  </a:lnTo>
                  <a:lnTo>
                    <a:pt x="719" y="492"/>
                  </a:lnTo>
                  <a:lnTo>
                    <a:pt x="708" y="488"/>
                  </a:lnTo>
                  <a:lnTo>
                    <a:pt x="698" y="484"/>
                  </a:lnTo>
                  <a:lnTo>
                    <a:pt x="689" y="479"/>
                  </a:lnTo>
                  <a:lnTo>
                    <a:pt x="680" y="472"/>
                  </a:lnTo>
                  <a:lnTo>
                    <a:pt x="672" y="466"/>
                  </a:lnTo>
                  <a:lnTo>
                    <a:pt x="664" y="458"/>
                  </a:lnTo>
                  <a:lnTo>
                    <a:pt x="658" y="451"/>
                  </a:lnTo>
                  <a:lnTo>
                    <a:pt x="651" y="442"/>
                  </a:lnTo>
                  <a:lnTo>
                    <a:pt x="646" y="433"/>
                  </a:lnTo>
                  <a:lnTo>
                    <a:pt x="641" y="423"/>
                  </a:lnTo>
                  <a:lnTo>
                    <a:pt x="637" y="412"/>
                  </a:lnTo>
                  <a:lnTo>
                    <a:pt x="634" y="402"/>
                  </a:lnTo>
                  <a:lnTo>
                    <a:pt x="633" y="391"/>
                  </a:lnTo>
                  <a:lnTo>
                    <a:pt x="871" y="391"/>
                  </a:lnTo>
                  <a:lnTo>
                    <a:pt x="870" y="402"/>
                  </a:lnTo>
                  <a:lnTo>
                    <a:pt x="867" y="412"/>
                  </a:lnTo>
                  <a:lnTo>
                    <a:pt x="862" y="423"/>
                  </a:lnTo>
                  <a:lnTo>
                    <a:pt x="858" y="433"/>
                  </a:lnTo>
                  <a:lnTo>
                    <a:pt x="853" y="442"/>
                  </a:lnTo>
                  <a:lnTo>
                    <a:pt x="846" y="451"/>
                  </a:lnTo>
                  <a:lnTo>
                    <a:pt x="840" y="458"/>
                  </a:lnTo>
                  <a:lnTo>
                    <a:pt x="832" y="466"/>
                  </a:lnTo>
                  <a:lnTo>
                    <a:pt x="824" y="472"/>
                  </a:lnTo>
                  <a:lnTo>
                    <a:pt x="815" y="479"/>
                  </a:lnTo>
                  <a:lnTo>
                    <a:pt x="806" y="484"/>
                  </a:lnTo>
                  <a:lnTo>
                    <a:pt x="796" y="488"/>
                  </a:lnTo>
                  <a:lnTo>
                    <a:pt x="785" y="492"/>
                  </a:lnTo>
                  <a:lnTo>
                    <a:pt x="774" y="495"/>
                  </a:lnTo>
                  <a:lnTo>
                    <a:pt x="764" y="496"/>
                  </a:lnTo>
                  <a:lnTo>
                    <a:pt x="752" y="497"/>
                  </a:lnTo>
                  <a:lnTo>
                    <a:pt x="752" y="496"/>
                  </a:lnTo>
                  <a:close/>
                  <a:moveTo>
                    <a:pt x="752" y="116"/>
                  </a:moveTo>
                  <a:lnTo>
                    <a:pt x="851" y="361"/>
                  </a:lnTo>
                  <a:lnTo>
                    <a:pt x="653" y="361"/>
                  </a:lnTo>
                  <a:lnTo>
                    <a:pt x="752" y="116"/>
                  </a:lnTo>
                  <a:close/>
                  <a:moveTo>
                    <a:pt x="436" y="121"/>
                  </a:moveTo>
                  <a:lnTo>
                    <a:pt x="427" y="120"/>
                  </a:lnTo>
                  <a:lnTo>
                    <a:pt x="419" y="117"/>
                  </a:lnTo>
                  <a:lnTo>
                    <a:pt x="411" y="112"/>
                  </a:lnTo>
                  <a:lnTo>
                    <a:pt x="405" y="107"/>
                  </a:lnTo>
                  <a:lnTo>
                    <a:pt x="398" y="101"/>
                  </a:lnTo>
                  <a:lnTo>
                    <a:pt x="394" y="93"/>
                  </a:lnTo>
                  <a:lnTo>
                    <a:pt x="392" y="85"/>
                  </a:lnTo>
                  <a:lnTo>
                    <a:pt x="391" y="76"/>
                  </a:lnTo>
                  <a:lnTo>
                    <a:pt x="392" y="66"/>
                  </a:lnTo>
                  <a:lnTo>
                    <a:pt x="394" y="58"/>
                  </a:lnTo>
                  <a:lnTo>
                    <a:pt x="398" y="50"/>
                  </a:lnTo>
                  <a:lnTo>
                    <a:pt x="405" y="44"/>
                  </a:lnTo>
                  <a:lnTo>
                    <a:pt x="411" y="39"/>
                  </a:lnTo>
                  <a:lnTo>
                    <a:pt x="419" y="34"/>
                  </a:lnTo>
                  <a:lnTo>
                    <a:pt x="427" y="31"/>
                  </a:lnTo>
                  <a:lnTo>
                    <a:pt x="436" y="30"/>
                  </a:lnTo>
                  <a:lnTo>
                    <a:pt x="446" y="31"/>
                  </a:lnTo>
                  <a:lnTo>
                    <a:pt x="454" y="34"/>
                  </a:lnTo>
                  <a:lnTo>
                    <a:pt x="462" y="39"/>
                  </a:lnTo>
                  <a:lnTo>
                    <a:pt x="468" y="44"/>
                  </a:lnTo>
                  <a:lnTo>
                    <a:pt x="473" y="50"/>
                  </a:lnTo>
                  <a:lnTo>
                    <a:pt x="478" y="58"/>
                  </a:lnTo>
                  <a:lnTo>
                    <a:pt x="481" y="66"/>
                  </a:lnTo>
                  <a:lnTo>
                    <a:pt x="481" y="76"/>
                  </a:lnTo>
                  <a:lnTo>
                    <a:pt x="481" y="85"/>
                  </a:lnTo>
                  <a:lnTo>
                    <a:pt x="478" y="93"/>
                  </a:lnTo>
                  <a:lnTo>
                    <a:pt x="473" y="101"/>
                  </a:lnTo>
                  <a:lnTo>
                    <a:pt x="468" y="107"/>
                  </a:lnTo>
                  <a:lnTo>
                    <a:pt x="462" y="112"/>
                  </a:lnTo>
                  <a:lnTo>
                    <a:pt x="454" y="117"/>
                  </a:lnTo>
                  <a:lnTo>
                    <a:pt x="446" y="120"/>
                  </a:lnTo>
                  <a:lnTo>
                    <a:pt x="436" y="121"/>
                  </a:lnTo>
                  <a:lnTo>
                    <a:pt x="436" y="121"/>
                  </a:lnTo>
                  <a:close/>
                  <a:moveTo>
                    <a:pt x="52" y="361"/>
                  </a:moveTo>
                  <a:lnTo>
                    <a:pt x="151" y="116"/>
                  </a:lnTo>
                  <a:lnTo>
                    <a:pt x="249" y="361"/>
                  </a:lnTo>
                  <a:lnTo>
                    <a:pt x="52" y="361"/>
                  </a:lnTo>
                  <a:close/>
                  <a:moveTo>
                    <a:pt x="151" y="496"/>
                  </a:moveTo>
                  <a:lnTo>
                    <a:pt x="139" y="496"/>
                  </a:lnTo>
                  <a:lnTo>
                    <a:pt x="129" y="495"/>
                  </a:lnTo>
                  <a:lnTo>
                    <a:pt x="118" y="492"/>
                  </a:lnTo>
                  <a:lnTo>
                    <a:pt x="107" y="488"/>
                  </a:lnTo>
                  <a:lnTo>
                    <a:pt x="97" y="484"/>
                  </a:lnTo>
                  <a:lnTo>
                    <a:pt x="88" y="479"/>
                  </a:lnTo>
                  <a:lnTo>
                    <a:pt x="79" y="472"/>
                  </a:lnTo>
                  <a:lnTo>
                    <a:pt x="71" y="466"/>
                  </a:lnTo>
                  <a:lnTo>
                    <a:pt x="63" y="458"/>
                  </a:lnTo>
                  <a:lnTo>
                    <a:pt x="56" y="451"/>
                  </a:lnTo>
                  <a:lnTo>
                    <a:pt x="50" y="442"/>
                  </a:lnTo>
                  <a:lnTo>
                    <a:pt x="44" y="433"/>
                  </a:lnTo>
                  <a:lnTo>
                    <a:pt x="40" y="423"/>
                  </a:lnTo>
                  <a:lnTo>
                    <a:pt x="36" y="412"/>
                  </a:lnTo>
                  <a:lnTo>
                    <a:pt x="33" y="402"/>
                  </a:lnTo>
                  <a:lnTo>
                    <a:pt x="31" y="391"/>
                  </a:lnTo>
                  <a:lnTo>
                    <a:pt x="270" y="391"/>
                  </a:lnTo>
                  <a:lnTo>
                    <a:pt x="268" y="402"/>
                  </a:lnTo>
                  <a:lnTo>
                    <a:pt x="266" y="412"/>
                  </a:lnTo>
                  <a:lnTo>
                    <a:pt x="261" y="423"/>
                  </a:lnTo>
                  <a:lnTo>
                    <a:pt x="257" y="433"/>
                  </a:lnTo>
                  <a:lnTo>
                    <a:pt x="252" y="442"/>
                  </a:lnTo>
                  <a:lnTo>
                    <a:pt x="245" y="451"/>
                  </a:lnTo>
                  <a:lnTo>
                    <a:pt x="238" y="458"/>
                  </a:lnTo>
                  <a:lnTo>
                    <a:pt x="230" y="466"/>
                  </a:lnTo>
                  <a:lnTo>
                    <a:pt x="222" y="472"/>
                  </a:lnTo>
                  <a:lnTo>
                    <a:pt x="213" y="479"/>
                  </a:lnTo>
                  <a:lnTo>
                    <a:pt x="204" y="484"/>
                  </a:lnTo>
                  <a:lnTo>
                    <a:pt x="194" y="488"/>
                  </a:lnTo>
                  <a:lnTo>
                    <a:pt x="183" y="492"/>
                  </a:lnTo>
                  <a:lnTo>
                    <a:pt x="172" y="495"/>
                  </a:lnTo>
                  <a:lnTo>
                    <a:pt x="162" y="496"/>
                  </a:lnTo>
                  <a:lnTo>
                    <a:pt x="151" y="497"/>
                  </a:lnTo>
                  <a:lnTo>
                    <a:pt x="151" y="496"/>
                  </a:lnTo>
                  <a:close/>
                  <a:moveTo>
                    <a:pt x="887" y="361"/>
                  </a:moveTo>
                  <a:lnTo>
                    <a:pt x="883" y="361"/>
                  </a:lnTo>
                  <a:lnTo>
                    <a:pt x="774" y="91"/>
                  </a:lnTo>
                  <a:lnTo>
                    <a:pt x="812" y="91"/>
                  </a:lnTo>
                  <a:lnTo>
                    <a:pt x="815" y="90"/>
                  </a:lnTo>
                  <a:lnTo>
                    <a:pt x="818" y="89"/>
                  </a:lnTo>
                  <a:lnTo>
                    <a:pt x="821" y="88"/>
                  </a:lnTo>
                  <a:lnTo>
                    <a:pt x="823" y="86"/>
                  </a:lnTo>
                  <a:lnTo>
                    <a:pt x="825" y="84"/>
                  </a:lnTo>
                  <a:lnTo>
                    <a:pt x="826" y="81"/>
                  </a:lnTo>
                  <a:lnTo>
                    <a:pt x="827" y="78"/>
                  </a:lnTo>
                  <a:lnTo>
                    <a:pt x="827" y="76"/>
                  </a:lnTo>
                  <a:lnTo>
                    <a:pt x="827" y="73"/>
                  </a:lnTo>
                  <a:lnTo>
                    <a:pt x="826" y="70"/>
                  </a:lnTo>
                  <a:lnTo>
                    <a:pt x="825" y="67"/>
                  </a:lnTo>
                  <a:lnTo>
                    <a:pt x="823" y="65"/>
                  </a:lnTo>
                  <a:lnTo>
                    <a:pt x="821" y="63"/>
                  </a:lnTo>
                  <a:lnTo>
                    <a:pt x="818" y="62"/>
                  </a:lnTo>
                  <a:lnTo>
                    <a:pt x="815" y="61"/>
                  </a:lnTo>
                  <a:lnTo>
                    <a:pt x="812" y="61"/>
                  </a:lnTo>
                  <a:lnTo>
                    <a:pt x="510" y="60"/>
                  </a:lnTo>
                  <a:lnTo>
                    <a:pt x="509" y="55"/>
                  </a:lnTo>
                  <a:lnTo>
                    <a:pt x="507" y="48"/>
                  </a:lnTo>
                  <a:lnTo>
                    <a:pt x="503" y="42"/>
                  </a:lnTo>
                  <a:lnTo>
                    <a:pt x="500" y="36"/>
                  </a:lnTo>
                  <a:lnTo>
                    <a:pt x="493" y="27"/>
                  </a:lnTo>
                  <a:lnTo>
                    <a:pt x="484" y="17"/>
                  </a:lnTo>
                  <a:lnTo>
                    <a:pt x="479" y="14"/>
                  </a:lnTo>
                  <a:lnTo>
                    <a:pt x="473" y="11"/>
                  </a:lnTo>
                  <a:lnTo>
                    <a:pt x="468" y="8"/>
                  </a:lnTo>
                  <a:lnTo>
                    <a:pt x="462" y="5"/>
                  </a:lnTo>
                  <a:lnTo>
                    <a:pt x="456" y="3"/>
                  </a:lnTo>
                  <a:lnTo>
                    <a:pt x="450" y="1"/>
                  </a:lnTo>
                  <a:lnTo>
                    <a:pt x="443" y="1"/>
                  </a:lnTo>
                  <a:lnTo>
                    <a:pt x="436" y="0"/>
                  </a:lnTo>
                  <a:lnTo>
                    <a:pt x="430" y="1"/>
                  </a:lnTo>
                  <a:lnTo>
                    <a:pt x="423" y="1"/>
                  </a:lnTo>
                  <a:lnTo>
                    <a:pt x="417" y="3"/>
                  </a:lnTo>
                  <a:lnTo>
                    <a:pt x="410" y="5"/>
                  </a:lnTo>
                  <a:lnTo>
                    <a:pt x="405" y="8"/>
                  </a:lnTo>
                  <a:lnTo>
                    <a:pt x="398" y="11"/>
                  </a:lnTo>
                  <a:lnTo>
                    <a:pt x="393" y="14"/>
                  </a:lnTo>
                  <a:lnTo>
                    <a:pt x="389" y="17"/>
                  </a:lnTo>
                  <a:lnTo>
                    <a:pt x="379" y="27"/>
                  </a:lnTo>
                  <a:lnTo>
                    <a:pt x="372" y="36"/>
                  </a:lnTo>
                  <a:lnTo>
                    <a:pt x="368" y="42"/>
                  </a:lnTo>
                  <a:lnTo>
                    <a:pt x="366" y="48"/>
                  </a:lnTo>
                  <a:lnTo>
                    <a:pt x="364" y="55"/>
                  </a:lnTo>
                  <a:lnTo>
                    <a:pt x="362" y="61"/>
                  </a:lnTo>
                  <a:lnTo>
                    <a:pt x="90" y="60"/>
                  </a:lnTo>
                  <a:lnTo>
                    <a:pt x="88" y="61"/>
                  </a:lnTo>
                  <a:lnTo>
                    <a:pt x="85" y="62"/>
                  </a:lnTo>
                  <a:lnTo>
                    <a:pt x="82" y="63"/>
                  </a:lnTo>
                  <a:lnTo>
                    <a:pt x="80" y="65"/>
                  </a:lnTo>
                  <a:lnTo>
                    <a:pt x="78" y="67"/>
                  </a:lnTo>
                  <a:lnTo>
                    <a:pt x="77" y="70"/>
                  </a:lnTo>
                  <a:lnTo>
                    <a:pt x="76" y="73"/>
                  </a:lnTo>
                  <a:lnTo>
                    <a:pt x="75" y="76"/>
                  </a:lnTo>
                  <a:lnTo>
                    <a:pt x="76" y="78"/>
                  </a:lnTo>
                  <a:lnTo>
                    <a:pt x="77" y="81"/>
                  </a:lnTo>
                  <a:lnTo>
                    <a:pt x="78" y="84"/>
                  </a:lnTo>
                  <a:lnTo>
                    <a:pt x="80" y="86"/>
                  </a:lnTo>
                  <a:lnTo>
                    <a:pt x="82" y="88"/>
                  </a:lnTo>
                  <a:lnTo>
                    <a:pt x="85" y="89"/>
                  </a:lnTo>
                  <a:lnTo>
                    <a:pt x="88" y="90"/>
                  </a:lnTo>
                  <a:lnTo>
                    <a:pt x="90" y="91"/>
                  </a:lnTo>
                  <a:lnTo>
                    <a:pt x="129" y="91"/>
                  </a:lnTo>
                  <a:lnTo>
                    <a:pt x="20" y="361"/>
                  </a:lnTo>
                  <a:lnTo>
                    <a:pt x="15" y="361"/>
                  </a:lnTo>
                  <a:lnTo>
                    <a:pt x="12" y="361"/>
                  </a:lnTo>
                  <a:lnTo>
                    <a:pt x="10" y="362"/>
                  </a:lnTo>
                  <a:lnTo>
                    <a:pt x="6" y="364"/>
                  </a:lnTo>
                  <a:lnTo>
                    <a:pt x="4" y="365"/>
                  </a:lnTo>
                  <a:lnTo>
                    <a:pt x="3" y="367"/>
                  </a:lnTo>
                  <a:lnTo>
                    <a:pt x="1" y="371"/>
                  </a:lnTo>
                  <a:lnTo>
                    <a:pt x="1" y="373"/>
                  </a:lnTo>
                  <a:lnTo>
                    <a:pt x="0" y="376"/>
                  </a:lnTo>
                  <a:lnTo>
                    <a:pt x="1" y="392"/>
                  </a:lnTo>
                  <a:lnTo>
                    <a:pt x="3" y="406"/>
                  </a:lnTo>
                  <a:lnTo>
                    <a:pt x="7" y="421"/>
                  </a:lnTo>
                  <a:lnTo>
                    <a:pt x="12" y="435"/>
                  </a:lnTo>
                  <a:lnTo>
                    <a:pt x="18" y="448"/>
                  </a:lnTo>
                  <a:lnTo>
                    <a:pt x="26" y="461"/>
                  </a:lnTo>
                  <a:lnTo>
                    <a:pt x="34" y="471"/>
                  </a:lnTo>
                  <a:lnTo>
                    <a:pt x="44" y="482"/>
                  </a:lnTo>
                  <a:lnTo>
                    <a:pt x="55" y="492"/>
                  </a:lnTo>
                  <a:lnTo>
                    <a:pt x="66" y="501"/>
                  </a:lnTo>
                  <a:lnTo>
                    <a:pt x="79" y="509"/>
                  </a:lnTo>
                  <a:lnTo>
                    <a:pt x="92" y="515"/>
                  </a:lnTo>
                  <a:lnTo>
                    <a:pt x="106" y="520"/>
                  </a:lnTo>
                  <a:lnTo>
                    <a:pt x="120" y="524"/>
                  </a:lnTo>
                  <a:lnTo>
                    <a:pt x="135" y="526"/>
                  </a:lnTo>
                  <a:lnTo>
                    <a:pt x="151" y="527"/>
                  </a:lnTo>
                  <a:lnTo>
                    <a:pt x="166" y="526"/>
                  </a:lnTo>
                  <a:lnTo>
                    <a:pt x="181" y="524"/>
                  </a:lnTo>
                  <a:lnTo>
                    <a:pt x="195" y="520"/>
                  </a:lnTo>
                  <a:lnTo>
                    <a:pt x="209" y="514"/>
                  </a:lnTo>
                  <a:lnTo>
                    <a:pt x="222" y="509"/>
                  </a:lnTo>
                  <a:lnTo>
                    <a:pt x="235" y="501"/>
                  </a:lnTo>
                  <a:lnTo>
                    <a:pt x="246" y="492"/>
                  </a:lnTo>
                  <a:lnTo>
                    <a:pt x="257" y="482"/>
                  </a:lnTo>
                  <a:lnTo>
                    <a:pt x="267" y="471"/>
                  </a:lnTo>
                  <a:lnTo>
                    <a:pt x="275" y="461"/>
                  </a:lnTo>
                  <a:lnTo>
                    <a:pt x="283" y="448"/>
                  </a:lnTo>
                  <a:lnTo>
                    <a:pt x="289" y="435"/>
                  </a:lnTo>
                  <a:lnTo>
                    <a:pt x="295" y="421"/>
                  </a:lnTo>
                  <a:lnTo>
                    <a:pt x="298" y="406"/>
                  </a:lnTo>
                  <a:lnTo>
                    <a:pt x="300" y="392"/>
                  </a:lnTo>
                  <a:lnTo>
                    <a:pt x="301" y="376"/>
                  </a:lnTo>
                  <a:lnTo>
                    <a:pt x="301" y="373"/>
                  </a:lnTo>
                  <a:lnTo>
                    <a:pt x="300" y="371"/>
                  </a:lnTo>
                  <a:lnTo>
                    <a:pt x="299" y="367"/>
                  </a:lnTo>
                  <a:lnTo>
                    <a:pt x="297" y="365"/>
                  </a:lnTo>
                  <a:lnTo>
                    <a:pt x="295" y="364"/>
                  </a:lnTo>
                  <a:lnTo>
                    <a:pt x="291" y="362"/>
                  </a:lnTo>
                  <a:lnTo>
                    <a:pt x="289" y="361"/>
                  </a:lnTo>
                  <a:lnTo>
                    <a:pt x="286" y="361"/>
                  </a:lnTo>
                  <a:lnTo>
                    <a:pt x="281" y="361"/>
                  </a:lnTo>
                  <a:lnTo>
                    <a:pt x="172" y="91"/>
                  </a:lnTo>
                  <a:lnTo>
                    <a:pt x="362" y="91"/>
                  </a:lnTo>
                  <a:lnTo>
                    <a:pt x="365" y="102"/>
                  </a:lnTo>
                  <a:lnTo>
                    <a:pt x="371" y="111"/>
                  </a:lnTo>
                  <a:lnTo>
                    <a:pt x="376" y="120"/>
                  </a:lnTo>
                  <a:lnTo>
                    <a:pt x="383" y="129"/>
                  </a:lnTo>
                  <a:lnTo>
                    <a:pt x="391" y="136"/>
                  </a:lnTo>
                  <a:lnTo>
                    <a:pt x="401" y="141"/>
                  </a:lnTo>
                  <a:lnTo>
                    <a:pt x="410" y="146"/>
                  </a:lnTo>
                  <a:lnTo>
                    <a:pt x="421" y="149"/>
                  </a:lnTo>
                  <a:lnTo>
                    <a:pt x="421" y="662"/>
                  </a:lnTo>
                  <a:lnTo>
                    <a:pt x="316" y="662"/>
                  </a:lnTo>
                  <a:lnTo>
                    <a:pt x="313" y="662"/>
                  </a:lnTo>
                  <a:lnTo>
                    <a:pt x="311" y="663"/>
                  </a:lnTo>
                  <a:lnTo>
                    <a:pt x="307" y="664"/>
                  </a:lnTo>
                  <a:lnTo>
                    <a:pt x="305" y="666"/>
                  </a:lnTo>
                  <a:lnTo>
                    <a:pt x="303" y="668"/>
                  </a:lnTo>
                  <a:lnTo>
                    <a:pt x="302" y="671"/>
                  </a:lnTo>
                  <a:lnTo>
                    <a:pt x="301" y="674"/>
                  </a:lnTo>
                  <a:lnTo>
                    <a:pt x="301" y="677"/>
                  </a:lnTo>
                  <a:lnTo>
                    <a:pt x="301" y="680"/>
                  </a:lnTo>
                  <a:lnTo>
                    <a:pt x="302" y="682"/>
                  </a:lnTo>
                  <a:lnTo>
                    <a:pt x="303" y="686"/>
                  </a:lnTo>
                  <a:lnTo>
                    <a:pt x="305" y="688"/>
                  </a:lnTo>
                  <a:lnTo>
                    <a:pt x="307" y="690"/>
                  </a:lnTo>
                  <a:lnTo>
                    <a:pt x="311" y="691"/>
                  </a:lnTo>
                  <a:lnTo>
                    <a:pt x="313" y="692"/>
                  </a:lnTo>
                  <a:lnTo>
                    <a:pt x="316" y="692"/>
                  </a:lnTo>
                  <a:lnTo>
                    <a:pt x="587" y="692"/>
                  </a:lnTo>
                  <a:lnTo>
                    <a:pt x="589" y="692"/>
                  </a:lnTo>
                  <a:lnTo>
                    <a:pt x="592" y="691"/>
                  </a:lnTo>
                  <a:lnTo>
                    <a:pt x="595" y="689"/>
                  </a:lnTo>
                  <a:lnTo>
                    <a:pt x="598" y="688"/>
                  </a:lnTo>
                  <a:lnTo>
                    <a:pt x="599" y="686"/>
                  </a:lnTo>
                  <a:lnTo>
                    <a:pt x="601" y="682"/>
                  </a:lnTo>
                  <a:lnTo>
                    <a:pt x="601" y="680"/>
                  </a:lnTo>
                  <a:lnTo>
                    <a:pt x="602" y="677"/>
                  </a:lnTo>
                  <a:lnTo>
                    <a:pt x="601" y="674"/>
                  </a:lnTo>
                  <a:lnTo>
                    <a:pt x="601" y="671"/>
                  </a:lnTo>
                  <a:lnTo>
                    <a:pt x="599" y="668"/>
                  </a:lnTo>
                  <a:lnTo>
                    <a:pt x="598" y="666"/>
                  </a:lnTo>
                  <a:lnTo>
                    <a:pt x="595" y="664"/>
                  </a:lnTo>
                  <a:lnTo>
                    <a:pt x="592" y="663"/>
                  </a:lnTo>
                  <a:lnTo>
                    <a:pt x="589" y="662"/>
                  </a:lnTo>
                  <a:lnTo>
                    <a:pt x="587" y="662"/>
                  </a:lnTo>
                  <a:lnTo>
                    <a:pt x="451" y="662"/>
                  </a:lnTo>
                  <a:lnTo>
                    <a:pt x="451" y="149"/>
                  </a:lnTo>
                  <a:lnTo>
                    <a:pt x="462" y="146"/>
                  </a:lnTo>
                  <a:lnTo>
                    <a:pt x="472" y="141"/>
                  </a:lnTo>
                  <a:lnTo>
                    <a:pt x="481" y="136"/>
                  </a:lnTo>
                  <a:lnTo>
                    <a:pt x="490" y="129"/>
                  </a:lnTo>
                  <a:lnTo>
                    <a:pt x="496" y="120"/>
                  </a:lnTo>
                  <a:lnTo>
                    <a:pt x="502" y="111"/>
                  </a:lnTo>
                  <a:lnTo>
                    <a:pt x="507" y="102"/>
                  </a:lnTo>
                  <a:lnTo>
                    <a:pt x="510" y="91"/>
                  </a:lnTo>
                  <a:lnTo>
                    <a:pt x="730" y="91"/>
                  </a:lnTo>
                  <a:lnTo>
                    <a:pt x="621" y="361"/>
                  </a:lnTo>
                  <a:lnTo>
                    <a:pt x="617" y="361"/>
                  </a:lnTo>
                  <a:lnTo>
                    <a:pt x="614" y="361"/>
                  </a:lnTo>
                  <a:lnTo>
                    <a:pt x="611" y="362"/>
                  </a:lnTo>
                  <a:lnTo>
                    <a:pt x="608" y="364"/>
                  </a:lnTo>
                  <a:lnTo>
                    <a:pt x="606" y="365"/>
                  </a:lnTo>
                  <a:lnTo>
                    <a:pt x="604" y="367"/>
                  </a:lnTo>
                  <a:lnTo>
                    <a:pt x="603" y="371"/>
                  </a:lnTo>
                  <a:lnTo>
                    <a:pt x="602" y="373"/>
                  </a:lnTo>
                  <a:lnTo>
                    <a:pt x="602" y="376"/>
                  </a:lnTo>
                  <a:lnTo>
                    <a:pt x="602" y="392"/>
                  </a:lnTo>
                  <a:lnTo>
                    <a:pt x="605" y="406"/>
                  </a:lnTo>
                  <a:lnTo>
                    <a:pt x="608" y="421"/>
                  </a:lnTo>
                  <a:lnTo>
                    <a:pt x="614" y="435"/>
                  </a:lnTo>
                  <a:lnTo>
                    <a:pt x="620" y="448"/>
                  </a:lnTo>
                  <a:lnTo>
                    <a:pt x="628" y="461"/>
                  </a:lnTo>
                  <a:lnTo>
                    <a:pt x="636" y="471"/>
                  </a:lnTo>
                  <a:lnTo>
                    <a:pt x="646" y="482"/>
                  </a:lnTo>
                  <a:lnTo>
                    <a:pt x="657" y="492"/>
                  </a:lnTo>
                  <a:lnTo>
                    <a:pt x="668" y="501"/>
                  </a:lnTo>
                  <a:lnTo>
                    <a:pt x="680" y="509"/>
                  </a:lnTo>
                  <a:lnTo>
                    <a:pt x="693" y="515"/>
                  </a:lnTo>
                  <a:lnTo>
                    <a:pt x="707" y="520"/>
                  </a:lnTo>
                  <a:lnTo>
                    <a:pt x="722" y="524"/>
                  </a:lnTo>
                  <a:lnTo>
                    <a:pt x="737" y="526"/>
                  </a:lnTo>
                  <a:lnTo>
                    <a:pt x="752" y="527"/>
                  </a:lnTo>
                  <a:lnTo>
                    <a:pt x="767" y="526"/>
                  </a:lnTo>
                  <a:lnTo>
                    <a:pt x="782" y="524"/>
                  </a:lnTo>
                  <a:lnTo>
                    <a:pt x="797" y="520"/>
                  </a:lnTo>
                  <a:lnTo>
                    <a:pt x="811" y="514"/>
                  </a:lnTo>
                  <a:lnTo>
                    <a:pt x="824" y="509"/>
                  </a:lnTo>
                  <a:lnTo>
                    <a:pt x="836" y="501"/>
                  </a:lnTo>
                  <a:lnTo>
                    <a:pt x="847" y="492"/>
                  </a:lnTo>
                  <a:lnTo>
                    <a:pt x="858" y="482"/>
                  </a:lnTo>
                  <a:lnTo>
                    <a:pt x="868" y="471"/>
                  </a:lnTo>
                  <a:lnTo>
                    <a:pt x="876" y="461"/>
                  </a:lnTo>
                  <a:lnTo>
                    <a:pt x="884" y="448"/>
                  </a:lnTo>
                  <a:lnTo>
                    <a:pt x="890" y="435"/>
                  </a:lnTo>
                  <a:lnTo>
                    <a:pt x="896" y="421"/>
                  </a:lnTo>
                  <a:lnTo>
                    <a:pt x="899" y="406"/>
                  </a:lnTo>
                  <a:lnTo>
                    <a:pt x="902" y="392"/>
                  </a:lnTo>
                  <a:lnTo>
                    <a:pt x="902" y="376"/>
                  </a:lnTo>
                  <a:lnTo>
                    <a:pt x="902" y="373"/>
                  </a:lnTo>
                  <a:lnTo>
                    <a:pt x="901" y="371"/>
                  </a:lnTo>
                  <a:lnTo>
                    <a:pt x="900" y="367"/>
                  </a:lnTo>
                  <a:lnTo>
                    <a:pt x="898" y="365"/>
                  </a:lnTo>
                  <a:lnTo>
                    <a:pt x="896" y="364"/>
                  </a:lnTo>
                  <a:lnTo>
                    <a:pt x="893" y="362"/>
                  </a:lnTo>
                  <a:lnTo>
                    <a:pt x="890" y="361"/>
                  </a:lnTo>
                  <a:lnTo>
                    <a:pt x="887" y="361"/>
                  </a:lnTo>
                  <a:lnTo>
                    <a:pt x="887" y="361"/>
                  </a:lnTo>
                  <a:close/>
                </a:path>
              </a:pathLst>
            </a:custGeom>
            <a:solidFill>
              <a:schemeClr val="bg1"/>
            </a:solidFill>
            <a:ln>
              <a:noFill/>
            </a:ln>
          </p:spPr>
          <p:txBody>
            <a:bodyPr anchor="ctr"/>
            <a:lstStyle/>
            <a:p>
              <a:pPr algn="ctr"/>
              <a:endParaRPr/>
            </a:p>
          </p:txBody>
        </p:sp>
      </p:grpSp>
      <p:sp>
        <p:nvSpPr>
          <p:cNvPr id="25" name="千图PPT彼岸天：ID 8661124库_Freeform: Shape 53"/>
          <p:cNvSpPr/>
          <p:nvPr>
            <p:custDataLst>
              <p:tags r:id="rId7"/>
            </p:custDataLst>
          </p:nvPr>
        </p:nvSpPr>
        <p:spPr bwMode="auto">
          <a:xfrm>
            <a:off x="797268" y="657636"/>
            <a:ext cx="2573117" cy="5446725"/>
          </a:xfrm>
          <a:custGeom>
            <a:avLst/>
            <a:gdLst>
              <a:gd name="T0" fmla="*/ 37 w 882"/>
              <a:gd name="T1" fmla="*/ 952 h 1867"/>
              <a:gd name="T2" fmla="*/ 148 w 882"/>
              <a:gd name="T3" fmla="*/ 1180 h 1867"/>
              <a:gd name="T4" fmla="*/ 243 w 882"/>
              <a:gd name="T5" fmla="*/ 1525 h 1867"/>
              <a:gd name="T6" fmla="*/ 192 w 882"/>
              <a:gd name="T7" fmla="*/ 1625 h 1867"/>
              <a:gd name="T8" fmla="*/ 151 w 882"/>
              <a:gd name="T9" fmla="*/ 1732 h 1867"/>
              <a:gd name="T10" fmla="*/ 161 w 882"/>
              <a:gd name="T11" fmla="*/ 1803 h 1867"/>
              <a:gd name="T12" fmla="*/ 262 w 882"/>
              <a:gd name="T13" fmla="*/ 1856 h 1867"/>
              <a:gd name="T14" fmla="*/ 249 w 882"/>
              <a:gd name="T15" fmla="*/ 1756 h 1867"/>
              <a:gd name="T16" fmla="*/ 317 w 882"/>
              <a:gd name="T17" fmla="*/ 1738 h 1867"/>
              <a:gd name="T18" fmla="*/ 320 w 882"/>
              <a:gd name="T19" fmla="*/ 1862 h 1867"/>
              <a:gd name="T20" fmla="*/ 414 w 882"/>
              <a:gd name="T21" fmla="*/ 1827 h 1867"/>
              <a:gd name="T22" fmla="*/ 408 w 882"/>
              <a:gd name="T23" fmla="*/ 1733 h 1867"/>
              <a:gd name="T24" fmla="*/ 402 w 882"/>
              <a:gd name="T25" fmla="*/ 1614 h 1867"/>
              <a:gd name="T26" fmla="*/ 390 w 882"/>
              <a:gd name="T27" fmla="*/ 1505 h 1867"/>
              <a:gd name="T28" fmla="*/ 461 w 882"/>
              <a:gd name="T29" fmla="*/ 1380 h 1867"/>
              <a:gd name="T30" fmla="*/ 473 w 882"/>
              <a:gd name="T31" fmla="*/ 1292 h 1867"/>
              <a:gd name="T32" fmla="*/ 493 w 882"/>
              <a:gd name="T33" fmla="*/ 1121 h 1867"/>
              <a:gd name="T34" fmla="*/ 488 w 882"/>
              <a:gd name="T35" fmla="*/ 1008 h 1867"/>
              <a:gd name="T36" fmla="*/ 492 w 882"/>
              <a:gd name="T37" fmla="*/ 920 h 1867"/>
              <a:gd name="T38" fmla="*/ 465 w 882"/>
              <a:gd name="T39" fmla="*/ 744 h 1867"/>
              <a:gd name="T40" fmla="*/ 507 w 882"/>
              <a:gd name="T41" fmla="*/ 672 h 1867"/>
              <a:gd name="T42" fmla="*/ 622 w 882"/>
              <a:gd name="T43" fmla="*/ 672 h 1867"/>
              <a:gd name="T44" fmla="*/ 730 w 882"/>
              <a:gd name="T45" fmla="*/ 564 h 1867"/>
              <a:gd name="T46" fmla="*/ 742 w 882"/>
              <a:gd name="T47" fmla="*/ 491 h 1867"/>
              <a:gd name="T48" fmla="*/ 853 w 882"/>
              <a:gd name="T49" fmla="*/ 438 h 1867"/>
              <a:gd name="T50" fmla="*/ 866 w 882"/>
              <a:gd name="T51" fmla="*/ 398 h 1867"/>
              <a:gd name="T52" fmla="*/ 788 w 882"/>
              <a:gd name="T53" fmla="*/ 433 h 1867"/>
              <a:gd name="T54" fmla="*/ 749 w 882"/>
              <a:gd name="T55" fmla="*/ 429 h 1867"/>
              <a:gd name="T56" fmla="*/ 708 w 882"/>
              <a:gd name="T57" fmla="*/ 461 h 1867"/>
              <a:gd name="T58" fmla="*/ 613 w 882"/>
              <a:gd name="T59" fmla="*/ 540 h 1867"/>
              <a:gd name="T60" fmla="*/ 571 w 882"/>
              <a:gd name="T61" fmla="*/ 588 h 1867"/>
              <a:gd name="T62" fmla="*/ 527 w 882"/>
              <a:gd name="T63" fmla="*/ 512 h 1867"/>
              <a:gd name="T64" fmla="*/ 488 w 882"/>
              <a:gd name="T65" fmla="*/ 385 h 1867"/>
              <a:gd name="T66" fmla="*/ 384 w 882"/>
              <a:gd name="T67" fmla="*/ 341 h 1867"/>
              <a:gd name="T68" fmla="*/ 341 w 882"/>
              <a:gd name="T69" fmla="*/ 329 h 1867"/>
              <a:gd name="T70" fmla="*/ 316 w 882"/>
              <a:gd name="T71" fmla="*/ 483 h 1867"/>
              <a:gd name="T72" fmla="*/ 298 w 882"/>
              <a:gd name="T73" fmla="*/ 335 h 1867"/>
              <a:gd name="T74" fmla="*/ 330 w 882"/>
              <a:gd name="T75" fmla="*/ 256 h 1867"/>
              <a:gd name="T76" fmla="*/ 369 w 882"/>
              <a:gd name="T77" fmla="*/ 160 h 1867"/>
              <a:gd name="T78" fmla="*/ 374 w 882"/>
              <a:gd name="T79" fmla="*/ 108 h 1867"/>
              <a:gd name="T80" fmla="*/ 377 w 882"/>
              <a:gd name="T81" fmla="*/ 81 h 1867"/>
              <a:gd name="T82" fmla="*/ 359 w 882"/>
              <a:gd name="T83" fmla="*/ 45 h 1867"/>
              <a:gd name="T84" fmla="*/ 343 w 882"/>
              <a:gd name="T85" fmla="*/ 31 h 1867"/>
              <a:gd name="T86" fmla="*/ 321 w 882"/>
              <a:gd name="T87" fmla="*/ 13 h 1867"/>
              <a:gd name="T88" fmla="*/ 293 w 882"/>
              <a:gd name="T89" fmla="*/ 7 h 1867"/>
              <a:gd name="T90" fmla="*/ 268 w 882"/>
              <a:gd name="T91" fmla="*/ 18 h 1867"/>
              <a:gd name="T92" fmla="*/ 216 w 882"/>
              <a:gd name="T93" fmla="*/ 36 h 1867"/>
              <a:gd name="T94" fmla="*/ 201 w 882"/>
              <a:gd name="T95" fmla="*/ 59 h 1867"/>
              <a:gd name="T96" fmla="*/ 183 w 882"/>
              <a:gd name="T97" fmla="*/ 97 h 1867"/>
              <a:gd name="T98" fmla="*/ 183 w 882"/>
              <a:gd name="T99" fmla="*/ 175 h 1867"/>
              <a:gd name="T100" fmla="*/ 205 w 882"/>
              <a:gd name="T101" fmla="*/ 268 h 1867"/>
              <a:gd name="T102" fmla="*/ 248 w 882"/>
              <a:gd name="T103" fmla="*/ 335 h 1867"/>
              <a:gd name="T104" fmla="*/ 243 w 882"/>
              <a:gd name="T105" fmla="*/ 548 h 1867"/>
              <a:gd name="T106" fmla="*/ 174 w 882"/>
              <a:gd name="T107" fmla="*/ 312 h 1867"/>
              <a:gd name="T108" fmla="*/ 27 w 882"/>
              <a:gd name="T109" fmla="*/ 382 h 1867"/>
              <a:gd name="T110" fmla="*/ 20 w 882"/>
              <a:gd name="T111" fmla="*/ 535 h 1867"/>
              <a:gd name="T112" fmla="*/ 11 w 882"/>
              <a:gd name="T113" fmla="*/ 666 h 1867"/>
              <a:gd name="T114" fmla="*/ 0 w 882"/>
              <a:gd name="T115" fmla="*/ 774 h 1867"/>
              <a:gd name="T116" fmla="*/ 332 w 882"/>
              <a:gd name="T117" fmla="*/ 1266 h 1867"/>
              <a:gd name="T118" fmla="*/ 98 w 882"/>
              <a:gd name="T119" fmla="*/ 713 h 1867"/>
              <a:gd name="T120" fmla="*/ 100 w 882"/>
              <a:gd name="T121" fmla="*/ 781 h 1867"/>
              <a:gd name="T122" fmla="*/ 98 w 882"/>
              <a:gd name="T123" fmla="*/ 858 h 1867"/>
              <a:gd name="T124" fmla="*/ 92 w 882"/>
              <a:gd name="T125" fmla="*/ 838 h 1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82" h="1867">
                <a:moveTo>
                  <a:pt x="4" y="791"/>
                </a:moveTo>
                <a:lnTo>
                  <a:pt x="4" y="791"/>
                </a:lnTo>
                <a:lnTo>
                  <a:pt x="6" y="797"/>
                </a:lnTo>
                <a:lnTo>
                  <a:pt x="8" y="804"/>
                </a:lnTo>
                <a:lnTo>
                  <a:pt x="9" y="817"/>
                </a:lnTo>
                <a:lnTo>
                  <a:pt x="9" y="817"/>
                </a:lnTo>
                <a:lnTo>
                  <a:pt x="11" y="843"/>
                </a:lnTo>
                <a:lnTo>
                  <a:pt x="14" y="868"/>
                </a:lnTo>
                <a:lnTo>
                  <a:pt x="14" y="868"/>
                </a:lnTo>
                <a:lnTo>
                  <a:pt x="21" y="905"/>
                </a:lnTo>
                <a:lnTo>
                  <a:pt x="29" y="944"/>
                </a:lnTo>
                <a:lnTo>
                  <a:pt x="29" y="944"/>
                </a:lnTo>
                <a:lnTo>
                  <a:pt x="31" y="947"/>
                </a:lnTo>
                <a:lnTo>
                  <a:pt x="34" y="950"/>
                </a:lnTo>
                <a:lnTo>
                  <a:pt x="34" y="950"/>
                </a:lnTo>
                <a:lnTo>
                  <a:pt x="37" y="952"/>
                </a:lnTo>
                <a:lnTo>
                  <a:pt x="42" y="955"/>
                </a:lnTo>
                <a:lnTo>
                  <a:pt x="52" y="956"/>
                </a:lnTo>
                <a:lnTo>
                  <a:pt x="52" y="956"/>
                </a:lnTo>
                <a:lnTo>
                  <a:pt x="60" y="956"/>
                </a:lnTo>
                <a:lnTo>
                  <a:pt x="60" y="956"/>
                </a:lnTo>
                <a:lnTo>
                  <a:pt x="88" y="990"/>
                </a:lnTo>
                <a:lnTo>
                  <a:pt x="88" y="990"/>
                </a:lnTo>
                <a:lnTo>
                  <a:pt x="92" y="996"/>
                </a:lnTo>
                <a:lnTo>
                  <a:pt x="96" y="1001"/>
                </a:lnTo>
                <a:lnTo>
                  <a:pt x="99" y="1014"/>
                </a:lnTo>
                <a:lnTo>
                  <a:pt x="99" y="1014"/>
                </a:lnTo>
                <a:lnTo>
                  <a:pt x="108" y="1051"/>
                </a:lnTo>
                <a:lnTo>
                  <a:pt x="108" y="1051"/>
                </a:lnTo>
                <a:lnTo>
                  <a:pt x="129" y="1123"/>
                </a:lnTo>
                <a:lnTo>
                  <a:pt x="129" y="1123"/>
                </a:lnTo>
                <a:lnTo>
                  <a:pt x="148" y="1180"/>
                </a:lnTo>
                <a:lnTo>
                  <a:pt x="148" y="1180"/>
                </a:lnTo>
                <a:lnTo>
                  <a:pt x="164" y="1231"/>
                </a:lnTo>
                <a:lnTo>
                  <a:pt x="164" y="1231"/>
                </a:lnTo>
                <a:lnTo>
                  <a:pt x="186" y="1299"/>
                </a:lnTo>
                <a:lnTo>
                  <a:pt x="186" y="1299"/>
                </a:lnTo>
                <a:lnTo>
                  <a:pt x="196" y="1332"/>
                </a:lnTo>
                <a:lnTo>
                  <a:pt x="205" y="1364"/>
                </a:lnTo>
                <a:lnTo>
                  <a:pt x="205" y="1364"/>
                </a:lnTo>
                <a:lnTo>
                  <a:pt x="218" y="1416"/>
                </a:lnTo>
                <a:lnTo>
                  <a:pt x="218" y="1416"/>
                </a:lnTo>
                <a:lnTo>
                  <a:pt x="227" y="1458"/>
                </a:lnTo>
                <a:lnTo>
                  <a:pt x="227" y="1458"/>
                </a:lnTo>
                <a:lnTo>
                  <a:pt x="234" y="1489"/>
                </a:lnTo>
                <a:lnTo>
                  <a:pt x="234" y="1489"/>
                </a:lnTo>
                <a:lnTo>
                  <a:pt x="243" y="1525"/>
                </a:lnTo>
                <a:lnTo>
                  <a:pt x="243" y="1525"/>
                </a:lnTo>
                <a:lnTo>
                  <a:pt x="244" y="1527"/>
                </a:lnTo>
                <a:lnTo>
                  <a:pt x="243" y="1529"/>
                </a:lnTo>
                <a:lnTo>
                  <a:pt x="243" y="1529"/>
                </a:lnTo>
                <a:lnTo>
                  <a:pt x="229" y="1549"/>
                </a:lnTo>
                <a:lnTo>
                  <a:pt x="229" y="1549"/>
                </a:lnTo>
                <a:lnTo>
                  <a:pt x="219" y="1561"/>
                </a:lnTo>
                <a:lnTo>
                  <a:pt x="211" y="1575"/>
                </a:lnTo>
                <a:lnTo>
                  <a:pt x="211" y="1575"/>
                </a:lnTo>
                <a:lnTo>
                  <a:pt x="208" y="1581"/>
                </a:lnTo>
                <a:lnTo>
                  <a:pt x="207" y="1587"/>
                </a:lnTo>
                <a:lnTo>
                  <a:pt x="207" y="1587"/>
                </a:lnTo>
                <a:lnTo>
                  <a:pt x="196" y="1622"/>
                </a:lnTo>
                <a:lnTo>
                  <a:pt x="196" y="1622"/>
                </a:lnTo>
                <a:lnTo>
                  <a:pt x="195" y="1624"/>
                </a:lnTo>
                <a:lnTo>
                  <a:pt x="192" y="1625"/>
                </a:lnTo>
                <a:lnTo>
                  <a:pt x="192" y="1625"/>
                </a:lnTo>
                <a:lnTo>
                  <a:pt x="187" y="1627"/>
                </a:lnTo>
                <a:lnTo>
                  <a:pt x="182" y="1630"/>
                </a:lnTo>
                <a:lnTo>
                  <a:pt x="182" y="1630"/>
                </a:lnTo>
                <a:lnTo>
                  <a:pt x="176" y="1635"/>
                </a:lnTo>
                <a:lnTo>
                  <a:pt x="170" y="1640"/>
                </a:lnTo>
                <a:lnTo>
                  <a:pt x="170" y="1640"/>
                </a:lnTo>
                <a:lnTo>
                  <a:pt x="161" y="1649"/>
                </a:lnTo>
                <a:lnTo>
                  <a:pt x="154" y="1658"/>
                </a:lnTo>
                <a:lnTo>
                  <a:pt x="140" y="1679"/>
                </a:lnTo>
                <a:lnTo>
                  <a:pt x="140" y="1679"/>
                </a:lnTo>
                <a:lnTo>
                  <a:pt x="139" y="1684"/>
                </a:lnTo>
                <a:lnTo>
                  <a:pt x="139" y="1689"/>
                </a:lnTo>
                <a:lnTo>
                  <a:pt x="140" y="1699"/>
                </a:lnTo>
                <a:lnTo>
                  <a:pt x="140" y="1699"/>
                </a:lnTo>
                <a:lnTo>
                  <a:pt x="146" y="1716"/>
                </a:lnTo>
                <a:lnTo>
                  <a:pt x="151" y="1732"/>
                </a:lnTo>
                <a:lnTo>
                  <a:pt x="151" y="1732"/>
                </a:lnTo>
                <a:lnTo>
                  <a:pt x="153" y="1734"/>
                </a:lnTo>
                <a:lnTo>
                  <a:pt x="154" y="1736"/>
                </a:lnTo>
                <a:lnTo>
                  <a:pt x="156" y="1736"/>
                </a:lnTo>
                <a:lnTo>
                  <a:pt x="159" y="1734"/>
                </a:lnTo>
                <a:lnTo>
                  <a:pt x="159" y="1734"/>
                </a:lnTo>
                <a:lnTo>
                  <a:pt x="165" y="1733"/>
                </a:lnTo>
                <a:lnTo>
                  <a:pt x="165" y="1733"/>
                </a:lnTo>
                <a:lnTo>
                  <a:pt x="167" y="1746"/>
                </a:lnTo>
                <a:lnTo>
                  <a:pt x="169" y="1758"/>
                </a:lnTo>
                <a:lnTo>
                  <a:pt x="167" y="1770"/>
                </a:lnTo>
                <a:lnTo>
                  <a:pt x="165" y="1784"/>
                </a:lnTo>
                <a:lnTo>
                  <a:pt x="165" y="1784"/>
                </a:lnTo>
                <a:lnTo>
                  <a:pt x="164" y="1794"/>
                </a:lnTo>
                <a:lnTo>
                  <a:pt x="161" y="1803"/>
                </a:lnTo>
                <a:lnTo>
                  <a:pt x="161" y="1803"/>
                </a:lnTo>
                <a:lnTo>
                  <a:pt x="161" y="1813"/>
                </a:lnTo>
                <a:lnTo>
                  <a:pt x="164" y="1821"/>
                </a:lnTo>
                <a:lnTo>
                  <a:pt x="167" y="1830"/>
                </a:lnTo>
                <a:lnTo>
                  <a:pt x="174" y="1837"/>
                </a:lnTo>
                <a:lnTo>
                  <a:pt x="174" y="1837"/>
                </a:lnTo>
                <a:lnTo>
                  <a:pt x="181" y="1845"/>
                </a:lnTo>
                <a:lnTo>
                  <a:pt x="188" y="1851"/>
                </a:lnTo>
                <a:lnTo>
                  <a:pt x="198" y="1856"/>
                </a:lnTo>
                <a:lnTo>
                  <a:pt x="208" y="1858"/>
                </a:lnTo>
                <a:lnTo>
                  <a:pt x="208" y="1858"/>
                </a:lnTo>
                <a:lnTo>
                  <a:pt x="221" y="1860"/>
                </a:lnTo>
                <a:lnTo>
                  <a:pt x="234" y="1860"/>
                </a:lnTo>
                <a:lnTo>
                  <a:pt x="234" y="1860"/>
                </a:lnTo>
                <a:lnTo>
                  <a:pt x="248" y="1857"/>
                </a:lnTo>
                <a:lnTo>
                  <a:pt x="262" y="1856"/>
                </a:lnTo>
                <a:lnTo>
                  <a:pt x="262" y="1856"/>
                </a:lnTo>
                <a:lnTo>
                  <a:pt x="273" y="1853"/>
                </a:lnTo>
                <a:lnTo>
                  <a:pt x="273" y="1853"/>
                </a:lnTo>
                <a:lnTo>
                  <a:pt x="275" y="1851"/>
                </a:lnTo>
                <a:lnTo>
                  <a:pt x="276" y="1847"/>
                </a:lnTo>
                <a:lnTo>
                  <a:pt x="278" y="1844"/>
                </a:lnTo>
                <a:lnTo>
                  <a:pt x="276" y="1840"/>
                </a:lnTo>
                <a:lnTo>
                  <a:pt x="276" y="1840"/>
                </a:lnTo>
                <a:lnTo>
                  <a:pt x="267" y="1815"/>
                </a:lnTo>
                <a:lnTo>
                  <a:pt x="267" y="1815"/>
                </a:lnTo>
                <a:lnTo>
                  <a:pt x="260" y="1798"/>
                </a:lnTo>
                <a:lnTo>
                  <a:pt x="254" y="1780"/>
                </a:lnTo>
                <a:lnTo>
                  <a:pt x="254" y="1780"/>
                </a:lnTo>
                <a:lnTo>
                  <a:pt x="252" y="1770"/>
                </a:lnTo>
                <a:lnTo>
                  <a:pt x="250" y="1761"/>
                </a:lnTo>
                <a:lnTo>
                  <a:pt x="250" y="1761"/>
                </a:lnTo>
                <a:lnTo>
                  <a:pt x="249" y="1756"/>
                </a:lnTo>
                <a:lnTo>
                  <a:pt x="249" y="1752"/>
                </a:lnTo>
                <a:lnTo>
                  <a:pt x="252" y="1744"/>
                </a:lnTo>
                <a:lnTo>
                  <a:pt x="258" y="1731"/>
                </a:lnTo>
                <a:lnTo>
                  <a:pt x="258" y="1731"/>
                </a:lnTo>
                <a:lnTo>
                  <a:pt x="260" y="1725"/>
                </a:lnTo>
                <a:lnTo>
                  <a:pt x="265" y="1718"/>
                </a:lnTo>
                <a:lnTo>
                  <a:pt x="265" y="1718"/>
                </a:lnTo>
                <a:lnTo>
                  <a:pt x="286" y="1692"/>
                </a:lnTo>
                <a:lnTo>
                  <a:pt x="286" y="1692"/>
                </a:lnTo>
                <a:lnTo>
                  <a:pt x="289" y="1691"/>
                </a:lnTo>
                <a:lnTo>
                  <a:pt x="289" y="1691"/>
                </a:lnTo>
                <a:lnTo>
                  <a:pt x="295" y="1706"/>
                </a:lnTo>
                <a:lnTo>
                  <a:pt x="302" y="1720"/>
                </a:lnTo>
                <a:lnTo>
                  <a:pt x="306" y="1726"/>
                </a:lnTo>
                <a:lnTo>
                  <a:pt x="311" y="1733"/>
                </a:lnTo>
                <a:lnTo>
                  <a:pt x="317" y="1738"/>
                </a:lnTo>
                <a:lnTo>
                  <a:pt x="324" y="1743"/>
                </a:lnTo>
                <a:lnTo>
                  <a:pt x="324" y="1743"/>
                </a:lnTo>
                <a:lnTo>
                  <a:pt x="324" y="1752"/>
                </a:lnTo>
                <a:lnTo>
                  <a:pt x="322" y="1761"/>
                </a:lnTo>
                <a:lnTo>
                  <a:pt x="316" y="1778"/>
                </a:lnTo>
                <a:lnTo>
                  <a:pt x="316" y="1778"/>
                </a:lnTo>
                <a:lnTo>
                  <a:pt x="307" y="1822"/>
                </a:lnTo>
                <a:lnTo>
                  <a:pt x="307" y="1822"/>
                </a:lnTo>
                <a:lnTo>
                  <a:pt x="305" y="1835"/>
                </a:lnTo>
                <a:lnTo>
                  <a:pt x="305" y="1835"/>
                </a:lnTo>
                <a:lnTo>
                  <a:pt x="306" y="1841"/>
                </a:lnTo>
                <a:lnTo>
                  <a:pt x="307" y="1846"/>
                </a:lnTo>
                <a:lnTo>
                  <a:pt x="309" y="1851"/>
                </a:lnTo>
                <a:lnTo>
                  <a:pt x="312" y="1855"/>
                </a:lnTo>
                <a:lnTo>
                  <a:pt x="316" y="1858"/>
                </a:lnTo>
                <a:lnTo>
                  <a:pt x="320" y="1862"/>
                </a:lnTo>
                <a:lnTo>
                  <a:pt x="325" y="1865"/>
                </a:lnTo>
                <a:lnTo>
                  <a:pt x="331" y="1865"/>
                </a:lnTo>
                <a:lnTo>
                  <a:pt x="331" y="1865"/>
                </a:lnTo>
                <a:lnTo>
                  <a:pt x="347" y="1867"/>
                </a:lnTo>
                <a:lnTo>
                  <a:pt x="363" y="1867"/>
                </a:lnTo>
                <a:lnTo>
                  <a:pt x="379" y="1866"/>
                </a:lnTo>
                <a:lnTo>
                  <a:pt x="397" y="1865"/>
                </a:lnTo>
                <a:lnTo>
                  <a:pt x="397" y="1865"/>
                </a:lnTo>
                <a:lnTo>
                  <a:pt x="400" y="1863"/>
                </a:lnTo>
                <a:lnTo>
                  <a:pt x="403" y="1861"/>
                </a:lnTo>
                <a:lnTo>
                  <a:pt x="409" y="1856"/>
                </a:lnTo>
                <a:lnTo>
                  <a:pt x="414" y="1849"/>
                </a:lnTo>
                <a:lnTo>
                  <a:pt x="415" y="1841"/>
                </a:lnTo>
                <a:lnTo>
                  <a:pt x="415" y="1841"/>
                </a:lnTo>
                <a:lnTo>
                  <a:pt x="415" y="1832"/>
                </a:lnTo>
                <a:lnTo>
                  <a:pt x="414" y="1827"/>
                </a:lnTo>
                <a:lnTo>
                  <a:pt x="413" y="1824"/>
                </a:lnTo>
                <a:lnTo>
                  <a:pt x="413" y="1824"/>
                </a:lnTo>
                <a:lnTo>
                  <a:pt x="412" y="1820"/>
                </a:lnTo>
                <a:lnTo>
                  <a:pt x="412" y="1818"/>
                </a:lnTo>
                <a:lnTo>
                  <a:pt x="412" y="1811"/>
                </a:lnTo>
                <a:lnTo>
                  <a:pt x="412" y="1811"/>
                </a:lnTo>
                <a:lnTo>
                  <a:pt x="410" y="1791"/>
                </a:lnTo>
                <a:lnTo>
                  <a:pt x="410" y="1791"/>
                </a:lnTo>
                <a:lnTo>
                  <a:pt x="409" y="1758"/>
                </a:lnTo>
                <a:lnTo>
                  <a:pt x="409" y="1758"/>
                </a:lnTo>
                <a:lnTo>
                  <a:pt x="409" y="1751"/>
                </a:lnTo>
                <a:lnTo>
                  <a:pt x="410" y="1743"/>
                </a:lnTo>
                <a:lnTo>
                  <a:pt x="410" y="1743"/>
                </a:lnTo>
                <a:lnTo>
                  <a:pt x="409" y="1738"/>
                </a:lnTo>
                <a:lnTo>
                  <a:pt x="408" y="1733"/>
                </a:lnTo>
                <a:lnTo>
                  <a:pt x="408" y="1733"/>
                </a:lnTo>
                <a:lnTo>
                  <a:pt x="408" y="1730"/>
                </a:lnTo>
                <a:lnTo>
                  <a:pt x="409" y="1726"/>
                </a:lnTo>
                <a:lnTo>
                  <a:pt x="409" y="1726"/>
                </a:lnTo>
                <a:lnTo>
                  <a:pt x="413" y="1721"/>
                </a:lnTo>
                <a:lnTo>
                  <a:pt x="415" y="1715"/>
                </a:lnTo>
                <a:lnTo>
                  <a:pt x="418" y="1703"/>
                </a:lnTo>
                <a:lnTo>
                  <a:pt x="418" y="1703"/>
                </a:lnTo>
                <a:lnTo>
                  <a:pt x="420" y="1685"/>
                </a:lnTo>
                <a:lnTo>
                  <a:pt x="423" y="1665"/>
                </a:lnTo>
                <a:lnTo>
                  <a:pt x="423" y="1665"/>
                </a:lnTo>
                <a:lnTo>
                  <a:pt x="421" y="1655"/>
                </a:lnTo>
                <a:lnTo>
                  <a:pt x="419" y="1644"/>
                </a:lnTo>
                <a:lnTo>
                  <a:pt x="419" y="1644"/>
                </a:lnTo>
                <a:lnTo>
                  <a:pt x="415" y="1635"/>
                </a:lnTo>
                <a:lnTo>
                  <a:pt x="412" y="1628"/>
                </a:lnTo>
                <a:lnTo>
                  <a:pt x="402" y="1614"/>
                </a:lnTo>
                <a:lnTo>
                  <a:pt x="402" y="1614"/>
                </a:lnTo>
                <a:lnTo>
                  <a:pt x="389" y="1598"/>
                </a:lnTo>
                <a:lnTo>
                  <a:pt x="377" y="1582"/>
                </a:lnTo>
                <a:lnTo>
                  <a:pt x="377" y="1582"/>
                </a:lnTo>
                <a:lnTo>
                  <a:pt x="377" y="1580"/>
                </a:lnTo>
                <a:lnTo>
                  <a:pt x="377" y="1577"/>
                </a:lnTo>
                <a:lnTo>
                  <a:pt x="377" y="1572"/>
                </a:lnTo>
                <a:lnTo>
                  <a:pt x="377" y="1572"/>
                </a:lnTo>
                <a:lnTo>
                  <a:pt x="378" y="1563"/>
                </a:lnTo>
                <a:lnTo>
                  <a:pt x="378" y="1556"/>
                </a:lnTo>
                <a:lnTo>
                  <a:pt x="378" y="1556"/>
                </a:lnTo>
                <a:lnTo>
                  <a:pt x="377" y="1547"/>
                </a:lnTo>
                <a:lnTo>
                  <a:pt x="379" y="1540"/>
                </a:lnTo>
                <a:lnTo>
                  <a:pt x="383" y="1524"/>
                </a:lnTo>
                <a:lnTo>
                  <a:pt x="383" y="1524"/>
                </a:lnTo>
                <a:lnTo>
                  <a:pt x="390" y="1505"/>
                </a:lnTo>
                <a:lnTo>
                  <a:pt x="398" y="1488"/>
                </a:lnTo>
                <a:lnTo>
                  <a:pt x="408" y="1470"/>
                </a:lnTo>
                <a:lnTo>
                  <a:pt x="418" y="1454"/>
                </a:lnTo>
                <a:lnTo>
                  <a:pt x="418" y="1454"/>
                </a:lnTo>
                <a:lnTo>
                  <a:pt x="421" y="1447"/>
                </a:lnTo>
                <a:lnTo>
                  <a:pt x="425" y="1439"/>
                </a:lnTo>
                <a:lnTo>
                  <a:pt x="425" y="1439"/>
                </a:lnTo>
                <a:lnTo>
                  <a:pt x="439" y="1418"/>
                </a:lnTo>
                <a:lnTo>
                  <a:pt x="439" y="1418"/>
                </a:lnTo>
                <a:lnTo>
                  <a:pt x="444" y="1410"/>
                </a:lnTo>
                <a:lnTo>
                  <a:pt x="449" y="1400"/>
                </a:lnTo>
                <a:lnTo>
                  <a:pt x="449" y="1400"/>
                </a:lnTo>
                <a:lnTo>
                  <a:pt x="454" y="1389"/>
                </a:lnTo>
                <a:lnTo>
                  <a:pt x="457" y="1385"/>
                </a:lnTo>
                <a:lnTo>
                  <a:pt x="461" y="1380"/>
                </a:lnTo>
                <a:lnTo>
                  <a:pt x="461" y="1380"/>
                </a:lnTo>
                <a:lnTo>
                  <a:pt x="466" y="1376"/>
                </a:lnTo>
                <a:lnTo>
                  <a:pt x="469" y="1371"/>
                </a:lnTo>
                <a:lnTo>
                  <a:pt x="471" y="1366"/>
                </a:lnTo>
                <a:lnTo>
                  <a:pt x="472" y="1361"/>
                </a:lnTo>
                <a:lnTo>
                  <a:pt x="472" y="1356"/>
                </a:lnTo>
                <a:lnTo>
                  <a:pt x="472" y="1351"/>
                </a:lnTo>
                <a:lnTo>
                  <a:pt x="470" y="1340"/>
                </a:lnTo>
                <a:lnTo>
                  <a:pt x="470" y="1340"/>
                </a:lnTo>
                <a:lnTo>
                  <a:pt x="467" y="1332"/>
                </a:lnTo>
                <a:lnTo>
                  <a:pt x="466" y="1328"/>
                </a:lnTo>
                <a:lnTo>
                  <a:pt x="467" y="1323"/>
                </a:lnTo>
                <a:lnTo>
                  <a:pt x="467" y="1323"/>
                </a:lnTo>
                <a:lnTo>
                  <a:pt x="469" y="1317"/>
                </a:lnTo>
                <a:lnTo>
                  <a:pt x="469" y="1317"/>
                </a:lnTo>
                <a:lnTo>
                  <a:pt x="471" y="1304"/>
                </a:lnTo>
                <a:lnTo>
                  <a:pt x="473" y="1292"/>
                </a:lnTo>
                <a:lnTo>
                  <a:pt x="473" y="1292"/>
                </a:lnTo>
                <a:lnTo>
                  <a:pt x="475" y="1283"/>
                </a:lnTo>
                <a:lnTo>
                  <a:pt x="476" y="1273"/>
                </a:lnTo>
                <a:lnTo>
                  <a:pt x="481" y="1256"/>
                </a:lnTo>
                <a:lnTo>
                  <a:pt x="481" y="1256"/>
                </a:lnTo>
                <a:lnTo>
                  <a:pt x="485" y="1235"/>
                </a:lnTo>
                <a:lnTo>
                  <a:pt x="485" y="1235"/>
                </a:lnTo>
                <a:lnTo>
                  <a:pt x="490" y="1198"/>
                </a:lnTo>
                <a:lnTo>
                  <a:pt x="490" y="1198"/>
                </a:lnTo>
                <a:lnTo>
                  <a:pt x="492" y="1173"/>
                </a:lnTo>
                <a:lnTo>
                  <a:pt x="492" y="1149"/>
                </a:lnTo>
                <a:lnTo>
                  <a:pt x="492" y="1149"/>
                </a:lnTo>
                <a:lnTo>
                  <a:pt x="493" y="1136"/>
                </a:lnTo>
                <a:lnTo>
                  <a:pt x="493" y="1128"/>
                </a:lnTo>
                <a:lnTo>
                  <a:pt x="493" y="1121"/>
                </a:lnTo>
                <a:lnTo>
                  <a:pt x="493" y="1121"/>
                </a:lnTo>
                <a:lnTo>
                  <a:pt x="493" y="1113"/>
                </a:lnTo>
                <a:lnTo>
                  <a:pt x="495" y="1105"/>
                </a:lnTo>
                <a:lnTo>
                  <a:pt x="496" y="1096"/>
                </a:lnTo>
                <a:lnTo>
                  <a:pt x="496" y="1087"/>
                </a:lnTo>
                <a:lnTo>
                  <a:pt x="496" y="1087"/>
                </a:lnTo>
                <a:lnTo>
                  <a:pt x="495" y="1081"/>
                </a:lnTo>
                <a:lnTo>
                  <a:pt x="495" y="1075"/>
                </a:lnTo>
                <a:lnTo>
                  <a:pt x="495" y="1075"/>
                </a:lnTo>
                <a:lnTo>
                  <a:pt x="493" y="1065"/>
                </a:lnTo>
                <a:lnTo>
                  <a:pt x="493" y="1065"/>
                </a:lnTo>
                <a:lnTo>
                  <a:pt x="492" y="1045"/>
                </a:lnTo>
                <a:lnTo>
                  <a:pt x="492" y="1045"/>
                </a:lnTo>
                <a:lnTo>
                  <a:pt x="490" y="1021"/>
                </a:lnTo>
                <a:lnTo>
                  <a:pt x="490" y="1021"/>
                </a:lnTo>
                <a:lnTo>
                  <a:pt x="490" y="1014"/>
                </a:lnTo>
                <a:lnTo>
                  <a:pt x="488" y="1008"/>
                </a:lnTo>
                <a:lnTo>
                  <a:pt x="488" y="1008"/>
                </a:lnTo>
                <a:lnTo>
                  <a:pt x="487" y="1001"/>
                </a:lnTo>
                <a:lnTo>
                  <a:pt x="487" y="994"/>
                </a:lnTo>
                <a:lnTo>
                  <a:pt x="488" y="982"/>
                </a:lnTo>
                <a:lnTo>
                  <a:pt x="488" y="982"/>
                </a:lnTo>
                <a:lnTo>
                  <a:pt x="488" y="980"/>
                </a:lnTo>
                <a:lnTo>
                  <a:pt x="491" y="977"/>
                </a:lnTo>
                <a:lnTo>
                  <a:pt x="491" y="977"/>
                </a:lnTo>
                <a:lnTo>
                  <a:pt x="499" y="975"/>
                </a:lnTo>
                <a:lnTo>
                  <a:pt x="499" y="975"/>
                </a:lnTo>
                <a:lnTo>
                  <a:pt x="501" y="973"/>
                </a:lnTo>
                <a:lnTo>
                  <a:pt x="501" y="971"/>
                </a:lnTo>
                <a:lnTo>
                  <a:pt x="501" y="971"/>
                </a:lnTo>
                <a:lnTo>
                  <a:pt x="497" y="947"/>
                </a:lnTo>
                <a:lnTo>
                  <a:pt x="497" y="947"/>
                </a:lnTo>
                <a:lnTo>
                  <a:pt x="492" y="920"/>
                </a:lnTo>
                <a:lnTo>
                  <a:pt x="486" y="892"/>
                </a:lnTo>
                <a:lnTo>
                  <a:pt x="486" y="892"/>
                </a:lnTo>
                <a:lnTo>
                  <a:pt x="482" y="883"/>
                </a:lnTo>
                <a:lnTo>
                  <a:pt x="478" y="873"/>
                </a:lnTo>
                <a:lnTo>
                  <a:pt x="478" y="873"/>
                </a:lnTo>
                <a:lnTo>
                  <a:pt x="477" y="868"/>
                </a:lnTo>
                <a:lnTo>
                  <a:pt x="477" y="868"/>
                </a:lnTo>
                <a:lnTo>
                  <a:pt x="477" y="854"/>
                </a:lnTo>
                <a:lnTo>
                  <a:pt x="476" y="842"/>
                </a:lnTo>
                <a:lnTo>
                  <a:pt x="476" y="842"/>
                </a:lnTo>
                <a:lnTo>
                  <a:pt x="472" y="801"/>
                </a:lnTo>
                <a:lnTo>
                  <a:pt x="472" y="801"/>
                </a:lnTo>
                <a:lnTo>
                  <a:pt x="469" y="773"/>
                </a:lnTo>
                <a:lnTo>
                  <a:pt x="469" y="773"/>
                </a:lnTo>
                <a:lnTo>
                  <a:pt x="466" y="754"/>
                </a:lnTo>
                <a:lnTo>
                  <a:pt x="465" y="744"/>
                </a:lnTo>
                <a:lnTo>
                  <a:pt x="462" y="735"/>
                </a:lnTo>
                <a:lnTo>
                  <a:pt x="462" y="735"/>
                </a:lnTo>
                <a:lnTo>
                  <a:pt x="461" y="727"/>
                </a:lnTo>
                <a:lnTo>
                  <a:pt x="461" y="719"/>
                </a:lnTo>
                <a:lnTo>
                  <a:pt x="462" y="703"/>
                </a:lnTo>
                <a:lnTo>
                  <a:pt x="462" y="703"/>
                </a:lnTo>
                <a:lnTo>
                  <a:pt x="462" y="680"/>
                </a:lnTo>
                <a:lnTo>
                  <a:pt x="462" y="680"/>
                </a:lnTo>
                <a:lnTo>
                  <a:pt x="465" y="634"/>
                </a:lnTo>
                <a:lnTo>
                  <a:pt x="465" y="634"/>
                </a:lnTo>
                <a:lnTo>
                  <a:pt x="466" y="630"/>
                </a:lnTo>
                <a:lnTo>
                  <a:pt x="466" y="630"/>
                </a:lnTo>
                <a:lnTo>
                  <a:pt x="477" y="642"/>
                </a:lnTo>
                <a:lnTo>
                  <a:pt x="477" y="642"/>
                </a:lnTo>
                <a:lnTo>
                  <a:pt x="492" y="657"/>
                </a:lnTo>
                <a:lnTo>
                  <a:pt x="507" y="672"/>
                </a:lnTo>
                <a:lnTo>
                  <a:pt x="507" y="672"/>
                </a:lnTo>
                <a:lnTo>
                  <a:pt x="526" y="688"/>
                </a:lnTo>
                <a:lnTo>
                  <a:pt x="545" y="704"/>
                </a:lnTo>
                <a:lnTo>
                  <a:pt x="545" y="704"/>
                </a:lnTo>
                <a:lnTo>
                  <a:pt x="553" y="709"/>
                </a:lnTo>
                <a:lnTo>
                  <a:pt x="560" y="712"/>
                </a:lnTo>
                <a:lnTo>
                  <a:pt x="568" y="713"/>
                </a:lnTo>
                <a:lnTo>
                  <a:pt x="576" y="712"/>
                </a:lnTo>
                <a:lnTo>
                  <a:pt x="576" y="712"/>
                </a:lnTo>
                <a:lnTo>
                  <a:pt x="581" y="711"/>
                </a:lnTo>
                <a:lnTo>
                  <a:pt x="586" y="707"/>
                </a:lnTo>
                <a:lnTo>
                  <a:pt x="586" y="707"/>
                </a:lnTo>
                <a:lnTo>
                  <a:pt x="594" y="701"/>
                </a:lnTo>
                <a:lnTo>
                  <a:pt x="602" y="693"/>
                </a:lnTo>
                <a:lnTo>
                  <a:pt x="602" y="693"/>
                </a:lnTo>
                <a:lnTo>
                  <a:pt x="622" y="672"/>
                </a:lnTo>
                <a:lnTo>
                  <a:pt x="622" y="672"/>
                </a:lnTo>
                <a:lnTo>
                  <a:pt x="636" y="655"/>
                </a:lnTo>
                <a:lnTo>
                  <a:pt x="636" y="655"/>
                </a:lnTo>
                <a:lnTo>
                  <a:pt x="640" y="651"/>
                </a:lnTo>
                <a:lnTo>
                  <a:pt x="643" y="647"/>
                </a:lnTo>
                <a:lnTo>
                  <a:pt x="643" y="647"/>
                </a:lnTo>
                <a:lnTo>
                  <a:pt x="663" y="626"/>
                </a:lnTo>
                <a:lnTo>
                  <a:pt x="663" y="626"/>
                </a:lnTo>
                <a:lnTo>
                  <a:pt x="690" y="598"/>
                </a:lnTo>
                <a:lnTo>
                  <a:pt x="690" y="598"/>
                </a:lnTo>
                <a:lnTo>
                  <a:pt x="699" y="589"/>
                </a:lnTo>
                <a:lnTo>
                  <a:pt x="699" y="589"/>
                </a:lnTo>
                <a:lnTo>
                  <a:pt x="714" y="577"/>
                </a:lnTo>
                <a:lnTo>
                  <a:pt x="714" y="577"/>
                </a:lnTo>
                <a:lnTo>
                  <a:pt x="730" y="564"/>
                </a:lnTo>
                <a:lnTo>
                  <a:pt x="730" y="564"/>
                </a:lnTo>
                <a:lnTo>
                  <a:pt x="757" y="541"/>
                </a:lnTo>
                <a:lnTo>
                  <a:pt x="757" y="541"/>
                </a:lnTo>
                <a:lnTo>
                  <a:pt x="760" y="540"/>
                </a:lnTo>
                <a:lnTo>
                  <a:pt x="760" y="540"/>
                </a:lnTo>
                <a:lnTo>
                  <a:pt x="761" y="540"/>
                </a:lnTo>
                <a:lnTo>
                  <a:pt x="761" y="540"/>
                </a:lnTo>
                <a:lnTo>
                  <a:pt x="763" y="536"/>
                </a:lnTo>
                <a:lnTo>
                  <a:pt x="763" y="533"/>
                </a:lnTo>
                <a:lnTo>
                  <a:pt x="760" y="530"/>
                </a:lnTo>
                <a:lnTo>
                  <a:pt x="760" y="530"/>
                </a:lnTo>
                <a:lnTo>
                  <a:pt x="755" y="522"/>
                </a:lnTo>
                <a:lnTo>
                  <a:pt x="747" y="515"/>
                </a:lnTo>
                <a:lnTo>
                  <a:pt x="747" y="515"/>
                </a:lnTo>
                <a:lnTo>
                  <a:pt x="735" y="499"/>
                </a:lnTo>
                <a:lnTo>
                  <a:pt x="735" y="499"/>
                </a:lnTo>
                <a:lnTo>
                  <a:pt x="742" y="491"/>
                </a:lnTo>
                <a:lnTo>
                  <a:pt x="751" y="485"/>
                </a:lnTo>
                <a:lnTo>
                  <a:pt x="751" y="485"/>
                </a:lnTo>
                <a:lnTo>
                  <a:pt x="762" y="479"/>
                </a:lnTo>
                <a:lnTo>
                  <a:pt x="775" y="474"/>
                </a:lnTo>
                <a:lnTo>
                  <a:pt x="775" y="474"/>
                </a:lnTo>
                <a:lnTo>
                  <a:pt x="794" y="466"/>
                </a:lnTo>
                <a:lnTo>
                  <a:pt x="804" y="463"/>
                </a:lnTo>
                <a:lnTo>
                  <a:pt x="814" y="458"/>
                </a:lnTo>
                <a:lnTo>
                  <a:pt x="814" y="458"/>
                </a:lnTo>
                <a:lnTo>
                  <a:pt x="820" y="454"/>
                </a:lnTo>
                <a:lnTo>
                  <a:pt x="827" y="452"/>
                </a:lnTo>
                <a:lnTo>
                  <a:pt x="840" y="447"/>
                </a:lnTo>
                <a:lnTo>
                  <a:pt x="840" y="447"/>
                </a:lnTo>
                <a:lnTo>
                  <a:pt x="846" y="443"/>
                </a:lnTo>
                <a:lnTo>
                  <a:pt x="853" y="438"/>
                </a:lnTo>
                <a:lnTo>
                  <a:pt x="853" y="438"/>
                </a:lnTo>
                <a:lnTo>
                  <a:pt x="864" y="426"/>
                </a:lnTo>
                <a:lnTo>
                  <a:pt x="876" y="416"/>
                </a:lnTo>
                <a:lnTo>
                  <a:pt x="876" y="416"/>
                </a:lnTo>
                <a:lnTo>
                  <a:pt x="879" y="413"/>
                </a:lnTo>
                <a:lnTo>
                  <a:pt x="881" y="411"/>
                </a:lnTo>
                <a:lnTo>
                  <a:pt x="881" y="411"/>
                </a:lnTo>
                <a:lnTo>
                  <a:pt x="882" y="407"/>
                </a:lnTo>
                <a:lnTo>
                  <a:pt x="882" y="403"/>
                </a:lnTo>
                <a:lnTo>
                  <a:pt x="881" y="401"/>
                </a:lnTo>
                <a:lnTo>
                  <a:pt x="879" y="398"/>
                </a:lnTo>
                <a:lnTo>
                  <a:pt x="879" y="398"/>
                </a:lnTo>
                <a:lnTo>
                  <a:pt x="875" y="396"/>
                </a:lnTo>
                <a:lnTo>
                  <a:pt x="872" y="396"/>
                </a:lnTo>
                <a:lnTo>
                  <a:pt x="869" y="397"/>
                </a:lnTo>
                <a:lnTo>
                  <a:pt x="866" y="398"/>
                </a:lnTo>
                <a:lnTo>
                  <a:pt x="866" y="398"/>
                </a:lnTo>
                <a:lnTo>
                  <a:pt x="861" y="403"/>
                </a:lnTo>
                <a:lnTo>
                  <a:pt x="861" y="403"/>
                </a:lnTo>
                <a:lnTo>
                  <a:pt x="856" y="407"/>
                </a:lnTo>
                <a:lnTo>
                  <a:pt x="854" y="407"/>
                </a:lnTo>
                <a:lnTo>
                  <a:pt x="851" y="407"/>
                </a:lnTo>
                <a:lnTo>
                  <a:pt x="851" y="407"/>
                </a:lnTo>
                <a:lnTo>
                  <a:pt x="846" y="408"/>
                </a:lnTo>
                <a:lnTo>
                  <a:pt x="843" y="411"/>
                </a:lnTo>
                <a:lnTo>
                  <a:pt x="843" y="411"/>
                </a:lnTo>
                <a:lnTo>
                  <a:pt x="832" y="417"/>
                </a:lnTo>
                <a:lnTo>
                  <a:pt x="820" y="423"/>
                </a:lnTo>
                <a:lnTo>
                  <a:pt x="820" y="423"/>
                </a:lnTo>
                <a:lnTo>
                  <a:pt x="808" y="428"/>
                </a:lnTo>
                <a:lnTo>
                  <a:pt x="794" y="432"/>
                </a:lnTo>
                <a:lnTo>
                  <a:pt x="794" y="432"/>
                </a:lnTo>
                <a:lnTo>
                  <a:pt x="788" y="433"/>
                </a:lnTo>
                <a:lnTo>
                  <a:pt x="788" y="433"/>
                </a:lnTo>
                <a:lnTo>
                  <a:pt x="773" y="437"/>
                </a:lnTo>
                <a:lnTo>
                  <a:pt x="773" y="437"/>
                </a:lnTo>
                <a:lnTo>
                  <a:pt x="775" y="430"/>
                </a:lnTo>
                <a:lnTo>
                  <a:pt x="775" y="426"/>
                </a:lnTo>
                <a:lnTo>
                  <a:pt x="772" y="422"/>
                </a:lnTo>
                <a:lnTo>
                  <a:pt x="768" y="419"/>
                </a:lnTo>
                <a:lnTo>
                  <a:pt x="768" y="419"/>
                </a:lnTo>
                <a:lnTo>
                  <a:pt x="765" y="419"/>
                </a:lnTo>
                <a:lnTo>
                  <a:pt x="761" y="419"/>
                </a:lnTo>
                <a:lnTo>
                  <a:pt x="757" y="421"/>
                </a:lnTo>
                <a:lnTo>
                  <a:pt x="754" y="424"/>
                </a:lnTo>
                <a:lnTo>
                  <a:pt x="754" y="424"/>
                </a:lnTo>
                <a:lnTo>
                  <a:pt x="751" y="427"/>
                </a:lnTo>
                <a:lnTo>
                  <a:pt x="749" y="429"/>
                </a:lnTo>
                <a:lnTo>
                  <a:pt x="749" y="429"/>
                </a:lnTo>
                <a:lnTo>
                  <a:pt x="746" y="432"/>
                </a:lnTo>
                <a:lnTo>
                  <a:pt x="744" y="433"/>
                </a:lnTo>
                <a:lnTo>
                  <a:pt x="736" y="433"/>
                </a:lnTo>
                <a:lnTo>
                  <a:pt x="736" y="433"/>
                </a:lnTo>
                <a:lnTo>
                  <a:pt x="727" y="434"/>
                </a:lnTo>
                <a:lnTo>
                  <a:pt x="724" y="435"/>
                </a:lnTo>
                <a:lnTo>
                  <a:pt x="720" y="437"/>
                </a:lnTo>
                <a:lnTo>
                  <a:pt x="720" y="437"/>
                </a:lnTo>
                <a:lnTo>
                  <a:pt x="715" y="442"/>
                </a:lnTo>
                <a:lnTo>
                  <a:pt x="714" y="444"/>
                </a:lnTo>
                <a:lnTo>
                  <a:pt x="714" y="448"/>
                </a:lnTo>
                <a:lnTo>
                  <a:pt x="714" y="448"/>
                </a:lnTo>
                <a:lnTo>
                  <a:pt x="713" y="455"/>
                </a:lnTo>
                <a:lnTo>
                  <a:pt x="711" y="458"/>
                </a:lnTo>
                <a:lnTo>
                  <a:pt x="708" y="461"/>
                </a:lnTo>
                <a:lnTo>
                  <a:pt x="708" y="461"/>
                </a:lnTo>
                <a:lnTo>
                  <a:pt x="705" y="463"/>
                </a:lnTo>
                <a:lnTo>
                  <a:pt x="704" y="463"/>
                </a:lnTo>
                <a:lnTo>
                  <a:pt x="703" y="463"/>
                </a:lnTo>
                <a:lnTo>
                  <a:pt x="703" y="463"/>
                </a:lnTo>
                <a:lnTo>
                  <a:pt x="700" y="463"/>
                </a:lnTo>
                <a:lnTo>
                  <a:pt x="697" y="464"/>
                </a:lnTo>
                <a:lnTo>
                  <a:pt x="697" y="464"/>
                </a:lnTo>
                <a:lnTo>
                  <a:pt x="674" y="486"/>
                </a:lnTo>
                <a:lnTo>
                  <a:pt x="674" y="486"/>
                </a:lnTo>
                <a:lnTo>
                  <a:pt x="659" y="501"/>
                </a:lnTo>
                <a:lnTo>
                  <a:pt x="644" y="516"/>
                </a:lnTo>
                <a:lnTo>
                  <a:pt x="644" y="516"/>
                </a:lnTo>
                <a:lnTo>
                  <a:pt x="631" y="526"/>
                </a:lnTo>
                <a:lnTo>
                  <a:pt x="616" y="536"/>
                </a:lnTo>
                <a:lnTo>
                  <a:pt x="616" y="536"/>
                </a:lnTo>
                <a:lnTo>
                  <a:pt x="613" y="540"/>
                </a:lnTo>
                <a:lnTo>
                  <a:pt x="611" y="545"/>
                </a:lnTo>
                <a:lnTo>
                  <a:pt x="611" y="545"/>
                </a:lnTo>
                <a:lnTo>
                  <a:pt x="610" y="549"/>
                </a:lnTo>
                <a:lnTo>
                  <a:pt x="609" y="556"/>
                </a:lnTo>
                <a:lnTo>
                  <a:pt x="609" y="556"/>
                </a:lnTo>
                <a:lnTo>
                  <a:pt x="606" y="559"/>
                </a:lnTo>
                <a:lnTo>
                  <a:pt x="602" y="563"/>
                </a:lnTo>
                <a:lnTo>
                  <a:pt x="602" y="563"/>
                </a:lnTo>
                <a:lnTo>
                  <a:pt x="596" y="571"/>
                </a:lnTo>
                <a:lnTo>
                  <a:pt x="587" y="578"/>
                </a:lnTo>
                <a:lnTo>
                  <a:pt x="587" y="578"/>
                </a:lnTo>
                <a:lnTo>
                  <a:pt x="583" y="582"/>
                </a:lnTo>
                <a:lnTo>
                  <a:pt x="576" y="584"/>
                </a:lnTo>
                <a:lnTo>
                  <a:pt x="576" y="584"/>
                </a:lnTo>
                <a:lnTo>
                  <a:pt x="571" y="588"/>
                </a:lnTo>
                <a:lnTo>
                  <a:pt x="571" y="588"/>
                </a:lnTo>
                <a:lnTo>
                  <a:pt x="568" y="590"/>
                </a:lnTo>
                <a:lnTo>
                  <a:pt x="568" y="590"/>
                </a:lnTo>
                <a:lnTo>
                  <a:pt x="563" y="577"/>
                </a:lnTo>
                <a:lnTo>
                  <a:pt x="560" y="571"/>
                </a:lnTo>
                <a:lnTo>
                  <a:pt x="556" y="564"/>
                </a:lnTo>
                <a:lnTo>
                  <a:pt x="556" y="564"/>
                </a:lnTo>
                <a:lnTo>
                  <a:pt x="553" y="559"/>
                </a:lnTo>
                <a:lnTo>
                  <a:pt x="549" y="554"/>
                </a:lnTo>
                <a:lnTo>
                  <a:pt x="544" y="545"/>
                </a:lnTo>
                <a:lnTo>
                  <a:pt x="544" y="545"/>
                </a:lnTo>
                <a:lnTo>
                  <a:pt x="539" y="531"/>
                </a:lnTo>
                <a:lnTo>
                  <a:pt x="530" y="520"/>
                </a:lnTo>
                <a:lnTo>
                  <a:pt x="530" y="520"/>
                </a:lnTo>
                <a:lnTo>
                  <a:pt x="528" y="516"/>
                </a:lnTo>
                <a:lnTo>
                  <a:pt x="527" y="512"/>
                </a:lnTo>
                <a:lnTo>
                  <a:pt x="527" y="512"/>
                </a:lnTo>
                <a:lnTo>
                  <a:pt x="522" y="495"/>
                </a:lnTo>
                <a:lnTo>
                  <a:pt x="522" y="495"/>
                </a:lnTo>
                <a:lnTo>
                  <a:pt x="521" y="490"/>
                </a:lnTo>
                <a:lnTo>
                  <a:pt x="521" y="490"/>
                </a:lnTo>
                <a:lnTo>
                  <a:pt x="519" y="469"/>
                </a:lnTo>
                <a:lnTo>
                  <a:pt x="514" y="447"/>
                </a:lnTo>
                <a:lnTo>
                  <a:pt x="514" y="447"/>
                </a:lnTo>
                <a:lnTo>
                  <a:pt x="512" y="435"/>
                </a:lnTo>
                <a:lnTo>
                  <a:pt x="507" y="426"/>
                </a:lnTo>
                <a:lnTo>
                  <a:pt x="499" y="404"/>
                </a:lnTo>
                <a:lnTo>
                  <a:pt x="499" y="404"/>
                </a:lnTo>
                <a:lnTo>
                  <a:pt x="496" y="395"/>
                </a:lnTo>
                <a:lnTo>
                  <a:pt x="495" y="391"/>
                </a:lnTo>
                <a:lnTo>
                  <a:pt x="491" y="387"/>
                </a:lnTo>
                <a:lnTo>
                  <a:pt x="491" y="387"/>
                </a:lnTo>
                <a:lnTo>
                  <a:pt x="488" y="385"/>
                </a:lnTo>
                <a:lnTo>
                  <a:pt x="486" y="383"/>
                </a:lnTo>
                <a:lnTo>
                  <a:pt x="486" y="383"/>
                </a:lnTo>
                <a:lnTo>
                  <a:pt x="483" y="383"/>
                </a:lnTo>
                <a:lnTo>
                  <a:pt x="482" y="385"/>
                </a:lnTo>
                <a:lnTo>
                  <a:pt x="481" y="383"/>
                </a:lnTo>
                <a:lnTo>
                  <a:pt x="480" y="381"/>
                </a:lnTo>
                <a:lnTo>
                  <a:pt x="480" y="381"/>
                </a:lnTo>
                <a:lnTo>
                  <a:pt x="478" y="381"/>
                </a:lnTo>
                <a:lnTo>
                  <a:pt x="476" y="381"/>
                </a:lnTo>
                <a:lnTo>
                  <a:pt x="473" y="380"/>
                </a:lnTo>
                <a:lnTo>
                  <a:pt x="473" y="380"/>
                </a:lnTo>
                <a:lnTo>
                  <a:pt x="454" y="371"/>
                </a:lnTo>
                <a:lnTo>
                  <a:pt x="454" y="371"/>
                </a:lnTo>
                <a:lnTo>
                  <a:pt x="414" y="354"/>
                </a:lnTo>
                <a:lnTo>
                  <a:pt x="414" y="354"/>
                </a:lnTo>
                <a:lnTo>
                  <a:pt x="384" y="341"/>
                </a:lnTo>
                <a:lnTo>
                  <a:pt x="384" y="341"/>
                </a:lnTo>
                <a:lnTo>
                  <a:pt x="378" y="336"/>
                </a:lnTo>
                <a:lnTo>
                  <a:pt x="376" y="335"/>
                </a:lnTo>
                <a:lnTo>
                  <a:pt x="373" y="334"/>
                </a:lnTo>
                <a:lnTo>
                  <a:pt x="373" y="334"/>
                </a:lnTo>
                <a:lnTo>
                  <a:pt x="368" y="331"/>
                </a:lnTo>
                <a:lnTo>
                  <a:pt x="364" y="329"/>
                </a:lnTo>
                <a:lnTo>
                  <a:pt x="356" y="323"/>
                </a:lnTo>
                <a:lnTo>
                  <a:pt x="341" y="309"/>
                </a:lnTo>
                <a:lnTo>
                  <a:pt x="341" y="309"/>
                </a:lnTo>
                <a:lnTo>
                  <a:pt x="335" y="304"/>
                </a:lnTo>
                <a:lnTo>
                  <a:pt x="335" y="304"/>
                </a:lnTo>
                <a:lnTo>
                  <a:pt x="335" y="308"/>
                </a:lnTo>
                <a:lnTo>
                  <a:pt x="335" y="308"/>
                </a:lnTo>
                <a:lnTo>
                  <a:pt x="338" y="319"/>
                </a:lnTo>
                <a:lnTo>
                  <a:pt x="341" y="329"/>
                </a:lnTo>
                <a:lnTo>
                  <a:pt x="342" y="340"/>
                </a:lnTo>
                <a:lnTo>
                  <a:pt x="343" y="351"/>
                </a:lnTo>
                <a:lnTo>
                  <a:pt x="343" y="373"/>
                </a:lnTo>
                <a:lnTo>
                  <a:pt x="341" y="396"/>
                </a:lnTo>
                <a:lnTo>
                  <a:pt x="341" y="396"/>
                </a:lnTo>
                <a:lnTo>
                  <a:pt x="337" y="418"/>
                </a:lnTo>
                <a:lnTo>
                  <a:pt x="333" y="440"/>
                </a:lnTo>
                <a:lnTo>
                  <a:pt x="328" y="463"/>
                </a:lnTo>
                <a:lnTo>
                  <a:pt x="321" y="484"/>
                </a:lnTo>
                <a:lnTo>
                  <a:pt x="321" y="484"/>
                </a:lnTo>
                <a:lnTo>
                  <a:pt x="319" y="489"/>
                </a:lnTo>
                <a:lnTo>
                  <a:pt x="319" y="489"/>
                </a:lnTo>
                <a:lnTo>
                  <a:pt x="317" y="489"/>
                </a:lnTo>
                <a:lnTo>
                  <a:pt x="317" y="489"/>
                </a:lnTo>
                <a:lnTo>
                  <a:pt x="316" y="483"/>
                </a:lnTo>
                <a:lnTo>
                  <a:pt x="316" y="483"/>
                </a:lnTo>
                <a:lnTo>
                  <a:pt x="312" y="458"/>
                </a:lnTo>
                <a:lnTo>
                  <a:pt x="309" y="432"/>
                </a:lnTo>
                <a:lnTo>
                  <a:pt x="309" y="432"/>
                </a:lnTo>
                <a:lnTo>
                  <a:pt x="305" y="421"/>
                </a:lnTo>
                <a:lnTo>
                  <a:pt x="300" y="409"/>
                </a:lnTo>
                <a:lnTo>
                  <a:pt x="300" y="409"/>
                </a:lnTo>
                <a:lnTo>
                  <a:pt x="290" y="387"/>
                </a:lnTo>
                <a:lnTo>
                  <a:pt x="285" y="376"/>
                </a:lnTo>
                <a:lnTo>
                  <a:pt x="283" y="364"/>
                </a:lnTo>
                <a:lnTo>
                  <a:pt x="283" y="364"/>
                </a:lnTo>
                <a:lnTo>
                  <a:pt x="283" y="357"/>
                </a:lnTo>
                <a:lnTo>
                  <a:pt x="285" y="352"/>
                </a:lnTo>
                <a:lnTo>
                  <a:pt x="285" y="352"/>
                </a:lnTo>
                <a:lnTo>
                  <a:pt x="295" y="338"/>
                </a:lnTo>
                <a:lnTo>
                  <a:pt x="295" y="338"/>
                </a:lnTo>
                <a:lnTo>
                  <a:pt x="298" y="335"/>
                </a:lnTo>
                <a:lnTo>
                  <a:pt x="298" y="333"/>
                </a:lnTo>
                <a:lnTo>
                  <a:pt x="296" y="331"/>
                </a:lnTo>
                <a:lnTo>
                  <a:pt x="295" y="329"/>
                </a:lnTo>
                <a:lnTo>
                  <a:pt x="295" y="329"/>
                </a:lnTo>
                <a:lnTo>
                  <a:pt x="279" y="318"/>
                </a:lnTo>
                <a:lnTo>
                  <a:pt x="279" y="318"/>
                </a:lnTo>
                <a:lnTo>
                  <a:pt x="280" y="316"/>
                </a:lnTo>
                <a:lnTo>
                  <a:pt x="280" y="316"/>
                </a:lnTo>
                <a:lnTo>
                  <a:pt x="322" y="279"/>
                </a:lnTo>
                <a:lnTo>
                  <a:pt x="322" y="279"/>
                </a:lnTo>
                <a:lnTo>
                  <a:pt x="324" y="277"/>
                </a:lnTo>
                <a:lnTo>
                  <a:pt x="324" y="277"/>
                </a:lnTo>
                <a:lnTo>
                  <a:pt x="327" y="261"/>
                </a:lnTo>
                <a:lnTo>
                  <a:pt x="327" y="261"/>
                </a:lnTo>
                <a:lnTo>
                  <a:pt x="328" y="258"/>
                </a:lnTo>
                <a:lnTo>
                  <a:pt x="330" y="256"/>
                </a:lnTo>
                <a:lnTo>
                  <a:pt x="330" y="256"/>
                </a:lnTo>
                <a:lnTo>
                  <a:pt x="337" y="247"/>
                </a:lnTo>
                <a:lnTo>
                  <a:pt x="343" y="238"/>
                </a:lnTo>
                <a:lnTo>
                  <a:pt x="347" y="227"/>
                </a:lnTo>
                <a:lnTo>
                  <a:pt x="351" y="216"/>
                </a:lnTo>
                <a:lnTo>
                  <a:pt x="351" y="216"/>
                </a:lnTo>
                <a:lnTo>
                  <a:pt x="352" y="212"/>
                </a:lnTo>
                <a:lnTo>
                  <a:pt x="355" y="209"/>
                </a:lnTo>
                <a:lnTo>
                  <a:pt x="355" y="209"/>
                </a:lnTo>
                <a:lnTo>
                  <a:pt x="357" y="207"/>
                </a:lnTo>
                <a:lnTo>
                  <a:pt x="357" y="207"/>
                </a:lnTo>
                <a:lnTo>
                  <a:pt x="366" y="183"/>
                </a:lnTo>
                <a:lnTo>
                  <a:pt x="366" y="183"/>
                </a:lnTo>
                <a:lnTo>
                  <a:pt x="368" y="171"/>
                </a:lnTo>
                <a:lnTo>
                  <a:pt x="369" y="160"/>
                </a:lnTo>
                <a:lnTo>
                  <a:pt x="369" y="160"/>
                </a:lnTo>
                <a:lnTo>
                  <a:pt x="369" y="157"/>
                </a:lnTo>
                <a:lnTo>
                  <a:pt x="368" y="152"/>
                </a:lnTo>
                <a:lnTo>
                  <a:pt x="368" y="152"/>
                </a:lnTo>
                <a:lnTo>
                  <a:pt x="368" y="147"/>
                </a:lnTo>
                <a:lnTo>
                  <a:pt x="368" y="144"/>
                </a:lnTo>
                <a:lnTo>
                  <a:pt x="369" y="143"/>
                </a:lnTo>
                <a:lnTo>
                  <a:pt x="369" y="143"/>
                </a:lnTo>
                <a:lnTo>
                  <a:pt x="371" y="139"/>
                </a:lnTo>
                <a:lnTo>
                  <a:pt x="372" y="134"/>
                </a:lnTo>
                <a:lnTo>
                  <a:pt x="372" y="127"/>
                </a:lnTo>
                <a:lnTo>
                  <a:pt x="372" y="127"/>
                </a:lnTo>
                <a:lnTo>
                  <a:pt x="371" y="119"/>
                </a:lnTo>
                <a:lnTo>
                  <a:pt x="371" y="111"/>
                </a:lnTo>
                <a:lnTo>
                  <a:pt x="371" y="111"/>
                </a:lnTo>
                <a:lnTo>
                  <a:pt x="372" y="109"/>
                </a:lnTo>
                <a:lnTo>
                  <a:pt x="374" y="108"/>
                </a:lnTo>
                <a:lnTo>
                  <a:pt x="374" y="108"/>
                </a:lnTo>
                <a:lnTo>
                  <a:pt x="374" y="103"/>
                </a:lnTo>
                <a:lnTo>
                  <a:pt x="374" y="97"/>
                </a:lnTo>
                <a:lnTo>
                  <a:pt x="373" y="92"/>
                </a:lnTo>
                <a:lnTo>
                  <a:pt x="368" y="86"/>
                </a:lnTo>
                <a:lnTo>
                  <a:pt x="368" y="86"/>
                </a:lnTo>
                <a:lnTo>
                  <a:pt x="371" y="86"/>
                </a:lnTo>
                <a:lnTo>
                  <a:pt x="371" y="86"/>
                </a:lnTo>
                <a:lnTo>
                  <a:pt x="377" y="91"/>
                </a:lnTo>
                <a:lnTo>
                  <a:pt x="377" y="91"/>
                </a:lnTo>
                <a:lnTo>
                  <a:pt x="377" y="91"/>
                </a:lnTo>
                <a:lnTo>
                  <a:pt x="377" y="91"/>
                </a:lnTo>
                <a:lnTo>
                  <a:pt x="372" y="82"/>
                </a:lnTo>
                <a:lnTo>
                  <a:pt x="372" y="82"/>
                </a:lnTo>
                <a:lnTo>
                  <a:pt x="377" y="81"/>
                </a:lnTo>
                <a:lnTo>
                  <a:pt x="377" y="81"/>
                </a:lnTo>
                <a:lnTo>
                  <a:pt x="369" y="76"/>
                </a:lnTo>
                <a:lnTo>
                  <a:pt x="369" y="76"/>
                </a:lnTo>
                <a:lnTo>
                  <a:pt x="376" y="69"/>
                </a:lnTo>
                <a:lnTo>
                  <a:pt x="376" y="69"/>
                </a:lnTo>
                <a:lnTo>
                  <a:pt x="366" y="64"/>
                </a:lnTo>
                <a:lnTo>
                  <a:pt x="366" y="64"/>
                </a:lnTo>
                <a:lnTo>
                  <a:pt x="362" y="61"/>
                </a:lnTo>
                <a:lnTo>
                  <a:pt x="361" y="60"/>
                </a:lnTo>
                <a:lnTo>
                  <a:pt x="362" y="56"/>
                </a:lnTo>
                <a:lnTo>
                  <a:pt x="362" y="56"/>
                </a:lnTo>
                <a:lnTo>
                  <a:pt x="362" y="54"/>
                </a:lnTo>
                <a:lnTo>
                  <a:pt x="361" y="51"/>
                </a:lnTo>
                <a:lnTo>
                  <a:pt x="361" y="51"/>
                </a:lnTo>
                <a:lnTo>
                  <a:pt x="361" y="49"/>
                </a:lnTo>
                <a:lnTo>
                  <a:pt x="361" y="47"/>
                </a:lnTo>
                <a:lnTo>
                  <a:pt x="359" y="45"/>
                </a:lnTo>
                <a:lnTo>
                  <a:pt x="359" y="45"/>
                </a:lnTo>
                <a:lnTo>
                  <a:pt x="356" y="36"/>
                </a:lnTo>
                <a:lnTo>
                  <a:pt x="356" y="36"/>
                </a:lnTo>
                <a:lnTo>
                  <a:pt x="356" y="45"/>
                </a:lnTo>
                <a:lnTo>
                  <a:pt x="356" y="45"/>
                </a:lnTo>
                <a:lnTo>
                  <a:pt x="353" y="45"/>
                </a:lnTo>
                <a:lnTo>
                  <a:pt x="353" y="45"/>
                </a:lnTo>
                <a:lnTo>
                  <a:pt x="348" y="29"/>
                </a:lnTo>
                <a:lnTo>
                  <a:pt x="348" y="29"/>
                </a:lnTo>
                <a:lnTo>
                  <a:pt x="347" y="31"/>
                </a:lnTo>
                <a:lnTo>
                  <a:pt x="347" y="34"/>
                </a:lnTo>
                <a:lnTo>
                  <a:pt x="347" y="34"/>
                </a:lnTo>
                <a:lnTo>
                  <a:pt x="346" y="35"/>
                </a:lnTo>
                <a:lnTo>
                  <a:pt x="346" y="35"/>
                </a:lnTo>
                <a:lnTo>
                  <a:pt x="345" y="33"/>
                </a:lnTo>
                <a:lnTo>
                  <a:pt x="343" y="31"/>
                </a:lnTo>
                <a:lnTo>
                  <a:pt x="343" y="26"/>
                </a:lnTo>
                <a:lnTo>
                  <a:pt x="345" y="20"/>
                </a:lnTo>
                <a:lnTo>
                  <a:pt x="345" y="20"/>
                </a:lnTo>
                <a:lnTo>
                  <a:pt x="341" y="29"/>
                </a:lnTo>
                <a:lnTo>
                  <a:pt x="341" y="29"/>
                </a:lnTo>
                <a:lnTo>
                  <a:pt x="338" y="29"/>
                </a:lnTo>
                <a:lnTo>
                  <a:pt x="336" y="28"/>
                </a:lnTo>
                <a:lnTo>
                  <a:pt x="331" y="23"/>
                </a:lnTo>
                <a:lnTo>
                  <a:pt x="331" y="23"/>
                </a:lnTo>
                <a:lnTo>
                  <a:pt x="321" y="15"/>
                </a:lnTo>
                <a:lnTo>
                  <a:pt x="321" y="15"/>
                </a:lnTo>
                <a:lnTo>
                  <a:pt x="316" y="16"/>
                </a:lnTo>
                <a:lnTo>
                  <a:pt x="316" y="16"/>
                </a:lnTo>
                <a:lnTo>
                  <a:pt x="315" y="15"/>
                </a:lnTo>
                <a:lnTo>
                  <a:pt x="315" y="15"/>
                </a:lnTo>
                <a:lnTo>
                  <a:pt x="321" y="13"/>
                </a:lnTo>
                <a:lnTo>
                  <a:pt x="321" y="13"/>
                </a:lnTo>
                <a:lnTo>
                  <a:pt x="320" y="12"/>
                </a:lnTo>
                <a:lnTo>
                  <a:pt x="320" y="12"/>
                </a:lnTo>
                <a:lnTo>
                  <a:pt x="316" y="13"/>
                </a:lnTo>
                <a:lnTo>
                  <a:pt x="316" y="13"/>
                </a:lnTo>
                <a:lnTo>
                  <a:pt x="309" y="9"/>
                </a:lnTo>
                <a:lnTo>
                  <a:pt x="309" y="9"/>
                </a:lnTo>
                <a:lnTo>
                  <a:pt x="305" y="10"/>
                </a:lnTo>
                <a:lnTo>
                  <a:pt x="302" y="12"/>
                </a:lnTo>
                <a:lnTo>
                  <a:pt x="302" y="12"/>
                </a:lnTo>
                <a:lnTo>
                  <a:pt x="300" y="9"/>
                </a:lnTo>
                <a:lnTo>
                  <a:pt x="299" y="5"/>
                </a:lnTo>
                <a:lnTo>
                  <a:pt x="299" y="5"/>
                </a:lnTo>
                <a:lnTo>
                  <a:pt x="295" y="10"/>
                </a:lnTo>
                <a:lnTo>
                  <a:pt x="295" y="10"/>
                </a:lnTo>
                <a:lnTo>
                  <a:pt x="293" y="7"/>
                </a:lnTo>
                <a:lnTo>
                  <a:pt x="293" y="7"/>
                </a:lnTo>
                <a:lnTo>
                  <a:pt x="289" y="8"/>
                </a:lnTo>
                <a:lnTo>
                  <a:pt x="289" y="8"/>
                </a:lnTo>
                <a:lnTo>
                  <a:pt x="289" y="5"/>
                </a:lnTo>
                <a:lnTo>
                  <a:pt x="289" y="5"/>
                </a:lnTo>
                <a:lnTo>
                  <a:pt x="290" y="0"/>
                </a:lnTo>
                <a:lnTo>
                  <a:pt x="290" y="0"/>
                </a:lnTo>
                <a:lnTo>
                  <a:pt x="279" y="13"/>
                </a:lnTo>
                <a:lnTo>
                  <a:pt x="279" y="13"/>
                </a:lnTo>
                <a:lnTo>
                  <a:pt x="279" y="13"/>
                </a:lnTo>
                <a:lnTo>
                  <a:pt x="279" y="13"/>
                </a:lnTo>
                <a:lnTo>
                  <a:pt x="275" y="14"/>
                </a:lnTo>
                <a:lnTo>
                  <a:pt x="275" y="14"/>
                </a:lnTo>
                <a:lnTo>
                  <a:pt x="275" y="14"/>
                </a:lnTo>
                <a:lnTo>
                  <a:pt x="275" y="14"/>
                </a:lnTo>
                <a:lnTo>
                  <a:pt x="268" y="18"/>
                </a:lnTo>
                <a:lnTo>
                  <a:pt x="268" y="18"/>
                </a:lnTo>
                <a:lnTo>
                  <a:pt x="268" y="13"/>
                </a:lnTo>
                <a:lnTo>
                  <a:pt x="269" y="8"/>
                </a:lnTo>
                <a:lnTo>
                  <a:pt x="270" y="2"/>
                </a:lnTo>
                <a:lnTo>
                  <a:pt x="270" y="2"/>
                </a:lnTo>
                <a:lnTo>
                  <a:pt x="265" y="15"/>
                </a:lnTo>
                <a:lnTo>
                  <a:pt x="265" y="15"/>
                </a:lnTo>
                <a:lnTo>
                  <a:pt x="250" y="20"/>
                </a:lnTo>
                <a:lnTo>
                  <a:pt x="250" y="20"/>
                </a:lnTo>
                <a:lnTo>
                  <a:pt x="242" y="25"/>
                </a:lnTo>
                <a:lnTo>
                  <a:pt x="233" y="30"/>
                </a:lnTo>
                <a:lnTo>
                  <a:pt x="233" y="30"/>
                </a:lnTo>
                <a:lnTo>
                  <a:pt x="227" y="33"/>
                </a:lnTo>
                <a:lnTo>
                  <a:pt x="219" y="35"/>
                </a:lnTo>
                <a:lnTo>
                  <a:pt x="219" y="35"/>
                </a:lnTo>
                <a:lnTo>
                  <a:pt x="216" y="36"/>
                </a:lnTo>
                <a:lnTo>
                  <a:pt x="216" y="36"/>
                </a:lnTo>
                <a:lnTo>
                  <a:pt x="218" y="38"/>
                </a:lnTo>
                <a:lnTo>
                  <a:pt x="219" y="39"/>
                </a:lnTo>
                <a:lnTo>
                  <a:pt x="219" y="39"/>
                </a:lnTo>
                <a:lnTo>
                  <a:pt x="219" y="40"/>
                </a:lnTo>
                <a:lnTo>
                  <a:pt x="218" y="43"/>
                </a:lnTo>
                <a:lnTo>
                  <a:pt x="218" y="43"/>
                </a:lnTo>
                <a:lnTo>
                  <a:pt x="210" y="51"/>
                </a:lnTo>
                <a:lnTo>
                  <a:pt x="210" y="51"/>
                </a:lnTo>
                <a:lnTo>
                  <a:pt x="207" y="51"/>
                </a:lnTo>
                <a:lnTo>
                  <a:pt x="203" y="52"/>
                </a:lnTo>
                <a:lnTo>
                  <a:pt x="203" y="52"/>
                </a:lnTo>
                <a:lnTo>
                  <a:pt x="206" y="55"/>
                </a:lnTo>
                <a:lnTo>
                  <a:pt x="205" y="56"/>
                </a:lnTo>
                <a:lnTo>
                  <a:pt x="201" y="59"/>
                </a:lnTo>
                <a:lnTo>
                  <a:pt x="201" y="59"/>
                </a:lnTo>
                <a:lnTo>
                  <a:pt x="196" y="62"/>
                </a:lnTo>
                <a:lnTo>
                  <a:pt x="193" y="65"/>
                </a:lnTo>
                <a:lnTo>
                  <a:pt x="192" y="67"/>
                </a:lnTo>
                <a:lnTo>
                  <a:pt x="192" y="67"/>
                </a:lnTo>
                <a:lnTo>
                  <a:pt x="191" y="71"/>
                </a:lnTo>
                <a:lnTo>
                  <a:pt x="188" y="74"/>
                </a:lnTo>
                <a:lnTo>
                  <a:pt x="183" y="78"/>
                </a:lnTo>
                <a:lnTo>
                  <a:pt x="186" y="78"/>
                </a:lnTo>
                <a:lnTo>
                  <a:pt x="186" y="78"/>
                </a:lnTo>
                <a:lnTo>
                  <a:pt x="177" y="91"/>
                </a:lnTo>
                <a:lnTo>
                  <a:pt x="177" y="91"/>
                </a:lnTo>
                <a:lnTo>
                  <a:pt x="181" y="90"/>
                </a:lnTo>
                <a:lnTo>
                  <a:pt x="183" y="91"/>
                </a:lnTo>
                <a:lnTo>
                  <a:pt x="183" y="93"/>
                </a:lnTo>
                <a:lnTo>
                  <a:pt x="183" y="97"/>
                </a:lnTo>
                <a:lnTo>
                  <a:pt x="183" y="97"/>
                </a:lnTo>
                <a:lnTo>
                  <a:pt x="181" y="104"/>
                </a:lnTo>
                <a:lnTo>
                  <a:pt x="180" y="112"/>
                </a:lnTo>
                <a:lnTo>
                  <a:pt x="180" y="112"/>
                </a:lnTo>
                <a:lnTo>
                  <a:pt x="180" y="118"/>
                </a:lnTo>
                <a:lnTo>
                  <a:pt x="180" y="124"/>
                </a:lnTo>
                <a:lnTo>
                  <a:pt x="180" y="131"/>
                </a:lnTo>
                <a:lnTo>
                  <a:pt x="182" y="137"/>
                </a:lnTo>
                <a:lnTo>
                  <a:pt x="182" y="137"/>
                </a:lnTo>
                <a:lnTo>
                  <a:pt x="182" y="139"/>
                </a:lnTo>
                <a:lnTo>
                  <a:pt x="182" y="142"/>
                </a:lnTo>
                <a:lnTo>
                  <a:pt x="182" y="142"/>
                </a:lnTo>
                <a:lnTo>
                  <a:pt x="179" y="150"/>
                </a:lnTo>
                <a:lnTo>
                  <a:pt x="179" y="158"/>
                </a:lnTo>
                <a:lnTo>
                  <a:pt x="180" y="166"/>
                </a:lnTo>
                <a:lnTo>
                  <a:pt x="183" y="175"/>
                </a:lnTo>
                <a:lnTo>
                  <a:pt x="183" y="175"/>
                </a:lnTo>
                <a:lnTo>
                  <a:pt x="196" y="194"/>
                </a:lnTo>
                <a:lnTo>
                  <a:pt x="196" y="194"/>
                </a:lnTo>
                <a:lnTo>
                  <a:pt x="197" y="196"/>
                </a:lnTo>
                <a:lnTo>
                  <a:pt x="198" y="196"/>
                </a:lnTo>
                <a:lnTo>
                  <a:pt x="198" y="196"/>
                </a:lnTo>
                <a:lnTo>
                  <a:pt x="202" y="197"/>
                </a:lnTo>
                <a:lnTo>
                  <a:pt x="205" y="199"/>
                </a:lnTo>
                <a:lnTo>
                  <a:pt x="207" y="202"/>
                </a:lnTo>
                <a:lnTo>
                  <a:pt x="208" y="207"/>
                </a:lnTo>
                <a:lnTo>
                  <a:pt x="208" y="212"/>
                </a:lnTo>
                <a:lnTo>
                  <a:pt x="208" y="212"/>
                </a:lnTo>
                <a:lnTo>
                  <a:pt x="208" y="232"/>
                </a:lnTo>
                <a:lnTo>
                  <a:pt x="208" y="251"/>
                </a:lnTo>
                <a:lnTo>
                  <a:pt x="208" y="251"/>
                </a:lnTo>
                <a:lnTo>
                  <a:pt x="207" y="259"/>
                </a:lnTo>
                <a:lnTo>
                  <a:pt x="205" y="268"/>
                </a:lnTo>
                <a:lnTo>
                  <a:pt x="205" y="268"/>
                </a:lnTo>
                <a:lnTo>
                  <a:pt x="205" y="271"/>
                </a:lnTo>
                <a:lnTo>
                  <a:pt x="205" y="274"/>
                </a:lnTo>
                <a:lnTo>
                  <a:pt x="207" y="278"/>
                </a:lnTo>
                <a:lnTo>
                  <a:pt x="211" y="282"/>
                </a:lnTo>
                <a:lnTo>
                  <a:pt x="211" y="282"/>
                </a:lnTo>
                <a:lnTo>
                  <a:pt x="253" y="316"/>
                </a:lnTo>
                <a:lnTo>
                  <a:pt x="253" y="316"/>
                </a:lnTo>
                <a:lnTo>
                  <a:pt x="258" y="320"/>
                </a:lnTo>
                <a:lnTo>
                  <a:pt x="258" y="320"/>
                </a:lnTo>
                <a:lnTo>
                  <a:pt x="249" y="328"/>
                </a:lnTo>
                <a:lnTo>
                  <a:pt x="249" y="328"/>
                </a:lnTo>
                <a:lnTo>
                  <a:pt x="247" y="331"/>
                </a:lnTo>
                <a:lnTo>
                  <a:pt x="247" y="333"/>
                </a:lnTo>
                <a:lnTo>
                  <a:pt x="248" y="335"/>
                </a:lnTo>
                <a:lnTo>
                  <a:pt x="248" y="335"/>
                </a:lnTo>
                <a:lnTo>
                  <a:pt x="248" y="336"/>
                </a:lnTo>
                <a:lnTo>
                  <a:pt x="248" y="336"/>
                </a:lnTo>
                <a:lnTo>
                  <a:pt x="252" y="347"/>
                </a:lnTo>
                <a:lnTo>
                  <a:pt x="253" y="360"/>
                </a:lnTo>
                <a:lnTo>
                  <a:pt x="253" y="372"/>
                </a:lnTo>
                <a:lnTo>
                  <a:pt x="249" y="385"/>
                </a:lnTo>
                <a:lnTo>
                  <a:pt x="249" y="385"/>
                </a:lnTo>
                <a:lnTo>
                  <a:pt x="248" y="390"/>
                </a:lnTo>
                <a:lnTo>
                  <a:pt x="247" y="396"/>
                </a:lnTo>
                <a:lnTo>
                  <a:pt x="247" y="396"/>
                </a:lnTo>
                <a:lnTo>
                  <a:pt x="247" y="546"/>
                </a:lnTo>
                <a:lnTo>
                  <a:pt x="247" y="546"/>
                </a:lnTo>
                <a:lnTo>
                  <a:pt x="247" y="548"/>
                </a:lnTo>
                <a:lnTo>
                  <a:pt x="245" y="552"/>
                </a:lnTo>
                <a:lnTo>
                  <a:pt x="245" y="552"/>
                </a:lnTo>
                <a:lnTo>
                  <a:pt x="243" y="548"/>
                </a:lnTo>
                <a:lnTo>
                  <a:pt x="243" y="548"/>
                </a:lnTo>
                <a:lnTo>
                  <a:pt x="198" y="448"/>
                </a:lnTo>
                <a:lnTo>
                  <a:pt x="198" y="448"/>
                </a:lnTo>
                <a:lnTo>
                  <a:pt x="192" y="432"/>
                </a:lnTo>
                <a:lnTo>
                  <a:pt x="187" y="416"/>
                </a:lnTo>
                <a:lnTo>
                  <a:pt x="185" y="398"/>
                </a:lnTo>
                <a:lnTo>
                  <a:pt x="183" y="381"/>
                </a:lnTo>
                <a:lnTo>
                  <a:pt x="183" y="381"/>
                </a:lnTo>
                <a:lnTo>
                  <a:pt x="183" y="360"/>
                </a:lnTo>
                <a:lnTo>
                  <a:pt x="183" y="340"/>
                </a:lnTo>
                <a:lnTo>
                  <a:pt x="185" y="319"/>
                </a:lnTo>
                <a:lnTo>
                  <a:pt x="188" y="299"/>
                </a:lnTo>
                <a:lnTo>
                  <a:pt x="188" y="299"/>
                </a:lnTo>
                <a:lnTo>
                  <a:pt x="181" y="304"/>
                </a:lnTo>
                <a:lnTo>
                  <a:pt x="181" y="304"/>
                </a:lnTo>
                <a:lnTo>
                  <a:pt x="174" y="312"/>
                </a:lnTo>
                <a:lnTo>
                  <a:pt x="167" y="318"/>
                </a:lnTo>
                <a:lnTo>
                  <a:pt x="167" y="318"/>
                </a:lnTo>
                <a:lnTo>
                  <a:pt x="156" y="323"/>
                </a:lnTo>
                <a:lnTo>
                  <a:pt x="145" y="328"/>
                </a:lnTo>
                <a:lnTo>
                  <a:pt x="145" y="328"/>
                </a:lnTo>
                <a:lnTo>
                  <a:pt x="117" y="339"/>
                </a:lnTo>
                <a:lnTo>
                  <a:pt x="117" y="339"/>
                </a:lnTo>
                <a:lnTo>
                  <a:pt x="68" y="362"/>
                </a:lnTo>
                <a:lnTo>
                  <a:pt x="68" y="362"/>
                </a:lnTo>
                <a:lnTo>
                  <a:pt x="41" y="376"/>
                </a:lnTo>
                <a:lnTo>
                  <a:pt x="41" y="376"/>
                </a:lnTo>
                <a:lnTo>
                  <a:pt x="39" y="377"/>
                </a:lnTo>
                <a:lnTo>
                  <a:pt x="39" y="377"/>
                </a:lnTo>
                <a:lnTo>
                  <a:pt x="34" y="377"/>
                </a:lnTo>
                <a:lnTo>
                  <a:pt x="30" y="378"/>
                </a:lnTo>
                <a:lnTo>
                  <a:pt x="27" y="382"/>
                </a:lnTo>
                <a:lnTo>
                  <a:pt x="26" y="386"/>
                </a:lnTo>
                <a:lnTo>
                  <a:pt x="26" y="386"/>
                </a:lnTo>
                <a:lnTo>
                  <a:pt x="22" y="408"/>
                </a:lnTo>
                <a:lnTo>
                  <a:pt x="19" y="430"/>
                </a:lnTo>
                <a:lnTo>
                  <a:pt x="19" y="430"/>
                </a:lnTo>
                <a:lnTo>
                  <a:pt x="19" y="450"/>
                </a:lnTo>
                <a:lnTo>
                  <a:pt x="19" y="470"/>
                </a:lnTo>
                <a:lnTo>
                  <a:pt x="19" y="470"/>
                </a:lnTo>
                <a:lnTo>
                  <a:pt x="19" y="480"/>
                </a:lnTo>
                <a:lnTo>
                  <a:pt x="22" y="490"/>
                </a:lnTo>
                <a:lnTo>
                  <a:pt x="22" y="490"/>
                </a:lnTo>
                <a:lnTo>
                  <a:pt x="22" y="494"/>
                </a:lnTo>
                <a:lnTo>
                  <a:pt x="21" y="497"/>
                </a:lnTo>
                <a:lnTo>
                  <a:pt x="21" y="497"/>
                </a:lnTo>
                <a:lnTo>
                  <a:pt x="21" y="516"/>
                </a:lnTo>
                <a:lnTo>
                  <a:pt x="20" y="535"/>
                </a:lnTo>
                <a:lnTo>
                  <a:pt x="20" y="535"/>
                </a:lnTo>
                <a:lnTo>
                  <a:pt x="19" y="552"/>
                </a:lnTo>
                <a:lnTo>
                  <a:pt x="19" y="569"/>
                </a:lnTo>
                <a:lnTo>
                  <a:pt x="19" y="569"/>
                </a:lnTo>
                <a:lnTo>
                  <a:pt x="17" y="580"/>
                </a:lnTo>
                <a:lnTo>
                  <a:pt x="16" y="593"/>
                </a:lnTo>
                <a:lnTo>
                  <a:pt x="16" y="593"/>
                </a:lnTo>
                <a:lnTo>
                  <a:pt x="15" y="605"/>
                </a:lnTo>
                <a:lnTo>
                  <a:pt x="15" y="618"/>
                </a:lnTo>
                <a:lnTo>
                  <a:pt x="15" y="618"/>
                </a:lnTo>
                <a:lnTo>
                  <a:pt x="14" y="631"/>
                </a:lnTo>
                <a:lnTo>
                  <a:pt x="11" y="646"/>
                </a:lnTo>
                <a:lnTo>
                  <a:pt x="11" y="646"/>
                </a:lnTo>
                <a:lnTo>
                  <a:pt x="11" y="656"/>
                </a:lnTo>
                <a:lnTo>
                  <a:pt x="11" y="666"/>
                </a:lnTo>
                <a:lnTo>
                  <a:pt x="11" y="666"/>
                </a:lnTo>
                <a:lnTo>
                  <a:pt x="10" y="671"/>
                </a:lnTo>
                <a:lnTo>
                  <a:pt x="10" y="671"/>
                </a:lnTo>
                <a:lnTo>
                  <a:pt x="5" y="687"/>
                </a:lnTo>
                <a:lnTo>
                  <a:pt x="3" y="703"/>
                </a:lnTo>
                <a:lnTo>
                  <a:pt x="3" y="703"/>
                </a:lnTo>
                <a:lnTo>
                  <a:pt x="4" y="709"/>
                </a:lnTo>
                <a:lnTo>
                  <a:pt x="6" y="714"/>
                </a:lnTo>
                <a:lnTo>
                  <a:pt x="6" y="714"/>
                </a:lnTo>
                <a:lnTo>
                  <a:pt x="6" y="721"/>
                </a:lnTo>
                <a:lnTo>
                  <a:pt x="6" y="727"/>
                </a:lnTo>
                <a:lnTo>
                  <a:pt x="4" y="739"/>
                </a:lnTo>
                <a:lnTo>
                  <a:pt x="4" y="739"/>
                </a:lnTo>
                <a:lnTo>
                  <a:pt x="3" y="748"/>
                </a:lnTo>
                <a:lnTo>
                  <a:pt x="3" y="758"/>
                </a:lnTo>
                <a:lnTo>
                  <a:pt x="3" y="758"/>
                </a:lnTo>
                <a:lnTo>
                  <a:pt x="0" y="774"/>
                </a:lnTo>
                <a:lnTo>
                  <a:pt x="0" y="774"/>
                </a:lnTo>
                <a:lnTo>
                  <a:pt x="0" y="779"/>
                </a:lnTo>
                <a:lnTo>
                  <a:pt x="0" y="783"/>
                </a:lnTo>
                <a:lnTo>
                  <a:pt x="1" y="787"/>
                </a:lnTo>
                <a:lnTo>
                  <a:pt x="4" y="791"/>
                </a:lnTo>
                <a:lnTo>
                  <a:pt x="4" y="791"/>
                </a:lnTo>
                <a:close/>
                <a:moveTo>
                  <a:pt x="316" y="1126"/>
                </a:moveTo>
                <a:lnTo>
                  <a:pt x="316" y="1126"/>
                </a:lnTo>
                <a:lnTo>
                  <a:pt x="319" y="1122"/>
                </a:lnTo>
                <a:lnTo>
                  <a:pt x="319" y="1122"/>
                </a:lnTo>
                <a:lnTo>
                  <a:pt x="322" y="1138"/>
                </a:lnTo>
                <a:lnTo>
                  <a:pt x="325" y="1157"/>
                </a:lnTo>
                <a:lnTo>
                  <a:pt x="331" y="1203"/>
                </a:lnTo>
                <a:lnTo>
                  <a:pt x="333" y="1242"/>
                </a:lnTo>
                <a:lnTo>
                  <a:pt x="333" y="1257"/>
                </a:lnTo>
                <a:lnTo>
                  <a:pt x="332" y="1266"/>
                </a:lnTo>
                <a:lnTo>
                  <a:pt x="332" y="1266"/>
                </a:lnTo>
                <a:lnTo>
                  <a:pt x="331" y="1265"/>
                </a:lnTo>
                <a:lnTo>
                  <a:pt x="331" y="1265"/>
                </a:lnTo>
                <a:lnTo>
                  <a:pt x="324" y="1209"/>
                </a:lnTo>
                <a:lnTo>
                  <a:pt x="324" y="1209"/>
                </a:lnTo>
                <a:lnTo>
                  <a:pt x="319" y="1161"/>
                </a:lnTo>
                <a:lnTo>
                  <a:pt x="319" y="1161"/>
                </a:lnTo>
                <a:lnTo>
                  <a:pt x="316" y="1143"/>
                </a:lnTo>
                <a:lnTo>
                  <a:pt x="316" y="1143"/>
                </a:lnTo>
                <a:lnTo>
                  <a:pt x="316" y="1126"/>
                </a:lnTo>
                <a:lnTo>
                  <a:pt x="316" y="1126"/>
                </a:lnTo>
                <a:close/>
                <a:moveTo>
                  <a:pt x="104" y="732"/>
                </a:moveTo>
                <a:lnTo>
                  <a:pt x="104" y="732"/>
                </a:lnTo>
                <a:lnTo>
                  <a:pt x="103" y="732"/>
                </a:lnTo>
                <a:lnTo>
                  <a:pt x="103" y="732"/>
                </a:lnTo>
                <a:lnTo>
                  <a:pt x="98" y="713"/>
                </a:lnTo>
                <a:lnTo>
                  <a:pt x="98" y="713"/>
                </a:lnTo>
                <a:lnTo>
                  <a:pt x="97" y="708"/>
                </a:lnTo>
                <a:lnTo>
                  <a:pt x="98" y="704"/>
                </a:lnTo>
                <a:lnTo>
                  <a:pt x="100" y="697"/>
                </a:lnTo>
                <a:lnTo>
                  <a:pt x="100" y="697"/>
                </a:lnTo>
                <a:lnTo>
                  <a:pt x="104" y="732"/>
                </a:lnTo>
                <a:lnTo>
                  <a:pt x="104" y="732"/>
                </a:lnTo>
                <a:close/>
                <a:moveTo>
                  <a:pt x="97" y="764"/>
                </a:moveTo>
                <a:lnTo>
                  <a:pt x="97" y="764"/>
                </a:lnTo>
                <a:lnTo>
                  <a:pt x="98" y="763"/>
                </a:lnTo>
                <a:lnTo>
                  <a:pt x="98" y="763"/>
                </a:lnTo>
                <a:lnTo>
                  <a:pt x="102" y="748"/>
                </a:lnTo>
                <a:lnTo>
                  <a:pt x="102" y="748"/>
                </a:lnTo>
                <a:lnTo>
                  <a:pt x="103" y="748"/>
                </a:lnTo>
                <a:lnTo>
                  <a:pt x="103" y="748"/>
                </a:lnTo>
                <a:lnTo>
                  <a:pt x="100" y="781"/>
                </a:lnTo>
                <a:lnTo>
                  <a:pt x="100" y="781"/>
                </a:lnTo>
                <a:lnTo>
                  <a:pt x="98" y="778"/>
                </a:lnTo>
                <a:lnTo>
                  <a:pt x="96" y="773"/>
                </a:lnTo>
                <a:lnTo>
                  <a:pt x="96" y="769"/>
                </a:lnTo>
                <a:lnTo>
                  <a:pt x="97" y="764"/>
                </a:lnTo>
                <a:lnTo>
                  <a:pt x="97" y="764"/>
                </a:lnTo>
                <a:close/>
                <a:moveTo>
                  <a:pt x="92" y="831"/>
                </a:moveTo>
                <a:lnTo>
                  <a:pt x="92" y="831"/>
                </a:lnTo>
                <a:lnTo>
                  <a:pt x="96" y="814"/>
                </a:lnTo>
                <a:lnTo>
                  <a:pt x="96" y="814"/>
                </a:lnTo>
                <a:lnTo>
                  <a:pt x="98" y="815"/>
                </a:lnTo>
                <a:lnTo>
                  <a:pt x="98" y="815"/>
                </a:lnTo>
                <a:lnTo>
                  <a:pt x="94" y="836"/>
                </a:lnTo>
                <a:lnTo>
                  <a:pt x="94" y="836"/>
                </a:lnTo>
                <a:lnTo>
                  <a:pt x="98" y="858"/>
                </a:lnTo>
                <a:lnTo>
                  <a:pt x="98" y="858"/>
                </a:lnTo>
                <a:lnTo>
                  <a:pt x="107" y="867"/>
                </a:lnTo>
                <a:lnTo>
                  <a:pt x="107" y="867"/>
                </a:lnTo>
                <a:lnTo>
                  <a:pt x="108" y="869"/>
                </a:lnTo>
                <a:lnTo>
                  <a:pt x="108" y="872"/>
                </a:lnTo>
                <a:lnTo>
                  <a:pt x="108" y="872"/>
                </a:lnTo>
                <a:lnTo>
                  <a:pt x="107" y="873"/>
                </a:lnTo>
                <a:lnTo>
                  <a:pt x="104" y="873"/>
                </a:lnTo>
                <a:lnTo>
                  <a:pt x="104" y="873"/>
                </a:lnTo>
                <a:lnTo>
                  <a:pt x="100" y="872"/>
                </a:lnTo>
                <a:lnTo>
                  <a:pt x="98" y="872"/>
                </a:lnTo>
                <a:lnTo>
                  <a:pt x="97" y="871"/>
                </a:lnTo>
                <a:lnTo>
                  <a:pt x="97" y="871"/>
                </a:lnTo>
                <a:lnTo>
                  <a:pt x="97" y="864"/>
                </a:lnTo>
                <a:lnTo>
                  <a:pt x="97" y="859"/>
                </a:lnTo>
                <a:lnTo>
                  <a:pt x="97" y="859"/>
                </a:lnTo>
                <a:lnTo>
                  <a:pt x="92" y="838"/>
                </a:lnTo>
                <a:lnTo>
                  <a:pt x="92" y="838"/>
                </a:lnTo>
                <a:lnTo>
                  <a:pt x="92" y="837"/>
                </a:lnTo>
                <a:lnTo>
                  <a:pt x="92" y="837"/>
                </a:lnTo>
                <a:lnTo>
                  <a:pt x="93" y="836"/>
                </a:lnTo>
                <a:lnTo>
                  <a:pt x="93" y="836"/>
                </a:lnTo>
                <a:lnTo>
                  <a:pt x="92" y="836"/>
                </a:lnTo>
                <a:lnTo>
                  <a:pt x="91" y="835"/>
                </a:lnTo>
                <a:lnTo>
                  <a:pt x="92" y="831"/>
                </a:lnTo>
                <a:lnTo>
                  <a:pt x="92" y="831"/>
                </a:lnTo>
                <a:close/>
              </a:path>
            </a:pathLst>
          </a:custGeom>
          <a:solidFill>
            <a:schemeClr val="tx2">
              <a:lumMod val="40000"/>
              <a:lumOff val="60000"/>
            </a:schemeClr>
          </a:solidFill>
          <a:ln>
            <a:noFill/>
          </a:ln>
        </p:spPr>
        <p:txBody>
          <a:bodyPr anchor="ctr"/>
          <a:lstStyle/>
          <a:p>
            <a:pPr algn="ctr"/>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42" presetClass="entr" presetSubtype="0" fill="hold" grpId="0" nodeType="afterEffect">
                                  <p:childTnLst>
                                    <p:set>
                                      <p:cBhvr>
                                        <p:cTn id="7" dur="1" fill="hold">
                                          <p:stCondLst>
                                            <p:cond delay="0"/>
                                          </p:stCondLst>
                                        </p:cTn>
                                        <p:tgtEl>
                                          <p:spTgt spid="25"/>
                                        </p:tgtEl>
                                        <p:attrNameLst>
                                          <p:attrName>style.visibility</p:attrName>
                                        </p:attrNameLst>
                                      </p:cBhvr>
                                      <p:to>
                                        <p:strVal val="visible"/>
                                      </p:to>
                                    </p:set>
                                    <p:animEffect transition="in" filter="fade">
                                      <p:cBhvr>
                                        <p:cTn id="8" dur="1000"/>
                                        <p:tgtEl>
                                          <p:spTgt spid="25"/>
                                        </p:tgtEl>
                                      </p:cBhvr>
                                    </p:animEffect>
                                    <p:anim calcmode="lin" valueType="num">
                                      <p:cBhvr>
                                        <p:cTn id="9" dur="1000" fill="hold"/>
                                        <p:tgtEl>
                                          <p:spTgt spid="25"/>
                                        </p:tgtEl>
                                        <p:attrNameLst>
                                          <p:attrName>ppt_x</p:attrName>
                                        </p:attrNameLst>
                                      </p:cBhvr>
                                      <p:tavLst>
                                        <p:tav tm="0">
                                          <p:val>
                                            <p:strVal val="#ppt_x"/>
                                          </p:val>
                                        </p:tav>
                                        <p:tav tm="100000">
                                          <p:val>
                                            <p:strVal val="#ppt_x"/>
                                          </p:val>
                                        </p:tav>
                                      </p:tavLst>
                                    </p:anim>
                                    <p:anim calcmode="lin" valueType="num">
                                      <p:cBhvr>
                                        <p:cTn id="10" dur="1000" fill="hold"/>
                                        <p:tgtEl>
                                          <p:spTgt spid="25"/>
                                        </p:tgtEl>
                                        <p:attrNameLst>
                                          <p:attrName>ppt_y</p:attrName>
                                        </p:attrNameLst>
                                      </p:cBhvr>
                                      <p:tavLst>
                                        <p:tav tm="0">
                                          <p:val>
                                            <p:strVal val="#ppt_y+.1"/>
                                          </p:val>
                                        </p:tav>
                                        <p:tav tm="100000">
                                          <p:val>
                                            <p:strVal val="#ppt_y"/>
                                          </p:val>
                                        </p:tav>
                                      </p:tavLst>
                                    </p:anim>
                                  </p:childTnLst>
                                </p:cTn>
                              </p:par>
                            </p:childTnLst>
                          </p:cTn>
                        </p:par>
                        <p:par>
                          <p:cTn id="11" fill="hold" nodeType="withGroup">
                            <p:stCondLst>
                              <p:cond delay="1000"/>
                            </p:stCondLst>
                            <p:childTnLst>
                              <p:par>
                                <p:cTn id="12" presetID="23" presetClass="entr" presetSubtype="16" fill="hold" nodeType="afterEffec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childTnLst>
                                </p:cTn>
                              </p:par>
                            </p:childTnLst>
                          </p:cTn>
                        </p:par>
                        <p:par>
                          <p:cTn id="16" fill="hold" nodeType="withGroup">
                            <p:stCondLst>
                              <p:cond delay="1500"/>
                            </p:stCondLst>
                            <p:childTnLst>
                              <p:par>
                                <p:cTn id="17" presetID="53" presetClass="entr" presetSubtype="0" fill="hold" nodeType="afterEffec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anim calcmode="lin" valueType="num">
                                      <p:cBhvr>
                                        <p:cTn id="22" dur="500" fill="hold"/>
                                        <p:tgtEl>
                                          <p:spTgt spid="17"/>
                                        </p:tgtEl>
                                        <p:attrNameLst>
                                          <p:attrName>ppt_x</p:attrName>
                                        </p:attrNameLst>
                                      </p:cBhvr>
                                      <p:tavLst>
                                        <p:tav tm="0">
                                          <p:val>
                                            <p:fltVal val="0.5"/>
                                          </p:val>
                                        </p:tav>
                                        <p:tav tm="100000">
                                          <p:val>
                                            <p:strVal val="#ppt_x"/>
                                          </p:val>
                                        </p:tav>
                                      </p:tavLst>
                                    </p:anim>
                                    <p:anim calcmode="lin" valueType="num">
                                      <p:cBhvr>
                                        <p:cTn id="23" dur="500" fill="hold"/>
                                        <p:tgtEl>
                                          <p:spTgt spid="17"/>
                                        </p:tgtEl>
                                        <p:attrNameLst>
                                          <p:attrName>ppt_y</p:attrName>
                                        </p:attrNameLst>
                                      </p:cBhvr>
                                      <p:tavLst>
                                        <p:tav tm="0">
                                          <p:val>
                                            <p:fltVal val="0.5"/>
                                          </p:val>
                                        </p:tav>
                                        <p:tav tm="100000">
                                          <p:val>
                                            <p:strVal val="#ppt_y"/>
                                          </p:val>
                                        </p:tav>
                                      </p:tavLst>
                                    </p:anim>
                                  </p:childTnLst>
                                </p:cTn>
                              </p:par>
                            </p:childTnLst>
                          </p:cTn>
                        </p:par>
                        <p:par>
                          <p:cTn id="24" fill="hold" nodeType="withGroup">
                            <p:stCondLst>
                              <p:cond delay="2000"/>
                            </p:stCondLst>
                            <p:childTnLst>
                              <p:par>
                                <p:cTn id="25" presetID="53" presetClass="entr" presetSubtype="0" fill="hold" nodeType="afterEffec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anim calcmode="lin" valueType="num">
                                      <p:cBhvr>
                                        <p:cTn id="30" dur="500" fill="hold"/>
                                        <p:tgtEl>
                                          <p:spTgt spid="18"/>
                                        </p:tgtEl>
                                        <p:attrNameLst>
                                          <p:attrName>ppt_x</p:attrName>
                                        </p:attrNameLst>
                                      </p:cBhvr>
                                      <p:tavLst>
                                        <p:tav tm="0">
                                          <p:val>
                                            <p:fltVal val="0.5"/>
                                          </p:val>
                                        </p:tav>
                                        <p:tav tm="100000">
                                          <p:val>
                                            <p:strVal val="#ppt_x"/>
                                          </p:val>
                                        </p:tav>
                                      </p:tavLst>
                                    </p:anim>
                                    <p:anim calcmode="lin" valueType="num">
                                      <p:cBhvr>
                                        <p:cTn id="31" dur="500" fill="hold"/>
                                        <p:tgtEl>
                                          <p:spTgt spid="18"/>
                                        </p:tgtEl>
                                        <p:attrNameLst>
                                          <p:attrName>ppt_y</p:attrName>
                                        </p:attrNameLst>
                                      </p:cBhvr>
                                      <p:tavLst>
                                        <p:tav tm="0">
                                          <p:val>
                                            <p:fltVal val="0.5"/>
                                          </p:val>
                                        </p:tav>
                                        <p:tav tm="100000">
                                          <p:val>
                                            <p:strVal val="#ppt_y"/>
                                          </p:val>
                                        </p:tav>
                                      </p:tavLst>
                                    </p:anim>
                                  </p:childTnLst>
                                </p:cTn>
                              </p:par>
                            </p:childTnLst>
                          </p:cTn>
                        </p:par>
                        <p:par>
                          <p:cTn id="32" fill="hold" nodeType="withGroup">
                            <p:stCondLst>
                              <p:cond delay="2500"/>
                            </p:stCondLst>
                            <p:childTnLst>
                              <p:par>
                                <p:cTn id="33" presetID="53" presetClass="entr" presetSubtype="0" fill="hold" nodeType="afterEffec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anim calcmode="lin" valueType="num">
                                      <p:cBhvr>
                                        <p:cTn id="38" dur="500" fill="hold"/>
                                        <p:tgtEl>
                                          <p:spTgt spid="19"/>
                                        </p:tgtEl>
                                        <p:attrNameLst>
                                          <p:attrName>ppt_x</p:attrName>
                                        </p:attrNameLst>
                                      </p:cBhvr>
                                      <p:tavLst>
                                        <p:tav tm="0">
                                          <p:val>
                                            <p:fltVal val="0.5"/>
                                          </p:val>
                                        </p:tav>
                                        <p:tav tm="100000">
                                          <p:val>
                                            <p:strVal val="#ppt_x"/>
                                          </p:val>
                                        </p:tav>
                                      </p:tavLst>
                                    </p:anim>
                                    <p:anim calcmode="lin" valueType="num">
                                      <p:cBhvr>
                                        <p:cTn id="39" dur="500" fill="hold"/>
                                        <p:tgtEl>
                                          <p:spTgt spid="19"/>
                                        </p:tgtEl>
                                        <p:attrNameLst>
                                          <p:attrName>ppt_y</p:attrName>
                                        </p:attrNameLst>
                                      </p:cBhvr>
                                      <p:tavLst>
                                        <p:tav tm="0">
                                          <p:val>
                                            <p:fltVal val="0.5"/>
                                          </p:val>
                                        </p:tav>
                                        <p:tav tm="100000">
                                          <p:val>
                                            <p:strVal val="#ppt_y"/>
                                          </p:val>
                                        </p:tav>
                                      </p:tavLst>
                                    </p:anim>
                                  </p:childTnLst>
                                </p:cTn>
                              </p:par>
                            </p:childTnLst>
                          </p:cTn>
                        </p:par>
                        <p:par>
                          <p:cTn id="40" fill="hold" nodeType="withGroup">
                            <p:stCondLst>
                              <p:cond delay="3000"/>
                            </p:stCondLst>
                            <p:childTnLst>
                              <p:par>
                                <p:cTn id="41" presetID="53" presetClass="entr" presetSubtype="0" fill="hold" nodeType="afterEffec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anim calcmode="lin" valueType="num">
                                      <p:cBhvr>
                                        <p:cTn id="46" dur="500" fill="hold"/>
                                        <p:tgtEl>
                                          <p:spTgt spid="16"/>
                                        </p:tgtEl>
                                        <p:attrNameLst>
                                          <p:attrName>ppt_x</p:attrName>
                                        </p:attrNameLst>
                                      </p:cBhvr>
                                      <p:tavLst>
                                        <p:tav tm="0">
                                          <p:val>
                                            <p:fltVal val="0.5"/>
                                          </p:val>
                                        </p:tav>
                                        <p:tav tm="100000">
                                          <p:val>
                                            <p:strVal val="#ppt_x"/>
                                          </p:val>
                                        </p:tav>
                                      </p:tavLst>
                                    </p:anim>
                                    <p:anim calcmode="lin" valueType="num">
                                      <p:cBhvr>
                                        <p:cTn id="47" dur="500" fill="hold"/>
                                        <p:tgtEl>
                                          <p:spTgt spid="16"/>
                                        </p:tgtEl>
                                        <p:attrNameLst>
                                          <p:attrName>ppt_y</p:attrName>
                                        </p:attrNameLst>
                                      </p:cBhvr>
                                      <p:tavLst>
                                        <p:tav tm="0">
                                          <p:val>
                                            <p:fltVal val="0.5"/>
                                          </p:val>
                                        </p:tav>
                                        <p:tav tm="100000">
                                          <p:val>
                                            <p:strVal val="#ppt_y"/>
                                          </p:val>
                                        </p:tav>
                                      </p:tavLst>
                                    </p:anim>
                                  </p:childTnLst>
                                </p:cTn>
                              </p:par>
                            </p:childTnLst>
                          </p:cTn>
                        </p:par>
                        <p:par>
                          <p:cTn id="48" fill="hold" nodeType="withGroup">
                            <p:stCondLst>
                              <p:cond delay="3500"/>
                            </p:stCondLst>
                            <p:childTnLst>
                              <p:par>
                                <p:cTn id="49" presetID="53" presetClass="entr" presetSubtype="0" fill="hold" nodeType="afterEffect">
                                  <p:childTnLst>
                                    <p:set>
                                      <p:cBhvr>
                                        <p:cTn id="50" dur="1" fill="hold">
                                          <p:stCondLst>
                                            <p:cond delay="0"/>
                                          </p:stCondLst>
                                        </p:cTn>
                                        <p:tgtEl>
                                          <p:spTgt spid="58"/>
                                        </p:tgtEl>
                                        <p:attrNameLst>
                                          <p:attrName>style.visibility</p:attrName>
                                        </p:attrNameLst>
                                      </p:cBhvr>
                                      <p:to>
                                        <p:strVal val="visible"/>
                                      </p:to>
                                    </p:set>
                                    <p:anim calcmode="lin" valueType="num">
                                      <p:cBhvr>
                                        <p:cTn id="51" dur="500" fill="hold"/>
                                        <p:tgtEl>
                                          <p:spTgt spid="58"/>
                                        </p:tgtEl>
                                        <p:attrNameLst>
                                          <p:attrName>ppt_w</p:attrName>
                                        </p:attrNameLst>
                                      </p:cBhvr>
                                      <p:tavLst>
                                        <p:tav tm="0">
                                          <p:val>
                                            <p:fltVal val="0"/>
                                          </p:val>
                                        </p:tav>
                                        <p:tav tm="100000">
                                          <p:val>
                                            <p:strVal val="#ppt_w"/>
                                          </p:val>
                                        </p:tav>
                                      </p:tavLst>
                                    </p:anim>
                                    <p:anim calcmode="lin" valueType="num">
                                      <p:cBhvr>
                                        <p:cTn id="52" dur="500" fill="hold"/>
                                        <p:tgtEl>
                                          <p:spTgt spid="58"/>
                                        </p:tgtEl>
                                        <p:attrNameLst>
                                          <p:attrName>ppt_h</p:attrName>
                                        </p:attrNameLst>
                                      </p:cBhvr>
                                      <p:tavLst>
                                        <p:tav tm="0">
                                          <p:val>
                                            <p:fltVal val="0"/>
                                          </p:val>
                                        </p:tav>
                                        <p:tav tm="100000">
                                          <p:val>
                                            <p:strVal val="#ppt_h"/>
                                          </p:val>
                                        </p:tav>
                                      </p:tavLst>
                                    </p:anim>
                                    <p:animEffect transition="in" filter="fade">
                                      <p:cBhvr>
                                        <p:cTn id="53" dur="500"/>
                                        <p:tgtEl>
                                          <p:spTgt spid="58"/>
                                        </p:tgtEl>
                                      </p:cBhvr>
                                    </p:animEffect>
                                    <p:anim calcmode="lin" valueType="num">
                                      <p:cBhvr>
                                        <p:cTn id="54" dur="500" fill="hold"/>
                                        <p:tgtEl>
                                          <p:spTgt spid="58"/>
                                        </p:tgtEl>
                                        <p:attrNameLst>
                                          <p:attrName>ppt_x</p:attrName>
                                        </p:attrNameLst>
                                      </p:cBhvr>
                                      <p:tavLst>
                                        <p:tav tm="0">
                                          <p:val>
                                            <p:fltVal val="0.5"/>
                                          </p:val>
                                        </p:tav>
                                        <p:tav tm="100000">
                                          <p:val>
                                            <p:strVal val="#ppt_x"/>
                                          </p:val>
                                        </p:tav>
                                      </p:tavLst>
                                    </p:anim>
                                    <p:anim calcmode="lin" valueType="num">
                                      <p:cBhvr>
                                        <p:cTn id="55"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935059" y="2470609"/>
            <a:ext cx="5450748" cy="3118400"/>
            <a:chOff x="1177135" y="2671747"/>
            <a:chExt cx="3741731" cy="2140231"/>
          </a:xfrm>
        </p:grpSpPr>
        <p:pic>
          <p:nvPicPr>
            <p:cNvPr id="4" name="Picture 6"/>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77135" y="2671747"/>
              <a:ext cx="3741731" cy="2140231"/>
            </a:xfrm>
            <a:prstGeom prst="rect">
              <a:avLst/>
            </a:prstGeom>
            <a:effectLst>
              <a:reflection blurRad="6350" stA="65000" endPos="11000" dir="5400000" sy="-100000" algn="bl" rotWithShape="0"/>
            </a:effectLst>
          </p:spPr>
        </p:pic>
        <p:sp>
          <p:nvSpPr>
            <p:cNvPr id="5" name="Rectangle 39"/>
            <p:cNvSpPr/>
            <p:nvPr/>
          </p:nvSpPr>
          <p:spPr>
            <a:xfrm>
              <a:off x="1753520" y="2851575"/>
              <a:ext cx="2576698" cy="162526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6" name="Freeform 38"/>
            <p:cNvSpPr/>
            <p:nvPr/>
          </p:nvSpPr>
          <p:spPr bwMode="auto">
            <a:xfrm>
              <a:off x="2646030" y="2712617"/>
              <a:ext cx="1820449" cy="1919532"/>
            </a:xfrm>
            <a:custGeom>
              <a:avLst/>
              <a:gdLst>
                <a:gd name="T0" fmla="*/ 2943 w 4782"/>
                <a:gd name="T1" fmla="*/ 0 h 5353"/>
                <a:gd name="T2" fmla="*/ 4508 w 4782"/>
                <a:gd name="T3" fmla="*/ 0 h 5353"/>
                <a:gd name="T4" fmla="*/ 4556 w 4782"/>
                <a:gd name="T5" fmla="*/ 5 h 5353"/>
                <a:gd name="T6" fmla="*/ 4603 w 4782"/>
                <a:gd name="T7" fmla="*/ 18 h 5353"/>
                <a:gd name="T8" fmla="*/ 4646 w 4782"/>
                <a:gd name="T9" fmla="*/ 38 h 5353"/>
                <a:gd name="T10" fmla="*/ 4685 w 4782"/>
                <a:gd name="T11" fmla="*/ 65 h 5353"/>
                <a:gd name="T12" fmla="*/ 4717 w 4782"/>
                <a:gd name="T13" fmla="*/ 98 h 5353"/>
                <a:gd name="T14" fmla="*/ 4745 w 4782"/>
                <a:gd name="T15" fmla="*/ 135 h 5353"/>
                <a:gd name="T16" fmla="*/ 4764 w 4782"/>
                <a:gd name="T17" fmla="*/ 179 h 5353"/>
                <a:gd name="T18" fmla="*/ 4777 w 4782"/>
                <a:gd name="T19" fmla="*/ 224 h 5353"/>
                <a:gd name="T20" fmla="*/ 4782 w 4782"/>
                <a:gd name="T21" fmla="*/ 273 h 5353"/>
                <a:gd name="T22" fmla="*/ 4782 w 4782"/>
                <a:gd name="T23" fmla="*/ 5353 h 5353"/>
                <a:gd name="T24" fmla="*/ 0 w 4782"/>
                <a:gd name="T25" fmla="*/ 5353 h 5353"/>
                <a:gd name="T26" fmla="*/ 2943 w 4782"/>
                <a:gd name="T27" fmla="*/ 0 h 5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82" h="5353">
                  <a:moveTo>
                    <a:pt x="2943" y="0"/>
                  </a:moveTo>
                  <a:lnTo>
                    <a:pt x="4508" y="0"/>
                  </a:lnTo>
                  <a:lnTo>
                    <a:pt x="4556" y="5"/>
                  </a:lnTo>
                  <a:lnTo>
                    <a:pt x="4603" y="18"/>
                  </a:lnTo>
                  <a:lnTo>
                    <a:pt x="4646" y="38"/>
                  </a:lnTo>
                  <a:lnTo>
                    <a:pt x="4685" y="65"/>
                  </a:lnTo>
                  <a:lnTo>
                    <a:pt x="4717" y="98"/>
                  </a:lnTo>
                  <a:lnTo>
                    <a:pt x="4745" y="135"/>
                  </a:lnTo>
                  <a:lnTo>
                    <a:pt x="4764" y="179"/>
                  </a:lnTo>
                  <a:lnTo>
                    <a:pt x="4777" y="224"/>
                  </a:lnTo>
                  <a:lnTo>
                    <a:pt x="4782" y="273"/>
                  </a:lnTo>
                  <a:lnTo>
                    <a:pt x="4782" y="5353"/>
                  </a:lnTo>
                  <a:lnTo>
                    <a:pt x="0" y="5353"/>
                  </a:lnTo>
                  <a:lnTo>
                    <a:pt x="2943" y="0"/>
                  </a:lnTo>
                  <a:close/>
                </a:path>
              </a:pathLst>
            </a:custGeom>
            <a:solidFill>
              <a:schemeClr val="bg1">
                <a:alpha val="15000"/>
              </a:schemeClr>
            </a:solidFill>
            <a:ln w="0">
              <a:noFill/>
              <a:prstDash val="solid"/>
              <a:round/>
            </a:ln>
          </p:spPr>
          <p:txBody>
            <a:bodyPr/>
            <a:lstStyle/>
            <a:p>
              <a:pPr eaLnBrk="1" fontAlgn="auto" hangingPunct="1">
                <a:spcBef>
                  <a:spcPct val="0"/>
                </a:spcBef>
                <a:spcAft>
                  <a:spcPct val="0"/>
                </a:spcAft>
                <a:defRPr/>
              </a:pPr>
              <a:endParaRPr lang="en-US">
                <a:solidFill>
                  <a:prstClr val="black"/>
                </a:solidFill>
                <a:latin typeface="Arial"/>
                <a:ea typeface="微软雅黑" panose="020B0503020204020204" charset="-122"/>
                <a:cs typeface="+mn-ea"/>
                <a:sym typeface="Arial"/>
              </a:endParaRPr>
            </a:p>
          </p:txBody>
        </p:sp>
      </p:grpSp>
      <p:sp>
        <p:nvSpPr>
          <p:cNvPr id="7" name="Rectangle 12"/>
          <p:cNvSpPr/>
          <p:nvPr/>
        </p:nvSpPr>
        <p:spPr>
          <a:xfrm>
            <a:off x="6657750" y="2149043"/>
            <a:ext cx="4599192" cy="1133423"/>
          </a:xfrm>
          <a:prstGeom prst="rect">
            <a:avLst/>
          </a:prstGeom>
          <a:solidFill>
            <a:srgbClr val="19A3BD"/>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8" name="Oval 13"/>
          <p:cNvSpPr/>
          <p:nvPr/>
        </p:nvSpPr>
        <p:spPr>
          <a:xfrm>
            <a:off x="7032910" y="2377316"/>
            <a:ext cx="734442" cy="730472"/>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9" name="TextBox 14"/>
          <p:cNvSpPr txBox="1"/>
          <p:nvPr/>
        </p:nvSpPr>
        <p:spPr>
          <a:xfrm>
            <a:off x="6953511" y="2490459"/>
            <a:ext cx="881330" cy="398780"/>
          </a:xfrm>
          <a:prstGeom prst="rect">
            <a:avLst/>
          </a:prstGeom>
          <a:noFill/>
        </p:spPr>
        <p:txBody>
          <a:bodyPr>
            <a:spAutoFit/>
          </a:bodyPr>
          <a:lstStyle/>
          <a:p>
            <a:pPr algn="ctr" eaLnBrk="1" fontAlgn="auto" hangingPunct="1">
              <a:spcBef>
                <a:spcPct val="0"/>
              </a:spcBef>
              <a:spcAft>
                <a:spcPct val="0"/>
              </a:spcAft>
              <a:defRPr/>
            </a:pPr>
            <a:r>
              <a:rPr lang="en-US" sz="2000" b="1">
                <a:solidFill>
                  <a:schemeClr val="tx1">
                    <a:lumMod val="75000"/>
                    <a:lumOff val="25000"/>
                  </a:schemeClr>
                </a:solidFill>
                <a:latin typeface="Arial"/>
                <a:ea typeface="微软雅黑" panose="020B0503020204020204" charset="-122"/>
                <a:cs typeface="+mn-ea"/>
                <a:sym typeface="Arial"/>
              </a:rPr>
              <a:t>01</a:t>
            </a:r>
          </a:p>
        </p:txBody>
      </p:sp>
      <p:sp>
        <p:nvSpPr>
          <p:cNvPr id="10" name="Rectangle 23"/>
          <p:cNvSpPr/>
          <p:nvPr/>
        </p:nvSpPr>
        <p:spPr>
          <a:xfrm>
            <a:off x="6657750" y="3423400"/>
            <a:ext cx="4599192" cy="1131437"/>
          </a:xfrm>
          <a:prstGeom prst="rect">
            <a:avLst/>
          </a:prstGeom>
          <a:solidFill>
            <a:srgbClr val="A2D7DB"/>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11" name="Oval 24"/>
          <p:cNvSpPr/>
          <p:nvPr/>
        </p:nvSpPr>
        <p:spPr>
          <a:xfrm>
            <a:off x="7032910" y="3651672"/>
            <a:ext cx="734442" cy="732456"/>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12" name="TextBox 25"/>
          <p:cNvSpPr txBox="1"/>
          <p:nvPr/>
        </p:nvSpPr>
        <p:spPr>
          <a:xfrm>
            <a:off x="6953511" y="3764815"/>
            <a:ext cx="881330" cy="398780"/>
          </a:xfrm>
          <a:prstGeom prst="rect">
            <a:avLst/>
          </a:prstGeom>
          <a:noFill/>
        </p:spPr>
        <p:txBody>
          <a:bodyPr>
            <a:spAutoFit/>
          </a:bodyPr>
          <a:lstStyle/>
          <a:p>
            <a:pPr algn="ctr" eaLnBrk="1" fontAlgn="auto" hangingPunct="1">
              <a:spcBef>
                <a:spcPct val="0"/>
              </a:spcBef>
              <a:spcAft>
                <a:spcPct val="0"/>
              </a:spcAft>
              <a:defRPr/>
            </a:pPr>
            <a:r>
              <a:rPr lang="en-US" sz="2000" b="1">
                <a:solidFill>
                  <a:schemeClr val="tx1">
                    <a:lumMod val="75000"/>
                    <a:lumOff val="25000"/>
                  </a:schemeClr>
                </a:solidFill>
                <a:latin typeface="Arial"/>
                <a:ea typeface="微软雅黑" panose="020B0503020204020204" charset="-122"/>
                <a:cs typeface="+mn-ea"/>
                <a:sym typeface="Arial"/>
              </a:rPr>
              <a:t>02</a:t>
            </a:r>
          </a:p>
        </p:txBody>
      </p:sp>
      <p:sp>
        <p:nvSpPr>
          <p:cNvPr id="13" name="Rectangle 29"/>
          <p:cNvSpPr/>
          <p:nvPr/>
        </p:nvSpPr>
        <p:spPr>
          <a:xfrm>
            <a:off x="6657750" y="4699740"/>
            <a:ext cx="4599192" cy="1131437"/>
          </a:xfrm>
          <a:prstGeom prst="rect">
            <a:avLst/>
          </a:prstGeom>
          <a:solidFill>
            <a:srgbClr val="19A3BD"/>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14" name="Oval 30"/>
          <p:cNvSpPr/>
          <p:nvPr/>
        </p:nvSpPr>
        <p:spPr>
          <a:xfrm>
            <a:off x="7032910" y="4926027"/>
            <a:ext cx="734442" cy="732456"/>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prstClr val="white"/>
              </a:solidFill>
              <a:latin typeface="Arial"/>
              <a:ea typeface="微软雅黑" panose="020B0503020204020204" charset="-122"/>
              <a:cs typeface="+mn-ea"/>
              <a:sym typeface="Arial"/>
            </a:endParaRPr>
          </a:p>
        </p:txBody>
      </p:sp>
      <p:sp>
        <p:nvSpPr>
          <p:cNvPr id="15" name="TextBox 31"/>
          <p:cNvSpPr txBox="1"/>
          <p:nvPr/>
        </p:nvSpPr>
        <p:spPr>
          <a:xfrm>
            <a:off x="6953511" y="5041156"/>
            <a:ext cx="881330" cy="398780"/>
          </a:xfrm>
          <a:prstGeom prst="rect">
            <a:avLst/>
          </a:prstGeom>
          <a:noFill/>
        </p:spPr>
        <p:txBody>
          <a:bodyPr>
            <a:spAutoFit/>
          </a:bodyPr>
          <a:lstStyle/>
          <a:p>
            <a:pPr algn="ctr" eaLnBrk="1" fontAlgn="auto" hangingPunct="1">
              <a:spcBef>
                <a:spcPct val="0"/>
              </a:spcBef>
              <a:spcAft>
                <a:spcPct val="0"/>
              </a:spcAft>
              <a:defRPr/>
            </a:pPr>
            <a:r>
              <a:rPr lang="en-US" sz="2000" b="1">
                <a:solidFill>
                  <a:schemeClr val="tx1">
                    <a:lumMod val="75000"/>
                    <a:lumOff val="25000"/>
                  </a:schemeClr>
                </a:solidFill>
                <a:latin typeface="Arial"/>
                <a:ea typeface="微软雅黑" panose="020B0503020204020204" charset="-122"/>
                <a:cs typeface="+mn-ea"/>
                <a:sym typeface="Arial"/>
              </a:rPr>
              <a:t>03</a:t>
            </a:r>
          </a:p>
        </p:txBody>
      </p:sp>
      <p:sp>
        <p:nvSpPr>
          <p:cNvPr id="16" name="TextBox 13"/>
          <p:cNvSpPr txBox="1">
            <a:spLocks noChangeArrowheads="1"/>
          </p:cNvSpPr>
          <p:nvPr/>
        </p:nvSpPr>
        <p:spPr bwMode="auto">
          <a:xfrm>
            <a:off x="8035324" y="3641746"/>
            <a:ext cx="245144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eaLnBrk="1" hangingPunct="1">
              <a:spcBef>
                <a:spcPct val="20000"/>
              </a:spcBef>
            </a:pPr>
            <a:r>
              <a:rPr lang="en-US" altLang="zh-CN" sz="1200" b="1" dirty="0">
                <a:solidFill>
                  <a:schemeClr val="bg1"/>
                </a:solidFill>
                <a:latin typeface="Arial"/>
                <a:ea typeface="微软雅黑" panose="020B0503020204020204" charset="-122"/>
                <a:sym typeface="Arial"/>
              </a:rPr>
              <a:t>ADD TITLE TEXT</a:t>
            </a:r>
            <a:endParaRPr lang="en-US" sz="1200" b="1" dirty="0">
              <a:solidFill>
                <a:schemeClr val="bg1"/>
              </a:solidFill>
              <a:latin typeface="Arial"/>
              <a:ea typeface="微软雅黑" panose="020B0503020204020204" charset="-122"/>
              <a:sym typeface="Arial"/>
            </a:endParaRPr>
          </a:p>
        </p:txBody>
      </p:sp>
      <p:sp>
        <p:nvSpPr>
          <p:cNvPr id="17" name="TextBox 13"/>
          <p:cNvSpPr txBox="1">
            <a:spLocks noChangeArrowheads="1"/>
          </p:cNvSpPr>
          <p:nvPr/>
        </p:nvSpPr>
        <p:spPr bwMode="auto">
          <a:xfrm>
            <a:off x="8039294" y="3895823"/>
            <a:ext cx="2929827" cy="4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lvl="0">
              <a:lnSpc>
                <a:spcPct val="120000"/>
              </a:lnSpc>
              <a:buClr>
                <a:srgbClr val="E24848"/>
              </a:buClr>
              <a:defRPr/>
            </a:pPr>
            <a:r>
              <a:rPr lang="en-US" altLang="zh-CN" sz="1200" dirty="0">
                <a:solidFill>
                  <a:schemeClr val="bg1"/>
                </a:solidFill>
                <a:sym typeface="+mn-ea"/>
              </a:rPr>
              <a:t>Click here to add content, content to match the title. </a:t>
            </a:r>
            <a:endParaRPr lang="zh-CN" altLang="en-US" sz="1200" noProof="1">
              <a:solidFill>
                <a:schemeClr val="bg1"/>
              </a:solidFill>
            </a:endParaRPr>
          </a:p>
        </p:txBody>
      </p:sp>
      <p:sp>
        <p:nvSpPr>
          <p:cNvPr id="18" name="TextBox 13"/>
          <p:cNvSpPr txBox="1">
            <a:spLocks noChangeArrowheads="1"/>
          </p:cNvSpPr>
          <p:nvPr/>
        </p:nvSpPr>
        <p:spPr bwMode="auto">
          <a:xfrm>
            <a:off x="8035324" y="2385256"/>
            <a:ext cx="245144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eaLnBrk="1" hangingPunct="1">
              <a:spcBef>
                <a:spcPct val="20000"/>
              </a:spcBef>
            </a:pPr>
            <a:r>
              <a:rPr lang="en-US" altLang="zh-CN" sz="1200" b="1" dirty="0">
                <a:solidFill>
                  <a:schemeClr val="bg1"/>
                </a:solidFill>
                <a:latin typeface="Arial"/>
                <a:ea typeface="微软雅黑" panose="020B0503020204020204" charset="-122"/>
                <a:sym typeface="Arial"/>
              </a:rPr>
              <a:t>ADD TITLE TEXT</a:t>
            </a:r>
            <a:endParaRPr lang="en-US" sz="1200" b="1" dirty="0">
              <a:solidFill>
                <a:schemeClr val="bg1"/>
              </a:solidFill>
              <a:latin typeface="Arial"/>
              <a:ea typeface="微软雅黑" panose="020B0503020204020204" charset="-122"/>
              <a:sym typeface="Arial"/>
            </a:endParaRPr>
          </a:p>
        </p:txBody>
      </p:sp>
      <p:sp>
        <p:nvSpPr>
          <p:cNvPr id="19" name="TextBox 13"/>
          <p:cNvSpPr txBox="1">
            <a:spLocks noChangeArrowheads="1"/>
          </p:cNvSpPr>
          <p:nvPr/>
        </p:nvSpPr>
        <p:spPr bwMode="auto">
          <a:xfrm>
            <a:off x="8039294" y="2639333"/>
            <a:ext cx="2929827" cy="4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lvl="0">
              <a:lnSpc>
                <a:spcPct val="120000"/>
              </a:lnSpc>
              <a:buClr>
                <a:srgbClr val="E24848"/>
              </a:buClr>
              <a:defRPr/>
            </a:pPr>
            <a:r>
              <a:rPr lang="en-US" altLang="zh-CN" sz="1200" dirty="0">
                <a:solidFill>
                  <a:schemeClr val="bg1"/>
                </a:solidFill>
                <a:sym typeface="+mn-ea"/>
              </a:rPr>
              <a:t>Click here to add content, content to match the title. </a:t>
            </a:r>
            <a:endParaRPr lang="zh-CN" altLang="en-US" sz="1200" noProof="1">
              <a:solidFill>
                <a:schemeClr val="bg1"/>
              </a:solidFill>
            </a:endParaRPr>
          </a:p>
        </p:txBody>
      </p:sp>
      <p:sp>
        <p:nvSpPr>
          <p:cNvPr id="20" name="TextBox 13"/>
          <p:cNvSpPr txBox="1">
            <a:spLocks noChangeArrowheads="1"/>
          </p:cNvSpPr>
          <p:nvPr/>
        </p:nvSpPr>
        <p:spPr bwMode="auto">
          <a:xfrm>
            <a:off x="8035324" y="4844643"/>
            <a:ext cx="245144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eaLnBrk="1" hangingPunct="1">
              <a:spcBef>
                <a:spcPct val="20000"/>
              </a:spcBef>
            </a:pPr>
            <a:r>
              <a:rPr lang="en-US" altLang="zh-CN" sz="1200" b="1" dirty="0">
                <a:solidFill>
                  <a:schemeClr val="bg1"/>
                </a:solidFill>
                <a:latin typeface="Arial"/>
                <a:ea typeface="微软雅黑" panose="020B0503020204020204" charset="-122"/>
                <a:sym typeface="Arial"/>
              </a:rPr>
              <a:t>ADD TITLE TEXT</a:t>
            </a:r>
            <a:endParaRPr lang="en-US" sz="1200" b="1" dirty="0">
              <a:solidFill>
                <a:schemeClr val="bg1"/>
              </a:solidFill>
              <a:latin typeface="Arial"/>
              <a:ea typeface="微软雅黑" panose="020B0503020204020204" charset="-122"/>
              <a:sym typeface="Arial"/>
            </a:endParaRPr>
          </a:p>
        </p:txBody>
      </p:sp>
      <p:sp>
        <p:nvSpPr>
          <p:cNvPr id="21" name="TextBox 13"/>
          <p:cNvSpPr txBox="1">
            <a:spLocks noChangeArrowheads="1"/>
          </p:cNvSpPr>
          <p:nvPr/>
        </p:nvSpPr>
        <p:spPr bwMode="auto">
          <a:xfrm>
            <a:off x="8039294" y="5100705"/>
            <a:ext cx="2929827" cy="4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11225">
              <a:defRPr>
                <a:solidFill>
                  <a:schemeClr val="tx1"/>
                </a:solidFill>
                <a:latin typeface="等线" panose="02010600030101010101" pitchFamily="2" charset="-122"/>
                <a:ea typeface="等线" panose="02010600030101010101" pitchFamily="2" charset="-122"/>
              </a:defRPr>
            </a:lvl1pPr>
            <a:lvl2pPr marL="742950" indent="-285750" defTabSz="911225">
              <a:defRPr>
                <a:solidFill>
                  <a:schemeClr val="tx1"/>
                </a:solidFill>
                <a:latin typeface="等线" panose="02010600030101010101" pitchFamily="2" charset="-122"/>
                <a:ea typeface="等线" panose="02010600030101010101" pitchFamily="2" charset="-122"/>
              </a:defRPr>
            </a:lvl2pPr>
            <a:lvl3pPr marL="1143000" indent="-228600" defTabSz="911225">
              <a:defRPr>
                <a:solidFill>
                  <a:schemeClr val="tx1"/>
                </a:solidFill>
                <a:latin typeface="等线" panose="02010600030101010101" pitchFamily="2" charset="-122"/>
                <a:ea typeface="等线" panose="02010600030101010101" pitchFamily="2" charset="-122"/>
              </a:defRPr>
            </a:lvl3pPr>
            <a:lvl4pPr marL="1600200" indent="-228600" defTabSz="911225">
              <a:defRPr>
                <a:solidFill>
                  <a:schemeClr val="tx1"/>
                </a:solidFill>
                <a:latin typeface="等线" panose="02010600030101010101" pitchFamily="2" charset="-122"/>
                <a:ea typeface="等线" panose="02010600030101010101" pitchFamily="2" charset="-122"/>
              </a:defRPr>
            </a:lvl4pPr>
            <a:lvl5pPr marL="2057400" indent="-228600" defTabSz="911225">
              <a:defRPr>
                <a:solidFill>
                  <a:schemeClr val="tx1"/>
                </a:solidFill>
                <a:latin typeface="等线" panose="02010600030101010101" pitchFamily="2" charset="-122"/>
                <a:ea typeface="等线" panose="02010600030101010101" pitchFamily="2" charset="-122"/>
              </a:defRPr>
            </a:lvl5pPr>
            <a:lvl6pPr marL="25146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defTabSz="911225"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lvl="0">
              <a:lnSpc>
                <a:spcPct val="120000"/>
              </a:lnSpc>
              <a:buClr>
                <a:srgbClr val="E24848"/>
              </a:buClr>
              <a:defRPr/>
            </a:pPr>
            <a:r>
              <a:rPr lang="en-US" altLang="zh-CN" sz="1200" dirty="0">
                <a:solidFill>
                  <a:schemeClr val="bg1"/>
                </a:solidFill>
                <a:sym typeface="+mn-ea"/>
              </a:rPr>
              <a:t>Click here to add content, content to match the title. </a:t>
            </a:r>
            <a:endParaRPr lang="zh-CN" altLang="en-US" sz="1200" noProof="1">
              <a:solidFill>
                <a:schemeClr val="bg1"/>
              </a:solidFill>
            </a:endParaRPr>
          </a:p>
        </p:txBody>
      </p:sp>
      <p:pic>
        <p:nvPicPr>
          <p:cNvPr id="22" name="图片 2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774705" y="2732285"/>
            <a:ext cx="3753592" cy="23554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advTm="5000">
        <p14:prism isInverted="1"/>
      </p:transition>
    </mc:Choice>
    <mc:Fallback xmlns:p15="http://schemas.microsoft.com/office/powerpoint/2012/main" xmlns="">
      <p:transition spd="slow" advClick="0" advTm="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05409" y="1960488"/>
            <a:ext cx="2654274" cy="3308285"/>
            <a:chOff x="4605409" y="1960488"/>
            <a:chExt cx="2654274" cy="3308285"/>
          </a:xfrm>
        </p:grpSpPr>
        <p:sp>
          <p:nvSpPr>
            <p:cNvPr id="40" name="L 形 39"/>
            <p:cNvSpPr/>
            <p:nvPr/>
          </p:nvSpPr>
          <p:spPr>
            <a:xfrm rot="2686645">
              <a:off x="4605409" y="2412321"/>
              <a:ext cx="1430064" cy="1443667"/>
            </a:xfrm>
            <a:prstGeom prst="corner">
              <a:avLst/>
            </a:prstGeom>
            <a:solidFill>
              <a:srgbClr val="A2D7DB"/>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41" name="L 形 40"/>
            <p:cNvSpPr/>
            <p:nvPr/>
          </p:nvSpPr>
          <p:spPr>
            <a:xfrm rot="8086645">
              <a:off x="5819106" y="2416548"/>
              <a:ext cx="1420689" cy="1392304"/>
            </a:xfrm>
            <a:prstGeom prst="corner">
              <a:avLst/>
            </a:prstGeom>
            <a:solidFill>
              <a:srgbClr val="19A3BD"/>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42" name="L 形 41"/>
            <p:cNvSpPr/>
            <p:nvPr/>
          </p:nvSpPr>
          <p:spPr>
            <a:xfrm rot="13486645">
              <a:off x="5830864" y="3610563"/>
              <a:ext cx="1428819" cy="1428819"/>
            </a:xfrm>
            <a:prstGeom prst="corner">
              <a:avLst/>
            </a:prstGeom>
            <a:solidFill>
              <a:srgbClr val="A2D7DB"/>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43" name="L 形 42"/>
            <p:cNvSpPr/>
            <p:nvPr/>
          </p:nvSpPr>
          <p:spPr>
            <a:xfrm rot="18886644">
              <a:off x="4630661" y="3640515"/>
              <a:ext cx="1428819" cy="1428819"/>
            </a:xfrm>
            <a:prstGeom prst="corner">
              <a:avLst/>
            </a:prstGeom>
            <a:solidFill>
              <a:srgbClr val="19A3BD"/>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44" name="文本框 43"/>
            <p:cNvSpPr txBox="1"/>
            <p:nvPr/>
          </p:nvSpPr>
          <p:spPr>
            <a:xfrm>
              <a:off x="4632667" y="2471944"/>
              <a:ext cx="540648" cy="1172629"/>
            </a:xfrm>
            <a:prstGeom prst="rect">
              <a:avLst/>
            </a:prstGeom>
            <a:noFill/>
          </p:spPr>
          <p:txBody>
            <a:bodyPr wrap="square" lIns="91436" tIns="45718" rIns="91436" bIns="45718" rtlCol="0">
              <a:spAutoFit/>
            </a:bodyPr>
            <a:lstStyle/>
            <a:p>
              <a:pPr defTabSz="913765">
                <a:lnSpc>
                  <a:spcPct val="130000"/>
                </a:lnSpc>
                <a:defRPr/>
              </a:pPr>
              <a:r>
                <a:rPr lang="en-US" altLang="zh-CN" sz="5500">
                  <a:solidFill>
                    <a:schemeClr val="bg1"/>
                  </a:solidFill>
                  <a:latin typeface="微软雅黑" panose="020B0503020204020204" charset="-122"/>
                  <a:ea typeface="微软雅黑" panose="020B0503020204020204" charset="-122"/>
                </a:rPr>
                <a:t>S</a:t>
              </a:r>
            </a:p>
          </p:txBody>
        </p:sp>
        <p:sp>
          <p:nvSpPr>
            <p:cNvPr id="45" name="文本框 44"/>
            <p:cNvSpPr txBox="1"/>
            <p:nvPr/>
          </p:nvSpPr>
          <p:spPr>
            <a:xfrm>
              <a:off x="6133493" y="1960488"/>
              <a:ext cx="540648" cy="1172629"/>
            </a:xfrm>
            <a:prstGeom prst="rect">
              <a:avLst/>
            </a:prstGeom>
            <a:noFill/>
          </p:spPr>
          <p:txBody>
            <a:bodyPr wrap="square" lIns="91436" tIns="45718" rIns="91436" bIns="45718" rtlCol="0">
              <a:spAutoFit/>
            </a:bodyPr>
            <a:lstStyle/>
            <a:p>
              <a:pPr defTabSz="913765">
                <a:lnSpc>
                  <a:spcPct val="130000"/>
                </a:lnSpc>
                <a:defRPr/>
              </a:pPr>
              <a:r>
                <a:rPr lang="en-US" altLang="zh-CN" sz="5500">
                  <a:solidFill>
                    <a:schemeClr val="bg1"/>
                  </a:solidFill>
                  <a:latin typeface="微软雅黑" panose="020B0503020204020204" charset="-122"/>
                  <a:ea typeface="微软雅黑" panose="020B0503020204020204" charset="-122"/>
                </a:rPr>
                <a:t>w</a:t>
              </a:r>
            </a:p>
          </p:txBody>
        </p:sp>
        <p:sp>
          <p:nvSpPr>
            <p:cNvPr id="46" name="文本框 45"/>
            <p:cNvSpPr txBox="1"/>
            <p:nvPr/>
          </p:nvSpPr>
          <p:spPr>
            <a:xfrm>
              <a:off x="6683607" y="3692716"/>
              <a:ext cx="540648" cy="1172629"/>
            </a:xfrm>
            <a:prstGeom prst="rect">
              <a:avLst/>
            </a:prstGeom>
            <a:noFill/>
          </p:spPr>
          <p:txBody>
            <a:bodyPr wrap="square" lIns="91436" tIns="45718" rIns="91436" bIns="45718" rtlCol="0">
              <a:spAutoFit/>
            </a:bodyPr>
            <a:lstStyle/>
            <a:p>
              <a:pPr defTabSz="913765">
                <a:lnSpc>
                  <a:spcPct val="130000"/>
                </a:lnSpc>
                <a:defRPr/>
              </a:pPr>
              <a:r>
                <a:rPr lang="en-US" altLang="zh-CN" sz="5500">
                  <a:solidFill>
                    <a:schemeClr val="bg1"/>
                  </a:solidFill>
                  <a:latin typeface="微软雅黑" panose="020B0503020204020204" charset="-122"/>
                  <a:ea typeface="微软雅黑" panose="020B0503020204020204" charset="-122"/>
                </a:rPr>
                <a:t>T</a:t>
              </a:r>
            </a:p>
          </p:txBody>
        </p:sp>
        <p:sp>
          <p:nvSpPr>
            <p:cNvPr id="47" name="文本框 46"/>
            <p:cNvSpPr txBox="1"/>
            <p:nvPr/>
          </p:nvSpPr>
          <p:spPr>
            <a:xfrm>
              <a:off x="5033407" y="4096144"/>
              <a:ext cx="540648" cy="1172629"/>
            </a:xfrm>
            <a:prstGeom prst="rect">
              <a:avLst/>
            </a:prstGeom>
            <a:noFill/>
          </p:spPr>
          <p:txBody>
            <a:bodyPr wrap="square" lIns="91436" tIns="45718" rIns="91436" bIns="45718" rtlCol="0">
              <a:spAutoFit/>
            </a:bodyPr>
            <a:lstStyle/>
            <a:p>
              <a:pPr defTabSz="913765">
                <a:lnSpc>
                  <a:spcPct val="130000"/>
                </a:lnSpc>
                <a:defRPr/>
              </a:pPr>
              <a:r>
                <a:rPr lang="en-US" altLang="zh-CN" sz="5500">
                  <a:solidFill>
                    <a:schemeClr val="bg1"/>
                  </a:solidFill>
                  <a:latin typeface="微软雅黑" panose="020B0503020204020204" charset="-122"/>
                  <a:ea typeface="微软雅黑" panose="020B0503020204020204" charset="-122"/>
                </a:rPr>
                <a:t>o</a:t>
              </a:r>
            </a:p>
          </p:txBody>
        </p:sp>
      </p:grpSp>
      <p:grpSp>
        <p:nvGrpSpPr>
          <p:cNvPr id="4" name="组合 3"/>
          <p:cNvGrpSpPr/>
          <p:nvPr/>
        </p:nvGrpSpPr>
        <p:grpSpPr>
          <a:xfrm>
            <a:off x="835717" y="2073531"/>
            <a:ext cx="2832480" cy="1253505"/>
            <a:chOff x="835717" y="2073531"/>
            <a:chExt cx="2832480" cy="1253505"/>
          </a:xfrm>
        </p:grpSpPr>
        <p:sp>
          <p:nvSpPr>
            <p:cNvPr id="48" name="圆角矩形 28"/>
            <p:cNvSpPr/>
            <p:nvPr/>
          </p:nvSpPr>
          <p:spPr>
            <a:xfrm rot="10800000" flipV="1">
              <a:off x="3395960" y="2180807"/>
              <a:ext cx="272237" cy="276076"/>
            </a:xfrm>
            <a:prstGeom prst="roundRect">
              <a:avLst>
                <a:gd name="adj" fmla="val 5039"/>
              </a:avLst>
            </a:prstGeom>
            <a:solidFill>
              <a:srgbClr val="A2D7DB"/>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49" name="文本框 48"/>
            <p:cNvSpPr txBox="1"/>
            <p:nvPr/>
          </p:nvSpPr>
          <p:spPr>
            <a:xfrm>
              <a:off x="1593997" y="2073531"/>
              <a:ext cx="2059149" cy="435438"/>
            </a:xfrm>
            <a:prstGeom prst="rect">
              <a:avLst/>
            </a:prstGeom>
            <a:noFill/>
          </p:spPr>
          <p:txBody>
            <a:bodyPr wrap="none" lIns="91438" tIns="45719" rIns="91438" bIns="45719" rtlCol="0">
              <a:spAutoFit/>
            </a:bodyPr>
            <a:lstStyle/>
            <a:p>
              <a:pPr defTabSz="913765">
                <a:lnSpc>
                  <a:spcPct val="130000"/>
                </a:lnSpc>
                <a:defRPr/>
              </a:pPr>
              <a:r>
                <a:rPr lang="en-US" altLang="zh-CN" sz="1900" dirty="0">
                  <a:solidFill>
                    <a:schemeClr val="tx1">
                      <a:lumMod val="95000"/>
                      <a:lumOff val="5000"/>
                    </a:schemeClr>
                  </a:solidFill>
                  <a:latin typeface="微软雅黑" panose="020B0503020204020204" charset="-122"/>
                  <a:ea typeface="微软雅黑" panose="020B0503020204020204" charset="-122"/>
                </a:rPr>
                <a:t>ADD TITLE TEXT</a:t>
              </a:r>
              <a:endParaRPr lang="zh-CN" altLang="en-US" sz="1900" dirty="0">
                <a:solidFill>
                  <a:schemeClr val="tx1">
                    <a:lumMod val="95000"/>
                    <a:lumOff val="5000"/>
                  </a:schemeClr>
                </a:solidFill>
                <a:latin typeface="微软雅黑" panose="020B0503020204020204" charset="-122"/>
                <a:ea typeface="微软雅黑" panose="020B0503020204020204" charset="-122"/>
              </a:endParaRPr>
            </a:p>
          </p:txBody>
        </p:sp>
        <p:cxnSp>
          <p:nvCxnSpPr>
            <p:cNvPr id="50" name="直接连接符 49"/>
            <p:cNvCxnSpPr/>
            <p:nvPr/>
          </p:nvCxnSpPr>
          <p:spPr>
            <a:xfrm>
              <a:off x="919593" y="2456884"/>
              <a:ext cx="2229467" cy="14627"/>
            </a:xfrm>
            <a:prstGeom prst="line">
              <a:avLst/>
            </a:prstGeom>
            <a:noFill/>
            <a:ln w="3175" cap="flat" cmpd="sng" algn="ctr">
              <a:solidFill>
                <a:sysClr val="windowText" lastClr="000000">
                  <a:lumMod val="50000"/>
                  <a:lumOff val="50000"/>
                  <a:alpha val="33000"/>
                </a:sysClr>
              </a:solidFill>
              <a:prstDash val="solid"/>
              <a:miter lim="800000"/>
              <a:headEnd type="diamond"/>
              <a:tailEnd type="diamond"/>
            </a:ln>
            <a:effectLst/>
          </p:spPr>
        </p:cxnSp>
        <p:sp>
          <p:nvSpPr>
            <p:cNvPr id="51" name="矩形 50"/>
            <p:cNvSpPr/>
            <p:nvPr/>
          </p:nvSpPr>
          <p:spPr>
            <a:xfrm>
              <a:off x="835717" y="2534770"/>
              <a:ext cx="2698455" cy="792266"/>
            </a:xfrm>
            <a:prstGeom prst="rect">
              <a:avLst/>
            </a:prstGeom>
          </p:spPr>
          <p:txBody>
            <a:bodyPr wrap="square" lIns="91438" tIns="45719" rIns="91438" bIns="45719">
              <a:spAutoFit/>
            </a:bodyPr>
            <a:lstStyle/>
            <a:p>
              <a:pPr defTabSz="913765">
                <a:lnSpc>
                  <a:spcPct val="130000"/>
                </a:lnSpc>
                <a:defRPr/>
              </a:pPr>
              <a:r>
                <a:rPr lang="en-US" altLang="zh-CN" sz="1200" dirty="0">
                  <a:solidFill>
                    <a:schemeClr val="dk1">
                      <a:lumMod val="100000"/>
                    </a:schemeClr>
                  </a:solidFill>
                  <a:sym typeface="+mn-ea"/>
                </a:rPr>
                <a:t>Click here to add content, content to match the title. </a:t>
              </a:r>
              <a:r>
                <a:rPr lang="zh-CN" altLang="en-US" sz="1200" dirty="0">
                  <a:solidFill>
                    <a:schemeClr val="dk1">
                      <a:lumMod val="100000"/>
                    </a:schemeClr>
                  </a:solidFill>
                  <a:sym typeface="+mn-ea"/>
                </a:rPr>
                <a:t>选</a:t>
              </a:r>
              <a:r>
                <a:rPr lang="en-US" altLang="zh-CN" sz="1200" dirty="0">
                  <a:solidFill>
                    <a:schemeClr val="dk1">
                      <a:lumMod val="100000"/>
                    </a:schemeClr>
                  </a:solidFill>
                  <a:sym typeface="+mn-ea"/>
                </a:rPr>
                <a:t>Click here to add content, content to match the title. </a:t>
              </a:r>
              <a:endParaRPr lang="zh-CN" altLang="en-US" sz="1200" dirty="0">
                <a:solidFill>
                  <a:schemeClr val="tx1">
                    <a:lumMod val="95000"/>
                    <a:lumOff val="5000"/>
                  </a:schemeClr>
                </a:solidFill>
                <a:latin typeface="微软雅黑" panose="020B0503020204020204" charset="-122"/>
                <a:ea typeface="微软雅黑" panose="020B0503020204020204" charset="-122"/>
              </a:endParaRPr>
            </a:p>
          </p:txBody>
        </p:sp>
      </p:grpSp>
      <p:grpSp>
        <p:nvGrpSpPr>
          <p:cNvPr id="6" name="组合 5"/>
          <p:cNvGrpSpPr/>
          <p:nvPr/>
        </p:nvGrpSpPr>
        <p:grpSpPr>
          <a:xfrm>
            <a:off x="8289986" y="2149825"/>
            <a:ext cx="3127314" cy="1233750"/>
            <a:chOff x="8289986" y="2149825"/>
            <a:chExt cx="3127314" cy="1233750"/>
          </a:xfrm>
        </p:grpSpPr>
        <p:sp>
          <p:nvSpPr>
            <p:cNvPr id="52" name="圆角矩形 34"/>
            <p:cNvSpPr/>
            <p:nvPr/>
          </p:nvSpPr>
          <p:spPr>
            <a:xfrm rot="10800000" flipV="1">
              <a:off x="8289986" y="2195434"/>
              <a:ext cx="272237" cy="276076"/>
            </a:xfrm>
            <a:prstGeom prst="roundRect">
              <a:avLst>
                <a:gd name="adj" fmla="val 5039"/>
              </a:avLst>
            </a:prstGeom>
            <a:solidFill>
              <a:srgbClr val="19A3BD"/>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53" name="文本框 52"/>
            <p:cNvSpPr txBox="1"/>
            <p:nvPr/>
          </p:nvSpPr>
          <p:spPr>
            <a:xfrm>
              <a:off x="8714351" y="2149825"/>
              <a:ext cx="2059149" cy="435438"/>
            </a:xfrm>
            <a:prstGeom prst="rect">
              <a:avLst/>
            </a:prstGeom>
            <a:noFill/>
          </p:spPr>
          <p:txBody>
            <a:bodyPr wrap="none" lIns="91438" tIns="45719" rIns="91438" bIns="45719" rtlCol="0">
              <a:spAutoFit/>
            </a:bodyPr>
            <a:lstStyle/>
            <a:p>
              <a:pPr defTabSz="913765">
                <a:lnSpc>
                  <a:spcPct val="130000"/>
                </a:lnSpc>
                <a:defRPr/>
              </a:pPr>
              <a:r>
                <a:rPr lang="en-US" altLang="zh-CN" sz="1900" dirty="0">
                  <a:solidFill>
                    <a:schemeClr val="tx1">
                      <a:lumMod val="95000"/>
                      <a:lumOff val="5000"/>
                    </a:schemeClr>
                  </a:solidFill>
                  <a:latin typeface="微软雅黑" panose="020B0503020204020204" charset="-122"/>
                  <a:ea typeface="微软雅黑" panose="020B0503020204020204" charset="-122"/>
                </a:rPr>
                <a:t>ADD TITLE TEXT</a:t>
              </a:r>
              <a:endParaRPr lang="zh-CN" altLang="en-US" sz="1900" dirty="0">
                <a:solidFill>
                  <a:schemeClr val="tx1">
                    <a:lumMod val="95000"/>
                    <a:lumOff val="5000"/>
                  </a:schemeClr>
                </a:solidFill>
                <a:latin typeface="微软雅黑" panose="020B0503020204020204" charset="-122"/>
                <a:ea typeface="微软雅黑" panose="020B0503020204020204" charset="-122"/>
              </a:endParaRPr>
            </a:p>
          </p:txBody>
        </p:sp>
        <p:cxnSp>
          <p:nvCxnSpPr>
            <p:cNvPr id="54" name="直接连接符 53"/>
            <p:cNvCxnSpPr/>
            <p:nvPr/>
          </p:nvCxnSpPr>
          <p:spPr>
            <a:xfrm>
              <a:off x="8802721" y="2518551"/>
              <a:ext cx="2229467" cy="14627"/>
            </a:xfrm>
            <a:prstGeom prst="line">
              <a:avLst/>
            </a:prstGeom>
            <a:noFill/>
            <a:ln w="3175" cap="flat" cmpd="sng" algn="ctr">
              <a:solidFill>
                <a:sysClr val="windowText" lastClr="000000">
                  <a:lumMod val="50000"/>
                  <a:lumOff val="50000"/>
                  <a:alpha val="33000"/>
                </a:sysClr>
              </a:solidFill>
              <a:prstDash val="solid"/>
              <a:miter lim="800000"/>
              <a:headEnd type="diamond"/>
              <a:tailEnd type="diamond"/>
            </a:ln>
            <a:effectLst/>
          </p:spPr>
        </p:cxnSp>
        <p:sp>
          <p:nvSpPr>
            <p:cNvPr id="55" name="矩形 54"/>
            <p:cNvSpPr/>
            <p:nvPr/>
          </p:nvSpPr>
          <p:spPr>
            <a:xfrm>
              <a:off x="8718845" y="2596438"/>
              <a:ext cx="2698455" cy="787137"/>
            </a:xfrm>
            <a:prstGeom prst="rect">
              <a:avLst/>
            </a:prstGeom>
          </p:spPr>
          <p:txBody>
            <a:bodyPr wrap="square" lIns="91438" tIns="45719" rIns="91438" bIns="45719">
              <a:spAutoFit/>
            </a:bodyPr>
            <a:lstStyle/>
            <a:p>
              <a:pPr defTabSz="913765">
                <a:lnSpc>
                  <a:spcPct val="130000"/>
                </a:lnSpc>
                <a:defRPr/>
              </a:pPr>
              <a:r>
                <a:rPr lang="en-US" altLang="zh-CN" sz="1200" dirty="0">
                  <a:solidFill>
                    <a:schemeClr val="dk1">
                      <a:lumMod val="100000"/>
                    </a:schemeClr>
                  </a:solidFill>
                  <a:sym typeface="+mn-ea"/>
                </a:rPr>
                <a:t>Click here to add content, content to match the title. Click here to add content, content to match the title. </a:t>
              </a:r>
              <a:endParaRPr lang="zh-CN" altLang="en-US" sz="1200" dirty="0">
                <a:solidFill>
                  <a:schemeClr val="tx1">
                    <a:lumMod val="95000"/>
                    <a:lumOff val="5000"/>
                  </a:schemeClr>
                </a:solidFill>
                <a:latin typeface="微软雅黑" panose="020B0503020204020204" charset="-122"/>
                <a:ea typeface="微软雅黑" panose="020B0503020204020204" charset="-122"/>
              </a:endParaRPr>
            </a:p>
          </p:txBody>
        </p:sp>
      </p:grpSp>
      <p:grpSp>
        <p:nvGrpSpPr>
          <p:cNvPr id="5" name="组合 4"/>
          <p:cNvGrpSpPr/>
          <p:nvPr/>
        </p:nvGrpSpPr>
        <p:grpSpPr>
          <a:xfrm>
            <a:off x="835717" y="4150181"/>
            <a:ext cx="2826211" cy="1239487"/>
            <a:chOff x="835717" y="4150181"/>
            <a:chExt cx="2826211" cy="1239487"/>
          </a:xfrm>
        </p:grpSpPr>
        <p:sp>
          <p:nvSpPr>
            <p:cNvPr id="56" name="圆角矩形 39"/>
            <p:cNvSpPr/>
            <p:nvPr/>
          </p:nvSpPr>
          <p:spPr>
            <a:xfrm rot="10800000" flipV="1">
              <a:off x="3389691" y="4245523"/>
              <a:ext cx="272237" cy="276076"/>
            </a:xfrm>
            <a:prstGeom prst="roundRect">
              <a:avLst>
                <a:gd name="adj" fmla="val 5039"/>
              </a:avLst>
            </a:prstGeom>
            <a:solidFill>
              <a:srgbClr val="19A3BD"/>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57" name="文本框 56"/>
            <p:cNvSpPr txBox="1"/>
            <p:nvPr/>
          </p:nvSpPr>
          <p:spPr>
            <a:xfrm>
              <a:off x="1378553" y="4150181"/>
              <a:ext cx="2059149" cy="435438"/>
            </a:xfrm>
            <a:prstGeom prst="rect">
              <a:avLst/>
            </a:prstGeom>
            <a:noFill/>
          </p:spPr>
          <p:txBody>
            <a:bodyPr wrap="none" lIns="91438" tIns="45719" rIns="91438" bIns="45719" rtlCol="0">
              <a:spAutoFit/>
            </a:bodyPr>
            <a:lstStyle/>
            <a:p>
              <a:pPr defTabSz="913765">
                <a:lnSpc>
                  <a:spcPct val="130000"/>
                </a:lnSpc>
                <a:defRPr/>
              </a:pPr>
              <a:r>
                <a:rPr lang="en-US" altLang="zh-CN" sz="1900" dirty="0">
                  <a:solidFill>
                    <a:schemeClr val="tx1">
                      <a:lumMod val="95000"/>
                      <a:lumOff val="5000"/>
                    </a:schemeClr>
                  </a:solidFill>
                  <a:latin typeface="微软雅黑" panose="020B0503020204020204" charset="-122"/>
                  <a:ea typeface="微软雅黑" panose="020B0503020204020204" charset="-122"/>
                </a:rPr>
                <a:t>ADD TITLE TEXT</a:t>
              </a:r>
              <a:endParaRPr lang="zh-CN" altLang="en-US" sz="1900" dirty="0">
                <a:solidFill>
                  <a:schemeClr val="tx1">
                    <a:lumMod val="95000"/>
                    <a:lumOff val="5000"/>
                  </a:schemeClr>
                </a:solidFill>
                <a:latin typeface="微软雅黑" panose="020B0503020204020204" charset="-122"/>
                <a:ea typeface="微软雅黑" panose="020B0503020204020204" charset="-122"/>
              </a:endParaRPr>
            </a:p>
          </p:txBody>
        </p:sp>
        <p:cxnSp>
          <p:nvCxnSpPr>
            <p:cNvPr id="58" name="直接连接符 57"/>
            <p:cNvCxnSpPr/>
            <p:nvPr/>
          </p:nvCxnSpPr>
          <p:spPr>
            <a:xfrm>
              <a:off x="919595" y="4519515"/>
              <a:ext cx="2229467" cy="14627"/>
            </a:xfrm>
            <a:prstGeom prst="line">
              <a:avLst/>
            </a:prstGeom>
            <a:noFill/>
            <a:ln w="3175" cap="flat" cmpd="sng" algn="ctr">
              <a:solidFill>
                <a:sysClr val="windowText" lastClr="000000">
                  <a:lumMod val="50000"/>
                  <a:lumOff val="50000"/>
                  <a:alpha val="33000"/>
                </a:sysClr>
              </a:solidFill>
              <a:prstDash val="solid"/>
              <a:miter lim="800000"/>
              <a:headEnd type="diamond"/>
              <a:tailEnd type="diamond"/>
            </a:ln>
            <a:effectLst/>
          </p:spPr>
        </p:cxnSp>
        <p:sp>
          <p:nvSpPr>
            <p:cNvPr id="59" name="矩形 58"/>
            <p:cNvSpPr/>
            <p:nvPr/>
          </p:nvSpPr>
          <p:spPr>
            <a:xfrm>
              <a:off x="835717" y="4597402"/>
              <a:ext cx="2698455" cy="792266"/>
            </a:xfrm>
            <a:prstGeom prst="rect">
              <a:avLst/>
            </a:prstGeom>
          </p:spPr>
          <p:txBody>
            <a:bodyPr wrap="square" lIns="91438" tIns="45719" rIns="91438" bIns="45719">
              <a:spAutoFit/>
            </a:bodyPr>
            <a:lstStyle/>
            <a:p>
              <a:pPr defTabSz="913765">
                <a:lnSpc>
                  <a:spcPct val="130000"/>
                </a:lnSpc>
                <a:defRPr/>
              </a:pPr>
              <a:r>
                <a:rPr lang="en-US" altLang="zh-CN" sz="1200" dirty="0">
                  <a:solidFill>
                    <a:schemeClr val="dk1">
                      <a:lumMod val="100000"/>
                    </a:schemeClr>
                  </a:solidFill>
                  <a:sym typeface="+mn-ea"/>
                </a:rPr>
                <a:t>Click here to add content, content to match the title. Click here to add content, content to match the title. </a:t>
              </a:r>
              <a:endParaRPr lang="zh-CN" altLang="en-US" sz="1200" dirty="0">
                <a:solidFill>
                  <a:schemeClr val="tx1">
                    <a:lumMod val="95000"/>
                    <a:lumOff val="5000"/>
                  </a:schemeClr>
                </a:solidFill>
                <a:latin typeface="微软雅黑" panose="020B0503020204020204" charset="-122"/>
                <a:ea typeface="微软雅黑" panose="020B0503020204020204" charset="-122"/>
              </a:endParaRPr>
            </a:p>
          </p:txBody>
        </p:sp>
      </p:grpSp>
      <p:grpSp>
        <p:nvGrpSpPr>
          <p:cNvPr id="7" name="组合 6"/>
          <p:cNvGrpSpPr/>
          <p:nvPr/>
        </p:nvGrpSpPr>
        <p:grpSpPr>
          <a:xfrm>
            <a:off x="8289983" y="4233656"/>
            <a:ext cx="3127316" cy="1233751"/>
            <a:chOff x="8289983" y="4233656"/>
            <a:chExt cx="3127316" cy="1233751"/>
          </a:xfrm>
        </p:grpSpPr>
        <p:sp>
          <p:nvSpPr>
            <p:cNvPr id="60" name="圆角矩形 44"/>
            <p:cNvSpPr/>
            <p:nvPr/>
          </p:nvSpPr>
          <p:spPr>
            <a:xfrm rot="10800000" flipV="1">
              <a:off x="8289983" y="4280285"/>
              <a:ext cx="272237" cy="276076"/>
            </a:xfrm>
            <a:prstGeom prst="roundRect">
              <a:avLst>
                <a:gd name="adj" fmla="val 5039"/>
              </a:avLst>
            </a:prstGeom>
            <a:solidFill>
              <a:srgbClr val="A2D7DB"/>
            </a:solidFill>
            <a:ln w="12700" cap="flat" cmpd="sng" algn="ctr">
              <a:noFill/>
              <a:prstDash val="solid"/>
              <a:miter lim="800000"/>
            </a:ln>
            <a:effectLst>
              <a:outerShdw blurRad="50800" dist="38100" dir="5400000" algn="t" rotWithShape="0">
                <a:prstClr val="black">
                  <a:alpha val="40000"/>
                </a:prstClr>
              </a:outerShdw>
            </a:effectLst>
          </p:spPr>
          <p:txBody>
            <a:bodyPr lIns="91438" tIns="45719" rIns="91438" bIns="45719" rtlCol="0" anchor="ctr"/>
            <a:lstStyle/>
            <a:p>
              <a:pPr marL="0" marR="0" lvl="0" indent="0" algn="ctr" defTabSz="913765" eaLnBrk="1" fontAlgn="auto" latinLnBrk="0" hangingPunct="1">
                <a:lnSpc>
                  <a:spcPct val="130000"/>
                </a:lnSpc>
                <a:spcBef>
                  <a:spcPct val="0"/>
                </a:spcBef>
                <a:spcAft>
                  <a:spcPct val="0"/>
                </a:spcAft>
                <a:buClrTx/>
                <a:buSzTx/>
                <a:buFontTx/>
                <a:buNone/>
                <a:defRPr/>
              </a:pPr>
              <a:endParaRPr kumimoji="0" lang="zh-CN" altLang="en-US" sz="3600" b="0" i="0" u="none" strike="noStrike" kern="0" cap="none" spc="0" normalizeH="0" baseline="0" noProof="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61" name="文本框 60"/>
            <p:cNvSpPr txBox="1"/>
            <p:nvPr/>
          </p:nvSpPr>
          <p:spPr>
            <a:xfrm>
              <a:off x="8714347" y="4233656"/>
              <a:ext cx="2059149" cy="435438"/>
            </a:xfrm>
            <a:prstGeom prst="rect">
              <a:avLst/>
            </a:prstGeom>
            <a:noFill/>
          </p:spPr>
          <p:txBody>
            <a:bodyPr wrap="none" lIns="91438" tIns="45719" rIns="91438" bIns="45719" rtlCol="0">
              <a:spAutoFit/>
            </a:bodyPr>
            <a:lstStyle/>
            <a:p>
              <a:pPr defTabSz="913765">
                <a:lnSpc>
                  <a:spcPct val="130000"/>
                </a:lnSpc>
                <a:defRPr/>
              </a:pPr>
              <a:r>
                <a:rPr lang="en-US" altLang="zh-CN" sz="1900" dirty="0">
                  <a:solidFill>
                    <a:schemeClr val="tx1">
                      <a:lumMod val="95000"/>
                      <a:lumOff val="5000"/>
                    </a:schemeClr>
                  </a:solidFill>
                  <a:latin typeface="微软雅黑" panose="020B0503020204020204" charset="-122"/>
                  <a:ea typeface="微软雅黑" panose="020B0503020204020204" charset="-122"/>
                </a:rPr>
                <a:t>ADD TITLE TEXT</a:t>
              </a:r>
              <a:endParaRPr lang="zh-CN" altLang="en-US" sz="1900" dirty="0">
                <a:solidFill>
                  <a:schemeClr val="tx1">
                    <a:lumMod val="95000"/>
                    <a:lumOff val="5000"/>
                  </a:schemeClr>
                </a:solidFill>
                <a:latin typeface="微软雅黑" panose="020B0503020204020204" charset="-122"/>
                <a:ea typeface="微软雅黑" panose="020B0503020204020204" charset="-122"/>
              </a:endParaRPr>
            </a:p>
          </p:txBody>
        </p:sp>
        <p:cxnSp>
          <p:nvCxnSpPr>
            <p:cNvPr id="62" name="直接连接符 61"/>
            <p:cNvCxnSpPr/>
            <p:nvPr/>
          </p:nvCxnSpPr>
          <p:spPr>
            <a:xfrm>
              <a:off x="8802720" y="4602381"/>
              <a:ext cx="2229467" cy="14627"/>
            </a:xfrm>
            <a:prstGeom prst="line">
              <a:avLst/>
            </a:prstGeom>
            <a:noFill/>
            <a:ln w="3175" cap="flat" cmpd="sng" algn="ctr">
              <a:solidFill>
                <a:sysClr val="windowText" lastClr="000000">
                  <a:lumMod val="50000"/>
                  <a:lumOff val="50000"/>
                  <a:alpha val="33000"/>
                </a:sysClr>
              </a:solidFill>
              <a:prstDash val="solid"/>
              <a:miter lim="800000"/>
              <a:headEnd type="diamond"/>
              <a:tailEnd type="diamond"/>
            </a:ln>
            <a:effectLst/>
          </p:spPr>
        </p:cxnSp>
        <p:sp>
          <p:nvSpPr>
            <p:cNvPr id="63" name="矩形 62"/>
            <p:cNvSpPr/>
            <p:nvPr/>
          </p:nvSpPr>
          <p:spPr>
            <a:xfrm>
              <a:off x="8718843" y="4680270"/>
              <a:ext cx="2698456" cy="787137"/>
            </a:xfrm>
            <a:prstGeom prst="rect">
              <a:avLst/>
            </a:prstGeom>
          </p:spPr>
          <p:txBody>
            <a:bodyPr wrap="square" lIns="91438" tIns="45719" rIns="91438" bIns="45719">
              <a:spAutoFit/>
            </a:bodyPr>
            <a:lstStyle/>
            <a:p>
              <a:pPr defTabSz="913765">
                <a:lnSpc>
                  <a:spcPct val="130000"/>
                </a:lnSpc>
                <a:defRPr/>
              </a:pPr>
              <a:r>
                <a:rPr lang="en-US" altLang="zh-CN" sz="1200" dirty="0">
                  <a:solidFill>
                    <a:schemeClr val="dk1">
                      <a:lumMod val="100000"/>
                    </a:schemeClr>
                  </a:solidFill>
                  <a:sym typeface="+mn-ea"/>
                </a:rPr>
                <a:t>Click here to add content, content to match the title. Click here to add content, content to match the title. </a:t>
              </a:r>
              <a:endParaRPr lang="zh-CN" altLang="en-US" sz="1200" dirty="0">
                <a:solidFill>
                  <a:schemeClr val="tx1">
                    <a:lumMod val="95000"/>
                    <a:lumOff val="5000"/>
                  </a:schemeClr>
                </a:solidFill>
                <a:latin typeface="微软雅黑" panose="020B0503020204020204" charset="-122"/>
                <a:ea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advClick="0">
        <p14:conveyor dir="l"/>
      </p:transition>
    </mc:Choice>
    <mc:Fallback xmlns:p15="http://schemas.microsoft.com/office/powerpoint/2012/main" xmlns="">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nodeType="withGroup">
                            <p:stCondLst>
                              <p:cond delay="500"/>
                            </p:stCondLst>
                            <p:childTnLst>
                              <p:par>
                                <p:cTn id="9" presetID="14" presetClass="entr" presetSubtype="10" fill="hold" nodeType="afterEffec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par>
                          <p:cTn id="12" fill="hold" nodeType="withGroup">
                            <p:stCondLst>
                              <p:cond delay="1000"/>
                            </p:stCondLst>
                            <p:childTnLst>
                              <p:par>
                                <p:cTn id="13" presetID="14" presetClass="entr" presetSubtype="10" fill="hold" nodeType="afterEffec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nodeType="withGroup">
                            <p:stCondLst>
                              <p:cond delay="1500"/>
                            </p:stCondLst>
                            <p:childTnLst>
                              <p:par>
                                <p:cTn id="17" presetID="14" presetClass="entr" presetSubtype="10" fill="hold" nodeType="afterEffec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par>
                          <p:cTn id="20" fill="hold" nodeType="withGroup">
                            <p:stCondLst>
                              <p:cond delay="2000"/>
                            </p:stCondLst>
                            <p:childTnLst>
                              <p:par>
                                <p:cTn id="21" presetID="14" presetClass="entr" presetSubtype="10" fill="hold" nodeType="afterEffec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7"/>
          <p:cNvGrpSpPr/>
          <p:nvPr/>
        </p:nvGrpSpPr>
        <p:grpSpPr>
          <a:xfrm>
            <a:off x="2634671" y="4471748"/>
            <a:ext cx="6384938" cy="267807"/>
            <a:chOff x="2221306" y="3931835"/>
            <a:chExt cx="4789327" cy="200856"/>
          </a:xfrm>
        </p:grpSpPr>
        <p:grpSp>
          <p:nvGrpSpPr>
            <p:cNvPr id="6" name="Group 50"/>
            <p:cNvGrpSpPr/>
            <p:nvPr/>
          </p:nvGrpSpPr>
          <p:grpSpPr>
            <a:xfrm>
              <a:off x="2221306" y="3931835"/>
              <a:ext cx="852043" cy="194452"/>
              <a:chOff x="2221306" y="3914656"/>
              <a:chExt cx="852043" cy="194452"/>
            </a:xfrm>
          </p:grpSpPr>
          <p:sp>
            <p:nvSpPr>
              <p:cNvPr id="87" name="TextBox 86"/>
              <p:cNvSpPr txBox="1"/>
              <p:nvPr/>
            </p:nvSpPr>
            <p:spPr>
              <a:xfrm>
                <a:off x="2785657" y="3934938"/>
                <a:ext cx="287692" cy="172879"/>
              </a:xfrm>
              <a:prstGeom prst="rect">
                <a:avLst/>
              </a:prstGeom>
              <a:noFill/>
            </p:spPr>
            <p:txBody>
              <a:bodyPr wrap="none" lIns="0" tIns="0" rIns="0" bIns="0" rtlCol="0" anchor="t">
                <a:spAutoFit/>
              </a:bodyPr>
              <a:lstStyle/>
              <a:p>
                <a:pPr algn="ctr"/>
                <a:r>
                  <a:rPr lang="en-US" altLang="zh-CN" sz="1500" b="1" dirty="0">
                    <a:solidFill>
                      <a:schemeClr val="tx1">
                        <a:lumMod val="75000"/>
                        <a:lumOff val="25000"/>
                      </a:schemeClr>
                    </a:solidFill>
                    <a:latin typeface="+mn-ea"/>
                  </a:rPr>
                  <a:t>text</a:t>
                </a:r>
                <a:endParaRPr lang="en-US" sz="1500" b="1" dirty="0">
                  <a:solidFill>
                    <a:schemeClr val="tx1">
                      <a:lumMod val="75000"/>
                      <a:lumOff val="25000"/>
                    </a:schemeClr>
                  </a:solidFill>
                  <a:latin typeface="+mn-ea"/>
                </a:endParaRPr>
              </a:p>
            </p:txBody>
          </p:sp>
          <p:sp>
            <p:nvSpPr>
              <p:cNvPr id="88" name="Rounded Rectangle 87"/>
              <p:cNvSpPr>
                <a:spLocks noChangeAspect="1"/>
              </p:cNvSpPr>
              <p:nvPr/>
            </p:nvSpPr>
            <p:spPr>
              <a:xfrm>
                <a:off x="2221306" y="3914656"/>
                <a:ext cx="200183" cy="194452"/>
              </a:xfrm>
              <a:prstGeom prst="round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7" name="Group 45"/>
            <p:cNvGrpSpPr/>
            <p:nvPr/>
          </p:nvGrpSpPr>
          <p:grpSpPr>
            <a:xfrm>
              <a:off x="3599144" y="3931835"/>
              <a:ext cx="672355" cy="194452"/>
              <a:chOff x="3776442" y="3947915"/>
              <a:chExt cx="672355" cy="194452"/>
            </a:xfrm>
          </p:grpSpPr>
          <p:sp>
            <p:nvSpPr>
              <p:cNvPr id="85" name="TextBox 84"/>
              <p:cNvSpPr txBox="1"/>
              <p:nvPr/>
            </p:nvSpPr>
            <p:spPr>
              <a:xfrm>
                <a:off x="4161105" y="3968197"/>
                <a:ext cx="287692" cy="172879"/>
              </a:xfrm>
              <a:prstGeom prst="rect">
                <a:avLst/>
              </a:prstGeom>
              <a:noFill/>
            </p:spPr>
            <p:txBody>
              <a:bodyPr wrap="none" lIns="0" tIns="0" rIns="0" bIns="0" rtlCol="0" anchor="t">
                <a:spAutoFit/>
              </a:bodyPr>
              <a:lstStyle/>
              <a:p>
                <a:pPr algn="ctr"/>
                <a:r>
                  <a:rPr lang="en-US" altLang="zh-CN" sz="1500" b="1" dirty="0">
                    <a:solidFill>
                      <a:schemeClr val="tx1">
                        <a:lumMod val="75000"/>
                        <a:lumOff val="25000"/>
                      </a:schemeClr>
                    </a:solidFill>
                    <a:latin typeface="+mn-ea"/>
                  </a:rPr>
                  <a:t>text</a:t>
                </a:r>
                <a:endParaRPr lang="en-US" sz="1500" b="1" dirty="0">
                  <a:solidFill>
                    <a:schemeClr val="tx1">
                      <a:lumMod val="75000"/>
                      <a:lumOff val="25000"/>
                    </a:schemeClr>
                  </a:solidFill>
                  <a:latin typeface="+mn-ea"/>
                </a:endParaRPr>
              </a:p>
            </p:txBody>
          </p:sp>
          <p:sp>
            <p:nvSpPr>
              <p:cNvPr id="86" name="Rounded Rectangle 85"/>
              <p:cNvSpPr>
                <a:spLocks noChangeAspect="1"/>
              </p:cNvSpPr>
              <p:nvPr/>
            </p:nvSpPr>
            <p:spPr>
              <a:xfrm>
                <a:off x="3776442" y="3947915"/>
                <a:ext cx="200183" cy="194452"/>
              </a:xfrm>
              <a:prstGeom prst="round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8" name="Group 37"/>
            <p:cNvGrpSpPr/>
            <p:nvPr/>
          </p:nvGrpSpPr>
          <p:grpSpPr>
            <a:xfrm>
              <a:off x="4664700" y="3931835"/>
              <a:ext cx="840585" cy="194452"/>
              <a:chOff x="4725932" y="3949014"/>
              <a:chExt cx="840585" cy="194452"/>
            </a:xfrm>
          </p:grpSpPr>
          <p:sp>
            <p:nvSpPr>
              <p:cNvPr id="83" name="TextBox 82"/>
              <p:cNvSpPr txBox="1"/>
              <p:nvPr/>
            </p:nvSpPr>
            <p:spPr>
              <a:xfrm>
                <a:off x="5278825" y="3966831"/>
                <a:ext cx="287692" cy="172879"/>
              </a:xfrm>
              <a:prstGeom prst="rect">
                <a:avLst/>
              </a:prstGeom>
              <a:noFill/>
            </p:spPr>
            <p:txBody>
              <a:bodyPr wrap="none" lIns="0" tIns="0" rIns="0" bIns="0" rtlCol="0" anchor="t">
                <a:spAutoFit/>
              </a:bodyPr>
              <a:lstStyle/>
              <a:p>
                <a:pPr algn="ctr"/>
                <a:r>
                  <a:rPr lang="en-US" altLang="zh-CN" sz="1500" b="1" dirty="0">
                    <a:solidFill>
                      <a:schemeClr val="tx1">
                        <a:lumMod val="75000"/>
                        <a:lumOff val="25000"/>
                      </a:schemeClr>
                    </a:solidFill>
                    <a:latin typeface="+mn-ea"/>
                  </a:rPr>
                  <a:t>text</a:t>
                </a:r>
                <a:endParaRPr lang="en-US" sz="1500" b="1" dirty="0">
                  <a:solidFill>
                    <a:schemeClr val="tx1">
                      <a:lumMod val="75000"/>
                      <a:lumOff val="25000"/>
                    </a:schemeClr>
                  </a:solidFill>
                  <a:latin typeface="+mn-ea"/>
                </a:endParaRPr>
              </a:p>
            </p:txBody>
          </p:sp>
          <p:sp>
            <p:nvSpPr>
              <p:cNvPr id="84" name="Rounded Rectangle 83"/>
              <p:cNvSpPr>
                <a:spLocks noChangeAspect="1"/>
              </p:cNvSpPr>
              <p:nvPr/>
            </p:nvSpPr>
            <p:spPr>
              <a:xfrm>
                <a:off x="4725932" y="3949014"/>
                <a:ext cx="200183" cy="194452"/>
              </a:xfrm>
              <a:prstGeom prst="round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9" name="Group 41"/>
            <p:cNvGrpSpPr/>
            <p:nvPr/>
          </p:nvGrpSpPr>
          <p:grpSpPr>
            <a:xfrm>
              <a:off x="6077268" y="3931835"/>
              <a:ext cx="933365" cy="200856"/>
              <a:chOff x="6077268" y="3949014"/>
              <a:chExt cx="933365" cy="200856"/>
            </a:xfrm>
          </p:grpSpPr>
          <p:sp>
            <p:nvSpPr>
              <p:cNvPr id="81" name="TextBox 80"/>
              <p:cNvSpPr txBox="1"/>
              <p:nvPr/>
            </p:nvSpPr>
            <p:spPr>
              <a:xfrm>
                <a:off x="6722941" y="3976991"/>
                <a:ext cx="287692" cy="172879"/>
              </a:xfrm>
              <a:prstGeom prst="rect">
                <a:avLst/>
              </a:prstGeom>
              <a:noFill/>
            </p:spPr>
            <p:txBody>
              <a:bodyPr wrap="none" lIns="0" tIns="0" rIns="0" bIns="0" rtlCol="0" anchor="t">
                <a:spAutoFit/>
              </a:bodyPr>
              <a:lstStyle/>
              <a:p>
                <a:pPr algn="ctr"/>
                <a:r>
                  <a:rPr lang="en-US" altLang="zh-CN" sz="1500" b="1" dirty="0">
                    <a:solidFill>
                      <a:schemeClr val="tx1">
                        <a:lumMod val="75000"/>
                        <a:lumOff val="25000"/>
                      </a:schemeClr>
                    </a:solidFill>
                    <a:latin typeface="+mn-ea"/>
                  </a:rPr>
                  <a:t>text</a:t>
                </a:r>
                <a:endParaRPr lang="en-US" sz="1500" b="1" dirty="0">
                  <a:solidFill>
                    <a:schemeClr val="tx1">
                      <a:lumMod val="75000"/>
                      <a:lumOff val="25000"/>
                    </a:schemeClr>
                  </a:solidFill>
                  <a:latin typeface="+mn-ea"/>
                </a:endParaRPr>
              </a:p>
            </p:txBody>
          </p:sp>
          <p:sp>
            <p:nvSpPr>
              <p:cNvPr id="82" name="Rounded Rectangle 81"/>
              <p:cNvSpPr>
                <a:spLocks noChangeAspect="1"/>
              </p:cNvSpPr>
              <p:nvPr/>
            </p:nvSpPr>
            <p:spPr>
              <a:xfrm>
                <a:off x="6077268" y="3949014"/>
                <a:ext cx="200183" cy="194452"/>
              </a:xfrm>
              <a:prstGeom prst="round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grpSp>
        <p:nvGrpSpPr>
          <p:cNvPr id="34" name="Group 33"/>
          <p:cNvGrpSpPr/>
          <p:nvPr/>
        </p:nvGrpSpPr>
        <p:grpSpPr>
          <a:xfrm>
            <a:off x="1685179" y="1732836"/>
            <a:ext cx="2073441" cy="2194851"/>
            <a:chOff x="1263334" y="1439274"/>
            <a:chExt cx="1555283" cy="1646138"/>
          </a:xfrm>
        </p:grpSpPr>
        <p:graphicFrame>
          <p:nvGraphicFramePr>
            <p:cNvPr id="62" name="Chart 61"/>
            <p:cNvGraphicFramePr/>
            <p:nvPr/>
          </p:nvGraphicFramePr>
          <p:xfrm>
            <a:off x="1263334" y="1439274"/>
            <a:ext cx="1555283" cy="1646138"/>
          </p:xfrm>
          <a:graphic>
            <a:graphicData uri="http://schemas.openxmlformats.org/drawingml/2006/chart">
              <c:chart xmlns:c="http://schemas.openxmlformats.org/drawingml/2006/chart" xmlns:r="http://schemas.openxmlformats.org/officeDocument/2006/relationships" r:id="rId3"/>
            </a:graphicData>
          </a:graphic>
        </p:graphicFrame>
        <p:sp>
          <p:nvSpPr>
            <p:cNvPr id="68" name="TextBox 67"/>
            <p:cNvSpPr txBox="1"/>
            <p:nvPr/>
          </p:nvSpPr>
          <p:spPr>
            <a:xfrm>
              <a:off x="1691650" y="2105817"/>
              <a:ext cx="698650" cy="287655"/>
            </a:xfrm>
            <a:prstGeom prst="rect">
              <a:avLst/>
            </a:prstGeom>
            <a:noFill/>
          </p:spPr>
          <p:txBody>
            <a:bodyPr wrap="square" rtlCol="0">
              <a:spAutoFit/>
            </a:bodyPr>
            <a:lstStyle/>
            <a:p>
              <a:pPr algn="ctr"/>
              <a:r>
                <a:rPr lang="en-US" sz="1900" b="1">
                  <a:solidFill>
                    <a:srgbClr val="19A3BD"/>
                  </a:solidFill>
                  <a:latin typeface="+mn-ea"/>
                </a:rPr>
                <a:t>30%</a:t>
              </a:r>
            </a:p>
          </p:txBody>
        </p:sp>
      </p:grpSp>
      <p:grpSp>
        <p:nvGrpSpPr>
          <p:cNvPr id="35" name="Group 34"/>
          <p:cNvGrpSpPr/>
          <p:nvPr/>
        </p:nvGrpSpPr>
        <p:grpSpPr>
          <a:xfrm>
            <a:off x="3990658" y="1732836"/>
            <a:ext cx="2073441" cy="2194851"/>
            <a:chOff x="2992668" y="1439274"/>
            <a:chExt cx="1555283" cy="1646138"/>
          </a:xfrm>
        </p:grpSpPr>
        <p:graphicFrame>
          <p:nvGraphicFramePr>
            <p:cNvPr id="64" name="Chart 63"/>
            <p:cNvGraphicFramePr/>
            <p:nvPr/>
          </p:nvGraphicFramePr>
          <p:xfrm>
            <a:off x="2992668" y="1439274"/>
            <a:ext cx="1555283" cy="1646138"/>
          </p:xfrm>
          <a:graphic>
            <a:graphicData uri="http://schemas.openxmlformats.org/drawingml/2006/chart">
              <c:chart xmlns:c="http://schemas.openxmlformats.org/drawingml/2006/chart" xmlns:r="http://schemas.openxmlformats.org/officeDocument/2006/relationships" r:id="rId4"/>
            </a:graphicData>
          </a:graphic>
        </p:graphicFrame>
        <p:sp>
          <p:nvSpPr>
            <p:cNvPr id="69" name="TextBox 68"/>
            <p:cNvSpPr txBox="1"/>
            <p:nvPr/>
          </p:nvSpPr>
          <p:spPr>
            <a:xfrm>
              <a:off x="3457435" y="2105817"/>
              <a:ext cx="625748" cy="287655"/>
            </a:xfrm>
            <a:prstGeom prst="rect">
              <a:avLst/>
            </a:prstGeom>
            <a:noFill/>
          </p:spPr>
          <p:txBody>
            <a:bodyPr wrap="square" rtlCol="0">
              <a:spAutoFit/>
            </a:bodyPr>
            <a:lstStyle/>
            <a:p>
              <a:pPr algn="ctr"/>
              <a:r>
                <a:rPr lang="en-US" sz="1900" b="1">
                  <a:solidFill>
                    <a:srgbClr val="A2D7DB"/>
                  </a:solidFill>
                  <a:latin typeface="+mn-ea"/>
                </a:rPr>
                <a:t>50%</a:t>
              </a:r>
            </a:p>
          </p:txBody>
        </p:sp>
      </p:grpSp>
      <p:grpSp>
        <p:nvGrpSpPr>
          <p:cNvPr id="36" name="Group 35"/>
          <p:cNvGrpSpPr/>
          <p:nvPr/>
        </p:nvGrpSpPr>
        <p:grpSpPr>
          <a:xfrm>
            <a:off x="6212178" y="1732836"/>
            <a:ext cx="2073441" cy="2194851"/>
            <a:chOff x="4659025" y="1439274"/>
            <a:chExt cx="1555283" cy="1646138"/>
          </a:xfrm>
        </p:grpSpPr>
        <p:graphicFrame>
          <p:nvGraphicFramePr>
            <p:cNvPr id="65" name="Chart 64"/>
            <p:cNvGraphicFramePr/>
            <p:nvPr/>
          </p:nvGraphicFramePr>
          <p:xfrm>
            <a:off x="4659025" y="1439274"/>
            <a:ext cx="1555283" cy="1646138"/>
          </p:xfrm>
          <a:graphic>
            <a:graphicData uri="http://schemas.openxmlformats.org/drawingml/2006/chart">
              <c:chart xmlns:c="http://schemas.openxmlformats.org/drawingml/2006/chart" xmlns:r="http://schemas.openxmlformats.org/officeDocument/2006/relationships" r:id="rId5"/>
            </a:graphicData>
          </a:graphic>
        </p:graphicFrame>
        <p:sp>
          <p:nvSpPr>
            <p:cNvPr id="70" name="TextBox 69"/>
            <p:cNvSpPr txBox="1"/>
            <p:nvPr/>
          </p:nvSpPr>
          <p:spPr>
            <a:xfrm>
              <a:off x="5076869" y="2105817"/>
              <a:ext cx="719594" cy="287655"/>
            </a:xfrm>
            <a:prstGeom prst="rect">
              <a:avLst/>
            </a:prstGeom>
            <a:noFill/>
          </p:spPr>
          <p:txBody>
            <a:bodyPr wrap="square" rtlCol="0">
              <a:spAutoFit/>
            </a:bodyPr>
            <a:lstStyle/>
            <a:p>
              <a:pPr algn="ctr"/>
              <a:r>
                <a:rPr lang="en-US" sz="1900" b="1">
                  <a:solidFill>
                    <a:srgbClr val="19A3BD"/>
                  </a:solidFill>
                  <a:latin typeface="+mn-ea"/>
                </a:rPr>
                <a:t>90%</a:t>
              </a:r>
            </a:p>
          </p:txBody>
        </p:sp>
      </p:grpSp>
      <p:grpSp>
        <p:nvGrpSpPr>
          <p:cNvPr id="37" name="Group 36"/>
          <p:cNvGrpSpPr/>
          <p:nvPr/>
        </p:nvGrpSpPr>
        <p:grpSpPr>
          <a:xfrm>
            <a:off x="8433700" y="1732836"/>
            <a:ext cx="2073441" cy="2194851"/>
            <a:chOff x="6325383" y="1439274"/>
            <a:chExt cx="1555283" cy="1646138"/>
          </a:xfrm>
        </p:grpSpPr>
        <p:graphicFrame>
          <p:nvGraphicFramePr>
            <p:cNvPr id="66" name="Chart 65"/>
            <p:cNvGraphicFramePr/>
            <p:nvPr/>
          </p:nvGraphicFramePr>
          <p:xfrm>
            <a:off x="6325383" y="1439274"/>
            <a:ext cx="1555283" cy="1646138"/>
          </p:xfrm>
          <a:graphic>
            <a:graphicData uri="http://schemas.openxmlformats.org/drawingml/2006/chart">
              <c:chart xmlns:c="http://schemas.openxmlformats.org/drawingml/2006/chart" xmlns:r="http://schemas.openxmlformats.org/officeDocument/2006/relationships" r:id="rId6"/>
            </a:graphicData>
          </a:graphic>
        </p:graphicFrame>
        <p:sp>
          <p:nvSpPr>
            <p:cNvPr id="71" name="TextBox 70"/>
            <p:cNvSpPr txBox="1"/>
            <p:nvPr/>
          </p:nvSpPr>
          <p:spPr>
            <a:xfrm>
              <a:off x="6645852" y="2123844"/>
              <a:ext cx="914344" cy="287655"/>
            </a:xfrm>
            <a:prstGeom prst="rect">
              <a:avLst/>
            </a:prstGeom>
            <a:noFill/>
          </p:spPr>
          <p:txBody>
            <a:bodyPr wrap="square" rtlCol="0">
              <a:spAutoFit/>
            </a:bodyPr>
            <a:lstStyle/>
            <a:p>
              <a:pPr algn="ctr"/>
              <a:r>
                <a:rPr lang="en-US" sz="1900" b="1">
                  <a:solidFill>
                    <a:srgbClr val="A2D7DB"/>
                  </a:solidFill>
                  <a:latin typeface="+mn-ea"/>
                </a:rPr>
                <a:t>100%</a:t>
              </a:r>
            </a:p>
          </p:txBody>
        </p:sp>
      </p:grpSp>
      <p:sp>
        <p:nvSpPr>
          <p:cNvPr id="92" name="TextBox 91"/>
          <p:cNvSpPr txBox="1"/>
          <p:nvPr/>
        </p:nvSpPr>
        <p:spPr>
          <a:xfrm>
            <a:off x="2495840" y="3883497"/>
            <a:ext cx="452120" cy="245745"/>
          </a:xfrm>
          <a:prstGeom prst="rect">
            <a:avLst/>
          </a:prstGeom>
          <a:noFill/>
        </p:spPr>
        <p:txBody>
          <a:bodyPr wrap="none" lIns="0" tIns="0" rIns="0" bIns="0" rtlCol="0">
            <a:spAutoFit/>
          </a:bodyPr>
          <a:lstStyle/>
          <a:p>
            <a:pPr algn="ctr"/>
            <a:r>
              <a:rPr lang="en-US" sz="1600" b="1" dirty="0">
                <a:solidFill>
                  <a:schemeClr val="bg2">
                    <a:lumMod val="10000"/>
                  </a:schemeClr>
                </a:solidFill>
                <a:latin typeface="+mn-ea"/>
              </a:rPr>
              <a:t>2021</a:t>
            </a:r>
          </a:p>
        </p:txBody>
      </p:sp>
      <p:sp>
        <p:nvSpPr>
          <p:cNvPr id="93" name="TextBox 92"/>
          <p:cNvSpPr txBox="1"/>
          <p:nvPr/>
        </p:nvSpPr>
        <p:spPr>
          <a:xfrm>
            <a:off x="4801319" y="3883497"/>
            <a:ext cx="452120" cy="245745"/>
          </a:xfrm>
          <a:prstGeom prst="rect">
            <a:avLst/>
          </a:prstGeom>
          <a:noFill/>
        </p:spPr>
        <p:txBody>
          <a:bodyPr wrap="none" lIns="0" tIns="0" rIns="0" bIns="0" rtlCol="0">
            <a:spAutoFit/>
          </a:bodyPr>
          <a:lstStyle/>
          <a:p>
            <a:pPr algn="ctr"/>
            <a:r>
              <a:rPr lang="en-US" sz="1600" b="1" dirty="0">
                <a:solidFill>
                  <a:schemeClr val="bg2">
                    <a:lumMod val="10000"/>
                  </a:schemeClr>
                </a:solidFill>
                <a:latin typeface="+mn-ea"/>
              </a:rPr>
              <a:t>2025</a:t>
            </a:r>
          </a:p>
        </p:txBody>
      </p:sp>
      <p:sp>
        <p:nvSpPr>
          <p:cNvPr id="95" name="TextBox 94"/>
          <p:cNvSpPr txBox="1"/>
          <p:nvPr/>
        </p:nvSpPr>
        <p:spPr>
          <a:xfrm>
            <a:off x="7022839" y="3883497"/>
            <a:ext cx="452120" cy="245745"/>
          </a:xfrm>
          <a:prstGeom prst="rect">
            <a:avLst/>
          </a:prstGeom>
          <a:noFill/>
        </p:spPr>
        <p:txBody>
          <a:bodyPr wrap="none" lIns="0" tIns="0" rIns="0" bIns="0" rtlCol="0">
            <a:spAutoFit/>
          </a:bodyPr>
          <a:lstStyle/>
          <a:p>
            <a:pPr algn="ctr"/>
            <a:r>
              <a:rPr lang="en-US" sz="1600" b="1" dirty="0">
                <a:solidFill>
                  <a:schemeClr val="bg2">
                    <a:lumMod val="10000"/>
                  </a:schemeClr>
                </a:solidFill>
                <a:latin typeface="+mn-ea"/>
              </a:rPr>
              <a:t>2027</a:t>
            </a:r>
          </a:p>
        </p:txBody>
      </p:sp>
      <p:sp>
        <p:nvSpPr>
          <p:cNvPr id="96" name="TextBox 95"/>
          <p:cNvSpPr txBox="1"/>
          <p:nvPr/>
        </p:nvSpPr>
        <p:spPr>
          <a:xfrm>
            <a:off x="9242793" y="3883497"/>
            <a:ext cx="455253" cy="246221"/>
          </a:xfrm>
          <a:prstGeom prst="rect">
            <a:avLst/>
          </a:prstGeom>
          <a:noFill/>
        </p:spPr>
        <p:txBody>
          <a:bodyPr wrap="none" lIns="0" tIns="0" rIns="0" bIns="0" rtlCol="0">
            <a:spAutoFit/>
          </a:bodyPr>
          <a:lstStyle/>
          <a:p>
            <a:pPr algn="ctr"/>
            <a:r>
              <a:rPr lang="en-US" sz="1600" b="1" dirty="0">
                <a:solidFill>
                  <a:schemeClr val="bg2">
                    <a:lumMod val="10000"/>
                  </a:schemeClr>
                </a:solidFill>
                <a:latin typeface="+mn-ea"/>
              </a:rPr>
              <a:t>2028</a:t>
            </a:r>
          </a:p>
        </p:txBody>
      </p:sp>
      <p:sp>
        <p:nvSpPr>
          <p:cNvPr id="38" name="TextBox 37"/>
          <p:cNvSpPr txBox="1"/>
          <p:nvPr/>
        </p:nvSpPr>
        <p:spPr>
          <a:xfrm>
            <a:off x="1035599" y="5296590"/>
            <a:ext cx="10121124" cy="384721"/>
          </a:xfrm>
          <a:prstGeom prst="rect">
            <a:avLst/>
          </a:prstGeom>
          <a:noFill/>
        </p:spPr>
        <p:txBody>
          <a:bodyPr wrap="square" lIns="0" tIns="0" rIns="0" bIns="0" rtlCol="0">
            <a:spAutoFit/>
          </a:bodyPr>
          <a:lstStyle/>
          <a:p>
            <a:pPr algn="ctr"/>
            <a:r>
              <a:rPr lang="en-US" altLang="zh-CN" sz="1300" dirty="0">
                <a:solidFill>
                  <a:schemeClr val="tx1">
                    <a:lumMod val="75000"/>
                    <a:lumOff val="25000"/>
                  </a:schemeClr>
                </a:solidFill>
                <a:sym typeface="+mn-ea"/>
              </a:rPr>
              <a:t>Click here to add content, content to match the title. </a:t>
            </a:r>
            <a:r>
              <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rPr>
              <a:t>Click here to add content, content to match the title. Click here to add content, content to match the title. Click here to add content, content to match the title. </a:t>
            </a:r>
            <a:endParaRPr lang="zh-CN" altLang="en-US" sz="1300" dirty="0">
              <a:solidFill>
                <a:schemeClr val="tx1">
                  <a:lumMod val="75000"/>
                  <a:lumOff val="25000"/>
                </a:schemeClr>
              </a:solidFill>
              <a:latin typeface="+mn-ea"/>
            </a:endParaRPr>
          </a:p>
        </p:txBody>
      </p:sp>
      <p:cxnSp>
        <p:nvCxnSpPr>
          <p:cNvPr id="39" name="Straight Connector 38"/>
          <p:cNvCxnSpPr/>
          <p:nvPr/>
        </p:nvCxnSpPr>
        <p:spPr>
          <a:xfrm>
            <a:off x="1043792"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p15="http://schemas.microsoft.com/office/powerpoint/2012/main" xmlns="">
      <p:transition spd="med"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0" presetClass="entr" presetSubtype="0" fill="hold" nodeType="afterEffect">
                                  <p:childTnLst>
                                    <p:set>
                                      <p:cBhvr>
                                        <p:cTn id="7" dur="1" fill="hold">
                                          <p:stCondLst>
                                            <p:cond delay="0"/>
                                          </p:stCondLst>
                                        </p:cTn>
                                        <p:tgtEl>
                                          <p:spTgt spid="34"/>
                                        </p:tgtEl>
                                        <p:attrNameLst>
                                          <p:attrName>style.visibility</p:attrName>
                                        </p:attrNameLst>
                                      </p:cBhvr>
                                      <p:to>
                                        <p:strVal val="visible"/>
                                      </p:to>
                                    </p:set>
                                    <p:animEffect transition="in" filter="wedge">
                                      <p:cBhvr>
                                        <p:cTn id="8" dur="1000"/>
                                        <p:tgtEl>
                                          <p:spTgt spid="34"/>
                                        </p:tgtEl>
                                      </p:cBhvr>
                                    </p:animEffect>
                                  </p:childTnLst>
                                </p:cTn>
                              </p:par>
                            </p:childTnLst>
                          </p:cTn>
                        </p:par>
                        <p:par>
                          <p:cTn id="9" fill="hold" nodeType="withGroup">
                            <p:stCondLst>
                              <p:cond delay="1000"/>
                            </p:stCondLst>
                            <p:childTnLst>
                              <p:par>
                                <p:cTn id="10" presetID="12" presetClass="entr" presetSubtype="4" fill="hold" grpId="0" nodeType="afterEffect">
                                  <p:childTnLst>
                                    <p:set>
                                      <p:cBhvr>
                                        <p:cTn id="11" dur="1" fill="hold">
                                          <p:stCondLst>
                                            <p:cond delay="0"/>
                                          </p:stCondLst>
                                        </p:cTn>
                                        <p:tgtEl>
                                          <p:spTgt spid="92"/>
                                        </p:tgtEl>
                                        <p:attrNameLst>
                                          <p:attrName>style.visibility</p:attrName>
                                        </p:attrNameLst>
                                      </p:cBhvr>
                                      <p:to>
                                        <p:strVal val="visible"/>
                                      </p:to>
                                    </p:set>
                                    <p:animEffect transition="in" filter="slide(fromBottom)">
                                      <p:cBhvr>
                                        <p:cTn id="12" dur="500"/>
                                        <p:tgtEl>
                                          <p:spTgt spid="92"/>
                                        </p:tgtEl>
                                      </p:cBhvr>
                                    </p:animEffect>
                                  </p:childTnLst>
                                </p:cTn>
                              </p:par>
                            </p:childTnLst>
                          </p:cTn>
                        </p:par>
                        <p:par>
                          <p:cTn id="13" fill="hold" nodeType="withGroup">
                            <p:stCondLst>
                              <p:cond delay="1500"/>
                            </p:stCondLst>
                            <p:childTnLst>
                              <p:par>
                                <p:cTn id="14" presetID="20" presetClass="entr" presetSubtype="0" fill="hold" nodeType="afterEffect">
                                  <p:childTnLst>
                                    <p:set>
                                      <p:cBhvr>
                                        <p:cTn id="15" dur="1" fill="hold">
                                          <p:stCondLst>
                                            <p:cond delay="0"/>
                                          </p:stCondLst>
                                        </p:cTn>
                                        <p:tgtEl>
                                          <p:spTgt spid="35"/>
                                        </p:tgtEl>
                                        <p:attrNameLst>
                                          <p:attrName>style.visibility</p:attrName>
                                        </p:attrNameLst>
                                      </p:cBhvr>
                                      <p:to>
                                        <p:strVal val="visible"/>
                                      </p:to>
                                    </p:set>
                                    <p:animEffect transition="in" filter="wedge">
                                      <p:cBhvr>
                                        <p:cTn id="16" dur="1000"/>
                                        <p:tgtEl>
                                          <p:spTgt spid="35"/>
                                        </p:tgtEl>
                                      </p:cBhvr>
                                    </p:animEffect>
                                  </p:childTnLst>
                                </p:cTn>
                              </p:par>
                            </p:childTnLst>
                          </p:cTn>
                        </p:par>
                        <p:par>
                          <p:cTn id="17" fill="hold" nodeType="withGroup">
                            <p:stCondLst>
                              <p:cond delay="2500"/>
                            </p:stCondLst>
                            <p:childTnLst>
                              <p:par>
                                <p:cTn id="18" presetID="12" presetClass="entr" presetSubtype="4" fill="hold" grpId="1" nodeType="afterEffect">
                                  <p:childTnLst>
                                    <p:set>
                                      <p:cBhvr>
                                        <p:cTn id="19" dur="1" fill="hold">
                                          <p:stCondLst>
                                            <p:cond delay="0"/>
                                          </p:stCondLst>
                                        </p:cTn>
                                        <p:tgtEl>
                                          <p:spTgt spid="93"/>
                                        </p:tgtEl>
                                        <p:attrNameLst>
                                          <p:attrName>style.visibility</p:attrName>
                                        </p:attrNameLst>
                                      </p:cBhvr>
                                      <p:to>
                                        <p:strVal val="visible"/>
                                      </p:to>
                                    </p:set>
                                    <p:animEffect transition="in" filter="slide(fromBottom)">
                                      <p:cBhvr>
                                        <p:cTn id="20" dur="500"/>
                                        <p:tgtEl>
                                          <p:spTgt spid="93"/>
                                        </p:tgtEl>
                                      </p:cBhvr>
                                    </p:animEffect>
                                  </p:childTnLst>
                                </p:cTn>
                              </p:par>
                            </p:childTnLst>
                          </p:cTn>
                        </p:par>
                        <p:par>
                          <p:cTn id="21" fill="hold" nodeType="withGroup">
                            <p:stCondLst>
                              <p:cond delay="3000"/>
                            </p:stCondLst>
                            <p:childTnLst>
                              <p:par>
                                <p:cTn id="22" presetID="20" presetClass="entr" presetSubtype="0" fill="hold" nodeType="afterEffect">
                                  <p:childTnLst>
                                    <p:set>
                                      <p:cBhvr>
                                        <p:cTn id="23" dur="1" fill="hold">
                                          <p:stCondLst>
                                            <p:cond delay="0"/>
                                          </p:stCondLst>
                                        </p:cTn>
                                        <p:tgtEl>
                                          <p:spTgt spid="36"/>
                                        </p:tgtEl>
                                        <p:attrNameLst>
                                          <p:attrName>style.visibility</p:attrName>
                                        </p:attrNameLst>
                                      </p:cBhvr>
                                      <p:to>
                                        <p:strVal val="visible"/>
                                      </p:to>
                                    </p:set>
                                    <p:animEffect transition="in" filter="wedge">
                                      <p:cBhvr>
                                        <p:cTn id="24" dur="1000"/>
                                        <p:tgtEl>
                                          <p:spTgt spid="36"/>
                                        </p:tgtEl>
                                      </p:cBhvr>
                                    </p:animEffect>
                                  </p:childTnLst>
                                </p:cTn>
                              </p:par>
                            </p:childTnLst>
                          </p:cTn>
                        </p:par>
                        <p:par>
                          <p:cTn id="25" fill="hold" nodeType="withGroup">
                            <p:stCondLst>
                              <p:cond delay="4000"/>
                            </p:stCondLst>
                            <p:childTnLst>
                              <p:par>
                                <p:cTn id="26" presetID="12" presetClass="entr" presetSubtype="4" fill="hold" grpId="2" nodeType="afterEffect">
                                  <p:childTnLst>
                                    <p:set>
                                      <p:cBhvr>
                                        <p:cTn id="27" dur="1" fill="hold">
                                          <p:stCondLst>
                                            <p:cond delay="0"/>
                                          </p:stCondLst>
                                        </p:cTn>
                                        <p:tgtEl>
                                          <p:spTgt spid="95"/>
                                        </p:tgtEl>
                                        <p:attrNameLst>
                                          <p:attrName>style.visibility</p:attrName>
                                        </p:attrNameLst>
                                      </p:cBhvr>
                                      <p:to>
                                        <p:strVal val="visible"/>
                                      </p:to>
                                    </p:set>
                                    <p:animEffect transition="in" filter="slide(fromBottom)">
                                      <p:cBhvr>
                                        <p:cTn id="28" dur="500"/>
                                        <p:tgtEl>
                                          <p:spTgt spid="95"/>
                                        </p:tgtEl>
                                      </p:cBhvr>
                                    </p:animEffect>
                                  </p:childTnLst>
                                </p:cTn>
                              </p:par>
                            </p:childTnLst>
                          </p:cTn>
                        </p:par>
                        <p:par>
                          <p:cTn id="29" fill="hold" nodeType="withGroup">
                            <p:stCondLst>
                              <p:cond delay="4500"/>
                            </p:stCondLst>
                            <p:childTnLst>
                              <p:par>
                                <p:cTn id="30" presetID="20" presetClass="entr" presetSubtype="0" fill="hold" nodeType="afterEffect">
                                  <p:childTnLst>
                                    <p:set>
                                      <p:cBhvr>
                                        <p:cTn id="31" dur="1" fill="hold">
                                          <p:stCondLst>
                                            <p:cond delay="0"/>
                                          </p:stCondLst>
                                        </p:cTn>
                                        <p:tgtEl>
                                          <p:spTgt spid="37"/>
                                        </p:tgtEl>
                                        <p:attrNameLst>
                                          <p:attrName>style.visibility</p:attrName>
                                        </p:attrNameLst>
                                      </p:cBhvr>
                                      <p:to>
                                        <p:strVal val="visible"/>
                                      </p:to>
                                    </p:set>
                                    <p:animEffect transition="in" filter="wedge">
                                      <p:cBhvr>
                                        <p:cTn id="32" dur="1000"/>
                                        <p:tgtEl>
                                          <p:spTgt spid="37"/>
                                        </p:tgtEl>
                                      </p:cBhvr>
                                    </p:animEffect>
                                  </p:childTnLst>
                                </p:cTn>
                              </p:par>
                            </p:childTnLst>
                          </p:cTn>
                        </p:par>
                        <p:par>
                          <p:cTn id="33" fill="hold" nodeType="withGroup">
                            <p:stCondLst>
                              <p:cond delay="5500"/>
                            </p:stCondLst>
                            <p:childTnLst>
                              <p:par>
                                <p:cTn id="34" presetID="12" presetClass="entr" presetSubtype="4" fill="hold" grpId="3" nodeType="afterEffect">
                                  <p:childTnLst>
                                    <p:set>
                                      <p:cBhvr>
                                        <p:cTn id="35" dur="1" fill="hold">
                                          <p:stCondLst>
                                            <p:cond delay="0"/>
                                          </p:stCondLst>
                                        </p:cTn>
                                        <p:tgtEl>
                                          <p:spTgt spid="96"/>
                                        </p:tgtEl>
                                        <p:attrNameLst>
                                          <p:attrName>style.visibility</p:attrName>
                                        </p:attrNameLst>
                                      </p:cBhvr>
                                      <p:to>
                                        <p:strVal val="visible"/>
                                      </p:to>
                                    </p:set>
                                    <p:animEffect transition="in" filter="slide(fromBottom)">
                                      <p:cBhvr>
                                        <p:cTn id="36" dur="500"/>
                                        <p:tgtEl>
                                          <p:spTgt spid="96"/>
                                        </p:tgtEl>
                                      </p:cBhvr>
                                    </p:animEffect>
                                  </p:childTnLst>
                                </p:cTn>
                              </p:par>
                            </p:childTnLst>
                          </p:cTn>
                        </p:par>
                        <p:par>
                          <p:cTn id="37" fill="hold" nodeType="withGroup">
                            <p:stCondLst>
                              <p:cond delay="6000"/>
                            </p:stCondLst>
                            <p:childTnLst>
                              <p:par>
                                <p:cTn id="38" presetID="12" presetClass="entr" presetSubtype="4" fill="hold" nodeType="afterEffect">
                                  <p:childTnLst>
                                    <p:set>
                                      <p:cBhvr>
                                        <p:cTn id="39" dur="1" fill="hold">
                                          <p:stCondLst>
                                            <p:cond delay="0"/>
                                          </p:stCondLst>
                                        </p:cTn>
                                        <p:tgtEl>
                                          <p:spTgt spid="5"/>
                                        </p:tgtEl>
                                        <p:attrNameLst>
                                          <p:attrName>style.visibility</p:attrName>
                                        </p:attrNameLst>
                                      </p:cBhvr>
                                      <p:to>
                                        <p:strVal val="visible"/>
                                      </p:to>
                                    </p:set>
                                    <p:animEffect transition="in" filter="slide(fromBottom)">
                                      <p:cBhvr>
                                        <p:cTn id="40" dur="500"/>
                                        <p:tgtEl>
                                          <p:spTgt spid="5"/>
                                        </p:tgtEl>
                                      </p:cBhvr>
                                    </p:animEffect>
                                  </p:childTnLst>
                                </p:cTn>
                              </p:par>
                            </p:childTnLst>
                          </p:cTn>
                        </p:par>
                        <p:par>
                          <p:cTn id="41" fill="hold" nodeType="withGroup">
                            <p:stCondLst>
                              <p:cond delay="6500"/>
                            </p:stCondLst>
                            <p:childTnLst>
                              <p:par>
                                <p:cTn id="42" presetID="18" presetClass="entr" presetSubtype="3" fill="hold" nodeType="afterEffect">
                                  <p:childTnLst>
                                    <p:set>
                                      <p:cBhvr>
                                        <p:cTn id="43" dur="1" fill="hold">
                                          <p:stCondLst>
                                            <p:cond delay="0"/>
                                          </p:stCondLst>
                                        </p:cTn>
                                        <p:tgtEl>
                                          <p:spTgt spid="39"/>
                                        </p:tgtEl>
                                        <p:attrNameLst>
                                          <p:attrName>style.visibility</p:attrName>
                                        </p:attrNameLst>
                                      </p:cBhvr>
                                      <p:to>
                                        <p:strVal val="visible"/>
                                      </p:to>
                                    </p:set>
                                    <p:animEffect transition="in" filter="strips(upRight)">
                                      <p:cBhvr>
                                        <p:cTn id="44" dur="500"/>
                                        <p:tgtEl>
                                          <p:spTgt spid="39"/>
                                        </p:tgtEl>
                                      </p:cBhvr>
                                    </p:animEffect>
                                  </p:childTnLst>
                                </p:cTn>
                              </p:par>
                            </p:childTnLst>
                          </p:cTn>
                        </p:par>
                        <p:par>
                          <p:cTn id="45" fill="hold" nodeType="withGroup">
                            <p:stCondLst>
                              <p:cond delay="7000"/>
                            </p:stCondLst>
                            <p:childTnLst>
                              <p:par>
                                <p:cTn id="46" presetID="10" presetClass="entr" presetSubtype="0" fill="hold" grpId="4" nodeType="afterEffect">
                                  <p:childTnLst>
                                    <p:set>
                                      <p:cBhvr>
                                        <p:cTn id="47" dur="1" fill="hold">
                                          <p:stCondLst>
                                            <p:cond delay="0"/>
                                          </p:stCondLst>
                                        </p:cTn>
                                        <p:tgtEl>
                                          <p:spTgt spid="38"/>
                                        </p:tgtEl>
                                        <p:attrNameLst>
                                          <p:attrName>style.visibility</p:attrName>
                                        </p:attrNameLst>
                                      </p:cBhvr>
                                      <p:to>
                                        <p:strVal val="visible"/>
                                      </p:to>
                                    </p:set>
                                    <p:animEffect transition="in" filter="fade">
                                      <p:cBhvr>
                                        <p:cTn id="4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93" grpId="1"/>
      <p:bldP spid="95" grpId="2"/>
      <p:bldP spid="96" grpId="3"/>
      <p:bldP spid="38" grpId="4"/>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A2D7DB"/>
        </a:solidFill>
        <a:effectLst/>
      </p:bgPr>
    </p:bg>
    <p:spTree>
      <p:nvGrpSpPr>
        <p:cNvPr id="1" name=""/>
        <p:cNvGrpSpPr/>
        <p:nvPr/>
      </p:nvGrpSpPr>
      <p:grpSpPr>
        <a:xfrm>
          <a:off x="0" y="0"/>
          <a:ext cx="0" cy="0"/>
          <a:chOff x="0" y="0"/>
          <a:chExt cx="0" cy="0"/>
        </a:xfrm>
      </p:grpSpPr>
      <p:sp>
        <p:nvSpPr>
          <p:cNvPr id="8" name="矩形: 圆角 7">
            <a:extLst>
              <a:ext uri="{FF2B5EF4-FFF2-40B4-BE49-F238E27FC236}">
                <a16:creationId xmlns:a16="http://schemas.microsoft.com/office/drawing/2014/main" id="{7B581842-C0F2-4D8A-B3EA-D7ADACFFD428}"/>
              </a:ext>
            </a:extLst>
          </p:cNvPr>
          <p:cNvSpPr/>
          <p:nvPr/>
        </p:nvSpPr>
        <p:spPr>
          <a:xfrm>
            <a:off x="3766457" y="899886"/>
            <a:ext cx="4659086" cy="4659086"/>
          </a:xfrm>
          <a:prstGeom prst="roundRect">
            <a:avLst>
              <a:gd name="adj" fmla="val 54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4425950" y="1663700"/>
            <a:ext cx="3340100" cy="2518410"/>
            <a:chOff x="6970" y="2620"/>
            <a:chExt cx="5260" cy="3966"/>
          </a:xfrm>
        </p:grpSpPr>
        <p:sp>
          <p:nvSpPr>
            <p:cNvPr id="4" name="文本框 3"/>
            <p:cNvSpPr txBox="1"/>
            <p:nvPr/>
          </p:nvSpPr>
          <p:spPr>
            <a:xfrm>
              <a:off x="8177" y="2620"/>
              <a:ext cx="2846" cy="2931"/>
            </a:xfrm>
            <a:prstGeom prst="rect">
              <a:avLst/>
            </a:prstGeom>
            <a:noFill/>
          </p:spPr>
          <p:txBody>
            <a:bodyPr wrap="none" rtlCol="0">
              <a:spAutoFit/>
            </a:bodyPr>
            <a:lstStyle/>
            <a:p>
              <a:pPr algn="dist"/>
              <a:r>
                <a:rPr lang="en-US" altLang="zh-CN" sz="11500" b="1">
                  <a:solidFill>
                    <a:schemeClr val="tx1">
                      <a:lumMod val="75000"/>
                      <a:lumOff val="25000"/>
                    </a:schemeClr>
                  </a:solidFill>
                  <a:latin typeface="Arial"/>
                  <a:ea typeface="微软雅黑" panose="020B0503020204020204" charset="-122"/>
                  <a:sym typeface="Arial"/>
                </a:rPr>
                <a:t>03</a:t>
              </a:r>
              <a:endParaRPr lang="zh-CN" altLang="en-US" sz="11500" b="1">
                <a:solidFill>
                  <a:schemeClr val="tx1">
                    <a:lumMod val="75000"/>
                    <a:lumOff val="25000"/>
                  </a:schemeClr>
                </a:solidFill>
                <a:latin typeface="Arial"/>
                <a:ea typeface="微软雅黑" panose="020B0503020204020204" charset="-122"/>
                <a:sym typeface="Arial"/>
              </a:endParaRPr>
            </a:p>
          </p:txBody>
        </p:sp>
        <p:cxnSp>
          <p:nvCxnSpPr>
            <p:cNvPr id="5" name="直接连接符 4"/>
            <p:cNvCxnSpPr/>
            <p:nvPr/>
          </p:nvCxnSpPr>
          <p:spPr>
            <a:xfrm>
              <a:off x="8335" y="5552"/>
              <a:ext cx="2529" cy="0"/>
            </a:xfrm>
            <a:prstGeom prst="line">
              <a:avLst/>
            </a:prstGeom>
            <a:ln w="19050">
              <a:solidFill>
                <a:srgbClr val="19A3BD"/>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6970" y="5859"/>
              <a:ext cx="5260" cy="727"/>
            </a:xfrm>
            <a:prstGeom prst="rect">
              <a:avLst/>
            </a:prstGeom>
            <a:noFill/>
          </p:spPr>
          <p:txBody>
            <a:bodyPr wrap="square" rtlCol="0">
              <a:spAutoFit/>
            </a:bodyPr>
            <a:lstStyle/>
            <a:p>
              <a:pPr algn="ctr"/>
              <a:r>
                <a:rPr lang="en-US" altLang="zh-CN" sz="2400" dirty="0">
                  <a:solidFill>
                    <a:schemeClr val="tx1">
                      <a:lumMod val="75000"/>
                      <a:lumOff val="25000"/>
                    </a:schemeClr>
                  </a:solidFill>
                  <a:latin typeface="Arial"/>
                  <a:ea typeface="微软雅黑" panose="020B0503020204020204" charset="-122"/>
                  <a:sym typeface="Arial"/>
                </a:rPr>
                <a:t>ADD TITLE TEXT</a:t>
              </a:r>
              <a:endParaRPr lang="zh-CN" altLang="en-US" sz="24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mc:Choice>
    <mc:Fallback xmlns:p15="http://schemas.microsoft.com/office/powerpoint/2012/main" xmlns="">
      <p:transition spd="slow"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a:extLst>
              <a:ext uri="{FF2B5EF4-FFF2-40B4-BE49-F238E27FC236}">
                <a16:creationId xmlns:a16="http://schemas.microsoft.com/office/drawing/2014/main" id="{45BFC024-72F8-4430-97B4-5C05471304DD}"/>
              </a:ext>
            </a:extLst>
          </p:cNvPr>
          <p:cNvSpPr txBox="1"/>
          <p:nvPr/>
        </p:nvSpPr>
        <p:spPr>
          <a:xfrm>
            <a:off x="5333286" y="1993017"/>
            <a:ext cx="854075" cy="584775"/>
          </a:xfrm>
          <a:prstGeom prst="rect">
            <a:avLst/>
          </a:prstGeom>
          <a:noFill/>
        </p:spPr>
        <p:txBody>
          <a:bodyPr wrap="square" rtlCol="0">
            <a:spAutoFit/>
          </a:bodyPr>
          <a:lstStyle/>
          <a:p>
            <a:pPr algn="r"/>
            <a:r>
              <a:rPr lang="en-US" altLang="zh-CN" sz="3200">
                <a:solidFill>
                  <a:schemeClr val="tx1">
                    <a:lumMod val="75000"/>
                    <a:lumOff val="25000"/>
                  </a:schemeClr>
                </a:solidFill>
                <a:latin typeface="微软雅黑" panose="020B0503020204020204" pitchFamily="34" charset="-122"/>
                <a:ea typeface="微软雅黑" panose="020B0503020204020204" pitchFamily="34" charset="-122"/>
              </a:rPr>
              <a:t>01</a:t>
            </a:r>
          </a:p>
        </p:txBody>
      </p:sp>
      <p:sp>
        <p:nvSpPr>
          <p:cNvPr id="20" name="文本框 19">
            <a:extLst>
              <a:ext uri="{FF2B5EF4-FFF2-40B4-BE49-F238E27FC236}">
                <a16:creationId xmlns:a16="http://schemas.microsoft.com/office/drawing/2014/main" id="{5CCC05A1-8200-4C6C-82C1-60D676FE8EEA}"/>
              </a:ext>
            </a:extLst>
          </p:cNvPr>
          <p:cNvSpPr txBox="1"/>
          <p:nvPr/>
        </p:nvSpPr>
        <p:spPr>
          <a:xfrm>
            <a:off x="5323030" y="2855335"/>
            <a:ext cx="854075" cy="584775"/>
          </a:xfrm>
          <a:prstGeom prst="rect">
            <a:avLst/>
          </a:prstGeom>
          <a:noFill/>
        </p:spPr>
        <p:txBody>
          <a:bodyPr wrap="square" rtlCol="0">
            <a:spAutoFit/>
          </a:bodyPr>
          <a:lstStyle/>
          <a:p>
            <a:pPr algn="r"/>
            <a:r>
              <a:rPr lang="en-US" altLang="zh-CN" sz="3200">
                <a:solidFill>
                  <a:schemeClr val="tx1">
                    <a:lumMod val="75000"/>
                    <a:lumOff val="25000"/>
                  </a:schemeClr>
                </a:solidFill>
                <a:latin typeface="微软雅黑" panose="020B0503020204020204" pitchFamily="34" charset="-122"/>
                <a:ea typeface="微软雅黑" panose="020B0503020204020204" pitchFamily="34" charset="-122"/>
              </a:rPr>
              <a:t>02</a:t>
            </a:r>
          </a:p>
        </p:txBody>
      </p:sp>
      <p:sp>
        <p:nvSpPr>
          <p:cNvPr id="21" name="文本框 20">
            <a:extLst>
              <a:ext uri="{FF2B5EF4-FFF2-40B4-BE49-F238E27FC236}">
                <a16:creationId xmlns:a16="http://schemas.microsoft.com/office/drawing/2014/main" id="{A02EB716-22B2-4ADB-9A92-FC3A9567BF2A}"/>
              </a:ext>
            </a:extLst>
          </p:cNvPr>
          <p:cNvSpPr txBox="1"/>
          <p:nvPr/>
        </p:nvSpPr>
        <p:spPr>
          <a:xfrm>
            <a:off x="5332653" y="3700698"/>
            <a:ext cx="854075" cy="584775"/>
          </a:xfrm>
          <a:prstGeom prst="rect">
            <a:avLst/>
          </a:prstGeom>
          <a:noFill/>
        </p:spPr>
        <p:txBody>
          <a:bodyPr wrap="square" rtlCol="0">
            <a:spAutoFit/>
          </a:bodyPr>
          <a:lstStyle/>
          <a:p>
            <a:pPr algn="r"/>
            <a:r>
              <a:rPr lang="en-US" altLang="zh-CN" sz="3200">
                <a:solidFill>
                  <a:schemeClr val="tx1">
                    <a:lumMod val="75000"/>
                    <a:lumOff val="25000"/>
                  </a:schemeClr>
                </a:solidFill>
                <a:latin typeface="微软雅黑" panose="020B0503020204020204" pitchFamily="34" charset="-122"/>
                <a:ea typeface="微软雅黑" panose="020B0503020204020204" pitchFamily="34" charset="-122"/>
              </a:rPr>
              <a:t>03</a:t>
            </a:r>
          </a:p>
        </p:txBody>
      </p:sp>
      <p:sp>
        <p:nvSpPr>
          <p:cNvPr id="29" name="文本框 28">
            <a:extLst>
              <a:ext uri="{FF2B5EF4-FFF2-40B4-BE49-F238E27FC236}">
                <a16:creationId xmlns:a16="http://schemas.microsoft.com/office/drawing/2014/main" id="{E74A764C-0B46-431B-83F5-ADB2886CEA22}"/>
              </a:ext>
            </a:extLst>
          </p:cNvPr>
          <p:cNvSpPr txBox="1"/>
          <p:nvPr/>
        </p:nvSpPr>
        <p:spPr>
          <a:xfrm>
            <a:off x="5332653" y="4546042"/>
            <a:ext cx="854075" cy="584775"/>
          </a:xfrm>
          <a:prstGeom prst="rect">
            <a:avLst/>
          </a:prstGeom>
          <a:noFill/>
        </p:spPr>
        <p:txBody>
          <a:bodyPr wrap="square" rtlCol="0">
            <a:spAutoFit/>
          </a:bodyPr>
          <a:lstStyle/>
          <a:p>
            <a:pPr algn="r"/>
            <a:r>
              <a:rPr lang="en-US" altLang="zh-CN" sz="3200">
                <a:solidFill>
                  <a:schemeClr val="tx1">
                    <a:lumMod val="75000"/>
                    <a:lumOff val="25000"/>
                  </a:schemeClr>
                </a:solidFill>
                <a:latin typeface="微软雅黑" panose="020B0503020204020204" pitchFamily="34" charset="-122"/>
                <a:ea typeface="微软雅黑" panose="020B0503020204020204" pitchFamily="34" charset="-122"/>
              </a:rPr>
              <a:t>04</a:t>
            </a:r>
          </a:p>
        </p:txBody>
      </p:sp>
      <p:sp>
        <p:nvSpPr>
          <p:cNvPr id="30" name="文本框 29">
            <a:extLst>
              <a:ext uri="{FF2B5EF4-FFF2-40B4-BE49-F238E27FC236}">
                <a16:creationId xmlns:a16="http://schemas.microsoft.com/office/drawing/2014/main" id="{B24DE567-16EB-4809-8B31-A3515C1A7B10}"/>
              </a:ext>
            </a:extLst>
          </p:cNvPr>
          <p:cNvSpPr txBox="1"/>
          <p:nvPr/>
        </p:nvSpPr>
        <p:spPr>
          <a:xfrm>
            <a:off x="6292999" y="1978050"/>
            <a:ext cx="4475917" cy="506934"/>
          </a:xfrm>
          <a:prstGeom prst="rect">
            <a:avLst/>
          </a:prstGeom>
          <a:noFill/>
        </p:spPr>
        <p:txBody>
          <a:bodyPr wrap="square" rtlCol="0" anchor="ctr">
            <a:spAutoFit/>
          </a:bodyPr>
          <a:lstStyle/>
          <a:p>
            <a:pPr>
              <a:lnSpc>
                <a:spcPct val="120000"/>
              </a:lnSpc>
            </a:pPr>
            <a:r>
              <a:rPr kumimoji="1" lang="en-US" altLang="zh-CN" sz="2400" dirty="0">
                <a:solidFill>
                  <a:schemeClr val="bg2">
                    <a:lumMod val="10000"/>
                  </a:schemeClr>
                </a:solidFill>
                <a:latin typeface="微软雅黑" panose="020B0503020204020204" pitchFamily="34" charset="-122"/>
                <a:ea typeface="微软雅黑" panose="020B0503020204020204" pitchFamily="34" charset="-122"/>
              </a:rPr>
              <a:t>ADD TITLE TEXT</a:t>
            </a:r>
            <a:endParaRPr kumimoji="1" lang="zh-CN" altLang="en-US" sz="24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5577F3DD-7055-478F-A885-6F20F8541409}"/>
              </a:ext>
            </a:extLst>
          </p:cNvPr>
          <p:cNvSpPr txBox="1"/>
          <p:nvPr/>
        </p:nvSpPr>
        <p:spPr>
          <a:xfrm>
            <a:off x="6292999" y="2855335"/>
            <a:ext cx="4475917" cy="506934"/>
          </a:xfrm>
          <a:prstGeom prst="rect">
            <a:avLst/>
          </a:prstGeom>
          <a:noFill/>
        </p:spPr>
        <p:txBody>
          <a:bodyPr wrap="square" rtlCol="0" anchor="ctr">
            <a:spAutoFit/>
          </a:bodyPr>
          <a:lstStyle/>
          <a:p>
            <a:pPr>
              <a:lnSpc>
                <a:spcPct val="120000"/>
              </a:lnSpc>
            </a:pPr>
            <a:r>
              <a:rPr kumimoji="1" lang="en-US" altLang="zh-CN" sz="2400" dirty="0">
                <a:solidFill>
                  <a:schemeClr val="bg2">
                    <a:lumMod val="10000"/>
                  </a:schemeClr>
                </a:solidFill>
                <a:latin typeface="微软雅黑" panose="020B0503020204020204" pitchFamily="34" charset="-122"/>
                <a:ea typeface="微软雅黑" panose="020B0503020204020204" pitchFamily="34" charset="-122"/>
              </a:rPr>
              <a:t>ADD TITLE TEXT</a:t>
            </a:r>
            <a:endParaRPr kumimoji="1" lang="zh-CN" altLang="en-US" sz="24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32" name="文本框 31">
            <a:extLst>
              <a:ext uri="{FF2B5EF4-FFF2-40B4-BE49-F238E27FC236}">
                <a16:creationId xmlns:a16="http://schemas.microsoft.com/office/drawing/2014/main" id="{83B947BF-0631-4165-9EA7-31B6395494A9}"/>
              </a:ext>
            </a:extLst>
          </p:cNvPr>
          <p:cNvSpPr txBox="1"/>
          <p:nvPr/>
        </p:nvSpPr>
        <p:spPr>
          <a:xfrm>
            <a:off x="6350288" y="3688218"/>
            <a:ext cx="4475917" cy="506934"/>
          </a:xfrm>
          <a:prstGeom prst="rect">
            <a:avLst/>
          </a:prstGeom>
          <a:noFill/>
        </p:spPr>
        <p:txBody>
          <a:bodyPr wrap="square" rtlCol="0" anchor="ctr">
            <a:spAutoFit/>
          </a:bodyPr>
          <a:lstStyle/>
          <a:p>
            <a:pPr>
              <a:lnSpc>
                <a:spcPct val="120000"/>
              </a:lnSpc>
            </a:pPr>
            <a:r>
              <a:rPr kumimoji="1" lang="en-US" altLang="zh-CN" sz="2400" dirty="0">
                <a:solidFill>
                  <a:schemeClr val="bg2">
                    <a:lumMod val="10000"/>
                  </a:schemeClr>
                </a:solidFill>
                <a:latin typeface="微软雅黑" panose="020B0503020204020204" pitchFamily="34" charset="-122"/>
                <a:ea typeface="微软雅黑" panose="020B0503020204020204" pitchFamily="34" charset="-122"/>
              </a:rPr>
              <a:t>ADD TITLE TEXT</a:t>
            </a:r>
            <a:endParaRPr kumimoji="1" lang="zh-CN" altLang="en-US" sz="2400" dirty="0">
              <a:solidFill>
                <a:schemeClr val="bg2">
                  <a:lumMod val="10000"/>
                </a:schemeClr>
              </a:solidFill>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E8A7C427-ECE2-464E-BC9A-81F664638725}"/>
              </a:ext>
            </a:extLst>
          </p:cNvPr>
          <p:cNvSpPr txBox="1"/>
          <p:nvPr/>
        </p:nvSpPr>
        <p:spPr>
          <a:xfrm>
            <a:off x="6395329" y="4520006"/>
            <a:ext cx="4475917" cy="506934"/>
          </a:xfrm>
          <a:prstGeom prst="rect">
            <a:avLst/>
          </a:prstGeom>
          <a:noFill/>
        </p:spPr>
        <p:txBody>
          <a:bodyPr wrap="square" rtlCol="0" anchor="ctr">
            <a:spAutoFit/>
          </a:bodyPr>
          <a:lstStyle/>
          <a:p>
            <a:pPr>
              <a:lnSpc>
                <a:spcPct val="120000"/>
              </a:lnSpc>
            </a:pPr>
            <a:r>
              <a:rPr kumimoji="1" lang="en-US" altLang="zh-CN" sz="2400" dirty="0">
                <a:solidFill>
                  <a:schemeClr val="bg2">
                    <a:lumMod val="10000"/>
                  </a:schemeClr>
                </a:solidFill>
                <a:latin typeface="微软雅黑" panose="020B0503020204020204" pitchFamily="34" charset="-122"/>
                <a:ea typeface="微软雅黑" panose="020B0503020204020204" pitchFamily="34" charset="-122"/>
              </a:rPr>
              <a:t>ADD TITLE TEXT</a:t>
            </a:r>
            <a:endParaRPr kumimoji="1" lang="zh-CN" altLang="en-US" sz="2400" dirty="0">
              <a:solidFill>
                <a:schemeClr val="bg2">
                  <a:lumMod val="10000"/>
                </a:schemeClr>
              </a:solidFill>
              <a:latin typeface="微软雅黑" panose="020B0503020204020204" pitchFamily="34" charset="-122"/>
              <a:ea typeface="微软雅黑" panose="020B0503020204020204" pitchFamily="34" charset="-122"/>
            </a:endParaRPr>
          </a:p>
        </p:txBody>
      </p:sp>
      <p:pic>
        <p:nvPicPr>
          <p:cNvPr id="37" name="图片 36">
            <a:extLst>
              <a:ext uri="{FF2B5EF4-FFF2-40B4-BE49-F238E27FC236}">
                <a16:creationId xmlns:a16="http://schemas.microsoft.com/office/drawing/2014/main" id="{E828F1D3-EDAF-4846-ABD4-5EEBAD0C4CDC}"/>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0" y="0"/>
            <a:ext cx="4600353" cy="6858000"/>
          </a:xfrm>
          <a:prstGeom prst="rect">
            <a:avLst/>
          </a:prstGeom>
        </p:spPr>
      </p:pic>
      <p:sp>
        <p:nvSpPr>
          <p:cNvPr id="18" name="文本框 17">
            <a:extLst>
              <a:ext uri="{FF2B5EF4-FFF2-40B4-BE49-F238E27FC236}">
                <a16:creationId xmlns:a16="http://schemas.microsoft.com/office/drawing/2014/main" id="{F0C8587A-DB63-40CC-808F-FF9C9DAFCC81}"/>
              </a:ext>
            </a:extLst>
          </p:cNvPr>
          <p:cNvSpPr txBox="1"/>
          <p:nvPr/>
        </p:nvSpPr>
        <p:spPr>
          <a:xfrm>
            <a:off x="8080438" y="634788"/>
            <a:ext cx="3409725" cy="769441"/>
          </a:xfrm>
          <a:prstGeom prst="rect">
            <a:avLst/>
          </a:prstGeom>
          <a:noFill/>
        </p:spPr>
        <p:txBody>
          <a:bodyPr wrap="square" rtlCol="0">
            <a:spAutoFit/>
          </a:bodyPr>
          <a:lstStyle/>
          <a:p>
            <a:pPr algn="ctr"/>
            <a:r>
              <a:rPr lang="en-US" altLang="zh-CN" sz="4400" dirty="0">
                <a:solidFill>
                  <a:srgbClr val="19A3BD"/>
                </a:solidFill>
                <a:latin typeface="方正清刻本悦宋简体" panose="02000000000000000000" pitchFamily="2" charset="-122"/>
                <a:ea typeface="方正清刻本悦宋简体" panose="02000000000000000000" pitchFamily="2" charset="-122"/>
              </a:rPr>
              <a:t>CONTENTS</a:t>
            </a:r>
          </a:p>
        </p:txBody>
      </p:sp>
    </p:spTree>
  </p:cSld>
  <p:clrMapOvr>
    <a:masterClrMapping/>
  </p:clrMapOvr>
  <p:transition spd="med" advClick="0" advTm="4000">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淘宝网Chenying0907出品 1"/>
          <p:cNvGrpSpPr/>
          <p:nvPr/>
        </p:nvGrpSpPr>
        <p:grpSpPr>
          <a:xfrm>
            <a:off x="4618346" y="1708052"/>
            <a:ext cx="1350533" cy="1549993"/>
            <a:chOff x="8362480" y="3523424"/>
            <a:chExt cx="3600797" cy="4158988"/>
          </a:xfrm>
        </p:grpSpPr>
        <p:sp>
          <p:nvSpPr>
            <p:cNvPr id="3" name="淘宝网Chenying0907出品 1"/>
            <p:cNvSpPr>
              <a:spLocks noChangeArrowheads="1"/>
            </p:cNvSpPr>
            <p:nvPr/>
          </p:nvSpPr>
          <p:spPr bwMode="auto">
            <a:xfrm>
              <a:off x="8362480" y="3523424"/>
              <a:ext cx="3600797" cy="4158988"/>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A2D7DB"/>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4" name="TextBox 3"/>
            <p:cNvSpPr txBox="1"/>
            <p:nvPr/>
          </p:nvSpPr>
          <p:spPr>
            <a:xfrm>
              <a:off x="9193333" y="4074844"/>
              <a:ext cx="1904310" cy="2849132"/>
            </a:xfrm>
            <a:prstGeom prst="rect">
              <a:avLst/>
            </a:prstGeom>
            <a:noFill/>
          </p:spPr>
          <p:txBody>
            <a:bodyPr wrap="square" rtlCol="0">
              <a:spAutoFit/>
            </a:bodyPr>
            <a:lstStyle/>
            <a:p>
              <a:pPr algn="ctr"/>
              <a:r>
                <a:rPr lang="en-US" sz="6300" b="1">
                  <a:solidFill>
                    <a:srgbClr val="FFFFFF"/>
                  </a:solidFill>
                  <a:latin typeface="微软雅黑" panose="020B0503020204020204" charset="-122"/>
                  <a:ea typeface="微软雅黑" panose="020B0503020204020204" charset="-122"/>
                  <a:cs typeface="Lato Regular"/>
                  <a:sym typeface="微软雅黑" panose="020B0503020204020204" charset="-122"/>
                </a:rPr>
                <a:t>S</a:t>
              </a:r>
            </a:p>
          </p:txBody>
        </p:sp>
      </p:grpSp>
      <p:grpSp>
        <p:nvGrpSpPr>
          <p:cNvPr id="5" name="淘宝网Chenying0907出品 4"/>
          <p:cNvGrpSpPr/>
          <p:nvPr/>
        </p:nvGrpSpPr>
        <p:grpSpPr>
          <a:xfrm>
            <a:off x="6023992" y="1708052"/>
            <a:ext cx="1350533" cy="1549993"/>
            <a:chOff x="12110219" y="3523424"/>
            <a:chExt cx="3600797" cy="4158988"/>
          </a:xfrm>
        </p:grpSpPr>
        <p:sp>
          <p:nvSpPr>
            <p:cNvPr id="6" name="淘宝网Chenying0907出品 1"/>
            <p:cNvSpPr>
              <a:spLocks noChangeArrowheads="1"/>
            </p:cNvSpPr>
            <p:nvPr/>
          </p:nvSpPr>
          <p:spPr bwMode="auto">
            <a:xfrm>
              <a:off x="12110219" y="3523424"/>
              <a:ext cx="3600797" cy="4158988"/>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19A3BD"/>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7" name="TextBox 6"/>
            <p:cNvSpPr txBox="1"/>
            <p:nvPr/>
          </p:nvSpPr>
          <p:spPr>
            <a:xfrm>
              <a:off x="12597884" y="4148110"/>
              <a:ext cx="2569741" cy="2849132"/>
            </a:xfrm>
            <a:prstGeom prst="rect">
              <a:avLst/>
            </a:prstGeom>
            <a:noFill/>
          </p:spPr>
          <p:txBody>
            <a:bodyPr wrap="square" rtlCol="0">
              <a:spAutoFit/>
            </a:bodyPr>
            <a:lstStyle/>
            <a:p>
              <a:pPr algn="ctr"/>
              <a:r>
                <a:rPr lang="en-US" sz="6300" b="1">
                  <a:solidFill>
                    <a:srgbClr val="FFFFFF"/>
                  </a:solidFill>
                  <a:latin typeface="微软雅黑" panose="020B0503020204020204" charset="-122"/>
                  <a:ea typeface="微软雅黑" panose="020B0503020204020204" charset="-122"/>
                  <a:cs typeface="Lato Regular"/>
                  <a:sym typeface="微软雅黑" panose="020B0503020204020204" charset="-122"/>
                </a:rPr>
                <a:t>W</a:t>
              </a:r>
            </a:p>
          </p:txBody>
        </p:sp>
      </p:grpSp>
      <p:grpSp>
        <p:nvGrpSpPr>
          <p:cNvPr id="8" name="淘宝网Chenying0907出品 7"/>
          <p:cNvGrpSpPr/>
          <p:nvPr/>
        </p:nvGrpSpPr>
        <p:grpSpPr>
          <a:xfrm>
            <a:off x="4618346" y="3258045"/>
            <a:ext cx="1350533" cy="1549993"/>
            <a:chOff x="8362480" y="7682412"/>
            <a:chExt cx="3600797" cy="4158988"/>
          </a:xfrm>
        </p:grpSpPr>
        <p:sp>
          <p:nvSpPr>
            <p:cNvPr id="9" name="淘宝网Chenying0907出品 1"/>
            <p:cNvSpPr>
              <a:spLocks noChangeArrowheads="1"/>
            </p:cNvSpPr>
            <p:nvPr/>
          </p:nvSpPr>
          <p:spPr bwMode="auto">
            <a:xfrm>
              <a:off x="8362480" y="7682412"/>
              <a:ext cx="3600797" cy="4158988"/>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19A3BD"/>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10" name="TextBox 9"/>
            <p:cNvSpPr txBox="1"/>
            <p:nvPr/>
          </p:nvSpPr>
          <p:spPr>
            <a:xfrm>
              <a:off x="9219881" y="8284145"/>
              <a:ext cx="1904310" cy="2849132"/>
            </a:xfrm>
            <a:prstGeom prst="rect">
              <a:avLst/>
            </a:prstGeom>
            <a:noFill/>
          </p:spPr>
          <p:txBody>
            <a:bodyPr wrap="square" rtlCol="0">
              <a:spAutoFit/>
            </a:bodyPr>
            <a:lstStyle/>
            <a:p>
              <a:pPr algn="ctr"/>
              <a:r>
                <a:rPr lang="en-US" sz="6300" b="1">
                  <a:solidFill>
                    <a:srgbClr val="FFFFFF"/>
                  </a:solidFill>
                  <a:latin typeface="微软雅黑" panose="020B0503020204020204" charset="-122"/>
                  <a:ea typeface="微软雅黑" panose="020B0503020204020204" charset="-122"/>
                  <a:cs typeface="Lato Regular"/>
                  <a:sym typeface="微软雅黑" panose="020B0503020204020204" charset="-122"/>
                </a:rPr>
                <a:t>O</a:t>
              </a:r>
            </a:p>
          </p:txBody>
        </p:sp>
      </p:grpSp>
      <p:grpSp>
        <p:nvGrpSpPr>
          <p:cNvPr id="11" name="淘宝网Chenying0907出品 10"/>
          <p:cNvGrpSpPr/>
          <p:nvPr/>
        </p:nvGrpSpPr>
        <p:grpSpPr>
          <a:xfrm>
            <a:off x="6023992" y="3258045"/>
            <a:ext cx="1350533" cy="1549993"/>
            <a:chOff x="12110219" y="7682412"/>
            <a:chExt cx="3600797" cy="4158988"/>
          </a:xfrm>
        </p:grpSpPr>
        <p:sp>
          <p:nvSpPr>
            <p:cNvPr id="12" name="淘宝网Chenying0907出品 1"/>
            <p:cNvSpPr>
              <a:spLocks noChangeArrowheads="1"/>
            </p:cNvSpPr>
            <p:nvPr/>
          </p:nvSpPr>
          <p:spPr bwMode="auto">
            <a:xfrm>
              <a:off x="12110219" y="7682412"/>
              <a:ext cx="3600797" cy="4158988"/>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A2D7DB"/>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13" name="TextBox 12"/>
            <p:cNvSpPr txBox="1"/>
            <p:nvPr/>
          </p:nvSpPr>
          <p:spPr>
            <a:xfrm>
              <a:off x="12907670" y="8282004"/>
              <a:ext cx="1904310" cy="2849132"/>
            </a:xfrm>
            <a:prstGeom prst="rect">
              <a:avLst/>
            </a:prstGeom>
            <a:noFill/>
          </p:spPr>
          <p:txBody>
            <a:bodyPr wrap="square" rtlCol="0">
              <a:spAutoFit/>
            </a:bodyPr>
            <a:lstStyle/>
            <a:p>
              <a:pPr algn="ctr"/>
              <a:r>
                <a:rPr lang="en-US" sz="6300" b="1">
                  <a:solidFill>
                    <a:srgbClr val="FFFFFF"/>
                  </a:solidFill>
                  <a:latin typeface="微软雅黑" panose="020B0503020204020204" charset="-122"/>
                  <a:ea typeface="微软雅黑" panose="020B0503020204020204" charset="-122"/>
                  <a:cs typeface="Lato Regular"/>
                  <a:sym typeface="微软雅黑" panose="020B0503020204020204" charset="-122"/>
                </a:rPr>
                <a:t>T</a:t>
              </a:r>
            </a:p>
          </p:txBody>
        </p:sp>
      </p:grpSp>
      <p:grpSp>
        <p:nvGrpSpPr>
          <p:cNvPr id="14" name="淘宝网Chenying0907出品 13"/>
          <p:cNvGrpSpPr/>
          <p:nvPr/>
        </p:nvGrpSpPr>
        <p:grpSpPr>
          <a:xfrm>
            <a:off x="2255462" y="3640522"/>
            <a:ext cx="3039983" cy="1424295"/>
            <a:chOff x="2062553" y="8708683"/>
            <a:chExt cx="8105213" cy="3821710"/>
          </a:xfrm>
        </p:grpSpPr>
        <p:sp>
          <p:nvSpPr>
            <p:cNvPr id="15" name="淘宝网Chenying0907出品 1"/>
            <p:cNvSpPr>
              <a:spLocks noChangeArrowheads="1"/>
            </p:cNvSpPr>
            <p:nvPr/>
          </p:nvSpPr>
          <p:spPr bwMode="auto">
            <a:xfrm>
              <a:off x="2062553" y="9127136"/>
              <a:ext cx="1388263" cy="1603470"/>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19A3BD"/>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16" name="TextBox 15"/>
            <p:cNvSpPr txBox="1"/>
            <p:nvPr/>
          </p:nvSpPr>
          <p:spPr>
            <a:xfrm>
              <a:off x="3450813" y="8708683"/>
              <a:ext cx="4413263" cy="825836"/>
            </a:xfrm>
            <a:prstGeom prst="rect">
              <a:avLst/>
            </a:prstGeom>
            <a:noFill/>
          </p:spPr>
          <p:txBody>
            <a:bodyPr wrap="none" rtlCol="0">
              <a:spAutoFit/>
            </a:bodyPr>
            <a:lstStyle/>
            <a:p>
              <a:pPr algn="ctr"/>
              <a:r>
                <a:rPr lang="en-US" altLang="zh-CN" sz="1400" b="1" dirty="0">
                  <a:latin typeface="微软雅黑" panose="020B0503020204020204" charset="-122"/>
                  <a:ea typeface="微软雅黑" panose="020B0503020204020204" charset="-122"/>
                  <a:sym typeface="微软雅黑" panose="020B0503020204020204" charset="-122"/>
                </a:rPr>
                <a:t>ADD TITLE TEXT</a:t>
              </a:r>
              <a:endParaRPr lang="id-ID" altLang="zh-CN" sz="1400" b="1" dirty="0">
                <a:latin typeface="微软雅黑" panose="020B0503020204020204" charset="-122"/>
                <a:ea typeface="微软雅黑" panose="020B0503020204020204" charset="-122"/>
                <a:sym typeface="微软雅黑" panose="020B0503020204020204" charset="-122"/>
              </a:endParaRPr>
            </a:p>
          </p:txBody>
        </p:sp>
        <p:sp>
          <p:nvSpPr>
            <p:cNvPr id="17" name="TextBox 16"/>
            <p:cNvSpPr txBox="1"/>
            <p:nvPr/>
          </p:nvSpPr>
          <p:spPr>
            <a:xfrm>
              <a:off x="3552646" y="9605104"/>
              <a:ext cx="4828150" cy="242898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a:t>
              </a:r>
              <a:endParaRPr lang="en-US" dirty="0">
                <a:cs typeface="宋体" panose="02010600030101010101" pitchFamily="2" charset="-122"/>
                <a:sym typeface="微软雅黑" panose="020B0503020204020204" charset="-122"/>
              </a:endParaRPr>
            </a:p>
          </p:txBody>
        </p:sp>
        <p:grpSp>
          <p:nvGrpSpPr>
            <p:cNvPr id="18" name="Group 45"/>
            <p:cNvGrpSpPr/>
            <p:nvPr/>
          </p:nvGrpSpPr>
          <p:grpSpPr>
            <a:xfrm flipV="1">
              <a:off x="2570058" y="10730503"/>
              <a:ext cx="7597708" cy="1799890"/>
              <a:chOff x="2726534" y="2924341"/>
              <a:chExt cx="7597708" cy="1550438"/>
            </a:xfrm>
          </p:grpSpPr>
          <p:cxnSp>
            <p:nvCxnSpPr>
              <p:cNvPr id="20" name="Straight Connector 46"/>
              <p:cNvCxnSpPr/>
              <p:nvPr/>
            </p:nvCxnSpPr>
            <p:spPr>
              <a:xfrm flipH="1" flipV="1">
                <a:off x="2726534" y="2924341"/>
                <a:ext cx="7597708" cy="0"/>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47"/>
              <p:cNvCxnSpPr>
                <a:stCxn id="15" idx="1"/>
              </p:cNvCxnSpPr>
              <p:nvPr/>
            </p:nvCxnSpPr>
            <p:spPr>
              <a:xfrm flipV="1">
                <a:off x="2751796" y="2924341"/>
                <a:ext cx="4888" cy="1550438"/>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48"/>
              <p:cNvCxnSpPr/>
              <p:nvPr/>
            </p:nvCxnSpPr>
            <p:spPr>
              <a:xfrm flipH="1" flipV="1">
                <a:off x="10324242" y="2924341"/>
                <a:ext cx="0" cy="599083"/>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sp>
          <p:nvSpPr>
            <p:cNvPr id="19" name="淘宝网Chenying0907出品 204"/>
            <p:cNvSpPr>
              <a:spLocks noEditPoints="1"/>
            </p:cNvSpPr>
            <p:nvPr/>
          </p:nvSpPr>
          <p:spPr bwMode="auto">
            <a:xfrm>
              <a:off x="2293420" y="9572812"/>
              <a:ext cx="936302" cy="622785"/>
            </a:xfrm>
            <a:custGeom>
              <a:avLst/>
              <a:gdLst/>
              <a:ahLst/>
              <a:cxnLst>
                <a:cxn ang="0">
                  <a:pos x="86" y="15"/>
                </a:cxn>
                <a:cxn ang="0">
                  <a:pos x="44" y="29"/>
                </a:cxn>
                <a:cxn ang="0">
                  <a:pos x="43" y="29"/>
                </a:cxn>
                <a:cxn ang="0">
                  <a:pos x="43" y="29"/>
                </a:cxn>
                <a:cxn ang="0">
                  <a:pos x="18" y="21"/>
                </a:cxn>
                <a:cxn ang="0">
                  <a:pos x="14" y="32"/>
                </a:cxn>
                <a:cxn ang="0">
                  <a:pos x="17" y="36"/>
                </a:cxn>
                <a:cxn ang="0">
                  <a:pos x="15" y="40"/>
                </a:cxn>
                <a:cxn ang="0">
                  <a:pos x="17" y="56"/>
                </a:cxn>
                <a:cxn ang="0">
                  <a:pos x="16" y="57"/>
                </a:cxn>
                <a:cxn ang="0">
                  <a:pos x="16" y="58"/>
                </a:cxn>
                <a:cxn ang="0">
                  <a:pos x="8" y="58"/>
                </a:cxn>
                <a:cxn ang="0">
                  <a:pos x="7" y="57"/>
                </a:cxn>
                <a:cxn ang="0">
                  <a:pos x="7" y="56"/>
                </a:cxn>
                <a:cxn ang="0">
                  <a:pos x="9" y="40"/>
                </a:cxn>
                <a:cxn ang="0">
                  <a:pos x="7" y="36"/>
                </a:cxn>
                <a:cxn ang="0">
                  <a:pos x="10" y="32"/>
                </a:cxn>
                <a:cxn ang="0">
                  <a:pos x="13" y="19"/>
                </a:cxn>
                <a:cxn ang="0">
                  <a:pos x="1" y="15"/>
                </a:cxn>
                <a:cxn ang="0">
                  <a:pos x="0" y="14"/>
                </a:cxn>
                <a:cxn ang="0">
                  <a:pos x="1" y="13"/>
                </a:cxn>
                <a:cxn ang="0">
                  <a:pos x="43" y="0"/>
                </a:cxn>
                <a:cxn ang="0">
                  <a:pos x="43" y="0"/>
                </a:cxn>
                <a:cxn ang="0">
                  <a:pos x="44" y="0"/>
                </a:cxn>
                <a:cxn ang="0">
                  <a:pos x="86" y="13"/>
                </a:cxn>
                <a:cxn ang="0">
                  <a:pos x="87" y="14"/>
                </a:cxn>
                <a:cxn ang="0">
                  <a:pos x="86" y="15"/>
                </a:cxn>
                <a:cxn ang="0">
                  <a:pos x="68" y="38"/>
                </a:cxn>
                <a:cxn ang="0">
                  <a:pos x="43" y="48"/>
                </a:cxn>
                <a:cxn ang="0">
                  <a:pos x="19" y="38"/>
                </a:cxn>
                <a:cxn ang="0">
                  <a:pos x="20" y="26"/>
                </a:cxn>
                <a:cxn ang="0">
                  <a:pos x="42" y="33"/>
                </a:cxn>
                <a:cxn ang="0">
                  <a:pos x="43" y="34"/>
                </a:cxn>
                <a:cxn ang="0">
                  <a:pos x="45" y="33"/>
                </a:cxn>
                <a:cxn ang="0">
                  <a:pos x="67" y="26"/>
                </a:cxn>
                <a:cxn ang="0">
                  <a:pos x="68" y="38"/>
                </a:cxn>
              </a:cxnLst>
              <a:rect l="0" t="0" r="r" b="b"/>
              <a:pathLst>
                <a:path w="87" h="57">
                  <a:moveTo>
                    <a:pt x="86" y="15"/>
                  </a:moveTo>
                  <a:cubicBezTo>
                    <a:pt x="44" y="29"/>
                    <a:pt x="44" y="29"/>
                    <a:pt x="44" y="29"/>
                  </a:cubicBezTo>
                  <a:cubicBezTo>
                    <a:pt x="44" y="29"/>
                    <a:pt x="44" y="29"/>
                    <a:pt x="43" y="29"/>
                  </a:cubicBezTo>
                  <a:cubicBezTo>
                    <a:pt x="43" y="29"/>
                    <a:pt x="43" y="29"/>
                    <a:pt x="43" y="29"/>
                  </a:cubicBezTo>
                  <a:cubicBezTo>
                    <a:pt x="18" y="21"/>
                    <a:pt x="18" y="21"/>
                    <a:pt x="18" y="21"/>
                  </a:cubicBezTo>
                  <a:cubicBezTo>
                    <a:pt x="16" y="23"/>
                    <a:pt x="15" y="27"/>
                    <a:pt x="14" y="32"/>
                  </a:cubicBezTo>
                  <a:cubicBezTo>
                    <a:pt x="16" y="33"/>
                    <a:pt x="17" y="34"/>
                    <a:pt x="17" y="36"/>
                  </a:cubicBezTo>
                  <a:cubicBezTo>
                    <a:pt x="17" y="38"/>
                    <a:pt x="16" y="39"/>
                    <a:pt x="15" y="40"/>
                  </a:cubicBezTo>
                  <a:cubicBezTo>
                    <a:pt x="17" y="56"/>
                    <a:pt x="17" y="56"/>
                    <a:pt x="17" y="56"/>
                  </a:cubicBezTo>
                  <a:cubicBezTo>
                    <a:pt x="17" y="57"/>
                    <a:pt x="17" y="57"/>
                    <a:pt x="16" y="57"/>
                  </a:cubicBezTo>
                  <a:cubicBezTo>
                    <a:pt x="16" y="58"/>
                    <a:pt x="16" y="58"/>
                    <a:pt x="16" y="58"/>
                  </a:cubicBezTo>
                  <a:cubicBezTo>
                    <a:pt x="8" y="58"/>
                    <a:pt x="8" y="58"/>
                    <a:pt x="8" y="58"/>
                  </a:cubicBezTo>
                  <a:cubicBezTo>
                    <a:pt x="8" y="58"/>
                    <a:pt x="8" y="58"/>
                    <a:pt x="7" y="57"/>
                  </a:cubicBezTo>
                  <a:cubicBezTo>
                    <a:pt x="7" y="57"/>
                    <a:pt x="7" y="57"/>
                    <a:pt x="7" y="56"/>
                  </a:cubicBezTo>
                  <a:cubicBezTo>
                    <a:pt x="9" y="40"/>
                    <a:pt x="9" y="40"/>
                    <a:pt x="9" y="40"/>
                  </a:cubicBezTo>
                  <a:cubicBezTo>
                    <a:pt x="8" y="39"/>
                    <a:pt x="7" y="38"/>
                    <a:pt x="7" y="36"/>
                  </a:cubicBezTo>
                  <a:cubicBezTo>
                    <a:pt x="7" y="34"/>
                    <a:pt x="8" y="33"/>
                    <a:pt x="10" y="32"/>
                  </a:cubicBezTo>
                  <a:cubicBezTo>
                    <a:pt x="10" y="27"/>
                    <a:pt x="11" y="23"/>
                    <a:pt x="13" y="19"/>
                  </a:cubicBezTo>
                  <a:cubicBezTo>
                    <a:pt x="1" y="15"/>
                    <a:pt x="1" y="15"/>
                    <a:pt x="1" y="15"/>
                  </a:cubicBezTo>
                  <a:cubicBezTo>
                    <a:pt x="0" y="15"/>
                    <a:pt x="0" y="15"/>
                    <a:pt x="0" y="14"/>
                  </a:cubicBezTo>
                  <a:cubicBezTo>
                    <a:pt x="0" y="14"/>
                    <a:pt x="0" y="13"/>
                    <a:pt x="1" y="13"/>
                  </a:cubicBezTo>
                  <a:cubicBezTo>
                    <a:pt x="43" y="0"/>
                    <a:pt x="43" y="0"/>
                    <a:pt x="43" y="0"/>
                  </a:cubicBezTo>
                  <a:cubicBezTo>
                    <a:pt x="43" y="0"/>
                    <a:pt x="43" y="0"/>
                    <a:pt x="43" y="0"/>
                  </a:cubicBezTo>
                  <a:cubicBezTo>
                    <a:pt x="44" y="0"/>
                    <a:pt x="44" y="0"/>
                    <a:pt x="44" y="0"/>
                  </a:cubicBezTo>
                  <a:cubicBezTo>
                    <a:pt x="86" y="13"/>
                    <a:pt x="86" y="13"/>
                    <a:pt x="86" y="13"/>
                  </a:cubicBezTo>
                  <a:cubicBezTo>
                    <a:pt x="87" y="13"/>
                    <a:pt x="87" y="14"/>
                    <a:pt x="87" y="14"/>
                  </a:cubicBezTo>
                  <a:cubicBezTo>
                    <a:pt x="87" y="15"/>
                    <a:pt x="87" y="15"/>
                    <a:pt x="86" y="15"/>
                  </a:cubicBezTo>
                  <a:close/>
                  <a:moveTo>
                    <a:pt x="68" y="38"/>
                  </a:moveTo>
                  <a:cubicBezTo>
                    <a:pt x="68" y="44"/>
                    <a:pt x="57" y="48"/>
                    <a:pt x="43" y="48"/>
                  </a:cubicBezTo>
                  <a:cubicBezTo>
                    <a:pt x="30" y="48"/>
                    <a:pt x="19" y="44"/>
                    <a:pt x="19" y="38"/>
                  </a:cubicBezTo>
                  <a:cubicBezTo>
                    <a:pt x="20" y="26"/>
                    <a:pt x="20" y="26"/>
                    <a:pt x="20" y="26"/>
                  </a:cubicBezTo>
                  <a:cubicBezTo>
                    <a:pt x="42" y="33"/>
                    <a:pt x="42" y="33"/>
                    <a:pt x="42" y="33"/>
                  </a:cubicBezTo>
                  <a:cubicBezTo>
                    <a:pt x="42" y="33"/>
                    <a:pt x="43" y="34"/>
                    <a:pt x="43" y="34"/>
                  </a:cubicBezTo>
                  <a:cubicBezTo>
                    <a:pt x="44" y="34"/>
                    <a:pt x="45" y="33"/>
                    <a:pt x="45" y="33"/>
                  </a:cubicBezTo>
                  <a:cubicBezTo>
                    <a:pt x="67" y="26"/>
                    <a:pt x="67" y="26"/>
                    <a:pt x="67" y="26"/>
                  </a:cubicBezTo>
                  <a:lnTo>
                    <a:pt x="68" y="38"/>
                  </a:lnTo>
                  <a:close/>
                </a:path>
              </a:pathLst>
            </a:custGeom>
            <a:solidFill>
              <a:srgbClr val="FFFFFF"/>
            </a:solidFill>
            <a:ln w="9525">
              <a:noFill/>
              <a:round/>
            </a:ln>
          </p:spPr>
          <p:txBody>
            <a:bodyPr vert="horz" wrap="square" lIns="91440" tIns="45720" rIns="91440" bIns="45720" numCol="1" anchor="t" anchorCtr="0" compatLnSpc="1"/>
            <a:lstStyle/>
            <a:p>
              <a:endParaRPr lang="en-US">
                <a:solidFill>
                  <a:schemeClr val="tx2"/>
                </a:solidFill>
                <a:latin typeface="微软雅黑" panose="020B0503020204020204" charset="-122"/>
                <a:ea typeface="微软雅黑" panose="020B0503020204020204" charset="-122"/>
                <a:sym typeface="微软雅黑" panose="020B0503020204020204" charset="-122"/>
              </a:endParaRPr>
            </a:p>
          </p:txBody>
        </p:sp>
      </p:grpSp>
      <p:grpSp>
        <p:nvGrpSpPr>
          <p:cNvPr id="23" name="淘宝网Chenying0907出品 22"/>
          <p:cNvGrpSpPr/>
          <p:nvPr/>
        </p:nvGrpSpPr>
        <p:grpSpPr>
          <a:xfrm>
            <a:off x="6687762" y="3710523"/>
            <a:ext cx="3143220" cy="1354295"/>
            <a:chOff x="13879971" y="8896509"/>
            <a:chExt cx="8380464" cy="3633884"/>
          </a:xfrm>
        </p:grpSpPr>
        <p:sp>
          <p:nvSpPr>
            <p:cNvPr id="24" name="淘宝网Chenying0907出品 1"/>
            <p:cNvSpPr>
              <a:spLocks noChangeArrowheads="1"/>
            </p:cNvSpPr>
            <p:nvPr/>
          </p:nvSpPr>
          <p:spPr bwMode="auto">
            <a:xfrm>
              <a:off x="20872172" y="9127136"/>
              <a:ext cx="1388263" cy="1603470"/>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A2D7DB"/>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25" name="TextBox 24"/>
            <p:cNvSpPr txBox="1"/>
            <p:nvPr/>
          </p:nvSpPr>
          <p:spPr>
            <a:xfrm>
              <a:off x="16035679" y="8896509"/>
              <a:ext cx="4413263" cy="825836"/>
            </a:xfrm>
            <a:prstGeom prst="rect">
              <a:avLst/>
            </a:prstGeom>
            <a:noFill/>
          </p:spPr>
          <p:txBody>
            <a:bodyPr wrap="none" rtlCol="0">
              <a:spAutoFit/>
            </a:bodyPr>
            <a:lstStyle/>
            <a:p>
              <a:pPr algn="ctr"/>
              <a:r>
                <a:rPr lang="en-US" altLang="zh-CN" sz="1400" b="1" dirty="0">
                  <a:latin typeface="微软雅黑" panose="020B0503020204020204" charset="-122"/>
                  <a:ea typeface="微软雅黑" panose="020B0503020204020204" charset="-122"/>
                  <a:sym typeface="微软雅黑" panose="020B0503020204020204" charset="-122"/>
                </a:rPr>
                <a:t>ADD TITLE TEXT</a:t>
              </a:r>
              <a:endParaRPr lang="id-ID" altLang="zh-CN" sz="1400" b="1" dirty="0">
                <a:latin typeface="微软雅黑" panose="020B0503020204020204" charset="-122"/>
                <a:ea typeface="微软雅黑" panose="020B0503020204020204" charset="-122"/>
                <a:sym typeface="微软雅黑" panose="020B0503020204020204" charset="-122"/>
              </a:endParaRPr>
            </a:p>
          </p:txBody>
        </p:sp>
        <p:sp>
          <p:nvSpPr>
            <p:cNvPr id="26" name="TextBox 25"/>
            <p:cNvSpPr txBox="1"/>
            <p:nvPr/>
          </p:nvSpPr>
          <p:spPr>
            <a:xfrm>
              <a:off x="15948361" y="9662257"/>
              <a:ext cx="5218835" cy="242898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a:t>
              </a:r>
              <a:endParaRPr lang="en-US" dirty="0">
                <a:cs typeface="宋体" panose="02010600030101010101" pitchFamily="2" charset="-122"/>
                <a:sym typeface="微软雅黑" panose="020B0503020204020204" charset="-122"/>
              </a:endParaRPr>
            </a:p>
          </p:txBody>
        </p:sp>
        <p:grpSp>
          <p:nvGrpSpPr>
            <p:cNvPr id="27" name="Group 51"/>
            <p:cNvGrpSpPr/>
            <p:nvPr/>
          </p:nvGrpSpPr>
          <p:grpSpPr>
            <a:xfrm flipH="1" flipV="1">
              <a:off x="13879971" y="10730503"/>
              <a:ext cx="7715545" cy="1799890"/>
              <a:chOff x="2913160" y="2924341"/>
              <a:chExt cx="7411082" cy="1550438"/>
            </a:xfrm>
          </p:grpSpPr>
          <p:cxnSp>
            <p:nvCxnSpPr>
              <p:cNvPr id="29" name="Straight Connector 52"/>
              <p:cNvCxnSpPr/>
              <p:nvPr/>
            </p:nvCxnSpPr>
            <p:spPr>
              <a:xfrm flipH="1">
                <a:off x="2918048" y="2924341"/>
                <a:ext cx="7406194" cy="0"/>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54"/>
              <p:cNvCxnSpPr/>
              <p:nvPr/>
            </p:nvCxnSpPr>
            <p:spPr>
              <a:xfrm flipV="1">
                <a:off x="2913160" y="2924341"/>
                <a:ext cx="4888" cy="1550438"/>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57"/>
              <p:cNvCxnSpPr/>
              <p:nvPr/>
            </p:nvCxnSpPr>
            <p:spPr>
              <a:xfrm flipH="1" flipV="1">
                <a:off x="10324242" y="2924341"/>
                <a:ext cx="0" cy="599083"/>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sp>
          <p:nvSpPr>
            <p:cNvPr id="28" name="淘宝网Chenying0907出品 154"/>
            <p:cNvSpPr>
              <a:spLocks noEditPoints="1"/>
            </p:cNvSpPr>
            <p:nvPr/>
          </p:nvSpPr>
          <p:spPr bwMode="auto">
            <a:xfrm>
              <a:off x="21183612" y="9507419"/>
              <a:ext cx="677322" cy="732395"/>
            </a:xfrm>
            <a:custGeom>
              <a:avLst/>
              <a:gdLst/>
              <a:ahLst/>
              <a:cxnLst>
                <a:cxn ang="0">
                  <a:pos x="58" y="58"/>
                </a:cxn>
                <a:cxn ang="0">
                  <a:pos x="41" y="58"/>
                </a:cxn>
                <a:cxn ang="0">
                  <a:pos x="31" y="68"/>
                </a:cxn>
                <a:cxn ang="0">
                  <a:pos x="22" y="58"/>
                </a:cxn>
                <a:cxn ang="0">
                  <a:pos x="5" y="58"/>
                </a:cxn>
                <a:cxn ang="0">
                  <a:pos x="0" y="53"/>
                </a:cxn>
                <a:cxn ang="0">
                  <a:pos x="12" y="22"/>
                </a:cxn>
                <a:cxn ang="0">
                  <a:pos x="28" y="5"/>
                </a:cxn>
                <a:cxn ang="0">
                  <a:pos x="28" y="3"/>
                </a:cxn>
                <a:cxn ang="0">
                  <a:pos x="31" y="0"/>
                </a:cxn>
                <a:cxn ang="0">
                  <a:pos x="35" y="3"/>
                </a:cxn>
                <a:cxn ang="0">
                  <a:pos x="35" y="5"/>
                </a:cxn>
                <a:cxn ang="0">
                  <a:pos x="51" y="22"/>
                </a:cxn>
                <a:cxn ang="0">
                  <a:pos x="63" y="53"/>
                </a:cxn>
                <a:cxn ang="0">
                  <a:pos x="58" y="58"/>
                </a:cxn>
                <a:cxn ang="0">
                  <a:pos x="31" y="63"/>
                </a:cxn>
                <a:cxn ang="0">
                  <a:pos x="26" y="58"/>
                </a:cxn>
                <a:cxn ang="0">
                  <a:pos x="25" y="57"/>
                </a:cxn>
                <a:cxn ang="0">
                  <a:pos x="25" y="58"/>
                </a:cxn>
                <a:cxn ang="0">
                  <a:pos x="31" y="65"/>
                </a:cxn>
                <a:cxn ang="0">
                  <a:pos x="32" y="64"/>
                </a:cxn>
                <a:cxn ang="0">
                  <a:pos x="31" y="63"/>
                </a:cxn>
              </a:cxnLst>
              <a:rect l="0" t="0" r="r" b="b"/>
              <a:pathLst>
                <a:path w="62" h="68">
                  <a:moveTo>
                    <a:pt x="58" y="58"/>
                  </a:moveTo>
                  <a:cubicBezTo>
                    <a:pt x="41" y="58"/>
                    <a:pt x="41" y="58"/>
                    <a:pt x="41" y="58"/>
                  </a:cubicBezTo>
                  <a:cubicBezTo>
                    <a:pt x="41" y="63"/>
                    <a:pt x="37" y="68"/>
                    <a:pt x="31" y="68"/>
                  </a:cubicBezTo>
                  <a:cubicBezTo>
                    <a:pt x="26" y="68"/>
                    <a:pt x="22" y="63"/>
                    <a:pt x="22" y="58"/>
                  </a:cubicBezTo>
                  <a:cubicBezTo>
                    <a:pt x="5" y="58"/>
                    <a:pt x="5" y="58"/>
                    <a:pt x="5" y="58"/>
                  </a:cubicBezTo>
                  <a:cubicBezTo>
                    <a:pt x="2" y="58"/>
                    <a:pt x="0" y="56"/>
                    <a:pt x="0" y="53"/>
                  </a:cubicBezTo>
                  <a:cubicBezTo>
                    <a:pt x="5" y="48"/>
                    <a:pt x="12" y="40"/>
                    <a:pt x="12" y="22"/>
                  </a:cubicBezTo>
                  <a:cubicBezTo>
                    <a:pt x="12" y="14"/>
                    <a:pt x="18" y="6"/>
                    <a:pt x="28" y="5"/>
                  </a:cubicBezTo>
                  <a:cubicBezTo>
                    <a:pt x="28" y="4"/>
                    <a:pt x="28" y="4"/>
                    <a:pt x="28" y="3"/>
                  </a:cubicBezTo>
                  <a:cubicBezTo>
                    <a:pt x="28" y="1"/>
                    <a:pt x="29" y="0"/>
                    <a:pt x="31" y="0"/>
                  </a:cubicBezTo>
                  <a:cubicBezTo>
                    <a:pt x="33" y="0"/>
                    <a:pt x="35" y="1"/>
                    <a:pt x="35" y="3"/>
                  </a:cubicBezTo>
                  <a:cubicBezTo>
                    <a:pt x="35" y="4"/>
                    <a:pt x="35" y="4"/>
                    <a:pt x="35" y="5"/>
                  </a:cubicBezTo>
                  <a:cubicBezTo>
                    <a:pt x="45" y="6"/>
                    <a:pt x="51" y="14"/>
                    <a:pt x="51" y="22"/>
                  </a:cubicBezTo>
                  <a:cubicBezTo>
                    <a:pt x="51" y="40"/>
                    <a:pt x="57" y="48"/>
                    <a:pt x="63" y="53"/>
                  </a:cubicBezTo>
                  <a:cubicBezTo>
                    <a:pt x="63" y="56"/>
                    <a:pt x="61" y="58"/>
                    <a:pt x="58" y="58"/>
                  </a:cubicBezTo>
                  <a:close/>
                  <a:moveTo>
                    <a:pt x="31" y="63"/>
                  </a:moveTo>
                  <a:cubicBezTo>
                    <a:pt x="28" y="63"/>
                    <a:pt x="26" y="61"/>
                    <a:pt x="26" y="58"/>
                  </a:cubicBezTo>
                  <a:cubicBezTo>
                    <a:pt x="26" y="58"/>
                    <a:pt x="26" y="57"/>
                    <a:pt x="25" y="57"/>
                  </a:cubicBezTo>
                  <a:cubicBezTo>
                    <a:pt x="25" y="57"/>
                    <a:pt x="25" y="58"/>
                    <a:pt x="25" y="58"/>
                  </a:cubicBezTo>
                  <a:cubicBezTo>
                    <a:pt x="25" y="62"/>
                    <a:pt x="28" y="65"/>
                    <a:pt x="31" y="65"/>
                  </a:cubicBezTo>
                  <a:cubicBezTo>
                    <a:pt x="32" y="65"/>
                    <a:pt x="32" y="64"/>
                    <a:pt x="32" y="64"/>
                  </a:cubicBezTo>
                  <a:cubicBezTo>
                    <a:pt x="32" y="64"/>
                    <a:pt x="32" y="63"/>
                    <a:pt x="31" y="63"/>
                  </a:cubicBezTo>
                  <a:close/>
                </a:path>
              </a:pathLst>
            </a:custGeom>
            <a:solidFill>
              <a:srgbClr val="FFFFFF"/>
            </a:solidFill>
            <a:ln w="9525">
              <a:noFill/>
              <a:round/>
            </a:ln>
          </p:spPr>
          <p:txBody>
            <a:bodyPr vert="horz" wrap="square" lIns="91440" tIns="45720" rIns="91440" bIns="45720" numCol="1" anchor="t" anchorCtr="0" compatLnSpc="1"/>
            <a:lstStyle/>
            <a:p>
              <a:endParaRPr lang="en-US">
                <a:solidFill>
                  <a:schemeClr val="tx2"/>
                </a:solidFill>
                <a:latin typeface="微软雅黑" panose="020B0503020204020204" charset="-122"/>
                <a:ea typeface="微软雅黑" panose="020B0503020204020204" charset="-122"/>
                <a:sym typeface="微软雅黑" panose="020B0503020204020204" charset="-122"/>
              </a:endParaRPr>
            </a:p>
          </p:txBody>
        </p:sp>
      </p:grpSp>
      <p:grpSp>
        <p:nvGrpSpPr>
          <p:cNvPr id="32" name="淘宝网Chenying0907出品 31"/>
          <p:cNvGrpSpPr/>
          <p:nvPr/>
        </p:nvGrpSpPr>
        <p:grpSpPr>
          <a:xfrm>
            <a:off x="6687762" y="1484784"/>
            <a:ext cx="3143220" cy="1557398"/>
            <a:chOff x="13879971" y="2924342"/>
            <a:chExt cx="8380464" cy="4178856"/>
          </a:xfrm>
        </p:grpSpPr>
        <p:sp>
          <p:nvSpPr>
            <p:cNvPr id="33" name="淘宝网Chenying0907出品 1"/>
            <p:cNvSpPr>
              <a:spLocks noChangeArrowheads="1"/>
            </p:cNvSpPr>
            <p:nvPr/>
          </p:nvSpPr>
          <p:spPr bwMode="auto">
            <a:xfrm>
              <a:off x="20872172" y="4681518"/>
              <a:ext cx="1388263" cy="1603470"/>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19A3BD"/>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34" name="TextBox 33"/>
            <p:cNvSpPr txBox="1"/>
            <p:nvPr/>
          </p:nvSpPr>
          <p:spPr>
            <a:xfrm>
              <a:off x="15948361" y="3770702"/>
              <a:ext cx="4413263" cy="825836"/>
            </a:xfrm>
            <a:prstGeom prst="rect">
              <a:avLst/>
            </a:prstGeom>
            <a:noFill/>
          </p:spPr>
          <p:txBody>
            <a:bodyPr wrap="none" rtlCol="0">
              <a:spAutoFit/>
            </a:bodyPr>
            <a:lstStyle/>
            <a:p>
              <a:pPr algn="ctr"/>
              <a:r>
                <a:rPr lang="en-US" altLang="zh-CN" sz="1400" b="1" dirty="0">
                  <a:latin typeface="微软雅黑" panose="020B0503020204020204" charset="-122"/>
                  <a:ea typeface="微软雅黑" panose="020B0503020204020204" charset="-122"/>
                  <a:sym typeface="微软雅黑" panose="020B0503020204020204" charset="-122"/>
                </a:rPr>
                <a:t>ADD TITLE TEXT</a:t>
              </a:r>
              <a:endParaRPr lang="id-ID" altLang="zh-CN" sz="1400" b="1" dirty="0">
                <a:latin typeface="微软雅黑" panose="020B0503020204020204" charset="-122"/>
                <a:ea typeface="微软雅黑" panose="020B0503020204020204" charset="-122"/>
                <a:sym typeface="微软雅黑" panose="020B0503020204020204" charset="-122"/>
              </a:endParaRPr>
            </a:p>
          </p:txBody>
        </p:sp>
        <p:sp>
          <p:nvSpPr>
            <p:cNvPr id="35" name="TextBox 34"/>
            <p:cNvSpPr txBox="1"/>
            <p:nvPr/>
          </p:nvSpPr>
          <p:spPr>
            <a:xfrm>
              <a:off x="15965083" y="4674210"/>
              <a:ext cx="4907089" cy="242898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a:t>
              </a:r>
              <a:endParaRPr lang="en-US" dirty="0">
                <a:cs typeface="宋体" panose="02010600030101010101" pitchFamily="2" charset="-122"/>
                <a:sym typeface="微软雅黑" panose="020B0503020204020204" charset="-122"/>
              </a:endParaRPr>
            </a:p>
          </p:txBody>
        </p:sp>
        <p:grpSp>
          <p:nvGrpSpPr>
            <p:cNvPr id="36" name="Group 64"/>
            <p:cNvGrpSpPr/>
            <p:nvPr/>
          </p:nvGrpSpPr>
          <p:grpSpPr>
            <a:xfrm flipH="1">
              <a:off x="13879971" y="2924342"/>
              <a:ext cx="7715545" cy="1757177"/>
              <a:chOff x="2918048" y="2924341"/>
              <a:chExt cx="7406194" cy="1757177"/>
            </a:xfrm>
          </p:grpSpPr>
          <p:cxnSp>
            <p:nvCxnSpPr>
              <p:cNvPr id="38" name="Straight Connector 65"/>
              <p:cNvCxnSpPr/>
              <p:nvPr/>
            </p:nvCxnSpPr>
            <p:spPr>
              <a:xfrm flipH="1">
                <a:off x="2918048" y="2924341"/>
                <a:ext cx="7406194" cy="0"/>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66"/>
              <p:cNvCxnSpPr/>
              <p:nvPr/>
            </p:nvCxnSpPr>
            <p:spPr>
              <a:xfrm flipH="1" flipV="1">
                <a:off x="2918048" y="2924341"/>
                <a:ext cx="0" cy="1757177"/>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67"/>
              <p:cNvCxnSpPr/>
              <p:nvPr/>
            </p:nvCxnSpPr>
            <p:spPr>
              <a:xfrm flipH="1" flipV="1">
                <a:off x="10324242" y="2924341"/>
                <a:ext cx="0" cy="599083"/>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sp>
          <p:nvSpPr>
            <p:cNvPr id="37" name="淘宝网Chenying0907出品 166"/>
            <p:cNvSpPr>
              <a:spLocks noEditPoints="1"/>
            </p:cNvSpPr>
            <p:nvPr/>
          </p:nvSpPr>
          <p:spPr bwMode="auto">
            <a:xfrm>
              <a:off x="21167196" y="5080751"/>
              <a:ext cx="730459" cy="736118"/>
            </a:xfrm>
            <a:custGeom>
              <a:avLst/>
              <a:gdLst/>
              <a:ahLst/>
              <a:cxnLst>
                <a:cxn ang="0">
                  <a:pos x="1" y="42"/>
                </a:cxn>
                <a:cxn ang="0">
                  <a:pos x="1" y="40"/>
                </a:cxn>
                <a:cxn ang="0">
                  <a:pos x="14" y="41"/>
                </a:cxn>
                <a:cxn ang="0">
                  <a:pos x="30" y="19"/>
                </a:cxn>
                <a:cxn ang="0">
                  <a:pos x="17" y="8"/>
                </a:cxn>
                <a:cxn ang="0">
                  <a:pos x="9" y="14"/>
                </a:cxn>
                <a:cxn ang="0">
                  <a:pos x="9" y="19"/>
                </a:cxn>
                <a:cxn ang="0">
                  <a:pos x="18" y="39"/>
                </a:cxn>
                <a:cxn ang="0">
                  <a:pos x="4" y="24"/>
                </a:cxn>
                <a:cxn ang="0">
                  <a:pos x="4" y="9"/>
                </a:cxn>
                <a:cxn ang="0">
                  <a:pos x="17" y="0"/>
                </a:cxn>
                <a:cxn ang="0">
                  <a:pos x="37" y="16"/>
                </a:cxn>
                <a:cxn ang="0">
                  <a:pos x="30" y="19"/>
                </a:cxn>
                <a:cxn ang="0">
                  <a:pos x="6" y="58"/>
                </a:cxn>
                <a:cxn ang="0">
                  <a:pos x="5" y="56"/>
                </a:cxn>
                <a:cxn ang="0">
                  <a:pos x="16" y="46"/>
                </a:cxn>
                <a:cxn ang="0">
                  <a:pos x="7" y="58"/>
                </a:cxn>
                <a:cxn ang="0">
                  <a:pos x="22" y="63"/>
                </a:cxn>
                <a:cxn ang="0">
                  <a:pos x="20" y="49"/>
                </a:cxn>
                <a:cxn ang="0">
                  <a:pos x="23" y="49"/>
                </a:cxn>
                <a:cxn ang="0">
                  <a:pos x="59" y="54"/>
                </a:cxn>
                <a:cxn ang="0">
                  <a:pos x="46" y="62"/>
                </a:cxn>
                <a:cxn ang="0">
                  <a:pos x="25" y="46"/>
                </a:cxn>
                <a:cxn ang="0">
                  <a:pos x="33" y="43"/>
                </a:cxn>
                <a:cxn ang="0">
                  <a:pos x="48" y="54"/>
                </a:cxn>
                <a:cxn ang="0">
                  <a:pos x="55" y="46"/>
                </a:cxn>
                <a:cxn ang="0">
                  <a:pos x="44" y="33"/>
                </a:cxn>
                <a:cxn ang="0">
                  <a:pos x="46" y="25"/>
                </a:cxn>
                <a:cxn ang="0">
                  <a:pos x="62" y="46"/>
                </a:cxn>
                <a:cxn ang="0">
                  <a:pos x="42" y="13"/>
                </a:cxn>
                <a:cxn ang="0">
                  <a:pos x="40" y="13"/>
                </a:cxn>
                <a:cxn ang="0">
                  <a:pos x="41" y="0"/>
                </a:cxn>
                <a:cxn ang="0">
                  <a:pos x="42" y="13"/>
                </a:cxn>
                <a:cxn ang="0">
                  <a:pos x="47" y="17"/>
                </a:cxn>
                <a:cxn ang="0">
                  <a:pos x="46" y="15"/>
                </a:cxn>
                <a:cxn ang="0">
                  <a:pos x="58" y="5"/>
                </a:cxn>
                <a:cxn ang="0">
                  <a:pos x="48" y="16"/>
                </a:cxn>
                <a:cxn ang="0">
                  <a:pos x="50" y="23"/>
                </a:cxn>
                <a:cxn ang="0">
                  <a:pos x="50" y="20"/>
                </a:cxn>
                <a:cxn ang="0">
                  <a:pos x="63" y="22"/>
                </a:cxn>
              </a:cxnLst>
              <a:rect l="0" t="0" r="r" b="b"/>
              <a:pathLst>
                <a:path w="62" h="62">
                  <a:moveTo>
                    <a:pt x="13" y="42"/>
                  </a:moveTo>
                  <a:cubicBezTo>
                    <a:pt x="1" y="42"/>
                    <a:pt x="1" y="42"/>
                    <a:pt x="1" y="42"/>
                  </a:cubicBezTo>
                  <a:cubicBezTo>
                    <a:pt x="0" y="42"/>
                    <a:pt x="0" y="42"/>
                    <a:pt x="0" y="41"/>
                  </a:cubicBezTo>
                  <a:cubicBezTo>
                    <a:pt x="0" y="40"/>
                    <a:pt x="0" y="40"/>
                    <a:pt x="1" y="40"/>
                  </a:cubicBezTo>
                  <a:cubicBezTo>
                    <a:pt x="13" y="40"/>
                    <a:pt x="13" y="40"/>
                    <a:pt x="13" y="40"/>
                  </a:cubicBezTo>
                  <a:cubicBezTo>
                    <a:pt x="14" y="40"/>
                    <a:pt x="14" y="40"/>
                    <a:pt x="14" y="41"/>
                  </a:cubicBezTo>
                  <a:cubicBezTo>
                    <a:pt x="14" y="42"/>
                    <a:pt x="14" y="42"/>
                    <a:pt x="13" y="42"/>
                  </a:cubicBezTo>
                  <a:close/>
                  <a:moveTo>
                    <a:pt x="30" y="19"/>
                  </a:moveTo>
                  <a:cubicBezTo>
                    <a:pt x="19" y="9"/>
                    <a:pt x="19" y="9"/>
                    <a:pt x="19" y="9"/>
                  </a:cubicBezTo>
                  <a:cubicBezTo>
                    <a:pt x="19" y="8"/>
                    <a:pt x="18" y="8"/>
                    <a:pt x="17" y="8"/>
                  </a:cubicBezTo>
                  <a:cubicBezTo>
                    <a:pt x="16" y="8"/>
                    <a:pt x="15" y="8"/>
                    <a:pt x="14" y="9"/>
                  </a:cubicBezTo>
                  <a:cubicBezTo>
                    <a:pt x="9" y="14"/>
                    <a:pt x="9" y="14"/>
                    <a:pt x="9" y="14"/>
                  </a:cubicBezTo>
                  <a:cubicBezTo>
                    <a:pt x="8" y="15"/>
                    <a:pt x="8" y="16"/>
                    <a:pt x="8" y="17"/>
                  </a:cubicBezTo>
                  <a:cubicBezTo>
                    <a:pt x="8" y="18"/>
                    <a:pt x="8" y="19"/>
                    <a:pt x="9" y="19"/>
                  </a:cubicBezTo>
                  <a:cubicBezTo>
                    <a:pt x="19" y="30"/>
                    <a:pt x="19" y="30"/>
                    <a:pt x="19" y="30"/>
                  </a:cubicBezTo>
                  <a:cubicBezTo>
                    <a:pt x="18" y="39"/>
                    <a:pt x="18" y="39"/>
                    <a:pt x="18" y="39"/>
                  </a:cubicBezTo>
                  <a:cubicBezTo>
                    <a:pt x="18" y="38"/>
                    <a:pt x="17" y="38"/>
                    <a:pt x="16" y="37"/>
                  </a:cubicBezTo>
                  <a:cubicBezTo>
                    <a:pt x="4" y="24"/>
                    <a:pt x="4" y="24"/>
                    <a:pt x="4" y="24"/>
                  </a:cubicBezTo>
                  <a:cubicBezTo>
                    <a:pt x="2" y="22"/>
                    <a:pt x="0" y="20"/>
                    <a:pt x="0" y="17"/>
                  </a:cubicBezTo>
                  <a:cubicBezTo>
                    <a:pt x="0" y="14"/>
                    <a:pt x="2" y="11"/>
                    <a:pt x="4" y="9"/>
                  </a:cubicBezTo>
                  <a:cubicBezTo>
                    <a:pt x="9" y="3"/>
                    <a:pt x="9" y="3"/>
                    <a:pt x="9" y="3"/>
                  </a:cubicBezTo>
                  <a:cubicBezTo>
                    <a:pt x="11" y="1"/>
                    <a:pt x="14" y="0"/>
                    <a:pt x="17" y="0"/>
                  </a:cubicBezTo>
                  <a:cubicBezTo>
                    <a:pt x="20" y="0"/>
                    <a:pt x="23" y="1"/>
                    <a:pt x="25" y="4"/>
                  </a:cubicBezTo>
                  <a:cubicBezTo>
                    <a:pt x="37" y="16"/>
                    <a:pt x="37" y="16"/>
                    <a:pt x="37" y="16"/>
                  </a:cubicBezTo>
                  <a:cubicBezTo>
                    <a:pt x="38" y="17"/>
                    <a:pt x="38" y="18"/>
                    <a:pt x="39" y="18"/>
                  </a:cubicBezTo>
                  <a:lnTo>
                    <a:pt x="30" y="19"/>
                  </a:lnTo>
                  <a:close/>
                  <a:moveTo>
                    <a:pt x="7" y="58"/>
                  </a:moveTo>
                  <a:cubicBezTo>
                    <a:pt x="6" y="58"/>
                    <a:pt x="6" y="58"/>
                    <a:pt x="6" y="58"/>
                  </a:cubicBezTo>
                  <a:cubicBezTo>
                    <a:pt x="6" y="58"/>
                    <a:pt x="5" y="58"/>
                    <a:pt x="5" y="58"/>
                  </a:cubicBezTo>
                  <a:cubicBezTo>
                    <a:pt x="5" y="57"/>
                    <a:pt x="5" y="56"/>
                    <a:pt x="5" y="56"/>
                  </a:cubicBezTo>
                  <a:cubicBezTo>
                    <a:pt x="15" y="46"/>
                    <a:pt x="15" y="46"/>
                    <a:pt x="15" y="46"/>
                  </a:cubicBezTo>
                  <a:cubicBezTo>
                    <a:pt x="15" y="46"/>
                    <a:pt x="16" y="46"/>
                    <a:pt x="16" y="46"/>
                  </a:cubicBezTo>
                  <a:cubicBezTo>
                    <a:pt x="17" y="47"/>
                    <a:pt x="17" y="47"/>
                    <a:pt x="16" y="48"/>
                  </a:cubicBezTo>
                  <a:lnTo>
                    <a:pt x="7" y="58"/>
                  </a:lnTo>
                  <a:close/>
                  <a:moveTo>
                    <a:pt x="23" y="62"/>
                  </a:moveTo>
                  <a:cubicBezTo>
                    <a:pt x="23" y="62"/>
                    <a:pt x="22" y="63"/>
                    <a:pt x="22" y="63"/>
                  </a:cubicBezTo>
                  <a:cubicBezTo>
                    <a:pt x="21" y="63"/>
                    <a:pt x="20" y="62"/>
                    <a:pt x="20" y="62"/>
                  </a:cubicBezTo>
                  <a:cubicBezTo>
                    <a:pt x="20" y="49"/>
                    <a:pt x="20" y="49"/>
                    <a:pt x="20" y="49"/>
                  </a:cubicBezTo>
                  <a:cubicBezTo>
                    <a:pt x="20" y="49"/>
                    <a:pt x="21" y="48"/>
                    <a:pt x="22" y="48"/>
                  </a:cubicBezTo>
                  <a:cubicBezTo>
                    <a:pt x="22" y="48"/>
                    <a:pt x="23" y="49"/>
                    <a:pt x="23" y="49"/>
                  </a:cubicBezTo>
                  <a:lnTo>
                    <a:pt x="23" y="62"/>
                  </a:lnTo>
                  <a:close/>
                  <a:moveTo>
                    <a:pt x="59" y="54"/>
                  </a:moveTo>
                  <a:cubicBezTo>
                    <a:pt x="54" y="59"/>
                    <a:pt x="54" y="59"/>
                    <a:pt x="54" y="59"/>
                  </a:cubicBezTo>
                  <a:cubicBezTo>
                    <a:pt x="51" y="61"/>
                    <a:pt x="49" y="62"/>
                    <a:pt x="46" y="62"/>
                  </a:cubicBezTo>
                  <a:cubicBezTo>
                    <a:pt x="43" y="62"/>
                    <a:pt x="40" y="61"/>
                    <a:pt x="38" y="59"/>
                  </a:cubicBezTo>
                  <a:cubicBezTo>
                    <a:pt x="25" y="46"/>
                    <a:pt x="25" y="46"/>
                    <a:pt x="25" y="46"/>
                  </a:cubicBezTo>
                  <a:cubicBezTo>
                    <a:pt x="25" y="46"/>
                    <a:pt x="24" y="45"/>
                    <a:pt x="24" y="44"/>
                  </a:cubicBezTo>
                  <a:cubicBezTo>
                    <a:pt x="33" y="43"/>
                    <a:pt x="33" y="43"/>
                    <a:pt x="33" y="43"/>
                  </a:cubicBezTo>
                  <a:cubicBezTo>
                    <a:pt x="43" y="54"/>
                    <a:pt x="43" y="54"/>
                    <a:pt x="43" y="54"/>
                  </a:cubicBezTo>
                  <a:cubicBezTo>
                    <a:pt x="45" y="55"/>
                    <a:pt x="47" y="55"/>
                    <a:pt x="48" y="54"/>
                  </a:cubicBezTo>
                  <a:cubicBezTo>
                    <a:pt x="54" y="48"/>
                    <a:pt x="54" y="48"/>
                    <a:pt x="54" y="48"/>
                  </a:cubicBezTo>
                  <a:cubicBezTo>
                    <a:pt x="55" y="48"/>
                    <a:pt x="55" y="47"/>
                    <a:pt x="55" y="46"/>
                  </a:cubicBezTo>
                  <a:cubicBezTo>
                    <a:pt x="55" y="45"/>
                    <a:pt x="55" y="44"/>
                    <a:pt x="54" y="43"/>
                  </a:cubicBezTo>
                  <a:cubicBezTo>
                    <a:pt x="44" y="33"/>
                    <a:pt x="44" y="33"/>
                    <a:pt x="44" y="33"/>
                  </a:cubicBezTo>
                  <a:cubicBezTo>
                    <a:pt x="44" y="24"/>
                    <a:pt x="44" y="24"/>
                    <a:pt x="44" y="24"/>
                  </a:cubicBezTo>
                  <a:cubicBezTo>
                    <a:pt x="45" y="24"/>
                    <a:pt x="46" y="25"/>
                    <a:pt x="46" y="25"/>
                  </a:cubicBezTo>
                  <a:cubicBezTo>
                    <a:pt x="59" y="38"/>
                    <a:pt x="59" y="38"/>
                    <a:pt x="59" y="38"/>
                  </a:cubicBezTo>
                  <a:cubicBezTo>
                    <a:pt x="61" y="40"/>
                    <a:pt x="62" y="43"/>
                    <a:pt x="62" y="46"/>
                  </a:cubicBezTo>
                  <a:cubicBezTo>
                    <a:pt x="62" y="49"/>
                    <a:pt x="61" y="52"/>
                    <a:pt x="59" y="54"/>
                  </a:cubicBezTo>
                  <a:close/>
                  <a:moveTo>
                    <a:pt x="42" y="13"/>
                  </a:moveTo>
                  <a:cubicBezTo>
                    <a:pt x="42" y="14"/>
                    <a:pt x="42" y="14"/>
                    <a:pt x="41" y="14"/>
                  </a:cubicBezTo>
                  <a:cubicBezTo>
                    <a:pt x="40" y="14"/>
                    <a:pt x="40" y="14"/>
                    <a:pt x="40" y="13"/>
                  </a:cubicBezTo>
                  <a:cubicBezTo>
                    <a:pt x="40" y="1"/>
                    <a:pt x="40" y="1"/>
                    <a:pt x="40" y="1"/>
                  </a:cubicBezTo>
                  <a:cubicBezTo>
                    <a:pt x="40" y="0"/>
                    <a:pt x="40" y="0"/>
                    <a:pt x="41" y="0"/>
                  </a:cubicBezTo>
                  <a:cubicBezTo>
                    <a:pt x="42" y="0"/>
                    <a:pt x="42" y="0"/>
                    <a:pt x="42" y="1"/>
                  </a:cubicBezTo>
                  <a:lnTo>
                    <a:pt x="42" y="13"/>
                  </a:lnTo>
                  <a:close/>
                  <a:moveTo>
                    <a:pt x="48" y="16"/>
                  </a:moveTo>
                  <a:cubicBezTo>
                    <a:pt x="48" y="17"/>
                    <a:pt x="47" y="17"/>
                    <a:pt x="47" y="17"/>
                  </a:cubicBezTo>
                  <a:cubicBezTo>
                    <a:pt x="47" y="17"/>
                    <a:pt x="47" y="17"/>
                    <a:pt x="46" y="16"/>
                  </a:cubicBezTo>
                  <a:cubicBezTo>
                    <a:pt x="46" y="16"/>
                    <a:pt x="46" y="15"/>
                    <a:pt x="46" y="15"/>
                  </a:cubicBezTo>
                  <a:cubicBezTo>
                    <a:pt x="56" y="5"/>
                    <a:pt x="56" y="5"/>
                    <a:pt x="56" y="5"/>
                  </a:cubicBezTo>
                  <a:cubicBezTo>
                    <a:pt x="56" y="4"/>
                    <a:pt x="57" y="4"/>
                    <a:pt x="58" y="5"/>
                  </a:cubicBezTo>
                  <a:cubicBezTo>
                    <a:pt x="58" y="5"/>
                    <a:pt x="58" y="6"/>
                    <a:pt x="58" y="7"/>
                  </a:cubicBezTo>
                  <a:lnTo>
                    <a:pt x="48" y="16"/>
                  </a:lnTo>
                  <a:close/>
                  <a:moveTo>
                    <a:pt x="62" y="23"/>
                  </a:moveTo>
                  <a:cubicBezTo>
                    <a:pt x="50" y="23"/>
                    <a:pt x="50" y="23"/>
                    <a:pt x="50" y="23"/>
                  </a:cubicBezTo>
                  <a:cubicBezTo>
                    <a:pt x="49" y="23"/>
                    <a:pt x="48" y="22"/>
                    <a:pt x="48" y="22"/>
                  </a:cubicBezTo>
                  <a:cubicBezTo>
                    <a:pt x="48" y="21"/>
                    <a:pt x="49" y="20"/>
                    <a:pt x="50" y="20"/>
                  </a:cubicBezTo>
                  <a:cubicBezTo>
                    <a:pt x="62" y="20"/>
                    <a:pt x="62" y="20"/>
                    <a:pt x="62" y="20"/>
                  </a:cubicBezTo>
                  <a:cubicBezTo>
                    <a:pt x="62" y="20"/>
                    <a:pt x="63" y="21"/>
                    <a:pt x="63" y="22"/>
                  </a:cubicBezTo>
                  <a:cubicBezTo>
                    <a:pt x="63" y="22"/>
                    <a:pt x="62" y="23"/>
                    <a:pt x="62" y="23"/>
                  </a:cubicBezTo>
                  <a:close/>
                </a:path>
              </a:pathLst>
            </a:custGeom>
            <a:solidFill>
              <a:srgbClr val="FFFFFF"/>
            </a:solidFill>
            <a:ln w="9525">
              <a:noFill/>
              <a:round/>
            </a:ln>
          </p:spPr>
          <p:txBody>
            <a:bodyPr vert="horz" wrap="square" lIns="91440" tIns="45720" rIns="91440" bIns="45720" numCol="1" anchor="t" anchorCtr="0" compatLnSpc="1"/>
            <a:lstStyle/>
            <a:p>
              <a:endParaRPr lang="en-US">
                <a:solidFill>
                  <a:schemeClr val="tx2"/>
                </a:solidFill>
                <a:latin typeface="微软雅黑" panose="020B0503020204020204" charset="-122"/>
                <a:ea typeface="微软雅黑" panose="020B0503020204020204" charset="-122"/>
                <a:sym typeface="微软雅黑" panose="020B0503020204020204" charset="-122"/>
              </a:endParaRPr>
            </a:p>
          </p:txBody>
        </p:sp>
      </p:grpSp>
      <p:grpSp>
        <p:nvGrpSpPr>
          <p:cNvPr id="41" name="淘宝网Chenying0907出品 40"/>
          <p:cNvGrpSpPr/>
          <p:nvPr/>
        </p:nvGrpSpPr>
        <p:grpSpPr>
          <a:xfrm>
            <a:off x="2255461" y="1484785"/>
            <a:ext cx="2977627" cy="1532745"/>
            <a:chOff x="2062553" y="2924342"/>
            <a:chExt cx="7938961" cy="4112711"/>
          </a:xfrm>
        </p:grpSpPr>
        <p:sp>
          <p:nvSpPr>
            <p:cNvPr id="42" name="淘宝网Chenying0907出品 1"/>
            <p:cNvSpPr>
              <a:spLocks noChangeArrowheads="1"/>
            </p:cNvSpPr>
            <p:nvPr/>
          </p:nvSpPr>
          <p:spPr bwMode="auto">
            <a:xfrm>
              <a:off x="2062553" y="4681518"/>
              <a:ext cx="1388263" cy="1603470"/>
            </a:xfrm>
            <a:custGeom>
              <a:avLst/>
              <a:gdLst>
                <a:gd name="T0" fmla="*/ 13311 w 13312"/>
                <a:gd name="T1" fmla="*/ 11531 h 15376"/>
                <a:gd name="T2" fmla="*/ 6656 w 13312"/>
                <a:gd name="T3" fmla="*/ 15375 h 15376"/>
                <a:gd name="T4" fmla="*/ 0 w 13312"/>
                <a:gd name="T5" fmla="*/ 11531 h 15376"/>
                <a:gd name="T6" fmla="*/ 0 w 13312"/>
                <a:gd name="T7" fmla="*/ 3844 h 15376"/>
                <a:gd name="T8" fmla="*/ 6656 w 13312"/>
                <a:gd name="T9" fmla="*/ 0 h 15376"/>
                <a:gd name="T10" fmla="*/ 13311 w 13312"/>
                <a:gd name="T11" fmla="*/ 3844 h 15376"/>
                <a:gd name="T12" fmla="*/ 13311 w 13312"/>
                <a:gd name="T13" fmla="*/ 11531 h 15376"/>
              </a:gdLst>
              <a:ahLst/>
              <a:cxnLst>
                <a:cxn ang="0">
                  <a:pos x="T0" y="T1"/>
                </a:cxn>
                <a:cxn ang="0">
                  <a:pos x="T2" y="T3"/>
                </a:cxn>
                <a:cxn ang="0">
                  <a:pos x="T4" y="T5"/>
                </a:cxn>
                <a:cxn ang="0">
                  <a:pos x="T6" y="T7"/>
                </a:cxn>
                <a:cxn ang="0">
                  <a:pos x="T8" y="T9"/>
                </a:cxn>
                <a:cxn ang="0">
                  <a:pos x="T10" y="T11"/>
                </a:cxn>
                <a:cxn ang="0">
                  <a:pos x="T12" y="T13"/>
                </a:cxn>
              </a:cxnLst>
              <a:rect l="0" t="0" r="r" b="b"/>
              <a:pathLst>
                <a:path w="13312" h="15376">
                  <a:moveTo>
                    <a:pt x="13311" y="11531"/>
                  </a:moveTo>
                  <a:lnTo>
                    <a:pt x="6656" y="15375"/>
                  </a:lnTo>
                  <a:lnTo>
                    <a:pt x="0" y="11531"/>
                  </a:lnTo>
                  <a:lnTo>
                    <a:pt x="0" y="3844"/>
                  </a:lnTo>
                  <a:lnTo>
                    <a:pt x="6656" y="0"/>
                  </a:lnTo>
                  <a:lnTo>
                    <a:pt x="13311" y="3844"/>
                  </a:lnTo>
                  <a:lnTo>
                    <a:pt x="13311" y="11531"/>
                  </a:lnTo>
                </a:path>
              </a:pathLst>
            </a:custGeom>
            <a:solidFill>
              <a:srgbClr val="A2D7DB"/>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43" name="TextBox 42"/>
            <p:cNvSpPr txBox="1"/>
            <p:nvPr/>
          </p:nvSpPr>
          <p:spPr>
            <a:xfrm>
              <a:off x="3587550" y="3735185"/>
              <a:ext cx="4413263" cy="825837"/>
            </a:xfrm>
            <a:prstGeom prst="rect">
              <a:avLst/>
            </a:prstGeom>
            <a:noFill/>
          </p:spPr>
          <p:txBody>
            <a:bodyPr wrap="none" rtlCol="0">
              <a:spAutoFit/>
            </a:bodyPr>
            <a:lstStyle/>
            <a:p>
              <a:pPr algn="ctr"/>
              <a:r>
                <a:rPr lang="en-US" altLang="zh-CN" sz="1400" b="1" dirty="0">
                  <a:latin typeface="微软雅黑" panose="020B0503020204020204" charset="-122"/>
                  <a:ea typeface="微软雅黑" panose="020B0503020204020204" charset="-122"/>
                  <a:sym typeface="微软雅黑" panose="020B0503020204020204" charset="-122"/>
                </a:rPr>
                <a:t>ADD TITLE TEXT</a:t>
              </a:r>
              <a:endParaRPr lang="id-ID" altLang="zh-CN" sz="1400" b="1" dirty="0">
                <a:latin typeface="微软雅黑" panose="020B0503020204020204" charset="-122"/>
                <a:ea typeface="微软雅黑" panose="020B0503020204020204" charset="-122"/>
                <a:sym typeface="微软雅黑" panose="020B0503020204020204" charset="-122"/>
              </a:endParaRPr>
            </a:p>
          </p:txBody>
        </p:sp>
        <p:sp>
          <p:nvSpPr>
            <p:cNvPr id="44" name="TextBox 43"/>
            <p:cNvSpPr txBox="1"/>
            <p:nvPr/>
          </p:nvSpPr>
          <p:spPr>
            <a:xfrm>
              <a:off x="3552649" y="4608062"/>
              <a:ext cx="4828151" cy="2428991"/>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a:t>
              </a:r>
              <a:endParaRPr lang="en-US" dirty="0">
                <a:cs typeface="宋体" panose="02010600030101010101" pitchFamily="2" charset="-122"/>
                <a:sym typeface="微软雅黑" panose="020B0503020204020204" charset="-122"/>
              </a:endParaRPr>
            </a:p>
          </p:txBody>
        </p:sp>
        <p:grpSp>
          <p:nvGrpSpPr>
            <p:cNvPr id="45" name="Group 55"/>
            <p:cNvGrpSpPr/>
            <p:nvPr/>
          </p:nvGrpSpPr>
          <p:grpSpPr>
            <a:xfrm>
              <a:off x="2570060" y="2924342"/>
              <a:ext cx="7431454" cy="1757177"/>
              <a:chOff x="2731424" y="2924341"/>
              <a:chExt cx="7431454" cy="1757177"/>
            </a:xfrm>
          </p:grpSpPr>
          <p:cxnSp>
            <p:nvCxnSpPr>
              <p:cNvPr id="47" name="Straight Connector 7"/>
              <p:cNvCxnSpPr/>
              <p:nvPr/>
            </p:nvCxnSpPr>
            <p:spPr>
              <a:xfrm flipH="1">
                <a:off x="2731424" y="2946089"/>
                <a:ext cx="7406194" cy="0"/>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4"/>
              <p:cNvCxnSpPr>
                <a:stCxn id="42" idx="4"/>
              </p:cNvCxnSpPr>
              <p:nvPr/>
            </p:nvCxnSpPr>
            <p:spPr>
              <a:xfrm flipH="1" flipV="1">
                <a:off x="2756684" y="2924341"/>
                <a:ext cx="0" cy="1757177"/>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49" name="Straight Connector 56"/>
              <p:cNvCxnSpPr/>
              <p:nvPr/>
            </p:nvCxnSpPr>
            <p:spPr>
              <a:xfrm flipH="1" flipV="1">
                <a:off x="10162878" y="2968212"/>
                <a:ext cx="0" cy="599082"/>
              </a:xfrm>
              <a:prstGeom prst="line">
                <a:avLst/>
              </a:prstGeom>
              <a:ln w="12700" cmpd="sng">
                <a:gradFill>
                  <a:gsLst>
                    <a:gs pos="0">
                      <a:schemeClr val="accent2"/>
                    </a:gs>
                    <a:gs pos="100000">
                      <a:schemeClr val="accent5"/>
                    </a:gs>
                  </a:gsLst>
                  <a:lin ang="5400000" scaled="1"/>
                </a:gra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sp>
          <p:nvSpPr>
            <p:cNvPr id="46" name="淘宝网Chenying0907出品 81"/>
            <p:cNvSpPr>
              <a:spLocks noEditPoints="1"/>
            </p:cNvSpPr>
            <p:nvPr/>
          </p:nvSpPr>
          <p:spPr bwMode="auto">
            <a:xfrm>
              <a:off x="2381378" y="5053205"/>
              <a:ext cx="760387" cy="763664"/>
            </a:xfrm>
            <a:custGeom>
              <a:avLst/>
              <a:gdLst/>
              <a:ahLst/>
              <a:cxnLst>
                <a:cxn ang="0">
                  <a:pos x="231" y="86"/>
                </a:cxn>
                <a:cxn ang="0">
                  <a:pos x="198" y="119"/>
                </a:cxn>
                <a:cxn ang="0">
                  <a:pos x="152" y="131"/>
                </a:cxn>
                <a:cxn ang="0">
                  <a:pos x="180" y="103"/>
                </a:cxn>
                <a:cxn ang="0">
                  <a:pos x="181" y="102"/>
                </a:cxn>
                <a:cxn ang="0">
                  <a:pos x="214" y="69"/>
                </a:cxn>
                <a:cxn ang="0">
                  <a:pos x="214" y="35"/>
                </a:cxn>
                <a:cxn ang="0">
                  <a:pos x="181" y="35"/>
                </a:cxn>
                <a:cxn ang="0">
                  <a:pos x="147" y="69"/>
                </a:cxn>
                <a:cxn ang="0">
                  <a:pos x="147" y="69"/>
                </a:cxn>
                <a:cxn ang="0">
                  <a:pos x="147" y="69"/>
                </a:cxn>
                <a:cxn ang="0">
                  <a:pos x="119" y="98"/>
                </a:cxn>
                <a:cxn ang="0">
                  <a:pos x="131" y="52"/>
                </a:cxn>
                <a:cxn ang="0">
                  <a:pos x="164" y="19"/>
                </a:cxn>
                <a:cxn ang="0">
                  <a:pos x="231" y="19"/>
                </a:cxn>
                <a:cxn ang="0">
                  <a:pos x="231" y="86"/>
                </a:cxn>
                <a:cxn ang="0">
                  <a:pos x="94" y="173"/>
                </a:cxn>
                <a:cxn ang="0">
                  <a:pos x="94" y="173"/>
                </a:cxn>
                <a:cxn ang="0">
                  <a:pos x="85" y="177"/>
                </a:cxn>
                <a:cxn ang="0">
                  <a:pos x="73" y="165"/>
                </a:cxn>
                <a:cxn ang="0">
                  <a:pos x="77" y="156"/>
                </a:cxn>
                <a:cxn ang="0">
                  <a:pos x="156" y="77"/>
                </a:cxn>
                <a:cxn ang="0">
                  <a:pos x="165" y="73"/>
                </a:cxn>
                <a:cxn ang="0">
                  <a:pos x="177" y="85"/>
                </a:cxn>
                <a:cxn ang="0">
                  <a:pos x="174" y="93"/>
                </a:cxn>
                <a:cxn ang="0">
                  <a:pos x="174" y="93"/>
                </a:cxn>
                <a:cxn ang="0">
                  <a:pos x="94" y="173"/>
                </a:cxn>
                <a:cxn ang="0">
                  <a:pos x="69" y="147"/>
                </a:cxn>
                <a:cxn ang="0">
                  <a:pos x="35" y="181"/>
                </a:cxn>
                <a:cxn ang="0">
                  <a:pos x="35" y="214"/>
                </a:cxn>
                <a:cxn ang="0">
                  <a:pos x="69" y="214"/>
                </a:cxn>
                <a:cxn ang="0">
                  <a:pos x="102" y="181"/>
                </a:cxn>
                <a:cxn ang="0">
                  <a:pos x="103" y="180"/>
                </a:cxn>
                <a:cxn ang="0">
                  <a:pos x="131" y="152"/>
                </a:cxn>
                <a:cxn ang="0">
                  <a:pos x="119" y="198"/>
                </a:cxn>
                <a:cxn ang="0">
                  <a:pos x="86" y="231"/>
                </a:cxn>
                <a:cxn ang="0">
                  <a:pos x="19" y="231"/>
                </a:cxn>
                <a:cxn ang="0">
                  <a:pos x="19" y="164"/>
                </a:cxn>
                <a:cxn ang="0">
                  <a:pos x="52" y="131"/>
                </a:cxn>
                <a:cxn ang="0">
                  <a:pos x="98" y="118"/>
                </a:cxn>
                <a:cxn ang="0">
                  <a:pos x="69" y="147"/>
                </a:cxn>
                <a:cxn ang="0">
                  <a:pos x="69" y="147"/>
                </a:cxn>
              </a:cxnLst>
              <a:rect l="0" t="0" r="r" b="b"/>
              <a:pathLst>
                <a:path w="249" h="250">
                  <a:moveTo>
                    <a:pt x="231" y="86"/>
                  </a:moveTo>
                  <a:cubicBezTo>
                    <a:pt x="198" y="119"/>
                    <a:pt x="198" y="119"/>
                    <a:pt x="198" y="119"/>
                  </a:cubicBezTo>
                  <a:cubicBezTo>
                    <a:pt x="185" y="131"/>
                    <a:pt x="168" y="136"/>
                    <a:pt x="152" y="131"/>
                  </a:cubicBezTo>
                  <a:cubicBezTo>
                    <a:pt x="180" y="103"/>
                    <a:pt x="180" y="103"/>
                    <a:pt x="180" y="103"/>
                  </a:cubicBezTo>
                  <a:cubicBezTo>
                    <a:pt x="180" y="103"/>
                    <a:pt x="180" y="103"/>
                    <a:pt x="181" y="102"/>
                  </a:cubicBezTo>
                  <a:cubicBezTo>
                    <a:pt x="214" y="69"/>
                    <a:pt x="214" y="69"/>
                    <a:pt x="214" y="69"/>
                  </a:cubicBezTo>
                  <a:cubicBezTo>
                    <a:pt x="223" y="60"/>
                    <a:pt x="223" y="45"/>
                    <a:pt x="214" y="35"/>
                  </a:cubicBezTo>
                  <a:cubicBezTo>
                    <a:pt x="205" y="26"/>
                    <a:pt x="190" y="26"/>
                    <a:pt x="181" y="35"/>
                  </a:cubicBezTo>
                  <a:cubicBezTo>
                    <a:pt x="147" y="69"/>
                    <a:pt x="147" y="69"/>
                    <a:pt x="147" y="69"/>
                  </a:cubicBezTo>
                  <a:cubicBezTo>
                    <a:pt x="147" y="69"/>
                    <a:pt x="147" y="69"/>
                    <a:pt x="147" y="69"/>
                  </a:cubicBezTo>
                  <a:cubicBezTo>
                    <a:pt x="147" y="69"/>
                    <a:pt x="147" y="69"/>
                    <a:pt x="147" y="69"/>
                  </a:cubicBezTo>
                  <a:cubicBezTo>
                    <a:pt x="119" y="98"/>
                    <a:pt x="119" y="98"/>
                    <a:pt x="119" y="98"/>
                  </a:cubicBezTo>
                  <a:cubicBezTo>
                    <a:pt x="114" y="82"/>
                    <a:pt x="118" y="64"/>
                    <a:pt x="131" y="52"/>
                  </a:cubicBezTo>
                  <a:cubicBezTo>
                    <a:pt x="164" y="19"/>
                    <a:pt x="164" y="19"/>
                    <a:pt x="164" y="19"/>
                  </a:cubicBezTo>
                  <a:cubicBezTo>
                    <a:pt x="183" y="0"/>
                    <a:pt x="212" y="0"/>
                    <a:pt x="231" y="19"/>
                  </a:cubicBezTo>
                  <a:cubicBezTo>
                    <a:pt x="249" y="37"/>
                    <a:pt x="249" y="67"/>
                    <a:pt x="231" y="86"/>
                  </a:cubicBezTo>
                  <a:moveTo>
                    <a:pt x="94" y="173"/>
                  </a:moveTo>
                  <a:cubicBezTo>
                    <a:pt x="94" y="173"/>
                    <a:pt x="94" y="173"/>
                    <a:pt x="94" y="173"/>
                  </a:cubicBezTo>
                  <a:cubicBezTo>
                    <a:pt x="91" y="176"/>
                    <a:pt x="88" y="177"/>
                    <a:pt x="85" y="177"/>
                  </a:cubicBezTo>
                  <a:cubicBezTo>
                    <a:pt x="78" y="177"/>
                    <a:pt x="73" y="172"/>
                    <a:pt x="73" y="165"/>
                  </a:cubicBezTo>
                  <a:cubicBezTo>
                    <a:pt x="73" y="162"/>
                    <a:pt x="75" y="158"/>
                    <a:pt x="77" y="156"/>
                  </a:cubicBezTo>
                  <a:cubicBezTo>
                    <a:pt x="156" y="77"/>
                    <a:pt x="156" y="77"/>
                    <a:pt x="156" y="77"/>
                  </a:cubicBezTo>
                  <a:cubicBezTo>
                    <a:pt x="158" y="75"/>
                    <a:pt x="162" y="73"/>
                    <a:pt x="165" y="73"/>
                  </a:cubicBezTo>
                  <a:cubicBezTo>
                    <a:pt x="172" y="73"/>
                    <a:pt x="177" y="78"/>
                    <a:pt x="177" y="85"/>
                  </a:cubicBezTo>
                  <a:cubicBezTo>
                    <a:pt x="177" y="88"/>
                    <a:pt x="176" y="91"/>
                    <a:pt x="174" y="93"/>
                  </a:cubicBezTo>
                  <a:cubicBezTo>
                    <a:pt x="174" y="93"/>
                    <a:pt x="174" y="93"/>
                    <a:pt x="174" y="93"/>
                  </a:cubicBezTo>
                  <a:lnTo>
                    <a:pt x="94" y="173"/>
                  </a:lnTo>
                  <a:close/>
                  <a:moveTo>
                    <a:pt x="69" y="147"/>
                  </a:moveTo>
                  <a:cubicBezTo>
                    <a:pt x="35" y="181"/>
                    <a:pt x="35" y="181"/>
                    <a:pt x="35" y="181"/>
                  </a:cubicBezTo>
                  <a:cubicBezTo>
                    <a:pt x="26" y="190"/>
                    <a:pt x="26" y="205"/>
                    <a:pt x="35" y="214"/>
                  </a:cubicBezTo>
                  <a:cubicBezTo>
                    <a:pt x="45" y="224"/>
                    <a:pt x="60" y="224"/>
                    <a:pt x="69" y="214"/>
                  </a:cubicBezTo>
                  <a:cubicBezTo>
                    <a:pt x="102" y="181"/>
                    <a:pt x="102" y="181"/>
                    <a:pt x="102" y="181"/>
                  </a:cubicBezTo>
                  <a:cubicBezTo>
                    <a:pt x="102" y="181"/>
                    <a:pt x="103" y="180"/>
                    <a:pt x="103" y="180"/>
                  </a:cubicBezTo>
                  <a:cubicBezTo>
                    <a:pt x="131" y="152"/>
                    <a:pt x="131" y="152"/>
                    <a:pt x="131" y="152"/>
                  </a:cubicBezTo>
                  <a:cubicBezTo>
                    <a:pt x="135" y="168"/>
                    <a:pt x="131" y="185"/>
                    <a:pt x="119" y="198"/>
                  </a:cubicBezTo>
                  <a:cubicBezTo>
                    <a:pt x="86" y="231"/>
                    <a:pt x="86" y="231"/>
                    <a:pt x="86" y="231"/>
                  </a:cubicBezTo>
                  <a:cubicBezTo>
                    <a:pt x="67" y="250"/>
                    <a:pt x="37" y="250"/>
                    <a:pt x="19" y="231"/>
                  </a:cubicBezTo>
                  <a:cubicBezTo>
                    <a:pt x="0" y="213"/>
                    <a:pt x="0" y="183"/>
                    <a:pt x="19" y="164"/>
                  </a:cubicBezTo>
                  <a:cubicBezTo>
                    <a:pt x="52" y="131"/>
                    <a:pt x="52" y="131"/>
                    <a:pt x="52" y="131"/>
                  </a:cubicBezTo>
                  <a:cubicBezTo>
                    <a:pt x="65" y="118"/>
                    <a:pt x="82" y="114"/>
                    <a:pt x="98" y="118"/>
                  </a:cubicBezTo>
                  <a:cubicBezTo>
                    <a:pt x="69" y="147"/>
                    <a:pt x="69" y="147"/>
                    <a:pt x="69" y="147"/>
                  </a:cubicBezTo>
                  <a:cubicBezTo>
                    <a:pt x="69" y="147"/>
                    <a:pt x="69" y="147"/>
                    <a:pt x="69" y="147"/>
                  </a:cubicBezTo>
                </a:path>
              </a:pathLst>
            </a:custGeom>
            <a:solidFill>
              <a:srgbClr val="FFFFFF"/>
            </a:solidFill>
            <a:ln w="9525">
              <a:noFill/>
              <a:round/>
            </a:ln>
          </p:spPr>
          <p:txBody>
            <a:bodyPr vert="horz" wrap="square" lIns="91440" tIns="45720" rIns="91440" bIns="45720" numCol="1" anchor="t" anchorCtr="0" compatLnSpc="1"/>
            <a:lstStyle/>
            <a:p>
              <a:endParaRPr lang="en-US">
                <a:solidFill>
                  <a:schemeClr val="tx2"/>
                </a:solidFill>
                <a:latin typeface="微软雅黑" panose="020B0503020204020204" charset="-122"/>
                <a:ea typeface="微软雅黑" panose="020B0503020204020204" charset="-122"/>
                <a:sym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http://schemas.microsoft.com/office/powerpoint/2012/main"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nodeType="withEffec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8"/>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11"/>
                                        </p:tgtEl>
                                        <p:attrNameLst>
                                          <p:attrName>ppt_y</p:attrName>
                                        </p:attrNameLst>
                                      </p:cBhvr>
                                      <p:tavLst>
                                        <p:tav tm="0" fmla="#ppt_y+(sin(-2*pi*(1-$))*-#ppt_x+cos(-2*pi*(1-$))*(1-#ppt_y))*(1-$)">
                                          <p:val>
                                            <p:fltVal val="0"/>
                                          </p:val>
                                        </p:tav>
                                        <p:tav tm="100000">
                                          <p:val>
                                            <p:fltVal val="1"/>
                                          </p:val>
                                        </p:tav>
                                      </p:tavLst>
                                    </p:anim>
                                  </p:childTnLst>
                                </p:cTn>
                              </p:par>
                              <p:par>
                                <p:cTn id="29" presetID="2" presetClass="entr" presetSubtype="4" fill="hold" nodeType="withEffec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ppt_x"/>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1435"/>
          <p:cNvSpPr txBox="1"/>
          <p:nvPr/>
        </p:nvSpPr>
        <p:spPr>
          <a:xfrm>
            <a:off x="9997133" y="6587724"/>
            <a:ext cx="292945" cy="284960"/>
          </a:xfrm>
          <a:prstGeom prst="rect">
            <a:avLst/>
          </a:prstGeom>
        </p:spPr>
        <p:txBody>
          <a:bodyPr lIns="34209" tIns="17104" rIns="34209" bIns="17104"/>
          <a:lstStyle>
            <a:lvl1pPr algn="ctr" defTabSz="408305">
              <a:defRPr sz="3500">
                <a:latin typeface="+mn-lt"/>
                <a:ea typeface="+mn-ea"/>
                <a:cs typeface="+mn-cs"/>
                <a:sym typeface="Helvetica Light"/>
              </a:defRPr>
            </a:lvl1pPr>
            <a:lvl2pPr indent="160020" algn="ctr" defTabSz="408305">
              <a:defRPr sz="3500">
                <a:latin typeface="+mn-lt"/>
                <a:ea typeface="+mn-ea"/>
                <a:cs typeface="+mn-cs"/>
                <a:sym typeface="Helvetica Light"/>
              </a:defRPr>
            </a:lvl2pPr>
            <a:lvl3pPr indent="319405" algn="ctr" defTabSz="408305">
              <a:defRPr sz="3500">
                <a:latin typeface="+mn-lt"/>
                <a:ea typeface="+mn-ea"/>
                <a:cs typeface="+mn-cs"/>
                <a:sym typeface="Helvetica Light"/>
              </a:defRPr>
            </a:lvl3pPr>
            <a:lvl4pPr indent="479425" algn="ctr" defTabSz="408305">
              <a:defRPr sz="3500">
                <a:latin typeface="+mn-lt"/>
                <a:ea typeface="+mn-ea"/>
                <a:cs typeface="+mn-cs"/>
                <a:sym typeface="Helvetica Light"/>
              </a:defRPr>
            </a:lvl4pPr>
            <a:lvl5pPr indent="639445" algn="ctr" defTabSz="408305">
              <a:defRPr sz="3500">
                <a:latin typeface="+mn-lt"/>
                <a:ea typeface="+mn-ea"/>
                <a:cs typeface="+mn-cs"/>
                <a:sym typeface="Helvetica Light"/>
              </a:defRPr>
            </a:lvl5pPr>
            <a:lvl6pPr indent="799465" algn="ctr" defTabSz="408305">
              <a:defRPr sz="3500">
                <a:latin typeface="+mn-lt"/>
                <a:ea typeface="+mn-ea"/>
                <a:cs typeface="+mn-cs"/>
                <a:sym typeface="Helvetica Light"/>
              </a:defRPr>
            </a:lvl6pPr>
            <a:lvl7pPr indent="958850" algn="ctr" defTabSz="408305">
              <a:defRPr sz="3500">
                <a:latin typeface="+mn-lt"/>
                <a:ea typeface="+mn-ea"/>
                <a:cs typeface="+mn-cs"/>
                <a:sym typeface="Helvetica Light"/>
              </a:defRPr>
            </a:lvl7pPr>
            <a:lvl8pPr indent="1118870" algn="ctr" defTabSz="408305">
              <a:defRPr sz="3500">
                <a:latin typeface="+mn-lt"/>
                <a:ea typeface="+mn-ea"/>
                <a:cs typeface="+mn-cs"/>
                <a:sym typeface="Helvetica Light"/>
              </a:defRPr>
            </a:lvl8pPr>
            <a:lvl9pPr indent="1278890" algn="ctr" defTabSz="408305">
              <a:defRPr sz="3500">
                <a:latin typeface="+mn-lt"/>
                <a:ea typeface="+mn-ea"/>
                <a:cs typeface="+mn-cs"/>
                <a:sym typeface="Helvetica Light"/>
              </a:defRPr>
            </a:lvl9pPr>
          </a:lstStyle>
          <a:p>
            <a:pPr>
              <a:defRPr sz="1800">
                <a:solidFill>
                  <a:srgbClr val="000000"/>
                </a:solidFill>
              </a:defRPr>
            </a:pPr>
            <a:fld id="{86CB4B4D-7CA3-9044-876B-883B54F8677D}" type="slidenum">
              <a:rPr lang="en-US" altLang="zh-CN" sz="1200">
                <a:solidFill>
                  <a:schemeClr val="bg1"/>
                </a:solidFill>
                <a:latin typeface="微软雅黑" panose="020B0503020204020204" charset="-122"/>
                <a:ea typeface="微软雅黑" panose="020B0503020204020204" charset="-122"/>
                <a:sym typeface="微软雅黑" panose="020B0503020204020204" charset="-122"/>
              </a:rPr>
              <a:t>21</a:t>
            </a:fld>
            <a:endParaRPr lang="en-US" altLang="zh-CN" sz="1200">
              <a:solidFill>
                <a:schemeClr val="bg1"/>
              </a:solidFill>
              <a:latin typeface="微软雅黑" panose="020B0503020204020204" charset="-122"/>
              <a:ea typeface="微软雅黑" panose="020B0503020204020204" charset="-122"/>
              <a:sym typeface="微软雅黑" panose="020B0503020204020204" charset="-122"/>
            </a:endParaRPr>
          </a:p>
        </p:txBody>
      </p:sp>
      <p:sp>
        <p:nvSpPr>
          <p:cNvPr id="46" name="Oval 61"/>
          <p:cNvSpPr/>
          <p:nvPr/>
        </p:nvSpPr>
        <p:spPr>
          <a:xfrm>
            <a:off x="1910557" y="2365376"/>
            <a:ext cx="1876425" cy="1876425"/>
          </a:xfrm>
          <a:prstGeom prst="ellipse">
            <a:avLst/>
          </a:prstGeom>
          <a:solidFill>
            <a:srgbClr val="A2D7DB"/>
          </a:solidFill>
          <a:ln>
            <a:noFill/>
          </a:ln>
        </p:spPr>
        <p:txBody>
          <a:bodyPr vert="horz" wrap="square" lIns="91440" tIns="45720" rIns="91440" bIns="45720" numCol="1" anchor="t" anchorCtr="0" compatLnSpc="1"/>
          <a:lstStyle/>
          <a:p>
            <a:endParaRPr lang="zh-CN" altLang="zh-CN">
              <a:solidFill>
                <a:schemeClr val="tx1"/>
              </a:solidFill>
              <a:latin typeface="微软雅黑" panose="020B0503020204020204" charset="-122"/>
              <a:ea typeface="微软雅黑" panose="020B0503020204020204" charset="-122"/>
              <a:sym typeface="微软雅黑" panose="020B0503020204020204" charset="-122"/>
            </a:endParaRPr>
          </a:p>
        </p:txBody>
      </p:sp>
      <p:grpSp>
        <p:nvGrpSpPr>
          <p:cNvPr id="47" name="Group 56"/>
          <p:cNvGrpSpPr/>
          <p:nvPr/>
        </p:nvGrpSpPr>
        <p:grpSpPr>
          <a:xfrm>
            <a:off x="2191543" y="2978151"/>
            <a:ext cx="1314450" cy="801885"/>
            <a:chOff x="664833" y="1363501"/>
            <a:chExt cx="1314852" cy="801614"/>
          </a:xfrm>
        </p:grpSpPr>
        <p:sp>
          <p:nvSpPr>
            <p:cNvPr id="48" name="TextBox 63"/>
            <p:cNvSpPr txBox="1">
              <a:spLocks noChangeArrowheads="1"/>
            </p:cNvSpPr>
            <p:nvPr/>
          </p:nvSpPr>
          <p:spPr bwMode="auto">
            <a:xfrm>
              <a:off x="664833" y="1611304"/>
              <a:ext cx="1314852" cy="55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Arial" panose="020B0604020202020204" pitchFamily="34" charset="0"/>
                  <a:ea typeface="FontAwesome" pitchFamily="2" charset="0"/>
                  <a:cs typeface="FontAwesome" pitchFamily="2" charset="0"/>
                </a:defRPr>
              </a:lvl1pPr>
              <a:lvl2pPr marL="742950" indent="-285750">
                <a:defRPr sz="2000">
                  <a:solidFill>
                    <a:schemeClr val="tx1"/>
                  </a:solidFill>
                  <a:latin typeface="Arial" panose="020B0604020202020204" pitchFamily="34" charset="0"/>
                  <a:ea typeface="FontAwesome" pitchFamily="2" charset="0"/>
                  <a:cs typeface="FontAwesome" pitchFamily="2" charset="0"/>
                </a:defRPr>
              </a:lvl2pPr>
              <a:lvl3pPr marL="1143000" indent="-228600">
                <a:defRPr sz="2000">
                  <a:solidFill>
                    <a:schemeClr val="tx1"/>
                  </a:solidFill>
                  <a:latin typeface="Arial" panose="020B0604020202020204" pitchFamily="34" charset="0"/>
                  <a:ea typeface="FontAwesome" pitchFamily="2" charset="0"/>
                  <a:cs typeface="FontAwesome" pitchFamily="2" charset="0"/>
                </a:defRPr>
              </a:lvl3pPr>
              <a:lvl4pPr marL="1600200" indent="-228600">
                <a:defRPr sz="2000">
                  <a:solidFill>
                    <a:schemeClr val="tx1"/>
                  </a:solidFill>
                  <a:latin typeface="Arial" panose="020B0604020202020204" pitchFamily="34" charset="0"/>
                  <a:ea typeface="FontAwesome" pitchFamily="2" charset="0"/>
                  <a:cs typeface="FontAwesome" pitchFamily="2" charset="0"/>
                </a:defRPr>
              </a:lvl4pPr>
              <a:lvl5pPr marL="2057400" indent="-228600">
                <a:defRPr sz="2000">
                  <a:solidFill>
                    <a:schemeClr val="tx1"/>
                  </a:solidFill>
                  <a:latin typeface="Arial" panose="020B0604020202020204" pitchFamily="34" charset="0"/>
                  <a:ea typeface="FontAwesome" pitchFamily="2" charset="0"/>
                  <a:cs typeface="FontAwesome" pitchFamily="2" charset="0"/>
                </a:defRPr>
              </a:lvl5pPr>
              <a:lvl6pPr marL="25146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6pPr>
              <a:lvl7pPr marL="29718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7pPr>
              <a:lvl8pPr marL="34290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8pPr>
              <a:lvl9pPr marL="38862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9pPr>
            </a:lstStyle>
            <a:p>
              <a:pPr algn="ctr" defTabSz="241935">
                <a:lnSpc>
                  <a:spcPct val="120000"/>
                </a:lnSpc>
                <a:spcBef>
                  <a:spcPts val="635"/>
                </a:spcBef>
                <a:defRPr/>
              </a:pPr>
              <a:r>
                <a:rPr lang="en-US" altLang="zh-CN" sz="1000" dirty="0">
                  <a:solidFill>
                    <a:schemeClr val="bg1"/>
                  </a:solidFill>
                  <a:latin typeface="微软雅黑" panose="020B0503020204020204" charset="-122"/>
                  <a:ea typeface="微软雅黑" panose="020B0503020204020204" charset="-122"/>
                  <a:cs typeface="Lato" charset="0"/>
                  <a:sym typeface="微软雅黑" panose="020B0503020204020204" charset="-122"/>
                </a:rPr>
                <a:t>Click here to add content, content to match the title. </a:t>
              </a:r>
              <a:endParaRPr lang="es-ES" altLang="zh-CN" sz="2400" dirty="0">
                <a:solidFill>
                  <a:schemeClr val="bg1"/>
                </a:solidFill>
                <a:latin typeface="微软雅黑" panose="020B0503020204020204" charset="-122"/>
                <a:ea typeface="微软雅黑" panose="020B0503020204020204" charset="-122"/>
                <a:cs typeface="Gill Sans" charset="0"/>
                <a:sym typeface="微软雅黑" panose="020B0503020204020204" charset="-122"/>
              </a:endParaRPr>
            </a:p>
          </p:txBody>
        </p:sp>
        <p:sp>
          <p:nvSpPr>
            <p:cNvPr id="49" name="淘宝网Chenying0907出品 64"/>
            <p:cNvSpPr>
              <a:spLocks noChangeArrowheads="1"/>
            </p:cNvSpPr>
            <p:nvPr/>
          </p:nvSpPr>
          <p:spPr bwMode="auto">
            <a:xfrm>
              <a:off x="903395" y="1363501"/>
              <a:ext cx="837729" cy="21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1400" b="1">
                  <a:solidFill>
                    <a:schemeClr val="bg1"/>
                  </a:solidFill>
                  <a:latin typeface="微软雅黑" panose="020B0503020204020204" charset="-122"/>
                  <a:ea typeface="微软雅黑" panose="020B0503020204020204" charset="-122"/>
                  <a:sym typeface="微软雅黑" panose="020B0503020204020204" charset="-122"/>
                </a:rPr>
                <a:t>Just start</a:t>
              </a:r>
            </a:p>
          </p:txBody>
        </p:sp>
      </p:grpSp>
      <p:sp>
        <p:nvSpPr>
          <p:cNvPr id="50" name="Oval 65"/>
          <p:cNvSpPr/>
          <p:nvPr/>
        </p:nvSpPr>
        <p:spPr>
          <a:xfrm>
            <a:off x="3553619" y="2228851"/>
            <a:ext cx="2151063" cy="2151063"/>
          </a:xfrm>
          <a:prstGeom prst="ellipse">
            <a:avLst/>
          </a:prstGeom>
          <a:solidFill>
            <a:srgbClr val="19A3BD"/>
          </a:solidFill>
          <a:ln>
            <a:noFill/>
          </a:ln>
        </p:spPr>
        <p:txBody>
          <a:bodyPr vert="horz" wrap="square" lIns="91440" tIns="45720" rIns="91440" bIns="45720" numCol="1" anchor="t" anchorCtr="0" compatLnSpc="1"/>
          <a:lstStyle/>
          <a:p>
            <a:endParaRPr lang="zh-CN" altLang="zh-CN">
              <a:solidFill>
                <a:schemeClr val="tx1"/>
              </a:solidFill>
              <a:latin typeface="微软雅黑" panose="020B0503020204020204" charset="-122"/>
              <a:ea typeface="微软雅黑" panose="020B0503020204020204" charset="-122"/>
              <a:sym typeface="微软雅黑" panose="020B0503020204020204" charset="-122"/>
            </a:endParaRPr>
          </a:p>
        </p:txBody>
      </p:sp>
      <p:grpSp>
        <p:nvGrpSpPr>
          <p:cNvPr id="51" name="Group 56"/>
          <p:cNvGrpSpPr/>
          <p:nvPr/>
        </p:nvGrpSpPr>
        <p:grpSpPr>
          <a:xfrm>
            <a:off x="3977482" y="2971801"/>
            <a:ext cx="1316037" cy="801885"/>
            <a:chOff x="664833" y="1363501"/>
            <a:chExt cx="1314852" cy="801614"/>
          </a:xfrm>
        </p:grpSpPr>
        <p:sp>
          <p:nvSpPr>
            <p:cNvPr id="52" name="TextBox 67"/>
            <p:cNvSpPr txBox="1">
              <a:spLocks noChangeArrowheads="1"/>
            </p:cNvSpPr>
            <p:nvPr/>
          </p:nvSpPr>
          <p:spPr bwMode="auto">
            <a:xfrm>
              <a:off x="664833" y="1611304"/>
              <a:ext cx="1314852" cy="55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Arial" panose="020B0604020202020204" pitchFamily="34" charset="0"/>
                  <a:ea typeface="FontAwesome" pitchFamily="2" charset="0"/>
                  <a:cs typeface="FontAwesome" pitchFamily="2" charset="0"/>
                </a:defRPr>
              </a:lvl1pPr>
              <a:lvl2pPr marL="742950" indent="-285750">
                <a:defRPr sz="2000">
                  <a:solidFill>
                    <a:schemeClr val="tx1"/>
                  </a:solidFill>
                  <a:latin typeface="Arial" panose="020B0604020202020204" pitchFamily="34" charset="0"/>
                  <a:ea typeface="FontAwesome" pitchFamily="2" charset="0"/>
                  <a:cs typeface="FontAwesome" pitchFamily="2" charset="0"/>
                </a:defRPr>
              </a:lvl2pPr>
              <a:lvl3pPr marL="1143000" indent="-228600">
                <a:defRPr sz="2000">
                  <a:solidFill>
                    <a:schemeClr val="tx1"/>
                  </a:solidFill>
                  <a:latin typeface="Arial" panose="020B0604020202020204" pitchFamily="34" charset="0"/>
                  <a:ea typeface="FontAwesome" pitchFamily="2" charset="0"/>
                  <a:cs typeface="FontAwesome" pitchFamily="2" charset="0"/>
                </a:defRPr>
              </a:lvl3pPr>
              <a:lvl4pPr marL="1600200" indent="-228600">
                <a:defRPr sz="2000">
                  <a:solidFill>
                    <a:schemeClr val="tx1"/>
                  </a:solidFill>
                  <a:latin typeface="Arial" panose="020B0604020202020204" pitchFamily="34" charset="0"/>
                  <a:ea typeface="FontAwesome" pitchFamily="2" charset="0"/>
                  <a:cs typeface="FontAwesome" pitchFamily="2" charset="0"/>
                </a:defRPr>
              </a:lvl4pPr>
              <a:lvl5pPr marL="2057400" indent="-228600">
                <a:defRPr sz="2000">
                  <a:solidFill>
                    <a:schemeClr val="tx1"/>
                  </a:solidFill>
                  <a:latin typeface="Arial" panose="020B0604020202020204" pitchFamily="34" charset="0"/>
                  <a:ea typeface="FontAwesome" pitchFamily="2" charset="0"/>
                  <a:cs typeface="FontAwesome" pitchFamily="2" charset="0"/>
                </a:defRPr>
              </a:lvl5pPr>
              <a:lvl6pPr marL="25146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6pPr>
              <a:lvl7pPr marL="29718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7pPr>
              <a:lvl8pPr marL="34290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8pPr>
              <a:lvl9pPr marL="38862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9pPr>
            </a:lstStyle>
            <a:p>
              <a:pPr algn="ctr" defTabSz="241935">
                <a:lnSpc>
                  <a:spcPct val="120000"/>
                </a:lnSpc>
                <a:spcBef>
                  <a:spcPts val="635"/>
                </a:spcBef>
                <a:defRPr/>
              </a:pPr>
              <a:r>
                <a:rPr lang="en-US" altLang="zh-CN" sz="1000" dirty="0">
                  <a:solidFill>
                    <a:schemeClr val="bg1"/>
                  </a:solidFill>
                  <a:latin typeface="微软雅黑" panose="020B0503020204020204" charset="-122"/>
                  <a:ea typeface="微软雅黑" panose="020B0503020204020204" charset="-122"/>
                  <a:cs typeface="Lato" charset="0"/>
                  <a:sym typeface="微软雅黑" panose="020B0503020204020204" charset="-122"/>
                </a:rPr>
                <a:t>Click here to add content, content to match the title. </a:t>
              </a:r>
              <a:endParaRPr lang="es-ES" altLang="zh-CN" sz="2400" dirty="0">
                <a:solidFill>
                  <a:schemeClr val="bg1"/>
                </a:solidFill>
                <a:latin typeface="微软雅黑" panose="020B0503020204020204" charset="-122"/>
                <a:ea typeface="微软雅黑" panose="020B0503020204020204" charset="-122"/>
                <a:cs typeface="Gill Sans" charset="0"/>
                <a:sym typeface="微软雅黑" panose="020B0503020204020204" charset="-122"/>
              </a:endParaRPr>
            </a:p>
          </p:txBody>
        </p:sp>
        <p:sp>
          <p:nvSpPr>
            <p:cNvPr id="53" name="淘宝网Chenying0907出品 68"/>
            <p:cNvSpPr>
              <a:spLocks noChangeArrowheads="1"/>
            </p:cNvSpPr>
            <p:nvPr/>
          </p:nvSpPr>
          <p:spPr bwMode="auto">
            <a:xfrm>
              <a:off x="903900" y="1363501"/>
              <a:ext cx="836719" cy="21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1400" b="1">
                  <a:solidFill>
                    <a:schemeClr val="bg1"/>
                  </a:solidFill>
                  <a:latin typeface="微软雅黑" panose="020B0503020204020204" charset="-122"/>
                  <a:ea typeface="微软雅黑" panose="020B0503020204020204" charset="-122"/>
                  <a:sym typeface="微软雅黑" panose="020B0503020204020204" charset="-122"/>
                </a:rPr>
                <a:t>Just start</a:t>
              </a:r>
            </a:p>
          </p:txBody>
        </p:sp>
      </p:grpSp>
      <p:sp>
        <p:nvSpPr>
          <p:cNvPr id="59" name="Oval 69"/>
          <p:cNvSpPr/>
          <p:nvPr/>
        </p:nvSpPr>
        <p:spPr>
          <a:xfrm>
            <a:off x="5409406" y="2060576"/>
            <a:ext cx="2487612" cy="2486025"/>
          </a:xfrm>
          <a:prstGeom prst="ellipse">
            <a:avLst/>
          </a:prstGeom>
          <a:solidFill>
            <a:srgbClr val="A2D7DB"/>
          </a:solidFill>
          <a:ln>
            <a:noFill/>
          </a:ln>
        </p:spPr>
        <p:txBody>
          <a:bodyPr vert="horz" wrap="square" lIns="91440" tIns="45720" rIns="91440" bIns="45720" numCol="1" anchor="t" anchorCtr="0" compatLnSpc="1"/>
          <a:lstStyle/>
          <a:p>
            <a:endParaRPr lang="zh-CN" altLang="zh-CN">
              <a:solidFill>
                <a:schemeClr val="tx1"/>
              </a:solidFill>
              <a:latin typeface="微软雅黑" panose="020B0503020204020204" charset="-122"/>
              <a:ea typeface="微软雅黑" panose="020B0503020204020204" charset="-122"/>
              <a:sym typeface="微软雅黑" panose="020B0503020204020204" charset="-122"/>
            </a:endParaRPr>
          </a:p>
        </p:txBody>
      </p:sp>
      <p:grpSp>
        <p:nvGrpSpPr>
          <p:cNvPr id="60" name="Group 56"/>
          <p:cNvGrpSpPr/>
          <p:nvPr/>
        </p:nvGrpSpPr>
        <p:grpSpPr>
          <a:xfrm>
            <a:off x="5953918" y="2947988"/>
            <a:ext cx="1314450" cy="801498"/>
            <a:chOff x="664833" y="1363501"/>
            <a:chExt cx="1314852" cy="802479"/>
          </a:xfrm>
        </p:grpSpPr>
        <p:sp>
          <p:nvSpPr>
            <p:cNvPr id="61" name="TextBox 71"/>
            <p:cNvSpPr txBox="1">
              <a:spLocks noChangeArrowheads="1"/>
            </p:cNvSpPr>
            <p:nvPr/>
          </p:nvSpPr>
          <p:spPr bwMode="auto">
            <a:xfrm>
              <a:off x="664833" y="1611304"/>
              <a:ext cx="1314852" cy="554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Arial" panose="020B0604020202020204" pitchFamily="34" charset="0"/>
                  <a:ea typeface="FontAwesome" pitchFamily="2" charset="0"/>
                  <a:cs typeface="FontAwesome" pitchFamily="2" charset="0"/>
                </a:defRPr>
              </a:lvl1pPr>
              <a:lvl2pPr marL="742950" indent="-285750">
                <a:defRPr sz="2000">
                  <a:solidFill>
                    <a:schemeClr val="tx1"/>
                  </a:solidFill>
                  <a:latin typeface="Arial" panose="020B0604020202020204" pitchFamily="34" charset="0"/>
                  <a:ea typeface="FontAwesome" pitchFamily="2" charset="0"/>
                  <a:cs typeface="FontAwesome" pitchFamily="2" charset="0"/>
                </a:defRPr>
              </a:lvl2pPr>
              <a:lvl3pPr marL="1143000" indent="-228600">
                <a:defRPr sz="2000">
                  <a:solidFill>
                    <a:schemeClr val="tx1"/>
                  </a:solidFill>
                  <a:latin typeface="Arial" panose="020B0604020202020204" pitchFamily="34" charset="0"/>
                  <a:ea typeface="FontAwesome" pitchFamily="2" charset="0"/>
                  <a:cs typeface="FontAwesome" pitchFamily="2" charset="0"/>
                </a:defRPr>
              </a:lvl3pPr>
              <a:lvl4pPr marL="1600200" indent="-228600">
                <a:defRPr sz="2000">
                  <a:solidFill>
                    <a:schemeClr val="tx1"/>
                  </a:solidFill>
                  <a:latin typeface="Arial" panose="020B0604020202020204" pitchFamily="34" charset="0"/>
                  <a:ea typeface="FontAwesome" pitchFamily="2" charset="0"/>
                  <a:cs typeface="FontAwesome" pitchFamily="2" charset="0"/>
                </a:defRPr>
              </a:lvl4pPr>
              <a:lvl5pPr marL="2057400" indent="-228600">
                <a:defRPr sz="2000">
                  <a:solidFill>
                    <a:schemeClr val="tx1"/>
                  </a:solidFill>
                  <a:latin typeface="Arial" panose="020B0604020202020204" pitchFamily="34" charset="0"/>
                  <a:ea typeface="FontAwesome" pitchFamily="2" charset="0"/>
                  <a:cs typeface="FontAwesome" pitchFamily="2" charset="0"/>
                </a:defRPr>
              </a:lvl5pPr>
              <a:lvl6pPr marL="25146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6pPr>
              <a:lvl7pPr marL="29718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7pPr>
              <a:lvl8pPr marL="34290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8pPr>
              <a:lvl9pPr marL="38862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9pPr>
            </a:lstStyle>
            <a:p>
              <a:pPr algn="ctr" defTabSz="241935">
                <a:lnSpc>
                  <a:spcPct val="120000"/>
                </a:lnSpc>
                <a:spcBef>
                  <a:spcPts val="635"/>
                </a:spcBef>
                <a:defRPr/>
              </a:pPr>
              <a:r>
                <a:rPr lang="en-US" altLang="zh-CN" sz="1000" dirty="0">
                  <a:solidFill>
                    <a:schemeClr val="bg1"/>
                  </a:solidFill>
                  <a:latin typeface="微软雅黑" panose="020B0503020204020204" charset="-122"/>
                  <a:ea typeface="微软雅黑" panose="020B0503020204020204" charset="-122"/>
                  <a:cs typeface="Lato" charset="0"/>
                  <a:sym typeface="微软雅黑" panose="020B0503020204020204" charset="-122"/>
                </a:rPr>
                <a:t>Click here to add content, content to match the title. </a:t>
              </a:r>
              <a:endParaRPr lang="es-ES" altLang="zh-CN" sz="2400" dirty="0">
                <a:solidFill>
                  <a:schemeClr val="bg1"/>
                </a:solidFill>
                <a:latin typeface="微软雅黑" panose="020B0503020204020204" charset="-122"/>
                <a:ea typeface="微软雅黑" panose="020B0503020204020204" charset="-122"/>
                <a:cs typeface="Gill Sans" charset="0"/>
                <a:sym typeface="微软雅黑" panose="020B0503020204020204" charset="-122"/>
              </a:endParaRPr>
            </a:p>
          </p:txBody>
        </p:sp>
        <p:sp>
          <p:nvSpPr>
            <p:cNvPr id="62" name="淘宝网Chenying0907出品 72"/>
            <p:cNvSpPr>
              <a:spLocks noChangeArrowheads="1"/>
            </p:cNvSpPr>
            <p:nvPr/>
          </p:nvSpPr>
          <p:spPr bwMode="auto">
            <a:xfrm>
              <a:off x="903395" y="1363501"/>
              <a:ext cx="837729" cy="21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1400" b="1">
                  <a:solidFill>
                    <a:schemeClr val="bg1"/>
                  </a:solidFill>
                  <a:latin typeface="微软雅黑" panose="020B0503020204020204" charset="-122"/>
                  <a:ea typeface="微软雅黑" panose="020B0503020204020204" charset="-122"/>
                  <a:sym typeface="微软雅黑" panose="020B0503020204020204" charset="-122"/>
                </a:rPr>
                <a:t>Just start</a:t>
              </a:r>
            </a:p>
          </p:txBody>
        </p:sp>
      </p:grpSp>
      <p:sp>
        <p:nvSpPr>
          <p:cNvPr id="63" name="Oval 73"/>
          <p:cNvSpPr/>
          <p:nvPr/>
        </p:nvSpPr>
        <p:spPr>
          <a:xfrm>
            <a:off x="7403307" y="1984376"/>
            <a:ext cx="2638425" cy="2638425"/>
          </a:xfrm>
          <a:prstGeom prst="ellipse">
            <a:avLst/>
          </a:prstGeom>
          <a:solidFill>
            <a:srgbClr val="19A3BD"/>
          </a:solidFill>
          <a:ln>
            <a:noFill/>
          </a:ln>
        </p:spPr>
        <p:txBody>
          <a:bodyPr vert="horz" wrap="square" lIns="91440" tIns="45720" rIns="91440" bIns="45720" numCol="1" anchor="t" anchorCtr="0" compatLnSpc="1"/>
          <a:lstStyle/>
          <a:p>
            <a:endParaRPr lang="zh-CN" altLang="zh-CN">
              <a:solidFill>
                <a:schemeClr val="tx1"/>
              </a:solidFill>
              <a:latin typeface="微软雅黑" panose="020B0503020204020204" charset="-122"/>
              <a:ea typeface="微软雅黑" panose="020B0503020204020204" charset="-122"/>
              <a:sym typeface="微软雅黑" panose="020B0503020204020204" charset="-122"/>
            </a:endParaRPr>
          </a:p>
        </p:txBody>
      </p:sp>
      <p:grpSp>
        <p:nvGrpSpPr>
          <p:cNvPr id="64" name="Group 56"/>
          <p:cNvGrpSpPr/>
          <p:nvPr/>
        </p:nvGrpSpPr>
        <p:grpSpPr>
          <a:xfrm>
            <a:off x="8065293" y="2933701"/>
            <a:ext cx="1314450" cy="801885"/>
            <a:chOff x="664833" y="1363501"/>
            <a:chExt cx="1314852" cy="801614"/>
          </a:xfrm>
        </p:grpSpPr>
        <p:sp>
          <p:nvSpPr>
            <p:cNvPr id="65" name="TextBox 75"/>
            <p:cNvSpPr txBox="1">
              <a:spLocks noChangeArrowheads="1"/>
            </p:cNvSpPr>
            <p:nvPr/>
          </p:nvSpPr>
          <p:spPr bwMode="auto">
            <a:xfrm>
              <a:off x="664833" y="1611304"/>
              <a:ext cx="1314852" cy="55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Arial" panose="020B0604020202020204" pitchFamily="34" charset="0"/>
                  <a:ea typeface="FontAwesome" pitchFamily="2" charset="0"/>
                  <a:cs typeface="FontAwesome" pitchFamily="2" charset="0"/>
                </a:defRPr>
              </a:lvl1pPr>
              <a:lvl2pPr marL="742950" indent="-285750">
                <a:defRPr sz="2000">
                  <a:solidFill>
                    <a:schemeClr val="tx1"/>
                  </a:solidFill>
                  <a:latin typeface="Arial" panose="020B0604020202020204" pitchFamily="34" charset="0"/>
                  <a:ea typeface="FontAwesome" pitchFamily="2" charset="0"/>
                  <a:cs typeface="FontAwesome" pitchFamily="2" charset="0"/>
                </a:defRPr>
              </a:lvl2pPr>
              <a:lvl3pPr marL="1143000" indent="-228600">
                <a:defRPr sz="2000">
                  <a:solidFill>
                    <a:schemeClr val="tx1"/>
                  </a:solidFill>
                  <a:latin typeface="Arial" panose="020B0604020202020204" pitchFamily="34" charset="0"/>
                  <a:ea typeface="FontAwesome" pitchFamily="2" charset="0"/>
                  <a:cs typeface="FontAwesome" pitchFamily="2" charset="0"/>
                </a:defRPr>
              </a:lvl3pPr>
              <a:lvl4pPr marL="1600200" indent="-228600">
                <a:defRPr sz="2000">
                  <a:solidFill>
                    <a:schemeClr val="tx1"/>
                  </a:solidFill>
                  <a:latin typeface="Arial" panose="020B0604020202020204" pitchFamily="34" charset="0"/>
                  <a:ea typeface="FontAwesome" pitchFamily="2" charset="0"/>
                  <a:cs typeface="FontAwesome" pitchFamily="2" charset="0"/>
                </a:defRPr>
              </a:lvl4pPr>
              <a:lvl5pPr marL="2057400" indent="-228600">
                <a:defRPr sz="2000">
                  <a:solidFill>
                    <a:schemeClr val="tx1"/>
                  </a:solidFill>
                  <a:latin typeface="Arial" panose="020B0604020202020204" pitchFamily="34" charset="0"/>
                  <a:ea typeface="FontAwesome" pitchFamily="2" charset="0"/>
                  <a:cs typeface="FontAwesome" pitchFamily="2" charset="0"/>
                </a:defRPr>
              </a:lvl5pPr>
              <a:lvl6pPr marL="25146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6pPr>
              <a:lvl7pPr marL="29718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7pPr>
              <a:lvl8pPr marL="34290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8pPr>
              <a:lvl9pPr marL="3886200" indent="-228600" fontAlgn="base">
                <a:spcBef>
                  <a:spcPct val="0"/>
                </a:spcBef>
                <a:spcAft>
                  <a:spcPct val="0"/>
                </a:spcAft>
                <a:defRPr sz="2000">
                  <a:solidFill>
                    <a:schemeClr val="tx1"/>
                  </a:solidFill>
                  <a:latin typeface="Arial" panose="020B0604020202020204" pitchFamily="34" charset="0"/>
                  <a:ea typeface="FontAwesome" pitchFamily="2" charset="0"/>
                  <a:cs typeface="FontAwesome" pitchFamily="2" charset="0"/>
                </a:defRPr>
              </a:lvl9pPr>
            </a:lstStyle>
            <a:p>
              <a:pPr algn="ctr" defTabSz="241935">
                <a:lnSpc>
                  <a:spcPct val="120000"/>
                </a:lnSpc>
                <a:spcBef>
                  <a:spcPts val="635"/>
                </a:spcBef>
                <a:defRPr/>
              </a:pPr>
              <a:r>
                <a:rPr lang="en-US" altLang="zh-CN" sz="1000" dirty="0">
                  <a:solidFill>
                    <a:schemeClr val="bg1"/>
                  </a:solidFill>
                  <a:latin typeface="微软雅黑" panose="020B0503020204020204" charset="-122"/>
                  <a:ea typeface="微软雅黑" panose="020B0503020204020204" charset="-122"/>
                  <a:cs typeface="Lato" charset="0"/>
                  <a:sym typeface="微软雅黑" panose="020B0503020204020204" charset="-122"/>
                </a:rPr>
                <a:t>Click here to add content, content to match the title. </a:t>
              </a:r>
              <a:endParaRPr lang="es-ES" altLang="zh-CN" sz="2400" dirty="0">
                <a:solidFill>
                  <a:schemeClr val="bg1"/>
                </a:solidFill>
                <a:latin typeface="微软雅黑" panose="020B0503020204020204" charset="-122"/>
                <a:ea typeface="微软雅黑" panose="020B0503020204020204" charset="-122"/>
                <a:cs typeface="Gill Sans" charset="0"/>
                <a:sym typeface="微软雅黑" panose="020B0503020204020204" charset="-122"/>
              </a:endParaRPr>
            </a:p>
          </p:txBody>
        </p:sp>
        <p:sp>
          <p:nvSpPr>
            <p:cNvPr id="66" name="淘宝网Chenying0907出品 76"/>
            <p:cNvSpPr>
              <a:spLocks noChangeArrowheads="1"/>
            </p:cNvSpPr>
            <p:nvPr/>
          </p:nvSpPr>
          <p:spPr bwMode="auto">
            <a:xfrm>
              <a:off x="903395" y="1363501"/>
              <a:ext cx="837729" cy="21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1400" b="1">
                  <a:solidFill>
                    <a:schemeClr val="bg1"/>
                  </a:solidFill>
                  <a:latin typeface="微软雅黑" panose="020B0503020204020204" charset="-122"/>
                  <a:ea typeface="微软雅黑" panose="020B0503020204020204" charset="-122"/>
                  <a:sym typeface="微软雅黑" panose="020B0503020204020204" charset="-122"/>
                </a:rPr>
                <a:t>Just start</a:t>
              </a:r>
            </a:p>
          </p:txBody>
        </p:sp>
      </p:grpSp>
      <p:sp>
        <p:nvSpPr>
          <p:cNvPr id="67" name="淘宝网Chenying0907出品 245"/>
          <p:cNvSpPr/>
          <p:nvPr/>
        </p:nvSpPr>
        <p:spPr bwMode="auto">
          <a:xfrm>
            <a:off x="2632868" y="2538414"/>
            <a:ext cx="439738" cy="439737"/>
          </a:xfrm>
          <a:custGeom>
            <a:avLst/>
            <a:gdLst>
              <a:gd name="T0" fmla="*/ 68 w 68"/>
              <a:gd name="T1" fmla="*/ 3 h 68"/>
              <a:gd name="T2" fmla="*/ 58 w 68"/>
              <a:gd name="T3" fmla="*/ 61 h 68"/>
              <a:gd name="T4" fmla="*/ 57 w 68"/>
              <a:gd name="T5" fmla="*/ 63 h 68"/>
              <a:gd name="T6" fmla="*/ 56 w 68"/>
              <a:gd name="T7" fmla="*/ 63 h 68"/>
              <a:gd name="T8" fmla="*/ 55 w 68"/>
              <a:gd name="T9" fmla="*/ 63 h 68"/>
              <a:gd name="T10" fmla="*/ 38 w 68"/>
              <a:gd name="T11" fmla="*/ 56 h 68"/>
              <a:gd name="T12" fmla="*/ 28 w 68"/>
              <a:gd name="T13" fmla="*/ 67 h 68"/>
              <a:gd name="T14" fmla="*/ 26 w 68"/>
              <a:gd name="T15" fmla="*/ 68 h 68"/>
              <a:gd name="T16" fmla="*/ 26 w 68"/>
              <a:gd name="T17" fmla="*/ 68 h 68"/>
              <a:gd name="T18" fmla="*/ 24 w 68"/>
              <a:gd name="T19" fmla="*/ 65 h 68"/>
              <a:gd name="T20" fmla="*/ 24 w 68"/>
              <a:gd name="T21" fmla="*/ 52 h 68"/>
              <a:gd name="T22" fmla="*/ 57 w 68"/>
              <a:gd name="T23" fmla="*/ 12 h 68"/>
              <a:gd name="T24" fmla="*/ 16 w 68"/>
              <a:gd name="T25" fmla="*/ 47 h 68"/>
              <a:gd name="T26" fmla="*/ 1 w 68"/>
              <a:gd name="T27" fmla="*/ 41 h 68"/>
              <a:gd name="T28" fmla="*/ 0 w 68"/>
              <a:gd name="T29" fmla="*/ 39 h 68"/>
              <a:gd name="T30" fmla="*/ 1 w 68"/>
              <a:gd name="T31" fmla="*/ 36 h 68"/>
              <a:gd name="T32" fmla="*/ 64 w 68"/>
              <a:gd name="T33" fmla="*/ 0 h 68"/>
              <a:gd name="T34" fmla="*/ 65 w 68"/>
              <a:gd name="T35" fmla="*/ 0 h 68"/>
              <a:gd name="T36" fmla="*/ 67 w 68"/>
              <a:gd name="T37" fmla="*/ 0 h 68"/>
              <a:gd name="T38" fmla="*/ 68 w 68"/>
              <a:gd name="T39" fmla="*/ 3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
              <a:gd name="T61" fmla="*/ 0 h 68"/>
              <a:gd name="T62" fmla="*/ 68 w 68"/>
              <a:gd name="T63" fmla="*/ 68 h 6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68" name="淘宝网Chenying0907出品 55"/>
          <p:cNvSpPr>
            <a:spLocks noEditPoints="1"/>
          </p:cNvSpPr>
          <p:nvPr/>
        </p:nvSpPr>
        <p:spPr bwMode="auto">
          <a:xfrm>
            <a:off x="6412707" y="2535239"/>
            <a:ext cx="403225" cy="301625"/>
          </a:xfrm>
          <a:custGeom>
            <a:avLst/>
            <a:gdLst>
              <a:gd name="T0" fmla="*/ 19 w 66"/>
              <a:gd name="T1" fmla="*/ 42 h 49"/>
              <a:gd name="T2" fmla="*/ 17 w 66"/>
              <a:gd name="T3" fmla="*/ 42 h 49"/>
              <a:gd name="T4" fmla="*/ 1 w 66"/>
              <a:gd name="T5" fmla="*/ 25 h 49"/>
              <a:gd name="T6" fmla="*/ 1 w 66"/>
              <a:gd name="T7" fmla="*/ 24 h 49"/>
              <a:gd name="T8" fmla="*/ 17 w 66"/>
              <a:gd name="T9" fmla="*/ 7 h 49"/>
              <a:gd name="T10" fmla="*/ 19 w 66"/>
              <a:gd name="T11" fmla="*/ 7 h 49"/>
              <a:gd name="T12" fmla="*/ 21 w 66"/>
              <a:gd name="T13" fmla="*/ 9 h 49"/>
              <a:gd name="T14" fmla="*/ 21 w 66"/>
              <a:gd name="T15" fmla="*/ 11 h 49"/>
              <a:gd name="T16" fmla="*/ 7 w 66"/>
              <a:gd name="T17" fmla="*/ 25 h 49"/>
              <a:gd name="T18" fmla="*/ 21 w 66"/>
              <a:gd name="T19" fmla="*/ 39 h 49"/>
              <a:gd name="T20" fmla="*/ 21 w 66"/>
              <a:gd name="T21" fmla="*/ 40 h 49"/>
              <a:gd name="T22" fmla="*/ 19 w 66"/>
              <a:gd name="T23" fmla="*/ 42 h 49"/>
              <a:gd name="T24" fmla="*/ 29 w 66"/>
              <a:gd name="T25" fmla="*/ 48 h 49"/>
              <a:gd name="T26" fmla="*/ 27 w 66"/>
              <a:gd name="T27" fmla="*/ 49 h 49"/>
              <a:gd name="T28" fmla="*/ 25 w 66"/>
              <a:gd name="T29" fmla="*/ 48 h 49"/>
              <a:gd name="T30" fmla="*/ 24 w 66"/>
              <a:gd name="T31" fmla="*/ 47 h 49"/>
              <a:gd name="T32" fmla="*/ 38 w 66"/>
              <a:gd name="T33" fmla="*/ 1 h 49"/>
              <a:gd name="T34" fmla="*/ 39 w 66"/>
              <a:gd name="T35" fmla="*/ 0 h 49"/>
              <a:gd name="T36" fmla="*/ 41 w 66"/>
              <a:gd name="T37" fmla="*/ 1 h 49"/>
              <a:gd name="T38" fmla="*/ 42 w 66"/>
              <a:gd name="T39" fmla="*/ 2 h 49"/>
              <a:gd name="T40" fmla="*/ 29 w 66"/>
              <a:gd name="T41" fmla="*/ 48 h 49"/>
              <a:gd name="T42" fmla="*/ 49 w 66"/>
              <a:gd name="T43" fmla="*/ 42 h 49"/>
              <a:gd name="T44" fmla="*/ 47 w 66"/>
              <a:gd name="T45" fmla="*/ 42 h 49"/>
              <a:gd name="T46" fmla="*/ 45 w 66"/>
              <a:gd name="T47" fmla="*/ 40 h 49"/>
              <a:gd name="T48" fmla="*/ 45 w 66"/>
              <a:gd name="T49" fmla="*/ 39 h 49"/>
              <a:gd name="T50" fmla="*/ 59 w 66"/>
              <a:gd name="T51" fmla="*/ 25 h 49"/>
              <a:gd name="T52" fmla="*/ 45 w 66"/>
              <a:gd name="T53" fmla="*/ 11 h 49"/>
              <a:gd name="T54" fmla="*/ 45 w 66"/>
              <a:gd name="T55" fmla="*/ 9 h 49"/>
              <a:gd name="T56" fmla="*/ 47 w 66"/>
              <a:gd name="T57" fmla="*/ 7 h 49"/>
              <a:gd name="T58" fmla="*/ 49 w 66"/>
              <a:gd name="T59" fmla="*/ 7 h 49"/>
              <a:gd name="T60" fmla="*/ 65 w 66"/>
              <a:gd name="T61" fmla="*/ 24 h 49"/>
              <a:gd name="T62" fmla="*/ 65 w 66"/>
              <a:gd name="T63" fmla="*/ 25 h 49"/>
              <a:gd name="T64" fmla="*/ 49 w 66"/>
              <a:gd name="T65" fmla="*/ 42 h 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6"/>
              <a:gd name="T100" fmla="*/ 0 h 49"/>
              <a:gd name="T101" fmla="*/ 66 w 66"/>
              <a:gd name="T102" fmla="*/ 49 h 4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6" h="49">
                <a:moveTo>
                  <a:pt x="19" y="42"/>
                </a:moveTo>
                <a:cubicBezTo>
                  <a:pt x="19" y="43"/>
                  <a:pt x="18" y="43"/>
                  <a:pt x="17" y="42"/>
                </a:cubicBezTo>
                <a:cubicBezTo>
                  <a:pt x="1" y="25"/>
                  <a:pt x="1" y="25"/>
                  <a:pt x="1" y="25"/>
                </a:cubicBezTo>
                <a:cubicBezTo>
                  <a:pt x="0" y="25"/>
                  <a:pt x="0" y="24"/>
                  <a:pt x="1" y="24"/>
                </a:cubicBezTo>
                <a:cubicBezTo>
                  <a:pt x="17" y="7"/>
                  <a:pt x="17" y="7"/>
                  <a:pt x="17" y="7"/>
                </a:cubicBezTo>
                <a:cubicBezTo>
                  <a:pt x="18" y="7"/>
                  <a:pt x="19" y="7"/>
                  <a:pt x="19" y="7"/>
                </a:cubicBezTo>
                <a:cubicBezTo>
                  <a:pt x="21" y="9"/>
                  <a:pt x="21" y="9"/>
                  <a:pt x="21" y="9"/>
                </a:cubicBezTo>
                <a:cubicBezTo>
                  <a:pt x="21" y="9"/>
                  <a:pt x="21" y="10"/>
                  <a:pt x="21" y="11"/>
                </a:cubicBezTo>
                <a:cubicBezTo>
                  <a:pt x="7" y="25"/>
                  <a:pt x="7" y="25"/>
                  <a:pt x="7" y="25"/>
                </a:cubicBezTo>
                <a:cubicBezTo>
                  <a:pt x="21" y="39"/>
                  <a:pt x="21" y="39"/>
                  <a:pt x="21" y="39"/>
                </a:cubicBezTo>
                <a:cubicBezTo>
                  <a:pt x="21" y="39"/>
                  <a:pt x="21" y="40"/>
                  <a:pt x="21" y="40"/>
                </a:cubicBezTo>
                <a:lnTo>
                  <a:pt x="19" y="42"/>
                </a:lnTo>
                <a:close/>
                <a:moveTo>
                  <a:pt x="29" y="48"/>
                </a:moveTo>
                <a:cubicBezTo>
                  <a:pt x="28" y="49"/>
                  <a:pt x="28" y="49"/>
                  <a:pt x="27" y="49"/>
                </a:cubicBezTo>
                <a:cubicBezTo>
                  <a:pt x="25" y="48"/>
                  <a:pt x="25" y="48"/>
                  <a:pt x="25" y="48"/>
                </a:cubicBezTo>
                <a:cubicBezTo>
                  <a:pt x="24" y="48"/>
                  <a:pt x="24" y="48"/>
                  <a:pt x="24" y="47"/>
                </a:cubicBezTo>
                <a:cubicBezTo>
                  <a:pt x="38" y="1"/>
                  <a:pt x="38" y="1"/>
                  <a:pt x="38" y="1"/>
                </a:cubicBezTo>
                <a:cubicBezTo>
                  <a:pt x="38" y="0"/>
                  <a:pt x="38" y="0"/>
                  <a:pt x="39" y="0"/>
                </a:cubicBezTo>
                <a:cubicBezTo>
                  <a:pt x="41" y="1"/>
                  <a:pt x="41" y="1"/>
                  <a:pt x="41" y="1"/>
                </a:cubicBezTo>
                <a:cubicBezTo>
                  <a:pt x="42" y="1"/>
                  <a:pt x="42" y="2"/>
                  <a:pt x="42" y="2"/>
                </a:cubicBezTo>
                <a:lnTo>
                  <a:pt x="29" y="48"/>
                </a:lnTo>
                <a:close/>
                <a:moveTo>
                  <a:pt x="49" y="42"/>
                </a:moveTo>
                <a:cubicBezTo>
                  <a:pt x="48" y="43"/>
                  <a:pt x="48" y="43"/>
                  <a:pt x="47" y="42"/>
                </a:cubicBezTo>
                <a:cubicBezTo>
                  <a:pt x="45" y="40"/>
                  <a:pt x="45" y="40"/>
                  <a:pt x="45" y="40"/>
                </a:cubicBezTo>
                <a:cubicBezTo>
                  <a:pt x="45" y="40"/>
                  <a:pt x="45" y="39"/>
                  <a:pt x="45" y="39"/>
                </a:cubicBezTo>
                <a:cubicBezTo>
                  <a:pt x="59" y="25"/>
                  <a:pt x="59" y="25"/>
                  <a:pt x="59" y="25"/>
                </a:cubicBezTo>
                <a:cubicBezTo>
                  <a:pt x="45" y="11"/>
                  <a:pt x="45" y="11"/>
                  <a:pt x="45" y="11"/>
                </a:cubicBezTo>
                <a:cubicBezTo>
                  <a:pt x="45" y="10"/>
                  <a:pt x="45" y="9"/>
                  <a:pt x="45" y="9"/>
                </a:cubicBezTo>
                <a:cubicBezTo>
                  <a:pt x="47" y="7"/>
                  <a:pt x="47" y="7"/>
                  <a:pt x="47" y="7"/>
                </a:cubicBezTo>
                <a:cubicBezTo>
                  <a:pt x="48" y="7"/>
                  <a:pt x="48" y="7"/>
                  <a:pt x="49" y="7"/>
                </a:cubicBezTo>
                <a:cubicBezTo>
                  <a:pt x="65" y="24"/>
                  <a:pt x="65" y="24"/>
                  <a:pt x="65" y="24"/>
                </a:cubicBezTo>
                <a:cubicBezTo>
                  <a:pt x="66" y="24"/>
                  <a:pt x="66" y="25"/>
                  <a:pt x="65" y="25"/>
                </a:cubicBezTo>
                <a:lnTo>
                  <a:pt x="49" y="4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69" name="淘宝网Chenying0907出品 105"/>
          <p:cNvSpPr>
            <a:spLocks noEditPoints="1"/>
          </p:cNvSpPr>
          <p:nvPr/>
        </p:nvSpPr>
        <p:spPr bwMode="auto">
          <a:xfrm>
            <a:off x="4441032" y="2516189"/>
            <a:ext cx="382587" cy="377825"/>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2">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a:lstStyle/>
          <a:p>
            <a:pPr defTabSz="1031240">
              <a:defRPr/>
            </a:pPr>
            <a:endParaRPr lang="en-US">
              <a:solidFill>
                <a:schemeClr val="accent3">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70" name="淘宝网Chenying0907出品 34"/>
          <p:cNvSpPr>
            <a:spLocks noEditPoints="1"/>
          </p:cNvSpPr>
          <p:nvPr/>
        </p:nvSpPr>
        <p:spPr bwMode="auto">
          <a:xfrm>
            <a:off x="8557418" y="2549525"/>
            <a:ext cx="330200" cy="330200"/>
          </a:xfrm>
          <a:custGeom>
            <a:avLst/>
            <a:gdLst>
              <a:gd name="T0" fmla="*/ 27 w 55"/>
              <a:gd name="T1" fmla="*/ 55 h 55"/>
              <a:gd name="T2" fmla="*/ 0 w 55"/>
              <a:gd name="T3" fmla="*/ 28 h 55"/>
              <a:gd name="T4" fmla="*/ 27 w 55"/>
              <a:gd name="T5" fmla="*/ 0 h 55"/>
              <a:gd name="T6" fmla="*/ 55 w 55"/>
              <a:gd name="T7" fmla="*/ 28 h 55"/>
              <a:gd name="T8" fmla="*/ 27 w 55"/>
              <a:gd name="T9" fmla="*/ 55 h 55"/>
              <a:gd name="T10" fmla="*/ 27 w 55"/>
              <a:gd name="T11" fmla="*/ 5 h 55"/>
              <a:gd name="T12" fmla="*/ 4 w 55"/>
              <a:gd name="T13" fmla="*/ 28 h 55"/>
              <a:gd name="T14" fmla="*/ 27 w 55"/>
              <a:gd name="T15" fmla="*/ 51 h 55"/>
              <a:gd name="T16" fmla="*/ 50 w 55"/>
              <a:gd name="T17" fmla="*/ 28 h 55"/>
              <a:gd name="T18" fmla="*/ 27 w 55"/>
              <a:gd name="T19" fmla="*/ 5 h 55"/>
              <a:gd name="T20" fmla="*/ 27 w 55"/>
              <a:gd name="T21" fmla="*/ 46 h 55"/>
              <a:gd name="T22" fmla="*/ 9 w 55"/>
              <a:gd name="T23" fmla="*/ 28 h 55"/>
              <a:gd name="T24" fmla="*/ 27 w 55"/>
              <a:gd name="T25" fmla="*/ 9 h 55"/>
              <a:gd name="T26" fmla="*/ 45 w 55"/>
              <a:gd name="T27" fmla="*/ 28 h 55"/>
              <a:gd name="T28" fmla="*/ 27 w 55"/>
              <a:gd name="T29" fmla="*/ 46 h 55"/>
              <a:gd name="T30" fmla="*/ 27 w 55"/>
              <a:gd name="T31" fmla="*/ 14 h 55"/>
              <a:gd name="T32" fmla="*/ 13 w 55"/>
              <a:gd name="T33" fmla="*/ 28 h 55"/>
              <a:gd name="T34" fmla="*/ 27 w 55"/>
              <a:gd name="T35" fmla="*/ 41 h 55"/>
              <a:gd name="T36" fmla="*/ 41 w 55"/>
              <a:gd name="T37" fmla="*/ 28 h 55"/>
              <a:gd name="T38" fmla="*/ 27 w 55"/>
              <a:gd name="T39" fmla="*/ 14 h 55"/>
              <a:gd name="T40" fmla="*/ 27 w 55"/>
              <a:gd name="T41" fmla="*/ 37 h 55"/>
              <a:gd name="T42" fmla="*/ 18 w 55"/>
              <a:gd name="T43" fmla="*/ 28 h 55"/>
              <a:gd name="T44" fmla="*/ 27 w 55"/>
              <a:gd name="T45" fmla="*/ 19 h 55"/>
              <a:gd name="T46" fmla="*/ 36 w 55"/>
              <a:gd name="T47" fmla="*/ 28 h 55"/>
              <a:gd name="T48" fmla="*/ 27 w 55"/>
              <a:gd name="T49" fmla="*/ 37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5"/>
              <a:gd name="T76" fmla="*/ 0 h 55"/>
              <a:gd name="T77" fmla="*/ 55 w 55"/>
              <a:gd name="T78" fmla="*/ 55 h 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5" h="55">
                <a:moveTo>
                  <a:pt x="27" y="55"/>
                </a:moveTo>
                <a:cubicBezTo>
                  <a:pt x="12" y="55"/>
                  <a:pt x="0" y="43"/>
                  <a:pt x="0" y="28"/>
                </a:cubicBezTo>
                <a:cubicBezTo>
                  <a:pt x="0" y="13"/>
                  <a:pt x="12" y="0"/>
                  <a:pt x="27" y="0"/>
                </a:cubicBezTo>
                <a:cubicBezTo>
                  <a:pt x="42" y="0"/>
                  <a:pt x="55" y="13"/>
                  <a:pt x="55" y="28"/>
                </a:cubicBezTo>
                <a:cubicBezTo>
                  <a:pt x="55" y="43"/>
                  <a:pt x="42" y="55"/>
                  <a:pt x="27" y="55"/>
                </a:cubicBezTo>
                <a:close/>
                <a:moveTo>
                  <a:pt x="27" y="5"/>
                </a:moveTo>
                <a:cubicBezTo>
                  <a:pt x="15" y="5"/>
                  <a:pt x="4" y="15"/>
                  <a:pt x="4" y="28"/>
                </a:cubicBezTo>
                <a:cubicBezTo>
                  <a:pt x="4" y="40"/>
                  <a:pt x="15" y="51"/>
                  <a:pt x="27" y="51"/>
                </a:cubicBezTo>
                <a:cubicBezTo>
                  <a:pt x="40" y="51"/>
                  <a:pt x="50" y="40"/>
                  <a:pt x="50" y="28"/>
                </a:cubicBezTo>
                <a:cubicBezTo>
                  <a:pt x="50" y="15"/>
                  <a:pt x="40" y="5"/>
                  <a:pt x="27" y="5"/>
                </a:cubicBezTo>
                <a:close/>
                <a:moveTo>
                  <a:pt x="27" y="46"/>
                </a:moveTo>
                <a:cubicBezTo>
                  <a:pt x="17" y="46"/>
                  <a:pt x="9" y="38"/>
                  <a:pt x="9" y="28"/>
                </a:cubicBezTo>
                <a:cubicBezTo>
                  <a:pt x="9" y="18"/>
                  <a:pt x="17" y="9"/>
                  <a:pt x="27" y="9"/>
                </a:cubicBezTo>
                <a:cubicBezTo>
                  <a:pt x="37" y="9"/>
                  <a:pt x="45" y="18"/>
                  <a:pt x="45" y="28"/>
                </a:cubicBezTo>
                <a:cubicBezTo>
                  <a:pt x="45" y="38"/>
                  <a:pt x="37" y="46"/>
                  <a:pt x="27" y="46"/>
                </a:cubicBezTo>
                <a:close/>
                <a:moveTo>
                  <a:pt x="27" y="14"/>
                </a:moveTo>
                <a:cubicBezTo>
                  <a:pt x="20" y="14"/>
                  <a:pt x="13" y="20"/>
                  <a:pt x="13" y="28"/>
                </a:cubicBezTo>
                <a:cubicBezTo>
                  <a:pt x="13" y="35"/>
                  <a:pt x="20" y="41"/>
                  <a:pt x="27" y="41"/>
                </a:cubicBezTo>
                <a:cubicBezTo>
                  <a:pt x="35" y="41"/>
                  <a:pt x="41" y="35"/>
                  <a:pt x="41" y="28"/>
                </a:cubicBezTo>
                <a:cubicBezTo>
                  <a:pt x="41" y="20"/>
                  <a:pt x="35" y="14"/>
                  <a:pt x="27" y="14"/>
                </a:cubicBezTo>
                <a:close/>
                <a:moveTo>
                  <a:pt x="27" y="37"/>
                </a:moveTo>
                <a:cubicBezTo>
                  <a:pt x="22" y="37"/>
                  <a:pt x="18" y="33"/>
                  <a:pt x="18" y="28"/>
                </a:cubicBezTo>
                <a:cubicBezTo>
                  <a:pt x="18" y="23"/>
                  <a:pt x="22" y="19"/>
                  <a:pt x="27" y="19"/>
                </a:cubicBezTo>
                <a:cubicBezTo>
                  <a:pt x="32" y="19"/>
                  <a:pt x="36" y="23"/>
                  <a:pt x="36" y="28"/>
                </a:cubicBezTo>
                <a:cubicBezTo>
                  <a:pt x="36" y="33"/>
                  <a:pt x="32" y="37"/>
                  <a:pt x="27" y="3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grpSp>
        <p:nvGrpSpPr>
          <p:cNvPr id="71" name="Group 81"/>
          <p:cNvGrpSpPr/>
          <p:nvPr/>
        </p:nvGrpSpPr>
        <p:grpSpPr>
          <a:xfrm>
            <a:off x="3040857" y="1893889"/>
            <a:ext cx="771525" cy="769937"/>
            <a:chOff x="2786183" y="1189182"/>
            <a:chExt cx="921712" cy="921712"/>
          </a:xfrm>
        </p:grpSpPr>
        <p:sp>
          <p:nvSpPr>
            <p:cNvPr id="72" name="Oval 82"/>
            <p:cNvSpPr/>
            <p:nvPr/>
          </p:nvSpPr>
          <p:spPr>
            <a:xfrm>
              <a:off x="2786183" y="1189182"/>
              <a:ext cx="921712" cy="921712"/>
            </a:xfrm>
            <a:prstGeom prst="ellipse">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73" name="Oval 83"/>
            <p:cNvSpPr/>
            <p:nvPr/>
          </p:nvSpPr>
          <p:spPr>
            <a:xfrm>
              <a:off x="2879112" y="1280403"/>
              <a:ext cx="735852" cy="7392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31240">
                <a:defRPr/>
              </a:pPr>
              <a:r>
                <a:rPr lang="en-US" sz="1600" b="1">
                  <a:solidFill>
                    <a:srgbClr val="A2D7DB"/>
                  </a:solidFill>
                  <a:latin typeface="微软雅黑" panose="020B0503020204020204" charset="-122"/>
                  <a:ea typeface="微软雅黑" panose="020B0503020204020204" charset="-122"/>
                  <a:sym typeface="微软雅黑" panose="020B0503020204020204" charset="-122"/>
                </a:rPr>
                <a:t>01</a:t>
              </a:r>
            </a:p>
          </p:txBody>
        </p:sp>
      </p:grpSp>
      <p:grpSp>
        <p:nvGrpSpPr>
          <p:cNvPr id="74" name="Group 84"/>
          <p:cNvGrpSpPr/>
          <p:nvPr/>
        </p:nvGrpSpPr>
        <p:grpSpPr>
          <a:xfrm>
            <a:off x="4906169" y="1835151"/>
            <a:ext cx="771525" cy="771525"/>
            <a:chOff x="2786183" y="1189182"/>
            <a:chExt cx="921712" cy="921712"/>
          </a:xfrm>
        </p:grpSpPr>
        <p:sp>
          <p:nvSpPr>
            <p:cNvPr id="75" name="Oval 85"/>
            <p:cNvSpPr/>
            <p:nvPr/>
          </p:nvSpPr>
          <p:spPr>
            <a:xfrm>
              <a:off x="2786183" y="1189182"/>
              <a:ext cx="921712" cy="921712"/>
            </a:xfrm>
            <a:prstGeom prst="ellipse">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76" name="Oval 86"/>
            <p:cNvSpPr/>
            <p:nvPr/>
          </p:nvSpPr>
          <p:spPr>
            <a:xfrm>
              <a:off x="2879113" y="1282112"/>
              <a:ext cx="735852" cy="73585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31240">
                <a:defRPr/>
              </a:pPr>
              <a:r>
                <a:rPr lang="en-US" sz="1600" b="1">
                  <a:solidFill>
                    <a:srgbClr val="19A3BD"/>
                  </a:solidFill>
                  <a:latin typeface="微软雅黑" panose="020B0503020204020204" charset="-122"/>
                  <a:ea typeface="微软雅黑" panose="020B0503020204020204" charset="-122"/>
                  <a:sym typeface="微软雅黑" panose="020B0503020204020204" charset="-122"/>
                </a:rPr>
                <a:t>02</a:t>
              </a:r>
            </a:p>
          </p:txBody>
        </p:sp>
      </p:grpSp>
      <p:grpSp>
        <p:nvGrpSpPr>
          <p:cNvPr id="77" name="Group 87"/>
          <p:cNvGrpSpPr/>
          <p:nvPr/>
        </p:nvGrpSpPr>
        <p:grpSpPr>
          <a:xfrm>
            <a:off x="9065102" y="1625919"/>
            <a:ext cx="769937" cy="771525"/>
            <a:chOff x="2786183" y="1189182"/>
            <a:chExt cx="921712" cy="921712"/>
          </a:xfrm>
        </p:grpSpPr>
        <p:sp>
          <p:nvSpPr>
            <p:cNvPr id="78" name="Oval 88"/>
            <p:cNvSpPr/>
            <p:nvPr/>
          </p:nvSpPr>
          <p:spPr>
            <a:xfrm>
              <a:off x="2786183" y="1189182"/>
              <a:ext cx="921712" cy="921712"/>
            </a:xfrm>
            <a:prstGeom prst="ellipse">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79" name="Oval 89"/>
            <p:cNvSpPr/>
            <p:nvPr/>
          </p:nvSpPr>
          <p:spPr>
            <a:xfrm>
              <a:off x="2877404" y="1282111"/>
              <a:ext cx="739270" cy="73585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31240">
                <a:defRPr/>
              </a:pPr>
              <a:r>
                <a:rPr lang="en-US" sz="1600" b="1">
                  <a:solidFill>
                    <a:srgbClr val="19A3BD"/>
                  </a:solidFill>
                  <a:latin typeface="微软雅黑" panose="020B0503020204020204" charset="-122"/>
                  <a:ea typeface="微软雅黑" panose="020B0503020204020204" charset="-122"/>
                  <a:sym typeface="微软雅黑" panose="020B0503020204020204" charset="-122"/>
                </a:rPr>
                <a:t>04</a:t>
              </a:r>
            </a:p>
          </p:txBody>
        </p:sp>
      </p:grpSp>
      <p:grpSp>
        <p:nvGrpSpPr>
          <p:cNvPr id="80" name="Group 90"/>
          <p:cNvGrpSpPr/>
          <p:nvPr/>
        </p:nvGrpSpPr>
        <p:grpSpPr>
          <a:xfrm>
            <a:off x="6981032" y="1627189"/>
            <a:ext cx="769937" cy="769937"/>
            <a:chOff x="2786183" y="1189182"/>
            <a:chExt cx="921712" cy="921712"/>
          </a:xfrm>
        </p:grpSpPr>
        <p:sp>
          <p:nvSpPr>
            <p:cNvPr id="81" name="Oval 91"/>
            <p:cNvSpPr/>
            <p:nvPr/>
          </p:nvSpPr>
          <p:spPr>
            <a:xfrm>
              <a:off x="2786183" y="1189182"/>
              <a:ext cx="921712" cy="921712"/>
            </a:xfrm>
            <a:prstGeom prst="ellipse">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82" name="Oval 92"/>
            <p:cNvSpPr/>
            <p:nvPr/>
          </p:nvSpPr>
          <p:spPr>
            <a:xfrm>
              <a:off x="2877404" y="1280403"/>
              <a:ext cx="739270" cy="7392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31240">
                <a:defRPr/>
              </a:pPr>
              <a:r>
                <a:rPr lang="en-US" sz="1600" b="1">
                  <a:solidFill>
                    <a:srgbClr val="A2D7DB"/>
                  </a:solidFill>
                  <a:latin typeface="微软雅黑" panose="020B0503020204020204" charset="-122"/>
                  <a:ea typeface="微软雅黑" panose="020B0503020204020204" charset="-122"/>
                  <a:sym typeface="微软雅黑" panose="020B0503020204020204" charset="-122"/>
                </a:rPr>
                <a:t>03</a:t>
              </a:r>
            </a:p>
          </p:txBody>
        </p:sp>
      </p:grpSp>
      <p:grpSp>
        <p:nvGrpSpPr>
          <p:cNvPr id="39" name="淘宝网Chenying0907出品 38"/>
          <p:cNvGrpSpPr/>
          <p:nvPr/>
        </p:nvGrpSpPr>
        <p:grpSpPr>
          <a:xfrm>
            <a:off x="1339133" y="4734118"/>
            <a:ext cx="9451404" cy="1242753"/>
            <a:chOff x="-1045868" y="9079724"/>
            <a:chExt cx="25199366" cy="3334589"/>
          </a:xfrm>
        </p:grpSpPr>
        <p:sp>
          <p:nvSpPr>
            <p:cNvPr id="40" name="Title 20"/>
            <p:cNvSpPr txBox="1"/>
            <p:nvPr/>
          </p:nvSpPr>
          <p:spPr>
            <a:xfrm>
              <a:off x="7643564" y="9079724"/>
              <a:ext cx="7846429" cy="1156168"/>
            </a:xfrm>
            <a:prstGeom prst="rect">
              <a:avLst/>
            </a:prstGeom>
          </p:spPr>
          <p:txBody>
            <a:bodyPr wrap="none" lIns="0" tIns="0" rIns="0" bIns="0" anchor="ctr">
              <a:spAutoFit/>
            </a:bodyPr>
            <a:lstStyle>
              <a:defPPr>
                <a:defRPr lang="zh-CN"/>
              </a:defPPr>
              <a:lvl1pPr defTabSz="1021080">
                <a:defRPr sz="2800" b="1">
                  <a:latin typeface="微软雅黑" panose="020B0503020204020204" charset="-122"/>
                  <a:ea typeface="微软雅黑" panose="020B0503020204020204" charset="-122"/>
                </a:defRPr>
              </a:lvl1pPr>
            </a:lstStyle>
            <a:p>
              <a:r>
                <a:rPr lang="en-US" altLang="zh-CN" dirty="0">
                  <a:sym typeface="微软雅黑" panose="020B0503020204020204" charset="-122"/>
                </a:rPr>
                <a:t>ADD TITLE TEXT</a:t>
              </a:r>
              <a:endParaRPr lang="en-US" dirty="0">
                <a:sym typeface="微软雅黑" panose="020B0503020204020204" charset="-122"/>
              </a:endParaRPr>
            </a:p>
          </p:txBody>
        </p:sp>
        <p:sp>
          <p:nvSpPr>
            <p:cNvPr id="41" name="TextBox 40"/>
            <p:cNvSpPr txBox="1"/>
            <p:nvPr/>
          </p:nvSpPr>
          <p:spPr>
            <a:xfrm>
              <a:off x="-1045868" y="10736837"/>
              <a:ext cx="25199366" cy="1677476"/>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Click here to add content, content to match the title. 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p15="http://schemas.microsoft.com/office/powerpoint/2012/main"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53" presetClass="entr" presetSubtype="0" fill="hold" grpId="0" nodeType="afterEffect">
                                  <p:childTnLst>
                                    <p:set>
                                      <p:cBhvr>
                                        <p:cTn id="7" dur="1" fill="hold">
                                          <p:stCondLst>
                                            <p:cond delay="0"/>
                                          </p:stCondLst>
                                        </p:cTn>
                                        <p:tgtEl>
                                          <p:spTgt spid="46"/>
                                        </p:tgtEl>
                                        <p:attrNameLst>
                                          <p:attrName>style.visibility</p:attrName>
                                        </p:attrNameLst>
                                      </p:cBhvr>
                                      <p:to>
                                        <p:strVal val="visible"/>
                                      </p:to>
                                    </p:set>
                                    <p:anim calcmode="lin" valueType="num">
                                      <p:cBhvr>
                                        <p:cTn id="8" dur="500" fill="hold"/>
                                        <p:tgtEl>
                                          <p:spTgt spid="46"/>
                                        </p:tgtEl>
                                        <p:attrNameLst>
                                          <p:attrName>ppt_w</p:attrName>
                                        </p:attrNameLst>
                                      </p:cBhvr>
                                      <p:tavLst>
                                        <p:tav tm="0">
                                          <p:val>
                                            <p:fltVal val="0"/>
                                          </p:val>
                                        </p:tav>
                                        <p:tav tm="100000">
                                          <p:val>
                                            <p:strVal val="#ppt_w"/>
                                          </p:val>
                                        </p:tav>
                                      </p:tavLst>
                                    </p:anim>
                                    <p:anim calcmode="lin" valueType="num">
                                      <p:cBhvr>
                                        <p:cTn id="9" dur="500" fill="hold"/>
                                        <p:tgtEl>
                                          <p:spTgt spid="46"/>
                                        </p:tgtEl>
                                        <p:attrNameLst>
                                          <p:attrName>ppt_h</p:attrName>
                                        </p:attrNameLst>
                                      </p:cBhvr>
                                      <p:tavLst>
                                        <p:tav tm="0">
                                          <p:val>
                                            <p:fltVal val="0"/>
                                          </p:val>
                                        </p:tav>
                                        <p:tav tm="100000">
                                          <p:val>
                                            <p:strVal val="#ppt_h"/>
                                          </p:val>
                                        </p:tav>
                                      </p:tavLst>
                                    </p:anim>
                                    <p:animEffect transition="in" filter="fade">
                                      <p:cBhvr>
                                        <p:cTn id="10" dur="500"/>
                                        <p:tgtEl>
                                          <p:spTgt spid="46"/>
                                        </p:tgtEl>
                                      </p:cBhvr>
                                    </p:animEffect>
                                  </p:childTnLst>
                                </p:cTn>
                              </p:par>
                            </p:childTnLst>
                          </p:cTn>
                        </p:par>
                        <p:par>
                          <p:cTn id="11" fill="hold" nodeType="withGroup">
                            <p:stCondLst>
                              <p:cond delay="500"/>
                            </p:stCondLst>
                            <p:childTnLst>
                              <p:par>
                                <p:cTn id="12" presetID="53" presetClass="entr" presetSubtype="0" fill="hold" nodeType="afterEffect">
                                  <p:childTnLst>
                                    <p:set>
                                      <p:cBhvr>
                                        <p:cTn id="13" dur="1" fill="hold">
                                          <p:stCondLst>
                                            <p:cond delay="0"/>
                                          </p:stCondLst>
                                        </p:cTn>
                                        <p:tgtEl>
                                          <p:spTgt spid="71"/>
                                        </p:tgtEl>
                                        <p:attrNameLst>
                                          <p:attrName>style.visibility</p:attrName>
                                        </p:attrNameLst>
                                      </p:cBhvr>
                                      <p:to>
                                        <p:strVal val="visible"/>
                                      </p:to>
                                    </p:set>
                                    <p:anim calcmode="lin" valueType="num">
                                      <p:cBhvr>
                                        <p:cTn id="14" dur="500" fill="hold"/>
                                        <p:tgtEl>
                                          <p:spTgt spid="71"/>
                                        </p:tgtEl>
                                        <p:attrNameLst>
                                          <p:attrName>ppt_w</p:attrName>
                                        </p:attrNameLst>
                                      </p:cBhvr>
                                      <p:tavLst>
                                        <p:tav tm="0">
                                          <p:val>
                                            <p:fltVal val="0"/>
                                          </p:val>
                                        </p:tav>
                                        <p:tav tm="100000">
                                          <p:val>
                                            <p:strVal val="#ppt_w"/>
                                          </p:val>
                                        </p:tav>
                                      </p:tavLst>
                                    </p:anim>
                                    <p:anim calcmode="lin" valueType="num">
                                      <p:cBhvr>
                                        <p:cTn id="15" dur="500" fill="hold"/>
                                        <p:tgtEl>
                                          <p:spTgt spid="71"/>
                                        </p:tgtEl>
                                        <p:attrNameLst>
                                          <p:attrName>ppt_h</p:attrName>
                                        </p:attrNameLst>
                                      </p:cBhvr>
                                      <p:tavLst>
                                        <p:tav tm="0">
                                          <p:val>
                                            <p:fltVal val="0"/>
                                          </p:val>
                                        </p:tav>
                                        <p:tav tm="100000">
                                          <p:val>
                                            <p:strVal val="#ppt_h"/>
                                          </p:val>
                                        </p:tav>
                                      </p:tavLst>
                                    </p:anim>
                                    <p:animEffect transition="in" filter="fade">
                                      <p:cBhvr>
                                        <p:cTn id="16" dur="500"/>
                                        <p:tgtEl>
                                          <p:spTgt spid="71"/>
                                        </p:tgtEl>
                                      </p:cBhvr>
                                    </p:animEffect>
                                  </p:childTnLst>
                                </p:cTn>
                              </p:par>
                            </p:childTnLst>
                          </p:cTn>
                        </p:par>
                        <p:par>
                          <p:cTn id="17" fill="hold" nodeType="withGroup">
                            <p:stCondLst>
                              <p:cond delay="1000"/>
                            </p:stCondLst>
                            <p:childTnLst>
                              <p:par>
                                <p:cTn id="18" presetID="53" presetClass="entr" presetSubtype="0" fill="hold" grpId="4" nodeType="afterEffect">
                                  <p:childTnLst>
                                    <p:set>
                                      <p:cBhvr>
                                        <p:cTn id="19" dur="1" fill="hold">
                                          <p:stCondLst>
                                            <p:cond delay="0"/>
                                          </p:stCondLst>
                                        </p:cTn>
                                        <p:tgtEl>
                                          <p:spTgt spid="67"/>
                                        </p:tgtEl>
                                        <p:attrNameLst>
                                          <p:attrName>style.visibility</p:attrName>
                                        </p:attrNameLst>
                                      </p:cBhvr>
                                      <p:to>
                                        <p:strVal val="visible"/>
                                      </p:to>
                                    </p:set>
                                    <p:anim calcmode="lin" valueType="num">
                                      <p:cBhvr>
                                        <p:cTn id="20" dur="500" fill="hold"/>
                                        <p:tgtEl>
                                          <p:spTgt spid="67"/>
                                        </p:tgtEl>
                                        <p:attrNameLst>
                                          <p:attrName>ppt_w</p:attrName>
                                        </p:attrNameLst>
                                      </p:cBhvr>
                                      <p:tavLst>
                                        <p:tav tm="0">
                                          <p:val>
                                            <p:fltVal val="0"/>
                                          </p:val>
                                        </p:tav>
                                        <p:tav tm="100000">
                                          <p:val>
                                            <p:strVal val="#ppt_w"/>
                                          </p:val>
                                        </p:tav>
                                      </p:tavLst>
                                    </p:anim>
                                    <p:anim calcmode="lin" valueType="num">
                                      <p:cBhvr>
                                        <p:cTn id="21" dur="500" fill="hold"/>
                                        <p:tgtEl>
                                          <p:spTgt spid="67"/>
                                        </p:tgtEl>
                                        <p:attrNameLst>
                                          <p:attrName>ppt_h</p:attrName>
                                        </p:attrNameLst>
                                      </p:cBhvr>
                                      <p:tavLst>
                                        <p:tav tm="0">
                                          <p:val>
                                            <p:fltVal val="0"/>
                                          </p:val>
                                        </p:tav>
                                        <p:tav tm="100000">
                                          <p:val>
                                            <p:strVal val="#ppt_h"/>
                                          </p:val>
                                        </p:tav>
                                      </p:tavLst>
                                    </p:anim>
                                    <p:animEffect transition="in" filter="fade">
                                      <p:cBhvr>
                                        <p:cTn id="22" dur="500"/>
                                        <p:tgtEl>
                                          <p:spTgt spid="67"/>
                                        </p:tgtEl>
                                      </p:cBhvr>
                                    </p:animEffect>
                                  </p:childTnLst>
                                </p:cTn>
                              </p:par>
                              <p:par>
                                <p:cTn id="23" presetID="2" presetClass="entr" presetSubtype="4" accel="50000" decel="50000" fill="hold" nodeType="withEffect">
                                  <p:childTnLst>
                                    <p:set>
                                      <p:cBhvr>
                                        <p:cTn id="24" dur="1" fill="hold">
                                          <p:stCondLst>
                                            <p:cond delay="0"/>
                                          </p:stCondLst>
                                        </p:cTn>
                                        <p:tgtEl>
                                          <p:spTgt spid="47"/>
                                        </p:tgtEl>
                                        <p:attrNameLst>
                                          <p:attrName>style.visibility</p:attrName>
                                        </p:attrNameLst>
                                      </p:cBhvr>
                                      <p:to>
                                        <p:strVal val="visible"/>
                                      </p:to>
                                    </p:set>
                                    <p:anim calcmode="lin" valueType="num">
                                      <p:cBhvr additive="base">
                                        <p:cTn id="25" dur="500" fill="hold"/>
                                        <p:tgtEl>
                                          <p:spTgt spid="47"/>
                                        </p:tgtEl>
                                        <p:attrNameLst>
                                          <p:attrName>ppt_x</p:attrName>
                                        </p:attrNameLst>
                                      </p:cBhvr>
                                      <p:tavLst>
                                        <p:tav tm="0">
                                          <p:val>
                                            <p:strVal val="#ppt_x"/>
                                          </p:val>
                                        </p:tav>
                                        <p:tav tm="100000">
                                          <p:val>
                                            <p:strVal val="#ppt_x"/>
                                          </p:val>
                                        </p:tav>
                                      </p:tavLst>
                                    </p:anim>
                                    <p:anim calcmode="lin" valueType="num">
                                      <p:cBhvr additive="base">
                                        <p:cTn id="26" dur="500" fill="hold"/>
                                        <p:tgtEl>
                                          <p:spTgt spid="47"/>
                                        </p:tgtEl>
                                        <p:attrNameLst>
                                          <p:attrName>ppt_y</p:attrName>
                                        </p:attrNameLst>
                                      </p:cBhvr>
                                      <p:tavLst>
                                        <p:tav tm="0">
                                          <p:val>
                                            <p:strVal val="1+#ppt_h/2"/>
                                          </p:val>
                                        </p:tav>
                                        <p:tav tm="100000">
                                          <p:val>
                                            <p:strVal val="#ppt_y"/>
                                          </p:val>
                                        </p:tav>
                                      </p:tavLst>
                                    </p:anim>
                                  </p:childTnLst>
                                </p:cTn>
                              </p:par>
                            </p:childTnLst>
                          </p:cTn>
                        </p:par>
                        <p:par>
                          <p:cTn id="27" fill="hold" nodeType="withGroup">
                            <p:stCondLst>
                              <p:cond delay="1500"/>
                            </p:stCondLst>
                            <p:childTnLst>
                              <p:par>
                                <p:cTn id="28" presetID="53" presetClass="entr" presetSubtype="0" fill="hold" grpId="1" nodeType="afterEffec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childTnLst>
                          </p:cTn>
                        </p:par>
                        <p:par>
                          <p:cTn id="33" fill="hold" nodeType="withGroup">
                            <p:stCondLst>
                              <p:cond delay="2000"/>
                            </p:stCondLst>
                            <p:childTnLst>
                              <p:par>
                                <p:cTn id="34" presetID="53" presetClass="entr" presetSubtype="0" fill="hold" nodeType="afterEffect">
                                  <p:childTnLst>
                                    <p:set>
                                      <p:cBhvr>
                                        <p:cTn id="35" dur="1" fill="hold">
                                          <p:stCondLst>
                                            <p:cond delay="0"/>
                                          </p:stCondLst>
                                        </p:cTn>
                                        <p:tgtEl>
                                          <p:spTgt spid="74"/>
                                        </p:tgtEl>
                                        <p:attrNameLst>
                                          <p:attrName>style.visibility</p:attrName>
                                        </p:attrNameLst>
                                      </p:cBhvr>
                                      <p:to>
                                        <p:strVal val="visible"/>
                                      </p:to>
                                    </p:set>
                                    <p:anim calcmode="lin" valueType="num">
                                      <p:cBhvr>
                                        <p:cTn id="36" dur="500" fill="hold"/>
                                        <p:tgtEl>
                                          <p:spTgt spid="74"/>
                                        </p:tgtEl>
                                        <p:attrNameLst>
                                          <p:attrName>ppt_w</p:attrName>
                                        </p:attrNameLst>
                                      </p:cBhvr>
                                      <p:tavLst>
                                        <p:tav tm="0">
                                          <p:val>
                                            <p:fltVal val="0"/>
                                          </p:val>
                                        </p:tav>
                                        <p:tav tm="100000">
                                          <p:val>
                                            <p:strVal val="#ppt_w"/>
                                          </p:val>
                                        </p:tav>
                                      </p:tavLst>
                                    </p:anim>
                                    <p:anim calcmode="lin" valueType="num">
                                      <p:cBhvr>
                                        <p:cTn id="37" dur="500" fill="hold"/>
                                        <p:tgtEl>
                                          <p:spTgt spid="74"/>
                                        </p:tgtEl>
                                        <p:attrNameLst>
                                          <p:attrName>ppt_h</p:attrName>
                                        </p:attrNameLst>
                                      </p:cBhvr>
                                      <p:tavLst>
                                        <p:tav tm="0">
                                          <p:val>
                                            <p:fltVal val="0"/>
                                          </p:val>
                                        </p:tav>
                                        <p:tav tm="100000">
                                          <p:val>
                                            <p:strVal val="#ppt_h"/>
                                          </p:val>
                                        </p:tav>
                                      </p:tavLst>
                                    </p:anim>
                                    <p:animEffect transition="in" filter="fade">
                                      <p:cBhvr>
                                        <p:cTn id="38" dur="500"/>
                                        <p:tgtEl>
                                          <p:spTgt spid="74"/>
                                        </p:tgtEl>
                                      </p:cBhvr>
                                    </p:animEffect>
                                  </p:childTnLst>
                                </p:cTn>
                              </p:par>
                            </p:childTnLst>
                          </p:cTn>
                        </p:par>
                        <p:par>
                          <p:cTn id="39" fill="hold" nodeType="withGroup">
                            <p:stCondLst>
                              <p:cond delay="2500"/>
                            </p:stCondLst>
                            <p:childTnLst>
                              <p:par>
                                <p:cTn id="40" presetID="53" presetClass="entr" presetSubtype="0" fill="hold" nodeType="afterEffect">
                                  <p:childTnLst>
                                    <p:set>
                                      <p:cBhvr>
                                        <p:cTn id="41" dur="1" fill="hold">
                                          <p:stCondLst>
                                            <p:cond delay="0"/>
                                          </p:stCondLst>
                                        </p:cTn>
                                        <p:tgtEl>
                                          <p:spTgt spid="69"/>
                                        </p:tgtEl>
                                        <p:attrNameLst>
                                          <p:attrName>style.visibility</p:attrName>
                                        </p:attrNameLst>
                                      </p:cBhvr>
                                      <p:to>
                                        <p:strVal val="visible"/>
                                      </p:to>
                                    </p:set>
                                    <p:anim calcmode="lin" valueType="num">
                                      <p:cBhvr>
                                        <p:cTn id="42" dur="500" fill="hold"/>
                                        <p:tgtEl>
                                          <p:spTgt spid="69"/>
                                        </p:tgtEl>
                                        <p:attrNameLst>
                                          <p:attrName>ppt_w</p:attrName>
                                        </p:attrNameLst>
                                      </p:cBhvr>
                                      <p:tavLst>
                                        <p:tav tm="0">
                                          <p:val>
                                            <p:fltVal val="0"/>
                                          </p:val>
                                        </p:tav>
                                        <p:tav tm="100000">
                                          <p:val>
                                            <p:strVal val="#ppt_w"/>
                                          </p:val>
                                        </p:tav>
                                      </p:tavLst>
                                    </p:anim>
                                    <p:anim calcmode="lin" valueType="num">
                                      <p:cBhvr>
                                        <p:cTn id="43" dur="500" fill="hold"/>
                                        <p:tgtEl>
                                          <p:spTgt spid="69"/>
                                        </p:tgtEl>
                                        <p:attrNameLst>
                                          <p:attrName>ppt_h</p:attrName>
                                        </p:attrNameLst>
                                      </p:cBhvr>
                                      <p:tavLst>
                                        <p:tav tm="0">
                                          <p:val>
                                            <p:fltVal val="0"/>
                                          </p:val>
                                        </p:tav>
                                        <p:tav tm="100000">
                                          <p:val>
                                            <p:strVal val="#ppt_h"/>
                                          </p:val>
                                        </p:tav>
                                      </p:tavLst>
                                    </p:anim>
                                    <p:animEffect transition="in" filter="fade">
                                      <p:cBhvr>
                                        <p:cTn id="44" dur="500"/>
                                        <p:tgtEl>
                                          <p:spTgt spid="69"/>
                                        </p:tgtEl>
                                      </p:cBhvr>
                                    </p:animEffect>
                                  </p:childTnLst>
                                </p:cTn>
                              </p:par>
                              <p:par>
                                <p:cTn id="45" presetID="2" presetClass="entr" presetSubtype="4" accel="50000" decel="50000" fill="hold" nodeType="withEffect">
                                  <p:childTnLst>
                                    <p:set>
                                      <p:cBhvr>
                                        <p:cTn id="46" dur="1" fill="hold">
                                          <p:stCondLst>
                                            <p:cond delay="0"/>
                                          </p:stCondLst>
                                        </p:cTn>
                                        <p:tgtEl>
                                          <p:spTgt spid="51"/>
                                        </p:tgtEl>
                                        <p:attrNameLst>
                                          <p:attrName>style.visibility</p:attrName>
                                        </p:attrNameLst>
                                      </p:cBhvr>
                                      <p:to>
                                        <p:strVal val="visible"/>
                                      </p:to>
                                    </p:set>
                                    <p:anim calcmode="lin" valueType="num">
                                      <p:cBhvr additive="base">
                                        <p:cTn id="47" dur="500" fill="hold"/>
                                        <p:tgtEl>
                                          <p:spTgt spid="51"/>
                                        </p:tgtEl>
                                        <p:attrNameLst>
                                          <p:attrName>ppt_x</p:attrName>
                                        </p:attrNameLst>
                                      </p:cBhvr>
                                      <p:tavLst>
                                        <p:tav tm="0">
                                          <p:val>
                                            <p:strVal val="#ppt_x"/>
                                          </p:val>
                                        </p:tav>
                                        <p:tav tm="100000">
                                          <p:val>
                                            <p:strVal val="#ppt_x"/>
                                          </p:val>
                                        </p:tav>
                                      </p:tavLst>
                                    </p:anim>
                                    <p:anim calcmode="lin" valueType="num">
                                      <p:cBhvr additive="base">
                                        <p:cTn id="48" dur="500" fill="hold"/>
                                        <p:tgtEl>
                                          <p:spTgt spid="51"/>
                                        </p:tgtEl>
                                        <p:attrNameLst>
                                          <p:attrName>ppt_y</p:attrName>
                                        </p:attrNameLst>
                                      </p:cBhvr>
                                      <p:tavLst>
                                        <p:tav tm="0">
                                          <p:val>
                                            <p:strVal val="1+#ppt_h/2"/>
                                          </p:val>
                                        </p:tav>
                                        <p:tav tm="100000">
                                          <p:val>
                                            <p:strVal val="#ppt_y"/>
                                          </p:val>
                                        </p:tav>
                                      </p:tavLst>
                                    </p:anim>
                                  </p:childTnLst>
                                </p:cTn>
                              </p:par>
                            </p:childTnLst>
                          </p:cTn>
                        </p:par>
                        <p:par>
                          <p:cTn id="49" fill="hold" nodeType="withGroup">
                            <p:stCondLst>
                              <p:cond delay="3000"/>
                            </p:stCondLst>
                            <p:childTnLst>
                              <p:par>
                                <p:cTn id="50" presetID="53" presetClass="entr" presetSubtype="0" fill="hold" grpId="2" nodeType="afterEffect">
                                  <p:childTnLst>
                                    <p:set>
                                      <p:cBhvr>
                                        <p:cTn id="51" dur="1" fill="hold">
                                          <p:stCondLst>
                                            <p:cond delay="0"/>
                                          </p:stCondLst>
                                        </p:cTn>
                                        <p:tgtEl>
                                          <p:spTgt spid="59"/>
                                        </p:tgtEl>
                                        <p:attrNameLst>
                                          <p:attrName>style.visibility</p:attrName>
                                        </p:attrNameLst>
                                      </p:cBhvr>
                                      <p:to>
                                        <p:strVal val="visible"/>
                                      </p:to>
                                    </p:set>
                                    <p:anim calcmode="lin" valueType="num">
                                      <p:cBhvr>
                                        <p:cTn id="52" dur="500" fill="hold"/>
                                        <p:tgtEl>
                                          <p:spTgt spid="59"/>
                                        </p:tgtEl>
                                        <p:attrNameLst>
                                          <p:attrName>ppt_w</p:attrName>
                                        </p:attrNameLst>
                                      </p:cBhvr>
                                      <p:tavLst>
                                        <p:tav tm="0">
                                          <p:val>
                                            <p:fltVal val="0"/>
                                          </p:val>
                                        </p:tav>
                                        <p:tav tm="100000">
                                          <p:val>
                                            <p:strVal val="#ppt_w"/>
                                          </p:val>
                                        </p:tav>
                                      </p:tavLst>
                                    </p:anim>
                                    <p:anim calcmode="lin" valueType="num">
                                      <p:cBhvr>
                                        <p:cTn id="53" dur="500" fill="hold"/>
                                        <p:tgtEl>
                                          <p:spTgt spid="59"/>
                                        </p:tgtEl>
                                        <p:attrNameLst>
                                          <p:attrName>ppt_h</p:attrName>
                                        </p:attrNameLst>
                                      </p:cBhvr>
                                      <p:tavLst>
                                        <p:tav tm="0">
                                          <p:val>
                                            <p:fltVal val="0"/>
                                          </p:val>
                                        </p:tav>
                                        <p:tav tm="100000">
                                          <p:val>
                                            <p:strVal val="#ppt_h"/>
                                          </p:val>
                                        </p:tav>
                                      </p:tavLst>
                                    </p:anim>
                                    <p:animEffect transition="in" filter="fade">
                                      <p:cBhvr>
                                        <p:cTn id="54" dur="500"/>
                                        <p:tgtEl>
                                          <p:spTgt spid="59"/>
                                        </p:tgtEl>
                                      </p:cBhvr>
                                    </p:animEffect>
                                  </p:childTnLst>
                                </p:cTn>
                              </p:par>
                            </p:childTnLst>
                          </p:cTn>
                        </p:par>
                        <p:par>
                          <p:cTn id="55" fill="hold" nodeType="withGroup">
                            <p:stCondLst>
                              <p:cond delay="3500"/>
                            </p:stCondLst>
                            <p:childTnLst>
                              <p:par>
                                <p:cTn id="56" presetID="53" presetClass="entr" presetSubtype="0" fill="hold" nodeType="afterEffect">
                                  <p:childTnLst>
                                    <p:set>
                                      <p:cBhvr>
                                        <p:cTn id="57" dur="1" fill="hold">
                                          <p:stCondLst>
                                            <p:cond delay="0"/>
                                          </p:stCondLst>
                                        </p:cTn>
                                        <p:tgtEl>
                                          <p:spTgt spid="80"/>
                                        </p:tgtEl>
                                        <p:attrNameLst>
                                          <p:attrName>style.visibility</p:attrName>
                                        </p:attrNameLst>
                                      </p:cBhvr>
                                      <p:to>
                                        <p:strVal val="visible"/>
                                      </p:to>
                                    </p:set>
                                    <p:anim calcmode="lin" valueType="num">
                                      <p:cBhvr>
                                        <p:cTn id="58" dur="500" fill="hold"/>
                                        <p:tgtEl>
                                          <p:spTgt spid="80"/>
                                        </p:tgtEl>
                                        <p:attrNameLst>
                                          <p:attrName>ppt_w</p:attrName>
                                        </p:attrNameLst>
                                      </p:cBhvr>
                                      <p:tavLst>
                                        <p:tav tm="0">
                                          <p:val>
                                            <p:fltVal val="0"/>
                                          </p:val>
                                        </p:tav>
                                        <p:tav tm="100000">
                                          <p:val>
                                            <p:strVal val="#ppt_w"/>
                                          </p:val>
                                        </p:tav>
                                      </p:tavLst>
                                    </p:anim>
                                    <p:anim calcmode="lin" valueType="num">
                                      <p:cBhvr>
                                        <p:cTn id="59" dur="500" fill="hold"/>
                                        <p:tgtEl>
                                          <p:spTgt spid="80"/>
                                        </p:tgtEl>
                                        <p:attrNameLst>
                                          <p:attrName>ppt_h</p:attrName>
                                        </p:attrNameLst>
                                      </p:cBhvr>
                                      <p:tavLst>
                                        <p:tav tm="0">
                                          <p:val>
                                            <p:fltVal val="0"/>
                                          </p:val>
                                        </p:tav>
                                        <p:tav tm="100000">
                                          <p:val>
                                            <p:strVal val="#ppt_h"/>
                                          </p:val>
                                        </p:tav>
                                      </p:tavLst>
                                    </p:anim>
                                    <p:animEffect transition="in" filter="fade">
                                      <p:cBhvr>
                                        <p:cTn id="60" dur="500"/>
                                        <p:tgtEl>
                                          <p:spTgt spid="80"/>
                                        </p:tgtEl>
                                      </p:cBhvr>
                                    </p:animEffect>
                                  </p:childTnLst>
                                </p:cTn>
                              </p:par>
                            </p:childTnLst>
                          </p:cTn>
                        </p:par>
                        <p:par>
                          <p:cTn id="61" fill="hold" nodeType="withGroup">
                            <p:stCondLst>
                              <p:cond delay="4000"/>
                            </p:stCondLst>
                            <p:childTnLst>
                              <p:par>
                                <p:cTn id="62" presetID="53" presetClass="entr" presetSubtype="0" fill="hold" grpId="5" nodeType="afterEffect">
                                  <p:childTnLst>
                                    <p:set>
                                      <p:cBhvr>
                                        <p:cTn id="63" dur="1" fill="hold">
                                          <p:stCondLst>
                                            <p:cond delay="0"/>
                                          </p:stCondLst>
                                        </p:cTn>
                                        <p:tgtEl>
                                          <p:spTgt spid="68"/>
                                        </p:tgtEl>
                                        <p:attrNameLst>
                                          <p:attrName>style.visibility</p:attrName>
                                        </p:attrNameLst>
                                      </p:cBhvr>
                                      <p:to>
                                        <p:strVal val="visible"/>
                                      </p:to>
                                    </p:set>
                                    <p:anim calcmode="lin" valueType="num">
                                      <p:cBhvr>
                                        <p:cTn id="64" dur="500" fill="hold"/>
                                        <p:tgtEl>
                                          <p:spTgt spid="68"/>
                                        </p:tgtEl>
                                        <p:attrNameLst>
                                          <p:attrName>ppt_w</p:attrName>
                                        </p:attrNameLst>
                                      </p:cBhvr>
                                      <p:tavLst>
                                        <p:tav tm="0">
                                          <p:val>
                                            <p:fltVal val="0"/>
                                          </p:val>
                                        </p:tav>
                                        <p:tav tm="100000">
                                          <p:val>
                                            <p:strVal val="#ppt_w"/>
                                          </p:val>
                                        </p:tav>
                                      </p:tavLst>
                                    </p:anim>
                                    <p:anim calcmode="lin" valueType="num">
                                      <p:cBhvr>
                                        <p:cTn id="65" dur="500" fill="hold"/>
                                        <p:tgtEl>
                                          <p:spTgt spid="68"/>
                                        </p:tgtEl>
                                        <p:attrNameLst>
                                          <p:attrName>ppt_h</p:attrName>
                                        </p:attrNameLst>
                                      </p:cBhvr>
                                      <p:tavLst>
                                        <p:tav tm="0">
                                          <p:val>
                                            <p:fltVal val="0"/>
                                          </p:val>
                                        </p:tav>
                                        <p:tav tm="100000">
                                          <p:val>
                                            <p:strVal val="#ppt_h"/>
                                          </p:val>
                                        </p:tav>
                                      </p:tavLst>
                                    </p:anim>
                                    <p:animEffect transition="in" filter="fade">
                                      <p:cBhvr>
                                        <p:cTn id="66" dur="500"/>
                                        <p:tgtEl>
                                          <p:spTgt spid="68"/>
                                        </p:tgtEl>
                                      </p:cBhvr>
                                    </p:animEffect>
                                  </p:childTnLst>
                                </p:cTn>
                              </p:par>
                              <p:par>
                                <p:cTn id="67" presetID="2" presetClass="entr" presetSubtype="4" accel="50000" decel="50000" fill="hold" nodeType="withEffect">
                                  <p:childTnLst>
                                    <p:set>
                                      <p:cBhvr>
                                        <p:cTn id="68" dur="1" fill="hold">
                                          <p:stCondLst>
                                            <p:cond delay="0"/>
                                          </p:stCondLst>
                                        </p:cTn>
                                        <p:tgtEl>
                                          <p:spTgt spid="60"/>
                                        </p:tgtEl>
                                        <p:attrNameLst>
                                          <p:attrName>style.visibility</p:attrName>
                                        </p:attrNameLst>
                                      </p:cBhvr>
                                      <p:to>
                                        <p:strVal val="visible"/>
                                      </p:to>
                                    </p:set>
                                    <p:anim calcmode="lin" valueType="num">
                                      <p:cBhvr additive="base">
                                        <p:cTn id="69" dur="500" fill="hold"/>
                                        <p:tgtEl>
                                          <p:spTgt spid="60"/>
                                        </p:tgtEl>
                                        <p:attrNameLst>
                                          <p:attrName>ppt_x</p:attrName>
                                        </p:attrNameLst>
                                      </p:cBhvr>
                                      <p:tavLst>
                                        <p:tav tm="0">
                                          <p:val>
                                            <p:strVal val="#ppt_x"/>
                                          </p:val>
                                        </p:tav>
                                        <p:tav tm="100000">
                                          <p:val>
                                            <p:strVal val="#ppt_x"/>
                                          </p:val>
                                        </p:tav>
                                      </p:tavLst>
                                    </p:anim>
                                    <p:anim calcmode="lin" valueType="num">
                                      <p:cBhvr additive="base">
                                        <p:cTn id="70" dur="500" fill="hold"/>
                                        <p:tgtEl>
                                          <p:spTgt spid="60"/>
                                        </p:tgtEl>
                                        <p:attrNameLst>
                                          <p:attrName>ppt_y</p:attrName>
                                        </p:attrNameLst>
                                      </p:cBhvr>
                                      <p:tavLst>
                                        <p:tav tm="0">
                                          <p:val>
                                            <p:strVal val="1+#ppt_h/2"/>
                                          </p:val>
                                        </p:tav>
                                        <p:tav tm="100000">
                                          <p:val>
                                            <p:strVal val="#ppt_y"/>
                                          </p:val>
                                        </p:tav>
                                      </p:tavLst>
                                    </p:anim>
                                  </p:childTnLst>
                                </p:cTn>
                              </p:par>
                            </p:childTnLst>
                          </p:cTn>
                        </p:par>
                        <p:par>
                          <p:cTn id="71" fill="hold" nodeType="withGroup">
                            <p:stCondLst>
                              <p:cond delay="4500"/>
                            </p:stCondLst>
                            <p:childTnLst>
                              <p:par>
                                <p:cTn id="72" presetID="53" presetClass="entr" presetSubtype="0" fill="hold" grpId="3" nodeType="afterEffect">
                                  <p:childTnLst>
                                    <p:set>
                                      <p:cBhvr>
                                        <p:cTn id="73" dur="1" fill="hold">
                                          <p:stCondLst>
                                            <p:cond delay="0"/>
                                          </p:stCondLst>
                                        </p:cTn>
                                        <p:tgtEl>
                                          <p:spTgt spid="63"/>
                                        </p:tgtEl>
                                        <p:attrNameLst>
                                          <p:attrName>style.visibility</p:attrName>
                                        </p:attrNameLst>
                                      </p:cBhvr>
                                      <p:to>
                                        <p:strVal val="visible"/>
                                      </p:to>
                                    </p:set>
                                    <p:anim calcmode="lin" valueType="num">
                                      <p:cBhvr>
                                        <p:cTn id="74" dur="500" fill="hold"/>
                                        <p:tgtEl>
                                          <p:spTgt spid="63"/>
                                        </p:tgtEl>
                                        <p:attrNameLst>
                                          <p:attrName>ppt_w</p:attrName>
                                        </p:attrNameLst>
                                      </p:cBhvr>
                                      <p:tavLst>
                                        <p:tav tm="0">
                                          <p:val>
                                            <p:fltVal val="0"/>
                                          </p:val>
                                        </p:tav>
                                        <p:tav tm="100000">
                                          <p:val>
                                            <p:strVal val="#ppt_w"/>
                                          </p:val>
                                        </p:tav>
                                      </p:tavLst>
                                    </p:anim>
                                    <p:anim calcmode="lin" valueType="num">
                                      <p:cBhvr>
                                        <p:cTn id="75" dur="500" fill="hold"/>
                                        <p:tgtEl>
                                          <p:spTgt spid="63"/>
                                        </p:tgtEl>
                                        <p:attrNameLst>
                                          <p:attrName>ppt_h</p:attrName>
                                        </p:attrNameLst>
                                      </p:cBhvr>
                                      <p:tavLst>
                                        <p:tav tm="0">
                                          <p:val>
                                            <p:fltVal val="0"/>
                                          </p:val>
                                        </p:tav>
                                        <p:tav tm="100000">
                                          <p:val>
                                            <p:strVal val="#ppt_h"/>
                                          </p:val>
                                        </p:tav>
                                      </p:tavLst>
                                    </p:anim>
                                    <p:animEffect transition="in" filter="fade">
                                      <p:cBhvr>
                                        <p:cTn id="76" dur="500"/>
                                        <p:tgtEl>
                                          <p:spTgt spid="63"/>
                                        </p:tgtEl>
                                      </p:cBhvr>
                                    </p:animEffect>
                                  </p:childTnLst>
                                </p:cTn>
                              </p:par>
                            </p:childTnLst>
                          </p:cTn>
                        </p:par>
                        <p:par>
                          <p:cTn id="77" fill="hold" nodeType="withGroup">
                            <p:stCondLst>
                              <p:cond delay="5000"/>
                            </p:stCondLst>
                            <p:childTnLst>
                              <p:par>
                                <p:cTn id="78" presetID="53" presetClass="entr" presetSubtype="0" fill="hold" nodeType="afterEffect">
                                  <p:childTnLst>
                                    <p:set>
                                      <p:cBhvr>
                                        <p:cTn id="79" dur="1" fill="hold">
                                          <p:stCondLst>
                                            <p:cond delay="0"/>
                                          </p:stCondLst>
                                        </p:cTn>
                                        <p:tgtEl>
                                          <p:spTgt spid="77"/>
                                        </p:tgtEl>
                                        <p:attrNameLst>
                                          <p:attrName>style.visibility</p:attrName>
                                        </p:attrNameLst>
                                      </p:cBhvr>
                                      <p:to>
                                        <p:strVal val="visible"/>
                                      </p:to>
                                    </p:set>
                                    <p:anim calcmode="lin" valueType="num">
                                      <p:cBhvr>
                                        <p:cTn id="80" dur="500" fill="hold"/>
                                        <p:tgtEl>
                                          <p:spTgt spid="77"/>
                                        </p:tgtEl>
                                        <p:attrNameLst>
                                          <p:attrName>ppt_w</p:attrName>
                                        </p:attrNameLst>
                                      </p:cBhvr>
                                      <p:tavLst>
                                        <p:tav tm="0">
                                          <p:val>
                                            <p:fltVal val="0"/>
                                          </p:val>
                                        </p:tav>
                                        <p:tav tm="100000">
                                          <p:val>
                                            <p:strVal val="#ppt_w"/>
                                          </p:val>
                                        </p:tav>
                                      </p:tavLst>
                                    </p:anim>
                                    <p:anim calcmode="lin" valueType="num">
                                      <p:cBhvr>
                                        <p:cTn id="81" dur="500" fill="hold"/>
                                        <p:tgtEl>
                                          <p:spTgt spid="77"/>
                                        </p:tgtEl>
                                        <p:attrNameLst>
                                          <p:attrName>ppt_h</p:attrName>
                                        </p:attrNameLst>
                                      </p:cBhvr>
                                      <p:tavLst>
                                        <p:tav tm="0">
                                          <p:val>
                                            <p:fltVal val="0"/>
                                          </p:val>
                                        </p:tav>
                                        <p:tav tm="100000">
                                          <p:val>
                                            <p:strVal val="#ppt_h"/>
                                          </p:val>
                                        </p:tav>
                                      </p:tavLst>
                                    </p:anim>
                                    <p:animEffect transition="in" filter="fade">
                                      <p:cBhvr>
                                        <p:cTn id="82" dur="500"/>
                                        <p:tgtEl>
                                          <p:spTgt spid="77"/>
                                        </p:tgtEl>
                                      </p:cBhvr>
                                    </p:animEffect>
                                  </p:childTnLst>
                                </p:cTn>
                              </p:par>
                            </p:childTnLst>
                          </p:cTn>
                        </p:par>
                        <p:par>
                          <p:cTn id="83" fill="hold" nodeType="withGroup">
                            <p:stCondLst>
                              <p:cond delay="5500"/>
                            </p:stCondLst>
                            <p:childTnLst>
                              <p:par>
                                <p:cTn id="84" presetID="53" presetClass="entr" presetSubtype="0" fill="hold" grpId="6" nodeType="afterEffect">
                                  <p:childTnLst>
                                    <p:set>
                                      <p:cBhvr>
                                        <p:cTn id="85" dur="1" fill="hold">
                                          <p:stCondLst>
                                            <p:cond delay="0"/>
                                          </p:stCondLst>
                                        </p:cTn>
                                        <p:tgtEl>
                                          <p:spTgt spid="70"/>
                                        </p:tgtEl>
                                        <p:attrNameLst>
                                          <p:attrName>style.visibility</p:attrName>
                                        </p:attrNameLst>
                                      </p:cBhvr>
                                      <p:to>
                                        <p:strVal val="visible"/>
                                      </p:to>
                                    </p:set>
                                    <p:anim calcmode="lin" valueType="num">
                                      <p:cBhvr>
                                        <p:cTn id="86" dur="500" fill="hold"/>
                                        <p:tgtEl>
                                          <p:spTgt spid="70"/>
                                        </p:tgtEl>
                                        <p:attrNameLst>
                                          <p:attrName>ppt_w</p:attrName>
                                        </p:attrNameLst>
                                      </p:cBhvr>
                                      <p:tavLst>
                                        <p:tav tm="0">
                                          <p:val>
                                            <p:fltVal val="0"/>
                                          </p:val>
                                        </p:tav>
                                        <p:tav tm="100000">
                                          <p:val>
                                            <p:strVal val="#ppt_w"/>
                                          </p:val>
                                        </p:tav>
                                      </p:tavLst>
                                    </p:anim>
                                    <p:anim calcmode="lin" valueType="num">
                                      <p:cBhvr>
                                        <p:cTn id="87" dur="500" fill="hold"/>
                                        <p:tgtEl>
                                          <p:spTgt spid="70"/>
                                        </p:tgtEl>
                                        <p:attrNameLst>
                                          <p:attrName>ppt_h</p:attrName>
                                        </p:attrNameLst>
                                      </p:cBhvr>
                                      <p:tavLst>
                                        <p:tav tm="0">
                                          <p:val>
                                            <p:fltVal val="0"/>
                                          </p:val>
                                        </p:tav>
                                        <p:tav tm="100000">
                                          <p:val>
                                            <p:strVal val="#ppt_h"/>
                                          </p:val>
                                        </p:tav>
                                      </p:tavLst>
                                    </p:anim>
                                    <p:animEffect transition="in" filter="fade">
                                      <p:cBhvr>
                                        <p:cTn id="88" dur="500"/>
                                        <p:tgtEl>
                                          <p:spTgt spid="70"/>
                                        </p:tgtEl>
                                      </p:cBhvr>
                                    </p:animEffect>
                                  </p:childTnLst>
                                </p:cTn>
                              </p:par>
                              <p:par>
                                <p:cTn id="89" presetID="2" presetClass="entr" presetSubtype="4" accel="50000" decel="50000" fill="hold" nodeType="withEffec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500" fill="hold"/>
                                        <p:tgtEl>
                                          <p:spTgt spid="64"/>
                                        </p:tgtEl>
                                        <p:attrNameLst>
                                          <p:attrName>ppt_x</p:attrName>
                                        </p:attrNameLst>
                                      </p:cBhvr>
                                      <p:tavLst>
                                        <p:tav tm="0">
                                          <p:val>
                                            <p:strVal val="#ppt_x"/>
                                          </p:val>
                                        </p:tav>
                                        <p:tav tm="100000">
                                          <p:val>
                                            <p:strVal val="#ppt_x"/>
                                          </p:val>
                                        </p:tav>
                                      </p:tavLst>
                                    </p:anim>
                                    <p:anim calcmode="lin" valueType="num">
                                      <p:cBhvr additive="base">
                                        <p:cTn id="92" dur="500" fill="hold"/>
                                        <p:tgtEl>
                                          <p:spTgt spid="64"/>
                                        </p:tgtEl>
                                        <p:attrNameLst>
                                          <p:attrName>ppt_y</p:attrName>
                                        </p:attrNameLst>
                                      </p:cBhvr>
                                      <p:tavLst>
                                        <p:tav tm="0">
                                          <p:val>
                                            <p:strVal val="1+#ppt_h/2"/>
                                          </p:val>
                                        </p:tav>
                                        <p:tav tm="100000">
                                          <p:val>
                                            <p:strVal val="#ppt_y"/>
                                          </p:val>
                                        </p:tav>
                                      </p:tavLst>
                                    </p:anim>
                                  </p:childTnLst>
                                </p:cTn>
                              </p:par>
                              <p:par>
                                <p:cTn id="93" presetID="42" presetClass="entr" presetSubtype="0" fill="hold" nodeType="withEffect">
                                  <p:childTnLst>
                                    <p:set>
                                      <p:cBhvr>
                                        <p:cTn id="94" dur="1" fill="hold">
                                          <p:stCondLst>
                                            <p:cond delay="0"/>
                                          </p:stCondLst>
                                        </p:cTn>
                                        <p:tgtEl>
                                          <p:spTgt spid="39"/>
                                        </p:tgtEl>
                                        <p:attrNameLst>
                                          <p:attrName>style.visibility</p:attrName>
                                        </p:attrNameLst>
                                      </p:cBhvr>
                                      <p:to>
                                        <p:strVal val="visible"/>
                                      </p:to>
                                    </p:set>
                                    <p:animEffect transition="in" filter="fade">
                                      <p:cBhvr>
                                        <p:cTn id="95" dur="1000"/>
                                        <p:tgtEl>
                                          <p:spTgt spid="39"/>
                                        </p:tgtEl>
                                      </p:cBhvr>
                                    </p:animEffect>
                                    <p:anim calcmode="lin" valueType="num">
                                      <p:cBhvr>
                                        <p:cTn id="96" dur="1000" fill="hold"/>
                                        <p:tgtEl>
                                          <p:spTgt spid="39"/>
                                        </p:tgtEl>
                                        <p:attrNameLst>
                                          <p:attrName>ppt_x</p:attrName>
                                        </p:attrNameLst>
                                      </p:cBhvr>
                                      <p:tavLst>
                                        <p:tav tm="0">
                                          <p:val>
                                            <p:strVal val="#ppt_x"/>
                                          </p:val>
                                        </p:tav>
                                        <p:tav tm="100000">
                                          <p:val>
                                            <p:strVal val="#ppt_x"/>
                                          </p:val>
                                        </p:tav>
                                      </p:tavLst>
                                    </p:anim>
                                    <p:anim calcmode="lin" valueType="num">
                                      <p:cBhvr>
                                        <p:cTn id="9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1" animBg="1"/>
      <p:bldP spid="59" grpId="2" animBg="1"/>
      <p:bldP spid="63" grpId="3" animBg="1"/>
      <p:bldP spid="67" grpId="4" animBg="1"/>
      <p:bldP spid="68" grpId="5" animBg="1"/>
      <p:bldP spid="70" grpId="6"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568746" y="5346691"/>
            <a:ext cx="9267812" cy="865533"/>
            <a:chOff x="2728044" y="9343569"/>
            <a:chExt cx="24709872" cy="2322422"/>
          </a:xfrm>
        </p:grpSpPr>
        <p:sp>
          <p:nvSpPr>
            <p:cNvPr id="3" name="Title 20"/>
            <p:cNvSpPr txBox="1"/>
            <p:nvPr/>
          </p:nvSpPr>
          <p:spPr>
            <a:xfrm>
              <a:off x="11164765" y="9343569"/>
              <a:ext cx="9159083" cy="1156168"/>
            </a:xfrm>
            <a:prstGeom prst="rect">
              <a:avLst/>
            </a:prstGeom>
          </p:spPr>
          <p:txBody>
            <a:bodyPr vert="horz" wrap="none" lIns="243785" tIns="0" rIns="243785"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defTabSz="1021080">
                <a:defRPr/>
              </a:pPr>
              <a:r>
                <a:rPr lang="en-US" altLang="zh-CN" sz="2800" b="1" dirty="0">
                  <a:solidFill>
                    <a:schemeClr val="tx1"/>
                  </a:solidFill>
                  <a:latin typeface="微软雅黑" panose="020B0503020204020204" charset="-122"/>
                  <a:ea typeface="微软雅黑" panose="020B0503020204020204" charset="-122"/>
                  <a:cs typeface="+mn-cs"/>
                  <a:sym typeface="微软雅黑" panose="020B0503020204020204" charset="-122"/>
                </a:rPr>
                <a:t>ADD TITLE TEXT</a:t>
              </a:r>
            </a:p>
          </p:txBody>
        </p:sp>
        <p:sp>
          <p:nvSpPr>
            <p:cNvPr id="4" name="TextBox 3"/>
            <p:cNvSpPr txBox="1"/>
            <p:nvPr/>
          </p:nvSpPr>
          <p:spPr>
            <a:xfrm>
              <a:off x="2728044" y="10740025"/>
              <a:ext cx="24709872" cy="925966"/>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pPr algn="ctr"/>
              <a:r>
                <a:rPr lang="en-US" altLang="zh-CN"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grpSp>
      <p:grpSp>
        <p:nvGrpSpPr>
          <p:cNvPr id="5" name="组合 4"/>
          <p:cNvGrpSpPr/>
          <p:nvPr/>
        </p:nvGrpSpPr>
        <p:grpSpPr>
          <a:xfrm>
            <a:off x="4151773" y="1502938"/>
            <a:ext cx="5058662" cy="3491173"/>
            <a:chOff x="7274787" y="2917060"/>
            <a:chExt cx="10482750" cy="7280738"/>
          </a:xfrm>
        </p:grpSpPr>
        <p:grpSp>
          <p:nvGrpSpPr>
            <p:cNvPr id="6" name="Group 26"/>
            <p:cNvGrpSpPr/>
            <p:nvPr/>
          </p:nvGrpSpPr>
          <p:grpSpPr>
            <a:xfrm>
              <a:off x="8116602" y="4186992"/>
              <a:ext cx="7859033" cy="5485100"/>
              <a:chOff x="4107988" y="2586038"/>
              <a:chExt cx="3971264" cy="2748586"/>
            </a:xfrm>
          </p:grpSpPr>
          <p:sp>
            <p:nvSpPr>
              <p:cNvPr id="14" name="Freeform 6"/>
              <p:cNvSpPr/>
              <p:nvPr/>
            </p:nvSpPr>
            <p:spPr>
              <a:xfrm rot="5400000">
                <a:off x="3903401" y="3088971"/>
                <a:ext cx="1796419" cy="1380895"/>
              </a:xfrm>
              <a:custGeom>
                <a:avLst/>
                <a:gdLst>
                  <a:gd name="connsiteX0" fmla="*/ 1795462 w 1795462"/>
                  <a:gd name="connsiteY0" fmla="*/ 1381125 h 1381125"/>
                  <a:gd name="connsiteX1" fmla="*/ 0 w 1795462"/>
                  <a:gd name="connsiteY1" fmla="*/ 514350 h 1381125"/>
                  <a:gd name="connsiteX2" fmla="*/ 0 w 1795462"/>
                  <a:gd name="connsiteY2" fmla="*/ 0 h 1381125"/>
                  <a:gd name="connsiteX3" fmla="*/ 1790700 w 1795462"/>
                  <a:gd name="connsiteY3" fmla="*/ 862013 h 1381125"/>
                  <a:gd name="connsiteX4" fmla="*/ 1795462 w 1795462"/>
                  <a:gd name="connsiteY4" fmla="*/ 1381125 h 1381125"/>
                  <a:gd name="connsiteX0-1" fmla="*/ 1795462 w 1795462"/>
                  <a:gd name="connsiteY0-2" fmla="*/ 1381125 h 1381125"/>
                  <a:gd name="connsiteX1-3" fmla="*/ 0 w 1795462"/>
                  <a:gd name="connsiteY1-4" fmla="*/ 514350 h 1381125"/>
                  <a:gd name="connsiteX2-5" fmla="*/ 0 w 1795462"/>
                  <a:gd name="connsiteY2-6" fmla="*/ 0 h 1381125"/>
                  <a:gd name="connsiteX3-7" fmla="*/ 1790700 w 1795462"/>
                  <a:gd name="connsiteY3-8" fmla="*/ 866776 h 1381125"/>
                  <a:gd name="connsiteX4-9" fmla="*/ 1795462 w 1795462"/>
                  <a:gd name="connsiteY4-10" fmla="*/ 1381125 h 1381125"/>
                  <a:gd name="connsiteX0-11" fmla="*/ 1795462 w 1795462"/>
                  <a:gd name="connsiteY0-12" fmla="*/ 1381125 h 1381125"/>
                  <a:gd name="connsiteX1-13" fmla="*/ 3 w 1795462"/>
                  <a:gd name="connsiteY1-14" fmla="*/ 519113 h 1381125"/>
                  <a:gd name="connsiteX2-15" fmla="*/ 0 w 1795462"/>
                  <a:gd name="connsiteY2-16" fmla="*/ 0 h 1381125"/>
                  <a:gd name="connsiteX3-17" fmla="*/ 1790700 w 1795462"/>
                  <a:gd name="connsiteY3-18" fmla="*/ 866776 h 1381125"/>
                  <a:gd name="connsiteX4-19" fmla="*/ 1795462 w 1795462"/>
                  <a:gd name="connsiteY4-20" fmla="*/ 1381125 h 138112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95461" h="1381125">
                    <a:moveTo>
                      <a:pt x="1795462" y="1381125"/>
                    </a:moveTo>
                    <a:lnTo>
                      <a:pt x="3" y="519113"/>
                    </a:lnTo>
                    <a:cubicBezTo>
                      <a:pt x="2" y="346075"/>
                      <a:pt x="1" y="173038"/>
                      <a:pt x="0" y="0"/>
                    </a:cubicBezTo>
                    <a:lnTo>
                      <a:pt x="1790700" y="866776"/>
                    </a:lnTo>
                    <a:cubicBezTo>
                      <a:pt x="1792287" y="1039813"/>
                      <a:pt x="1793875" y="1208088"/>
                      <a:pt x="1795462" y="1381125"/>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微软雅黑" panose="020B0503020204020204" charset="-122"/>
                  <a:ea typeface="微软雅黑" panose="020B0503020204020204" charset="-122"/>
                  <a:sym typeface="微软雅黑" panose="020B0503020204020204" charset="-122"/>
                </a:endParaRPr>
              </a:p>
            </p:txBody>
          </p:sp>
          <p:sp>
            <p:nvSpPr>
              <p:cNvPr id="15" name="Freeform 7"/>
              <p:cNvSpPr/>
              <p:nvPr/>
            </p:nvSpPr>
            <p:spPr>
              <a:xfrm rot="5400000">
                <a:off x="4439152" y="3119917"/>
                <a:ext cx="2453414" cy="1385657"/>
              </a:xfrm>
              <a:custGeom>
                <a:avLst/>
                <a:gdLst>
                  <a:gd name="connsiteX0" fmla="*/ 2452687 w 2452687"/>
                  <a:gd name="connsiteY0" fmla="*/ 1385888 h 1385888"/>
                  <a:gd name="connsiteX1" fmla="*/ 0 w 2452687"/>
                  <a:gd name="connsiteY1" fmla="*/ 514350 h 1385888"/>
                  <a:gd name="connsiteX2" fmla="*/ 0 w 2452687"/>
                  <a:gd name="connsiteY2" fmla="*/ 0 h 1385888"/>
                  <a:gd name="connsiteX3" fmla="*/ 2447925 w 2452687"/>
                  <a:gd name="connsiteY3" fmla="*/ 866775 h 1385888"/>
                  <a:gd name="connsiteX4" fmla="*/ 2452687 w 2452687"/>
                  <a:gd name="connsiteY4" fmla="*/ 1385888 h 1385888"/>
                  <a:gd name="connsiteX0-1" fmla="*/ 2452687 w 2452687"/>
                  <a:gd name="connsiteY0-2" fmla="*/ 1385888 h 1385888"/>
                  <a:gd name="connsiteX1-3" fmla="*/ 2384 w 2452687"/>
                  <a:gd name="connsiteY1-4" fmla="*/ 528637 h 1385888"/>
                  <a:gd name="connsiteX2-5" fmla="*/ 0 w 2452687"/>
                  <a:gd name="connsiteY2-6" fmla="*/ 0 h 1385888"/>
                  <a:gd name="connsiteX3-7" fmla="*/ 2447925 w 2452687"/>
                  <a:gd name="connsiteY3-8" fmla="*/ 866775 h 1385888"/>
                  <a:gd name="connsiteX4-9" fmla="*/ 2452687 w 2452687"/>
                  <a:gd name="connsiteY4-10" fmla="*/ 1385888 h 138588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52687" h="1385888">
                    <a:moveTo>
                      <a:pt x="2452687" y="1385888"/>
                    </a:moveTo>
                    <a:lnTo>
                      <a:pt x="2384" y="528637"/>
                    </a:lnTo>
                    <a:cubicBezTo>
                      <a:pt x="1589" y="352425"/>
                      <a:pt x="795" y="176212"/>
                      <a:pt x="0" y="0"/>
                    </a:cubicBezTo>
                    <a:lnTo>
                      <a:pt x="2447925" y="866775"/>
                    </a:lnTo>
                    <a:cubicBezTo>
                      <a:pt x="2449512" y="1038225"/>
                      <a:pt x="2451100" y="1209675"/>
                      <a:pt x="2452687" y="1385888"/>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微软雅黑" panose="020B0503020204020204" charset="-122"/>
                  <a:ea typeface="微软雅黑" panose="020B0503020204020204" charset="-122"/>
                  <a:sym typeface="微软雅黑" panose="020B0503020204020204" charset="-122"/>
                </a:endParaRPr>
              </a:p>
            </p:txBody>
          </p:sp>
          <p:sp>
            <p:nvSpPr>
              <p:cNvPr id="16" name="Freeform 8"/>
              <p:cNvSpPr/>
              <p:nvPr/>
            </p:nvSpPr>
            <p:spPr>
              <a:xfrm rot="5400000">
                <a:off x="6480277" y="3456350"/>
                <a:ext cx="1799593" cy="1382482"/>
              </a:xfrm>
              <a:custGeom>
                <a:avLst/>
                <a:gdLst>
                  <a:gd name="connsiteX0" fmla="*/ 1795462 w 1795462"/>
                  <a:gd name="connsiteY0" fmla="*/ 1381125 h 1381125"/>
                  <a:gd name="connsiteX1" fmla="*/ 0 w 1795462"/>
                  <a:gd name="connsiteY1" fmla="*/ 514350 h 1381125"/>
                  <a:gd name="connsiteX2" fmla="*/ 0 w 1795462"/>
                  <a:gd name="connsiteY2" fmla="*/ 0 h 1381125"/>
                  <a:gd name="connsiteX3" fmla="*/ 1790700 w 1795462"/>
                  <a:gd name="connsiteY3" fmla="*/ 862013 h 1381125"/>
                  <a:gd name="connsiteX4" fmla="*/ 1795462 w 1795462"/>
                  <a:gd name="connsiteY4" fmla="*/ 1381125 h 1381125"/>
                  <a:gd name="connsiteX0-1" fmla="*/ 1795462 w 1795462"/>
                  <a:gd name="connsiteY0-2" fmla="*/ 1381125 h 1381125"/>
                  <a:gd name="connsiteX1-3" fmla="*/ 0 w 1795462"/>
                  <a:gd name="connsiteY1-4" fmla="*/ 514350 h 1381125"/>
                  <a:gd name="connsiteX2-5" fmla="*/ 0 w 1795462"/>
                  <a:gd name="connsiteY2-6" fmla="*/ 0 h 1381125"/>
                  <a:gd name="connsiteX3-7" fmla="*/ 1790700 w 1795462"/>
                  <a:gd name="connsiteY3-8" fmla="*/ 866776 h 1381125"/>
                  <a:gd name="connsiteX4-9" fmla="*/ 1795462 w 1795462"/>
                  <a:gd name="connsiteY4-10" fmla="*/ 1381125 h 1381125"/>
                  <a:gd name="connsiteX0-11" fmla="*/ 1800223 w 1800223"/>
                  <a:gd name="connsiteY0-12" fmla="*/ 1381125 h 1381125"/>
                  <a:gd name="connsiteX1-13" fmla="*/ 0 w 1800223"/>
                  <a:gd name="connsiteY1-14" fmla="*/ 514350 h 1381125"/>
                  <a:gd name="connsiteX2-15" fmla="*/ 4761 w 1800223"/>
                  <a:gd name="connsiteY2-16" fmla="*/ 0 h 1381125"/>
                  <a:gd name="connsiteX3-17" fmla="*/ 1795461 w 1800223"/>
                  <a:gd name="connsiteY3-18" fmla="*/ 866776 h 1381125"/>
                  <a:gd name="connsiteX4-19" fmla="*/ 1800223 w 1800223"/>
                  <a:gd name="connsiteY4-20" fmla="*/ 1381125 h 1381125"/>
                  <a:gd name="connsiteX0-21" fmla="*/ 1800223 w 1800223"/>
                  <a:gd name="connsiteY0-22" fmla="*/ 1381125 h 1381125"/>
                  <a:gd name="connsiteX1-23" fmla="*/ 0 w 1800223"/>
                  <a:gd name="connsiteY1-24" fmla="*/ 514350 h 1381125"/>
                  <a:gd name="connsiteX2-25" fmla="*/ 2380 w 1800223"/>
                  <a:gd name="connsiteY2-26" fmla="*/ 0 h 1381125"/>
                  <a:gd name="connsiteX3-27" fmla="*/ 1795461 w 1800223"/>
                  <a:gd name="connsiteY3-28" fmla="*/ 866776 h 1381125"/>
                  <a:gd name="connsiteX4-29" fmla="*/ 1800223 w 1800223"/>
                  <a:gd name="connsiteY4-30" fmla="*/ 1381125 h 138112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00223" h="1381125">
                    <a:moveTo>
                      <a:pt x="1800223" y="1381125"/>
                    </a:moveTo>
                    <a:lnTo>
                      <a:pt x="0" y="514350"/>
                    </a:lnTo>
                    <a:cubicBezTo>
                      <a:pt x="793" y="342900"/>
                      <a:pt x="1587" y="171450"/>
                      <a:pt x="2380" y="0"/>
                    </a:cubicBezTo>
                    <a:lnTo>
                      <a:pt x="1795461" y="866776"/>
                    </a:lnTo>
                    <a:cubicBezTo>
                      <a:pt x="1797048" y="1039813"/>
                      <a:pt x="1798636" y="1208088"/>
                      <a:pt x="1800223" y="1381125"/>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微软雅黑" panose="020B0503020204020204" charset="-122"/>
                  <a:ea typeface="微软雅黑" panose="020B0503020204020204" charset="-122"/>
                  <a:sym typeface="微软雅黑" panose="020B0503020204020204" charset="-122"/>
                </a:endParaRPr>
              </a:p>
            </p:txBody>
          </p:sp>
          <p:sp>
            <p:nvSpPr>
              <p:cNvPr id="17" name="Freeform 9"/>
              <p:cNvSpPr/>
              <p:nvPr/>
            </p:nvSpPr>
            <p:spPr>
              <a:xfrm rot="5400000">
                <a:off x="5296260" y="3415088"/>
                <a:ext cx="2453414" cy="1385657"/>
              </a:xfrm>
              <a:custGeom>
                <a:avLst/>
                <a:gdLst>
                  <a:gd name="connsiteX0" fmla="*/ 2452687 w 2452687"/>
                  <a:gd name="connsiteY0" fmla="*/ 1385888 h 1385888"/>
                  <a:gd name="connsiteX1" fmla="*/ 0 w 2452687"/>
                  <a:gd name="connsiteY1" fmla="*/ 514350 h 1385888"/>
                  <a:gd name="connsiteX2" fmla="*/ 0 w 2452687"/>
                  <a:gd name="connsiteY2" fmla="*/ 0 h 1385888"/>
                  <a:gd name="connsiteX3" fmla="*/ 2447925 w 2452687"/>
                  <a:gd name="connsiteY3" fmla="*/ 866775 h 1385888"/>
                  <a:gd name="connsiteX4" fmla="*/ 2452687 w 2452687"/>
                  <a:gd name="connsiteY4" fmla="*/ 1385888 h 1385888"/>
                  <a:gd name="connsiteX0-1" fmla="*/ 2452687 w 2452687"/>
                  <a:gd name="connsiteY0-2" fmla="*/ 1385888 h 1385888"/>
                  <a:gd name="connsiteX1-3" fmla="*/ 3 w 2452687"/>
                  <a:gd name="connsiteY1-4" fmla="*/ 521494 h 1385888"/>
                  <a:gd name="connsiteX2-5" fmla="*/ 0 w 2452687"/>
                  <a:gd name="connsiteY2-6" fmla="*/ 0 h 1385888"/>
                  <a:gd name="connsiteX3-7" fmla="*/ 2447925 w 2452687"/>
                  <a:gd name="connsiteY3-8" fmla="*/ 866775 h 1385888"/>
                  <a:gd name="connsiteX4-9" fmla="*/ 2452687 w 2452687"/>
                  <a:gd name="connsiteY4-10" fmla="*/ 1385888 h 1385888"/>
                  <a:gd name="connsiteX0-11" fmla="*/ 2452687 w 2452687"/>
                  <a:gd name="connsiteY0-12" fmla="*/ 1385888 h 1385888"/>
                  <a:gd name="connsiteX1-13" fmla="*/ 6 w 2452687"/>
                  <a:gd name="connsiteY1-14" fmla="*/ 523875 h 1385888"/>
                  <a:gd name="connsiteX2-15" fmla="*/ 0 w 2452687"/>
                  <a:gd name="connsiteY2-16" fmla="*/ 0 h 1385888"/>
                  <a:gd name="connsiteX3-17" fmla="*/ 2447925 w 2452687"/>
                  <a:gd name="connsiteY3-18" fmla="*/ 866775 h 1385888"/>
                  <a:gd name="connsiteX4-19" fmla="*/ 2452687 w 2452687"/>
                  <a:gd name="connsiteY4-20" fmla="*/ 1385888 h 138588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52687" h="1385888">
                    <a:moveTo>
                      <a:pt x="2452687" y="1385888"/>
                    </a:moveTo>
                    <a:lnTo>
                      <a:pt x="6" y="523875"/>
                    </a:lnTo>
                    <a:cubicBezTo>
                      <a:pt x="5" y="350044"/>
                      <a:pt x="1" y="173831"/>
                      <a:pt x="0" y="0"/>
                    </a:cubicBezTo>
                    <a:lnTo>
                      <a:pt x="2447925" y="866775"/>
                    </a:lnTo>
                    <a:cubicBezTo>
                      <a:pt x="2449512" y="1038225"/>
                      <a:pt x="2451100" y="1209675"/>
                      <a:pt x="2452687" y="1385888"/>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微软雅黑" panose="020B0503020204020204" charset="-122"/>
                  <a:ea typeface="微软雅黑" panose="020B0503020204020204" charset="-122"/>
                  <a:sym typeface="微软雅黑" panose="020B0503020204020204" charset="-122"/>
                </a:endParaRPr>
              </a:p>
            </p:txBody>
          </p:sp>
          <p:sp>
            <p:nvSpPr>
              <p:cNvPr id="18" name="Rectangle 10"/>
              <p:cNvSpPr/>
              <p:nvPr/>
            </p:nvSpPr>
            <p:spPr>
              <a:xfrm rot="5400000">
                <a:off x="4719327" y="3696849"/>
                <a:ext cx="2748585" cy="526962"/>
              </a:xfrm>
              <a:prstGeom prst="rect">
                <a:avLst/>
              </a:prstGeom>
              <a:solidFill>
                <a:srgbClr val="19A3BD"/>
              </a:solidFill>
              <a:ln>
                <a:noFill/>
              </a:ln>
            </p:spPr>
            <p:txBody>
              <a:bodyPr vert="horz" wrap="square" lIns="91440" tIns="45720" rIns="91440" bIns="45720" numCol="1" anchor="t" anchorCtr="0" compatLnSpc="1"/>
              <a:lstStyle/>
              <a:p>
                <a:pPr algn="ctr"/>
                <a:r>
                  <a:rPr lang="en-US">
                    <a:solidFill>
                      <a:schemeClr val="bg1"/>
                    </a:solidFill>
                    <a:latin typeface="微软雅黑" panose="020B0503020204020204" charset="-122"/>
                    <a:ea typeface="微软雅黑" panose="020B0503020204020204" charset="-122"/>
                    <a:sym typeface="微软雅黑" panose="020B0503020204020204" charset="-122"/>
                  </a:rPr>
                  <a:t>MARKETING PLAN</a:t>
                </a:r>
              </a:p>
            </p:txBody>
          </p:sp>
          <p:sp>
            <p:nvSpPr>
              <p:cNvPr id="19" name="Rectangle 11"/>
              <p:cNvSpPr/>
              <p:nvPr/>
            </p:nvSpPr>
            <p:spPr>
              <a:xfrm rot="5400000">
                <a:off x="5870019" y="3700024"/>
                <a:ext cx="2169351" cy="525375"/>
              </a:xfrm>
              <a:prstGeom prst="rect">
                <a:avLst/>
              </a:prstGeom>
              <a:solidFill>
                <a:srgbClr val="A2D7DB"/>
              </a:solidFill>
              <a:ln>
                <a:noFill/>
              </a:ln>
            </p:spPr>
            <p:txBody>
              <a:bodyPr vert="horz" wrap="square" lIns="91440" tIns="45720" rIns="91440" bIns="45720" numCol="1" anchor="t" anchorCtr="0" compatLnSpc="1"/>
              <a:lstStyle/>
              <a:p>
                <a:pPr algn="ctr"/>
                <a:r>
                  <a:rPr lang="en-US">
                    <a:solidFill>
                      <a:schemeClr val="bg1"/>
                    </a:solidFill>
                    <a:latin typeface="微软雅黑" panose="020B0503020204020204" charset="-122"/>
                    <a:ea typeface="微软雅黑" panose="020B0503020204020204" charset="-122"/>
                    <a:sym typeface="微软雅黑" panose="020B0503020204020204" charset="-122"/>
                  </a:rPr>
                  <a:t>BUSINESS</a:t>
                </a:r>
              </a:p>
            </p:txBody>
          </p:sp>
          <p:sp>
            <p:nvSpPr>
              <p:cNvPr id="20" name="Rectangle 12"/>
              <p:cNvSpPr/>
              <p:nvPr/>
            </p:nvSpPr>
            <p:spPr>
              <a:xfrm rot="5400000">
                <a:off x="4147869" y="3700023"/>
                <a:ext cx="2169351" cy="525376"/>
              </a:xfrm>
              <a:prstGeom prst="rect">
                <a:avLst/>
              </a:prstGeom>
              <a:solidFill>
                <a:srgbClr val="A2D7DB"/>
              </a:solidFill>
              <a:ln>
                <a:noFill/>
              </a:ln>
            </p:spPr>
            <p:txBody>
              <a:bodyPr vert="horz" wrap="square" lIns="91440" tIns="45720" rIns="91440" bIns="45720" numCol="1" anchor="t" anchorCtr="0" compatLnSpc="1"/>
              <a:lstStyle/>
              <a:p>
                <a:pPr algn="ctr"/>
                <a:r>
                  <a:rPr lang="en-US">
                    <a:solidFill>
                      <a:schemeClr val="bg1"/>
                    </a:solidFill>
                    <a:latin typeface="微软雅黑" panose="020B0503020204020204" charset="-122"/>
                    <a:ea typeface="微软雅黑" panose="020B0503020204020204" charset="-122"/>
                    <a:sym typeface="微软雅黑" panose="020B0503020204020204" charset="-122"/>
                  </a:rPr>
                  <a:t>CONSULTING</a:t>
                </a:r>
              </a:p>
            </p:txBody>
          </p:sp>
          <p:sp>
            <p:nvSpPr>
              <p:cNvPr id="21" name="Rectangle 13"/>
              <p:cNvSpPr/>
              <p:nvPr/>
            </p:nvSpPr>
            <p:spPr>
              <a:xfrm rot="5400000">
                <a:off x="7097679" y="3699231"/>
                <a:ext cx="1436183" cy="526962"/>
              </a:xfrm>
              <a:prstGeom prst="rect">
                <a:avLst/>
              </a:prstGeom>
              <a:solidFill>
                <a:srgbClr val="19A3BD"/>
              </a:solidFill>
              <a:ln>
                <a:noFill/>
              </a:ln>
            </p:spPr>
            <p:txBody>
              <a:bodyPr vert="horz" wrap="square" lIns="91440" tIns="45720" rIns="91440" bIns="45720" numCol="1" anchor="t" anchorCtr="0" compatLnSpc="1"/>
              <a:lstStyle/>
              <a:p>
                <a:pPr algn="ctr"/>
                <a:r>
                  <a:rPr lang="en-US">
                    <a:solidFill>
                      <a:schemeClr val="bg1"/>
                    </a:solidFill>
                    <a:latin typeface="微软雅黑" panose="020B0503020204020204" charset="-122"/>
                    <a:ea typeface="微软雅黑" panose="020B0503020204020204" charset="-122"/>
                    <a:sym typeface="微软雅黑" panose="020B0503020204020204" charset="-122"/>
                  </a:rPr>
                  <a:t>DESIGN</a:t>
                </a:r>
              </a:p>
            </p:txBody>
          </p:sp>
          <p:sp>
            <p:nvSpPr>
              <p:cNvPr id="22" name="Rectangle 14"/>
              <p:cNvSpPr/>
              <p:nvPr/>
            </p:nvSpPr>
            <p:spPr>
              <a:xfrm rot="5400000">
                <a:off x="3653377" y="3699231"/>
                <a:ext cx="1436183" cy="526962"/>
              </a:xfrm>
              <a:prstGeom prst="rect">
                <a:avLst/>
              </a:prstGeom>
              <a:solidFill>
                <a:srgbClr val="19A3BD"/>
              </a:solidFill>
              <a:ln>
                <a:noFill/>
              </a:ln>
            </p:spPr>
            <p:txBody>
              <a:bodyPr vert="horz" wrap="square" lIns="91440" tIns="45720" rIns="91440" bIns="45720" numCol="1" anchor="t" anchorCtr="0" compatLnSpc="1"/>
              <a:lstStyle/>
              <a:p>
                <a:pPr algn="ctr"/>
                <a:r>
                  <a:rPr lang="en-US">
                    <a:solidFill>
                      <a:schemeClr val="bg1"/>
                    </a:solidFill>
                    <a:latin typeface="微软雅黑" panose="020B0503020204020204" charset="-122"/>
                    <a:ea typeface="微软雅黑" panose="020B0503020204020204" charset="-122"/>
                    <a:sym typeface="微软雅黑" panose="020B0503020204020204" charset="-122"/>
                  </a:rPr>
                  <a:t>SOCIAL</a:t>
                </a:r>
              </a:p>
            </p:txBody>
          </p:sp>
        </p:grpSp>
        <p:cxnSp>
          <p:nvCxnSpPr>
            <p:cNvPr id="7" name="Straight Connector 28"/>
            <p:cNvCxnSpPr/>
            <p:nvPr/>
          </p:nvCxnSpPr>
          <p:spPr>
            <a:xfrm flipH="1">
              <a:off x="10324794" y="2932894"/>
              <a:ext cx="0" cy="1640462"/>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30"/>
            <p:cNvCxnSpPr/>
            <p:nvPr/>
          </p:nvCxnSpPr>
          <p:spPr>
            <a:xfrm>
              <a:off x="7274787" y="2917060"/>
              <a:ext cx="3050007" cy="0"/>
            </a:xfrm>
            <a:prstGeom prst="line">
              <a:avLst/>
            </a:prstGeom>
            <a:ln w="3175">
              <a:solidFill>
                <a:srgbClr val="7F8C8D"/>
              </a:soli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31"/>
            <p:cNvCxnSpPr/>
            <p:nvPr/>
          </p:nvCxnSpPr>
          <p:spPr>
            <a:xfrm flipH="1">
              <a:off x="13761158" y="3104556"/>
              <a:ext cx="0" cy="1468801"/>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a:off x="13771218" y="3021127"/>
              <a:ext cx="1826806" cy="0"/>
            </a:xfrm>
            <a:prstGeom prst="line">
              <a:avLst/>
            </a:prstGeom>
            <a:ln w="3175">
              <a:solidFill>
                <a:srgbClr val="7F8C8D"/>
              </a:solidFill>
              <a:prstDash val="dash"/>
              <a:headEnd type="none"/>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33"/>
            <p:cNvCxnSpPr/>
            <p:nvPr/>
          </p:nvCxnSpPr>
          <p:spPr>
            <a:xfrm flipH="1">
              <a:off x="8581484" y="8554170"/>
              <a:ext cx="0" cy="1230828"/>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34"/>
            <p:cNvCxnSpPr/>
            <p:nvPr/>
          </p:nvCxnSpPr>
          <p:spPr>
            <a:xfrm flipH="1">
              <a:off x="15407094" y="8554169"/>
              <a:ext cx="0" cy="1643628"/>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35"/>
            <p:cNvCxnSpPr/>
            <p:nvPr/>
          </p:nvCxnSpPr>
          <p:spPr>
            <a:xfrm>
              <a:off x="15425941" y="10197798"/>
              <a:ext cx="2331596" cy="0"/>
            </a:xfrm>
            <a:prstGeom prst="line">
              <a:avLst/>
            </a:prstGeom>
            <a:ln w="3175">
              <a:solidFill>
                <a:srgbClr val="7F8C8D"/>
              </a:solidFill>
              <a:prstDash val="dash"/>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26" name="组合 25"/>
          <p:cNvGrpSpPr/>
          <p:nvPr/>
        </p:nvGrpSpPr>
        <p:grpSpPr>
          <a:xfrm>
            <a:off x="1364692" y="3882531"/>
            <a:ext cx="2751673" cy="1573266"/>
            <a:chOff x="-746555" y="8156449"/>
            <a:chExt cx="7336518" cy="4221436"/>
          </a:xfrm>
        </p:grpSpPr>
        <p:sp>
          <p:nvSpPr>
            <p:cNvPr id="27" name="TextBox 62"/>
            <p:cNvSpPr txBox="1">
              <a:spLocks noChangeArrowheads="1"/>
            </p:cNvSpPr>
            <p:nvPr/>
          </p:nvSpPr>
          <p:spPr bwMode="auto">
            <a:xfrm>
              <a:off x="-746555" y="9197387"/>
              <a:ext cx="7165326" cy="318049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pPr algn="r"/>
              <a:r>
                <a:rPr lang="en-US" altLang="zh-CN" dirty="0">
                  <a:solidFill>
                    <a:schemeClr val="dk1">
                      <a:lumMod val="100000"/>
                    </a:schemeClr>
                  </a:solidFill>
                  <a:cs typeface="宋体" panose="02010600030101010101" pitchFamily="2" charset="-122"/>
                  <a:sym typeface="+mn-ea"/>
                </a:rPr>
                <a:t>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sp>
          <p:nvSpPr>
            <p:cNvPr id="28" name="TextBox 63"/>
            <p:cNvSpPr txBox="1">
              <a:spLocks noChangeArrowheads="1"/>
            </p:cNvSpPr>
            <p:nvPr/>
          </p:nvSpPr>
          <p:spPr bwMode="auto">
            <a:xfrm>
              <a:off x="563406" y="8156449"/>
              <a:ext cx="6026557" cy="123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cxnSp>
        <p:nvCxnSpPr>
          <p:cNvPr id="50" name="Straight Connector 35"/>
          <p:cNvCxnSpPr/>
          <p:nvPr/>
        </p:nvCxnSpPr>
        <p:spPr>
          <a:xfrm flipH="1">
            <a:off x="4077974" y="4755530"/>
            <a:ext cx="574055" cy="0"/>
          </a:xfrm>
          <a:prstGeom prst="line">
            <a:avLst/>
          </a:prstGeom>
          <a:ln w="3175">
            <a:solidFill>
              <a:srgbClr val="7F8C8D"/>
            </a:solidFill>
            <a:prstDash val="dash"/>
            <a:headEnd type="none"/>
            <a:tailEnd type="oval"/>
          </a:ln>
        </p:spPr>
        <p:style>
          <a:lnRef idx="1">
            <a:schemeClr val="accent1"/>
          </a:lnRef>
          <a:fillRef idx="0">
            <a:schemeClr val="accent1"/>
          </a:fillRef>
          <a:effectRef idx="0">
            <a:schemeClr val="accent1"/>
          </a:effectRef>
          <a:fontRef idx="minor">
            <a:schemeClr val="tx1"/>
          </a:fontRef>
        </p:style>
      </p:cxnSp>
      <p:sp>
        <p:nvSpPr>
          <p:cNvPr id="49" name="Shape 1435"/>
          <p:cNvSpPr txBox="1"/>
          <p:nvPr/>
        </p:nvSpPr>
        <p:spPr>
          <a:xfrm>
            <a:off x="9997133" y="6587724"/>
            <a:ext cx="292945" cy="284960"/>
          </a:xfrm>
          <a:prstGeom prst="rect">
            <a:avLst/>
          </a:prstGeom>
        </p:spPr>
        <p:txBody>
          <a:bodyPr lIns="34209" tIns="17104" rIns="34209" bIns="17104"/>
          <a:lstStyle>
            <a:lvl1pPr algn="ctr" defTabSz="408305">
              <a:defRPr sz="3500">
                <a:latin typeface="+mn-lt"/>
                <a:ea typeface="+mn-ea"/>
                <a:cs typeface="+mn-cs"/>
                <a:sym typeface="Helvetica Light"/>
              </a:defRPr>
            </a:lvl1pPr>
            <a:lvl2pPr indent="160020" algn="ctr" defTabSz="408305">
              <a:defRPr sz="3500">
                <a:latin typeface="+mn-lt"/>
                <a:ea typeface="+mn-ea"/>
                <a:cs typeface="+mn-cs"/>
                <a:sym typeface="Helvetica Light"/>
              </a:defRPr>
            </a:lvl2pPr>
            <a:lvl3pPr indent="319405" algn="ctr" defTabSz="408305">
              <a:defRPr sz="3500">
                <a:latin typeface="+mn-lt"/>
                <a:ea typeface="+mn-ea"/>
                <a:cs typeface="+mn-cs"/>
                <a:sym typeface="Helvetica Light"/>
              </a:defRPr>
            </a:lvl3pPr>
            <a:lvl4pPr indent="479425" algn="ctr" defTabSz="408305">
              <a:defRPr sz="3500">
                <a:latin typeface="+mn-lt"/>
                <a:ea typeface="+mn-ea"/>
                <a:cs typeface="+mn-cs"/>
                <a:sym typeface="Helvetica Light"/>
              </a:defRPr>
            </a:lvl4pPr>
            <a:lvl5pPr indent="639445" algn="ctr" defTabSz="408305">
              <a:defRPr sz="3500">
                <a:latin typeface="+mn-lt"/>
                <a:ea typeface="+mn-ea"/>
                <a:cs typeface="+mn-cs"/>
                <a:sym typeface="Helvetica Light"/>
              </a:defRPr>
            </a:lvl5pPr>
            <a:lvl6pPr indent="799465" algn="ctr" defTabSz="408305">
              <a:defRPr sz="3500">
                <a:latin typeface="+mn-lt"/>
                <a:ea typeface="+mn-ea"/>
                <a:cs typeface="+mn-cs"/>
                <a:sym typeface="Helvetica Light"/>
              </a:defRPr>
            </a:lvl6pPr>
            <a:lvl7pPr indent="958850" algn="ctr" defTabSz="408305">
              <a:defRPr sz="3500">
                <a:latin typeface="+mn-lt"/>
                <a:ea typeface="+mn-ea"/>
                <a:cs typeface="+mn-cs"/>
                <a:sym typeface="Helvetica Light"/>
              </a:defRPr>
            </a:lvl7pPr>
            <a:lvl8pPr indent="1118870" algn="ctr" defTabSz="408305">
              <a:defRPr sz="3500">
                <a:latin typeface="+mn-lt"/>
                <a:ea typeface="+mn-ea"/>
                <a:cs typeface="+mn-cs"/>
                <a:sym typeface="Helvetica Light"/>
              </a:defRPr>
            </a:lvl8pPr>
            <a:lvl9pPr indent="1278890" algn="ctr" defTabSz="408305">
              <a:defRPr sz="3500">
                <a:latin typeface="+mn-lt"/>
                <a:ea typeface="+mn-ea"/>
                <a:cs typeface="+mn-cs"/>
                <a:sym typeface="Helvetica Light"/>
              </a:defRPr>
            </a:lvl9pPr>
          </a:lstStyle>
          <a:p>
            <a:pPr>
              <a:defRPr sz="1800">
                <a:solidFill>
                  <a:srgbClr val="000000"/>
                </a:solidFill>
              </a:defRPr>
            </a:pPr>
            <a:fld id="{86CB4B4D-7CA3-9044-876B-883B54F8677D}" type="slidenum">
              <a:rPr lang="en-US" altLang="zh-CN" sz="1200">
                <a:solidFill>
                  <a:schemeClr val="bg1"/>
                </a:solidFill>
                <a:latin typeface="微软雅黑" panose="020B0503020204020204" charset="-122"/>
                <a:ea typeface="微软雅黑" panose="020B0503020204020204" charset="-122"/>
                <a:sym typeface="微软雅黑" panose="020B0503020204020204" charset="-122"/>
              </a:rPr>
              <a:t>22</a:t>
            </a:fld>
            <a:endParaRPr lang="en-US" altLang="zh-CN" sz="1200">
              <a:solidFill>
                <a:schemeClr val="bg1"/>
              </a:solidFill>
              <a:latin typeface="微软雅黑" panose="020B0503020204020204" charset="-122"/>
              <a:ea typeface="微软雅黑" panose="020B0503020204020204" charset="-122"/>
              <a:sym typeface="微软雅黑" panose="020B0503020204020204" charset="-122"/>
            </a:endParaRPr>
          </a:p>
        </p:txBody>
      </p:sp>
      <p:grpSp>
        <p:nvGrpSpPr>
          <p:cNvPr id="37" name="组合 36">
            <a:extLst>
              <a:ext uri="{FF2B5EF4-FFF2-40B4-BE49-F238E27FC236}">
                <a16:creationId xmlns:a16="http://schemas.microsoft.com/office/drawing/2014/main" id="{81E3AD39-27C7-4604-9C2C-117B7BC29865}"/>
              </a:ext>
            </a:extLst>
          </p:cNvPr>
          <p:cNvGrpSpPr/>
          <p:nvPr/>
        </p:nvGrpSpPr>
        <p:grpSpPr>
          <a:xfrm>
            <a:off x="1364692" y="1322025"/>
            <a:ext cx="2781268" cy="1575211"/>
            <a:chOff x="-746555" y="8151230"/>
            <a:chExt cx="7415425" cy="4226655"/>
          </a:xfrm>
        </p:grpSpPr>
        <p:sp>
          <p:nvSpPr>
            <p:cNvPr id="38" name="TextBox 62">
              <a:extLst>
                <a:ext uri="{FF2B5EF4-FFF2-40B4-BE49-F238E27FC236}">
                  <a16:creationId xmlns:a16="http://schemas.microsoft.com/office/drawing/2014/main" id="{0097E720-97D2-4077-9F5E-2FB0AF5CC49C}"/>
                </a:ext>
              </a:extLst>
            </p:cNvPr>
            <p:cNvSpPr txBox="1">
              <a:spLocks noChangeArrowheads="1"/>
            </p:cNvSpPr>
            <p:nvPr/>
          </p:nvSpPr>
          <p:spPr bwMode="auto">
            <a:xfrm>
              <a:off x="-746555" y="9197387"/>
              <a:ext cx="7165327" cy="318049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pPr algn="r"/>
              <a:r>
                <a:rPr lang="en-US" altLang="zh-CN" dirty="0">
                  <a:solidFill>
                    <a:schemeClr val="dk1">
                      <a:lumMod val="100000"/>
                    </a:schemeClr>
                  </a:solidFill>
                  <a:cs typeface="宋体" panose="02010600030101010101" pitchFamily="2" charset="-122"/>
                  <a:sym typeface="+mn-ea"/>
                </a:rPr>
                <a:t>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sp>
          <p:nvSpPr>
            <p:cNvPr id="39" name="TextBox 63">
              <a:extLst>
                <a:ext uri="{FF2B5EF4-FFF2-40B4-BE49-F238E27FC236}">
                  <a16:creationId xmlns:a16="http://schemas.microsoft.com/office/drawing/2014/main" id="{D9BBADCB-299C-434B-B601-FCD8388DE75E}"/>
                </a:ext>
              </a:extLst>
            </p:cNvPr>
            <p:cNvSpPr txBox="1">
              <a:spLocks noChangeArrowheads="1"/>
            </p:cNvSpPr>
            <p:nvPr/>
          </p:nvSpPr>
          <p:spPr bwMode="auto">
            <a:xfrm>
              <a:off x="642313" y="8151230"/>
              <a:ext cx="6026557" cy="123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grpSp>
        <p:nvGrpSpPr>
          <p:cNvPr id="40" name="组合 39">
            <a:extLst>
              <a:ext uri="{FF2B5EF4-FFF2-40B4-BE49-F238E27FC236}">
                <a16:creationId xmlns:a16="http://schemas.microsoft.com/office/drawing/2014/main" id="{92531326-7BA0-48E6-B8A1-AEC94C393AA1}"/>
              </a:ext>
            </a:extLst>
          </p:cNvPr>
          <p:cNvGrpSpPr/>
          <p:nvPr/>
        </p:nvGrpSpPr>
        <p:grpSpPr>
          <a:xfrm>
            <a:off x="9176653" y="4149182"/>
            <a:ext cx="2792775" cy="1509228"/>
            <a:chOff x="-1027333" y="8328278"/>
            <a:chExt cx="7446105" cy="4049606"/>
          </a:xfrm>
        </p:grpSpPr>
        <p:sp>
          <p:nvSpPr>
            <p:cNvPr id="41" name="TextBox 62">
              <a:extLst>
                <a:ext uri="{FF2B5EF4-FFF2-40B4-BE49-F238E27FC236}">
                  <a16:creationId xmlns:a16="http://schemas.microsoft.com/office/drawing/2014/main" id="{BFD050D0-91C2-4647-AEB7-2160B9404EC8}"/>
                </a:ext>
              </a:extLst>
            </p:cNvPr>
            <p:cNvSpPr txBox="1">
              <a:spLocks noChangeArrowheads="1"/>
            </p:cNvSpPr>
            <p:nvPr/>
          </p:nvSpPr>
          <p:spPr bwMode="auto">
            <a:xfrm>
              <a:off x="-746555" y="9197387"/>
              <a:ext cx="7165327" cy="3180497"/>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sp>
          <p:nvSpPr>
            <p:cNvPr id="42" name="TextBox 63">
              <a:extLst>
                <a:ext uri="{FF2B5EF4-FFF2-40B4-BE49-F238E27FC236}">
                  <a16:creationId xmlns:a16="http://schemas.microsoft.com/office/drawing/2014/main" id="{5447F47F-3899-4817-BF7F-7631766087DB}"/>
                </a:ext>
              </a:extLst>
            </p:cNvPr>
            <p:cNvSpPr txBox="1">
              <a:spLocks noChangeArrowheads="1"/>
            </p:cNvSpPr>
            <p:nvPr/>
          </p:nvSpPr>
          <p:spPr bwMode="auto">
            <a:xfrm>
              <a:off x="-1027333" y="8328278"/>
              <a:ext cx="6026557" cy="123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grpSp>
        <p:nvGrpSpPr>
          <p:cNvPr id="43" name="组合 42">
            <a:extLst>
              <a:ext uri="{FF2B5EF4-FFF2-40B4-BE49-F238E27FC236}">
                <a16:creationId xmlns:a16="http://schemas.microsoft.com/office/drawing/2014/main" id="{DEDC83C9-ECEA-48BC-BE8C-F561CE5E7654}"/>
              </a:ext>
            </a:extLst>
          </p:cNvPr>
          <p:cNvGrpSpPr/>
          <p:nvPr/>
        </p:nvGrpSpPr>
        <p:grpSpPr>
          <a:xfrm>
            <a:off x="8451825" y="1306463"/>
            <a:ext cx="2759270" cy="1561140"/>
            <a:chOff x="-938002" y="8188986"/>
            <a:chExt cx="7356774" cy="4188899"/>
          </a:xfrm>
        </p:grpSpPr>
        <p:sp>
          <p:nvSpPr>
            <p:cNvPr id="44" name="TextBox 62">
              <a:extLst>
                <a:ext uri="{FF2B5EF4-FFF2-40B4-BE49-F238E27FC236}">
                  <a16:creationId xmlns:a16="http://schemas.microsoft.com/office/drawing/2014/main" id="{997F8B22-FCDF-4E33-8388-438DE2688854}"/>
                </a:ext>
              </a:extLst>
            </p:cNvPr>
            <p:cNvSpPr txBox="1">
              <a:spLocks noChangeArrowheads="1"/>
            </p:cNvSpPr>
            <p:nvPr/>
          </p:nvSpPr>
          <p:spPr bwMode="auto">
            <a:xfrm>
              <a:off x="-746555" y="9197387"/>
              <a:ext cx="7165327" cy="3180498"/>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r>
                <a:rPr lang="en-US" altLang="zh-CN" dirty="0">
                  <a:solidFill>
                    <a:schemeClr val="dk1">
                      <a:lumMod val="100000"/>
                    </a:schemeClr>
                  </a:solidFill>
                  <a:cs typeface="宋体" panose="02010600030101010101" pitchFamily="2" charset="-122"/>
                  <a:sym typeface="+mn-ea"/>
                </a:rPr>
                <a:t>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sp>
          <p:nvSpPr>
            <p:cNvPr id="45" name="TextBox 63">
              <a:extLst>
                <a:ext uri="{FF2B5EF4-FFF2-40B4-BE49-F238E27FC236}">
                  <a16:creationId xmlns:a16="http://schemas.microsoft.com/office/drawing/2014/main" id="{332AD7C1-A9AA-4F26-814C-DFDFBDF0CB48}"/>
                </a:ext>
              </a:extLst>
            </p:cNvPr>
            <p:cNvSpPr txBox="1">
              <a:spLocks noChangeArrowheads="1"/>
            </p:cNvSpPr>
            <p:nvPr/>
          </p:nvSpPr>
          <p:spPr bwMode="auto">
            <a:xfrm>
              <a:off x="-938002" y="8188986"/>
              <a:ext cx="6026557" cy="123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p15="http://schemas.microsoft.com/office/powerpoint/2012/main"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withEffec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42" presetClass="entr" presetSubtype="0" fill="hold" nodeType="withEffec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par>
                                <p:cTn id="16" presetID="2" presetClass="entr" presetSubtype="8" fill="hold" nodeType="withEffect">
                                  <p:childTnLst>
                                    <p:set>
                                      <p:cBhvr>
                                        <p:cTn id="17" dur="1" fill="hold">
                                          <p:stCondLst>
                                            <p:cond delay="0"/>
                                          </p:stCondLst>
                                        </p:cTn>
                                        <p:tgtEl>
                                          <p:spTgt spid="26"/>
                                        </p:tgtEl>
                                        <p:attrNameLst>
                                          <p:attrName>style.visibility</p:attrName>
                                        </p:attrNameLst>
                                      </p:cBhvr>
                                      <p:to>
                                        <p:strVal val="visible"/>
                                      </p:to>
                                    </p:set>
                                    <p:anim calcmode="lin" valueType="num">
                                      <p:cBhvr additive="base">
                                        <p:cTn id="18" dur="500" fill="hold"/>
                                        <p:tgtEl>
                                          <p:spTgt spid="26"/>
                                        </p:tgtEl>
                                        <p:attrNameLst>
                                          <p:attrName>ppt_x</p:attrName>
                                        </p:attrNameLst>
                                      </p:cBhvr>
                                      <p:tavLst>
                                        <p:tav tm="0">
                                          <p:val>
                                            <p:strVal val="0-#ppt_w/2"/>
                                          </p:val>
                                        </p:tav>
                                        <p:tav tm="100000">
                                          <p:val>
                                            <p:strVal val="#ppt_x"/>
                                          </p:val>
                                        </p:tav>
                                      </p:tavLst>
                                    </p:anim>
                                    <p:anim calcmode="lin" valueType="num">
                                      <p:cBhvr additive="base">
                                        <p:cTn id="19" dur="500" fill="hold"/>
                                        <p:tgtEl>
                                          <p:spTgt spid="26"/>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childTnLst>
                                    <p:set>
                                      <p:cBhvr>
                                        <p:cTn id="21" dur="1" fill="hold">
                                          <p:stCondLst>
                                            <p:cond delay="0"/>
                                          </p:stCondLst>
                                        </p:cTn>
                                        <p:tgtEl>
                                          <p:spTgt spid="37"/>
                                        </p:tgtEl>
                                        <p:attrNameLst>
                                          <p:attrName>style.visibility</p:attrName>
                                        </p:attrNameLst>
                                      </p:cBhvr>
                                      <p:to>
                                        <p:strVal val="visible"/>
                                      </p:to>
                                    </p:set>
                                    <p:anim calcmode="lin" valueType="num">
                                      <p:cBhvr additive="base">
                                        <p:cTn id="22" dur="500" fill="hold"/>
                                        <p:tgtEl>
                                          <p:spTgt spid="37"/>
                                        </p:tgtEl>
                                        <p:attrNameLst>
                                          <p:attrName>ppt_x</p:attrName>
                                        </p:attrNameLst>
                                      </p:cBhvr>
                                      <p:tavLst>
                                        <p:tav tm="0">
                                          <p:val>
                                            <p:strVal val="0-#ppt_w/2"/>
                                          </p:val>
                                        </p:tav>
                                        <p:tav tm="100000">
                                          <p:val>
                                            <p:strVal val="#ppt_x"/>
                                          </p:val>
                                        </p:tav>
                                      </p:tavLst>
                                    </p:anim>
                                    <p:anim calcmode="lin" valueType="num">
                                      <p:cBhvr additive="base">
                                        <p:cTn id="23" dur="500" fill="hold"/>
                                        <p:tgtEl>
                                          <p:spTgt spid="37"/>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childTnLst>
                                    <p:set>
                                      <p:cBhvr>
                                        <p:cTn id="25" dur="1" fill="hold">
                                          <p:stCondLst>
                                            <p:cond delay="0"/>
                                          </p:stCondLst>
                                        </p:cTn>
                                        <p:tgtEl>
                                          <p:spTgt spid="40"/>
                                        </p:tgtEl>
                                        <p:attrNameLst>
                                          <p:attrName>style.visibility</p:attrName>
                                        </p:attrNameLst>
                                      </p:cBhvr>
                                      <p:to>
                                        <p:strVal val="visible"/>
                                      </p:to>
                                    </p:set>
                                    <p:anim calcmode="lin" valueType="num">
                                      <p:cBhvr additive="base">
                                        <p:cTn id="26" dur="500" fill="hold"/>
                                        <p:tgtEl>
                                          <p:spTgt spid="40"/>
                                        </p:tgtEl>
                                        <p:attrNameLst>
                                          <p:attrName>ppt_x</p:attrName>
                                        </p:attrNameLst>
                                      </p:cBhvr>
                                      <p:tavLst>
                                        <p:tav tm="0">
                                          <p:val>
                                            <p:strVal val="0-#ppt_w/2"/>
                                          </p:val>
                                        </p:tav>
                                        <p:tav tm="100000">
                                          <p:val>
                                            <p:strVal val="#ppt_x"/>
                                          </p:val>
                                        </p:tav>
                                      </p:tavLst>
                                    </p:anim>
                                    <p:anim calcmode="lin" valueType="num">
                                      <p:cBhvr additive="base">
                                        <p:cTn id="27" dur="500" fill="hold"/>
                                        <p:tgtEl>
                                          <p:spTgt spid="40"/>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childTnLst>
                                    <p:set>
                                      <p:cBhvr>
                                        <p:cTn id="29" dur="1" fill="hold">
                                          <p:stCondLst>
                                            <p:cond delay="0"/>
                                          </p:stCondLst>
                                        </p:cTn>
                                        <p:tgtEl>
                                          <p:spTgt spid="43"/>
                                        </p:tgtEl>
                                        <p:attrNameLst>
                                          <p:attrName>style.visibility</p:attrName>
                                        </p:attrNameLst>
                                      </p:cBhvr>
                                      <p:to>
                                        <p:strVal val="visible"/>
                                      </p:to>
                                    </p:set>
                                    <p:anim calcmode="lin" valueType="num">
                                      <p:cBhvr additive="base">
                                        <p:cTn id="30" dur="500" fill="hold"/>
                                        <p:tgtEl>
                                          <p:spTgt spid="43"/>
                                        </p:tgtEl>
                                        <p:attrNameLst>
                                          <p:attrName>ppt_x</p:attrName>
                                        </p:attrNameLst>
                                      </p:cBhvr>
                                      <p:tavLst>
                                        <p:tav tm="0">
                                          <p:val>
                                            <p:strVal val="0-#ppt_w/2"/>
                                          </p:val>
                                        </p:tav>
                                        <p:tav tm="100000">
                                          <p:val>
                                            <p:strVal val="#ppt_x"/>
                                          </p:val>
                                        </p:tav>
                                      </p:tavLst>
                                    </p:anim>
                                    <p:anim calcmode="lin" valueType="num">
                                      <p:cBhvr additive="base">
                                        <p:cTn id="31" dur="5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3980896" y="1680205"/>
            <a:ext cx="3956207" cy="3593113"/>
            <a:chOff x="2574698" y="785838"/>
            <a:chExt cx="4229366" cy="3841201"/>
          </a:xfrm>
        </p:grpSpPr>
        <p:sp>
          <p:nvSpPr>
            <p:cNvPr id="6" name="Freeform 5"/>
            <p:cNvSpPr/>
            <p:nvPr/>
          </p:nvSpPr>
          <p:spPr bwMode="auto">
            <a:xfrm>
              <a:off x="3331796" y="1194149"/>
              <a:ext cx="2953217" cy="3432890"/>
            </a:xfrm>
            <a:custGeom>
              <a:avLst/>
              <a:gdLst>
                <a:gd name="T0" fmla="*/ 553107085 w 5977"/>
                <a:gd name="T1" fmla="*/ 70285550 h 6949"/>
                <a:gd name="T2" fmla="*/ 487233550 w 5977"/>
                <a:gd name="T3" fmla="*/ 359685891 h 6949"/>
                <a:gd name="T4" fmla="*/ 350301198 w 5977"/>
                <a:gd name="T5" fmla="*/ 115798432 h 6949"/>
                <a:gd name="T6" fmla="*/ 336665723 w 5977"/>
                <a:gd name="T7" fmla="*/ 128664779 h 6949"/>
                <a:gd name="T8" fmla="*/ 487425501 w 5977"/>
                <a:gd name="T9" fmla="*/ 487966836 h 6949"/>
                <a:gd name="T10" fmla="*/ 426737689 w 5977"/>
                <a:gd name="T11" fmla="*/ 535784040 h 6949"/>
                <a:gd name="T12" fmla="*/ 102747252 w 5977"/>
                <a:gd name="T13" fmla="*/ 361990214 h 6949"/>
                <a:gd name="T14" fmla="*/ 72211396 w 5977"/>
                <a:gd name="T15" fmla="*/ 375625106 h 6949"/>
                <a:gd name="T16" fmla="*/ 300559805 w 5977"/>
                <a:gd name="T17" fmla="*/ 476252431 h 6949"/>
                <a:gd name="T18" fmla="*/ 458810023 w 5977"/>
                <a:gd name="T19" fmla="*/ 679236091 h 6949"/>
                <a:gd name="T20" fmla="*/ 410029258 w 5977"/>
                <a:gd name="T21" fmla="*/ 814238084 h 6949"/>
                <a:gd name="T22" fmla="*/ 2304717 w 5977"/>
                <a:gd name="T23" fmla="*/ 744144451 h 6949"/>
                <a:gd name="T24" fmla="*/ 0 w 5977"/>
                <a:gd name="T25" fmla="*/ 778519119 h 6949"/>
                <a:gd name="T26" fmla="*/ 419439638 w 5977"/>
                <a:gd name="T27" fmla="*/ 879530717 h 6949"/>
                <a:gd name="T28" fmla="*/ 430770396 w 5977"/>
                <a:gd name="T29" fmla="*/ 1158560951 h 6949"/>
                <a:gd name="T30" fmla="*/ 300559805 w 5977"/>
                <a:gd name="T31" fmla="*/ 1274167466 h 6949"/>
                <a:gd name="T32" fmla="*/ 174382360 w 5977"/>
                <a:gd name="T33" fmla="*/ 1298364383 h 6949"/>
                <a:gd name="T34" fmla="*/ 763979262 w 5977"/>
                <a:gd name="T35" fmla="*/ 1322752778 h 6949"/>
                <a:gd name="T36" fmla="*/ 853474940 w 5977"/>
                <a:gd name="T37" fmla="*/ 1303164944 h 6949"/>
                <a:gd name="T38" fmla="*/ 766283979 w 5977"/>
                <a:gd name="T39" fmla="*/ 1282233251 h 6949"/>
                <a:gd name="T40" fmla="*/ 599391621 w 5977"/>
                <a:gd name="T41" fmla="*/ 1171043463 h 6949"/>
                <a:gd name="T42" fmla="*/ 595934326 w 5977"/>
                <a:gd name="T43" fmla="*/ 916593980 h 6949"/>
                <a:gd name="T44" fmla="*/ 886123563 w 5977"/>
                <a:gd name="T45" fmla="*/ 798298870 h 6949"/>
                <a:gd name="T46" fmla="*/ 1147889272 w 5977"/>
                <a:gd name="T47" fmla="*/ 773910474 h 6949"/>
                <a:gd name="T48" fmla="*/ 1146544744 w 5977"/>
                <a:gd name="T49" fmla="*/ 735310997 h 6949"/>
                <a:gd name="T50" fmla="*/ 1096611840 w 5977"/>
                <a:gd name="T51" fmla="*/ 748561178 h 6949"/>
                <a:gd name="T52" fmla="*/ 589788853 w 5977"/>
                <a:gd name="T53" fmla="*/ 814814274 h 6949"/>
                <a:gd name="T54" fmla="*/ 635305150 w 5977"/>
                <a:gd name="T55" fmla="*/ 568238220 h 6949"/>
                <a:gd name="T56" fmla="*/ 1048982776 w 5977"/>
                <a:gd name="T57" fmla="*/ 422866120 h 6949"/>
                <a:gd name="T58" fmla="*/ 1035347301 w 5977"/>
                <a:gd name="T59" fmla="*/ 406926906 h 6949"/>
                <a:gd name="T60" fmla="*/ 734403157 w 5977"/>
                <a:gd name="T61" fmla="*/ 474524299 h 6949"/>
                <a:gd name="T62" fmla="*/ 560020797 w 5977"/>
                <a:gd name="T63" fmla="*/ 545386039 h 6949"/>
                <a:gd name="T64" fmla="*/ 592093570 w 5977"/>
                <a:gd name="T65" fmla="*/ 456472680 h 6949"/>
                <a:gd name="T66" fmla="*/ 779535115 w 5977"/>
                <a:gd name="T67" fmla="*/ 194533602 h 6949"/>
                <a:gd name="T68" fmla="*/ 656430626 w 5977"/>
                <a:gd name="T69" fmla="*/ 351812462 h 6949"/>
                <a:gd name="T70" fmla="*/ 538895321 w 5977"/>
                <a:gd name="T71" fmla="*/ 408463120 h 6949"/>
                <a:gd name="T72" fmla="*/ 572120233 w 5977"/>
                <a:gd name="T73" fmla="*/ 103700193 h 6949"/>
                <a:gd name="T74" fmla="*/ 563093753 w 5977"/>
                <a:gd name="T75" fmla="*/ 191917 h 6949"/>
                <a:gd name="T76" fmla="*/ 534862176 w 5977"/>
                <a:gd name="T77" fmla="*/ 0 h 69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977" h="6949">
                  <a:moveTo>
                    <a:pt x="2785" y="0"/>
                  </a:moveTo>
                  <a:cubicBezTo>
                    <a:pt x="2841" y="42"/>
                    <a:pt x="2858" y="134"/>
                    <a:pt x="2880" y="366"/>
                  </a:cubicBezTo>
                  <a:cubicBezTo>
                    <a:pt x="2910" y="674"/>
                    <a:pt x="2891" y="857"/>
                    <a:pt x="2760" y="1513"/>
                  </a:cubicBezTo>
                  <a:cubicBezTo>
                    <a:pt x="2638" y="2133"/>
                    <a:pt x="2639" y="2130"/>
                    <a:pt x="2537" y="1873"/>
                  </a:cubicBezTo>
                  <a:cubicBezTo>
                    <a:pt x="2413" y="1562"/>
                    <a:pt x="2149" y="1060"/>
                    <a:pt x="1997" y="847"/>
                  </a:cubicBezTo>
                  <a:cubicBezTo>
                    <a:pt x="1912" y="730"/>
                    <a:pt x="1834" y="619"/>
                    <a:pt x="1824" y="603"/>
                  </a:cubicBezTo>
                  <a:cubicBezTo>
                    <a:pt x="1821" y="599"/>
                    <a:pt x="1822" y="588"/>
                    <a:pt x="1825" y="573"/>
                  </a:cubicBezTo>
                  <a:cubicBezTo>
                    <a:pt x="1802" y="607"/>
                    <a:pt x="1779" y="639"/>
                    <a:pt x="1753" y="670"/>
                  </a:cubicBezTo>
                  <a:cubicBezTo>
                    <a:pt x="1818" y="723"/>
                    <a:pt x="2054" y="1118"/>
                    <a:pt x="2190" y="1400"/>
                  </a:cubicBezTo>
                  <a:cubicBezTo>
                    <a:pt x="2346" y="1724"/>
                    <a:pt x="2539" y="2359"/>
                    <a:pt x="2538" y="2541"/>
                  </a:cubicBezTo>
                  <a:cubicBezTo>
                    <a:pt x="2537" y="2685"/>
                    <a:pt x="2494" y="2855"/>
                    <a:pt x="2446" y="2903"/>
                  </a:cubicBezTo>
                  <a:cubicBezTo>
                    <a:pt x="2409" y="2940"/>
                    <a:pt x="2382" y="2926"/>
                    <a:pt x="2222" y="2790"/>
                  </a:cubicBezTo>
                  <a:cubicBezTo>
                    <a:pt x="1978" y="2584"/>
                    <a:pt x="1756" y="2436"/>
                    <a:pt x="1436" y="2266"/>
                  </a:cubicBezTo>
                  <a:cubicBezTo>
                    <a:pt x="1187" y="2133"/>
                    <a:pt x="694" y="1925"/>
                    <a:pt x="535" y="1885"/>
                  </a:cubicBezTo>
                  <a:cubicBezTo>
                    <a:pt x="470" y="1868"/>
                    <a:pt x="435" y="1856"/>
                    <a:pt x="420" y="1823"/>
                  </a:cubicBezTo>
                  <a:cubicBezTo>
                    <a:pt x="408" y="1868"/>
                    <a:pt x="393" y="1913"/>
                    <a:pt x="376" y="1956"/>
                  </a:cubicBezTo>
                  <a:cubicBezTo>
                    <a:pt x="383" y="1953"/>
                    <a:pt x="389" y="1951"/>
                    <a:pt x="395" y="1951"/>
                  </a:cubicBezTo>
                  <a:cubicBezTo>
                    <a:pt x="549" y="1951"/>
                    <a:pt x="1204" y="2247"/>
                    <a:pt x="1565" y="2480"/>
                  </a:cubicBezTo>
                  <a:cubicBezTo>
                    <a:pt x="1801" y="2632"/>
                    <a:pt x="2168" y="2981"/>
                    <a:pt x="2287" y="3167"/>
                  </a:cubicBezTo>
                  <a:cubicBezTo>
                    <a:pt x="2358" y="3279"/>
                    <a:pt x="2375" y="3338"/>
                    <a:pt x="2389" y="3537"/>
                  </a:cubicBezTo>
                  <a:cubicBezTo>
                    <a:pt x="2407" y="3784"/>
                    <a:pt x="2356" y="4253"/>
                    <a:pt x="2309" y="4282"/>
                  </a:cubicBezTo>
                  <a:cubicBezTo>
                    <a:pt x="2294" y="4291"/>
                    <a:pt x="2216" y="4272"/>
                    <a:pt x="2135" y="4240"/>
                  </a:cubicBezTo>
                  <a:cubicBezTo>
                    <a:pt x="1771" y="4095"/>
                    <a:pt x="1129" y="3975"/>
                    <a:pt x="401" y="3915"/>
                  </a:cubicBezTo>
                  <a:cubicBezTo>
                    <a:pt x="234" y="3901"/>
                    <a:pt x="89" y="3886"/>
                    <a:pt x="12" y="3875"/>
                  </a:cubicBezTo>
                  <a:cubicBezTo>
                    <a:pt x="12" y="3877"/>
                    <a:pt x="12" y="3878"/>
                    <a:pt x="12" y="3880"/>
                  </a:cubicBezTo>
                  <a:cubicBezTo>
                    <a:pt x="12" y="3939"/>
                    <a:pt x="8" y="3997"/>
                    <a:pt x="0" y="4054"/>
                  </a:cubicBezTo>
                  <a:lnTo>
                    <a:pt x="229" y="4057"/>
                  </a:lnTo>
                  <a:cubicBezTo>
                    <a:pt x="1035" y="4066"/>
                    <a:pt x="1849" y="4284"/>
                    <a:pt x="2184" y="4580"/>
                  </a:cubicBezTo>
                  <a:cubicBezTo>
                    <a:pt x="2296" y="4678"/>
                    <a:pt x="2311" y="4707"/>
                    <a:pt x="2329" y="4848"/>
                  </a:cubicBezTo>
                  <a:cubicBezTo>
                    <a:pt x="2353" y="5035"/>
                    <a:pt x="2303" y="5720"/>
                    <a:pt x="2243" y="6033"/>
                  </a:cubicBezTo>
                  <a:cubicBezTo>
                    <a:pt x="2219" y="6155"/>
                    <a:pt x="2177" y="6286"/>
                    <a:pt x="2148" y="6324"/>
                  </a:cubicBezTo>
                  <a:cubicBezTo>
                    <a:pt x="2078" y="6419"/>
                    <a:pt x="1739" y="6599"/>
                    <a:pt x="1565" y="6635"/>
                  </a:cubicBezTo>
                  <a:cubicBezTo>
                    <a:pt x="1488" y="6651"/>
                    <a:pt x="1312" y="6682"/>
                    <a:pt x="1175" y="6704"/>
                  </a:cubicBezTo>
                  <a:cubicBezTo>
                    <a:pt x="1037" y="6727"/>
                    <a:pt x="917" y="6752"/>
                    <a:pt x="908" y="6761"/>
                  </a:cubicBezTo>
                  <a:cubicBezTo>
                    <a:pt x="846" y="6823"/>
                    <a:pt x="1154" y="6882"/>
                    <a:pt x="1733" y="6919"/>
                  </a:cubicBezTo>
                  <a:cubicBezTo>
                    <a:pt x="2214" y="6949"/>
                    <a:pt x="3600" y="6930"/>
                    <a:pt x="3978" y="6888"/>
                  </a:cubicBezTo>
                  <a:cubicBezTo>
                    <a:pt x="4141" y="6870"/>
                    <a:pt x="4313" y="6840"/>
                    <a:pt x="4359" y="6821"/>
                  </a:cubicBezTo>
                  <a:lnTo>
                    <a:pt x="4444" y="6786"/>
                  </a:lnTo>
                  <a:lnTo>
                    <a:pt x="4380" y="6752"/>
                  </a:lnTo>
                  <a:cubicBezTo>
                    <a:pt x="4344" y="6733"/>
                    <a:pt x="4169" y="6699"/>
                    <a:pt x="3990" y="6677"/>
                  </a:cubicBezTo>
                  <a:cubicBezTo>
                    <a:pt x="3636" y="6633"/>
                    <a:pt x="3384" y="6538"/>
                    <a:pt x="3223" y="6387"/>
                  </a:cubicBezTo>
                  <a:cubicBezTo>
                    <a:pt x="3147" y="6317"/>
                    <a:pt x="3136" y="6284"/>
                    <a:pt x="3121" y="6098"/>
                  </a:cubicBezTo>
                  <a:cubicBezTo>
                    <a:pt x="3098" y="5808"/>
                    <a:pt x="3092" y="5584"/>
                    <a:pt x="3098" y="5147"/>
                  </a:cubicBezTo>
                  <a:lnTo>
                    <a:pt x="3103" y="4773"/>
                  </a:lnTo>
                  <a:lnTo>
                    <a:pt x="3201" y="4665"/>
                  </a:lnTo>
                  <a:cubicBezTo>
                    <a:pt x="3389" y="4458"/>
                    <a:pt x="3879" y="4281"/>
                    <a:pt x="4614" y="4157"/>
                  </a:cubicBezTo>
                  <a:cubicBezTo>
                    <a:pt x="4997" y="4092"/>
                    <a:pt x="5912" y="4000"/>
                    <a:pt x="5966" y="4021"/>
                  </a:cubicBezTo>
                  <a:cubicBezTo>
                    <a:pt x="5969" y="4022"/>
                    <a:pt x="5973" y="4026"/>
                    <a:pt x="5977" y="4030"/>
                  </a:cubicBezTo>
                  <a:cubicBezTo>
                    <a:pt x="5971" y="3983"/>
                    <a:pt x="5968" y="3935"/>
                    <a:pt x="5968" y="3887"/>
                  </a:cubicBezTo>
                  <a:cubicBezTo>
                    <a:pt x="5968" y="3867"/>
                    <a:pt x="5969" y="3848"/>
                    <a:pt x="5970" y="3829"/>
                  </a:cubicBezTo>
                  <a:cubicBezTo>
                    <a:pt x="5961" y="3854"/>
                    <a:pt x="5951" y="3871"/>
                    <a:pt x="5942" y="3877"/>
                  </a:cubicBezTo>
                  <a:cubicBezTo>
                    <a:pt x="5925" y="3888"/>
                    <a:pt x="5821" y="3898"/>
                    <a:pt x="5710" y="3898"/>
                  </a:cubicBezTo>
                  <a:cubicBezTo>
                    <a:pt x="5247" y="3899"/>
                    <a:pt x="4355" y="4013"/>
                    <a:pt x="3586" y="4169"/>
                  </a:cubicBezTo>
                  <a:cubicBezTo>
                    <a:pt x="3302" y="4226"/>
                    <a:pt x="3085" y="4257"/>
                    <a:pt x="3071" y="4243"/>
                  </a:cubicBezTo>
                  <a:cubicBezTo>
                    <a:pt x="3043" y="4215"/>
                    <a:pt x="2962" y="3612"/>
                    <a:pt x="2962" y="3431"/>
                  </a:cubicBezTo>
                  <a:cubicBezTo>
                    <a:pt x="2962" y="3287"/>
                    <a:pt x="3037" y="3185"/>
                    <a:pt x="3308" y="2959"/>
                  </a:cubicBezTo>
                  <a:cubicBezTo>
                    <a:pt x="3708" y="2626"/>
                    <a:pt x="4264" y="2412"/>
                    <a:pt x="5130" y="2260"/>
                  </a:cubicBezTo>
                  <a:lnTo>
                    <a:pt x="5462" y="2202"/>
                  </a:lnTo>
                  <a:cubicBezTo>
                    <a:pt x="5441" y="2169"/>
                    <a:pt x="5420" y="2136"/>
                    <a:pt x="5403" y="2101"/>
                  </a:cubicBezTo>
                  <a:cubicBezTo>
                    <a:pt x="5400" y="2110"/>
                    <a:pt x="5397" y="2116"/>
                    <a:pt x="5391" y="2119"/>
                  </a:cubicBezTo>
                  <a:cubicBezTo>
                    <a:pt x="5374" y="2130"/>
                    <a:pt x="5204" y="2161"/>
                    <a:pt x="5015" y="2189"/>
                  </a:cubicBezTo>
                  <a:cubicBezTo>
                    <a:pt x="4603" y="2249"/>
                    <a:pt x="4090" y="2371"/>
                    <a:pt x="3824" y="2471"/>
                  </a:cubicBezTo>
                  <a:cubicBezTo>
                    <a:pt x="3718" y="2511"/>
                    <a:pt x="3480" y="2623"/>
                    <a:pt x="3296" y="2720"/>
                  </a:cubicBezTo>
                  <a:cubicBezTo>
                    <a:pt x="2967" y="2892"/>
                    <a:pt x="2959" y="2895"/>
                    <a:pt x="2916" y="2840"/>
                  </a:cubicBezTo>
                  <a:cubicBezTo>
                    <a:pt x="2888" y="2802"/>
                    <a:pt x="2878" y="2747"/>
                    <a:pt x="2887" y="2673"/>
                  </a:cubicBezTo>
                  <a:cubicBezTo>
                    <a:pt x="2899" y="2585"/>
                    <a:pt x="2938" y="2526"/>
                    <a:pt x="3083" y="2377"/>
                  </a:cubicBezTo>
                  <a:cubicBezTo>
                    <a:pt x="3474" y="1976"/>
                    <a:pt x="3779" y="1561"/>
                    <a:pt x="3990" y="1139"/>
                  </a:cubicBezTo>
                  <a:cubicBezTo>
                    <a:pt x="4014" y="1091"/>
                    <a:pt x="4038" y="1048"/>
                    <a:pt x="4059" y="1013"/>
                  </a:cubicBezTo>
                  <a:cubicBezTo>
                    <a:pt x="4029" y="994"/>
                    <a:pt x="4001" y="975"/>
                    <a:pt x="3973" y="953"/>
                  </a:cubicBezTo>
                  <a:cubicBezTo>
                    <a:pt x="3895" y="1157"/>
                    <a:pt x="3635" y="1579"/>
                    <a:pt x="3418" y="1832"/>
                  </a:cubicBezTo>
                  <a:cubicBezTo>
                    <a:pt x="3264" y="2012"/>
                    <a:pt x="2893" y="2318"/>
                    <a:pt x="2830" y="2318"/>
                  </a:cubicBezTo>
                  <a:cubicBezTo>
                    <a:pt x="2793" y="2318"/>
                    <a:pt x="2789" y="2289"/>
                    <a:pt x="2806" y="2127"/>
                  </a:cubicBezTo>
                  <a:cubicBezTo>
                    <a:pt x="2817" y="2022"/>
                    <a:pt x="2845" y="1835"/>
                    <a:pt x="2867" y="1711"/>
                  </a:cubicBezTo>
                  <a:cubicBezTo>
                    <a:pt x="2974" y="1120"/>
                    <a:pt x="2996" y="891"/>
                    <a:pt x="2979" y="540"/>
                  </a:cubicBezTo>
                  <a:cubicBezTo>
                    <a:pt x="2970" y="346"/>
                    <a:pt x="2955" y="140"/>
                    <a:pt x="2946" y="84"/>
                  </a:cubicBezTo>
                  <a:lnTo>
                    <a:pt x="2932" y="1"/>
                  </a:lnTo>
                  <a:cubicBezTo>
                    <a:pt x="2909" y="2"/>
                    <a:pt x="2886" y="3"/>
                    <a:pt x="2863" y="3"/>
                  </a:cubicBezTo>
                  <a:cubicBezTo>
                    <a:pt x="2836" y="3"/>
                    <a:pt x="2811" y="2"/>
                    <a:pt x="2785" y="0"/>
                  </a:cubicBezTo>
                  <a:close/>
                </a:path>
              </a:pathLst>
            </a:custGeom>
            <a:solidFill>
              <a:schemeClr val="bg2">
                <a:lumMod val="25000"/>
              </a:schemeClr>
            </a:solidFill>
            <a:ln>
              <a:noFill/>
            </a:ln>
          </p:spPr>
          <p:txBody>
            <a:bodyPr/>
            <a:lstStyle/>
            <a:p>
              <a:endParaRPr lang="zh-CN" altLang="en-US" sz="2365">
                <a:solidFill>
                  <a:schemeClr val="tx1">
                    <a:lumMod val="65000"/>
                    <a:lumOff val="35000"/>
                  </a:schemeClr>
                </a:solidFill>
              </a:endParaRPr>
            </a:p>
          </p:txBody>
        </p:sp>
        <p:sp>
          <p:nvSpPr>
            <p:cNvPr id="7" name="橢圓 6"/>
            <p:cNvSpPr/>
            <p:nvPr/>
          </p:nvSpPr>
          <p:spPr>
            <a:xfrm>
              <a:off x="4580464" y="785838"/>
              <a:ext cx="473634" cy="473634"/>
            </a:xfrm>
            <a:prstGeom prst="ellipse">
              <a:avLst/>
            </a:prstGeom>
            <a:solidFill>
              <a:schemeClr val="bg2">
                <a:lumMod val="2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grpSp>
          <p:nvGrpSpPr>
            <p:cNvPr id="8" name="组合 7"/>
            <p:cNvGrpSpPr/>
            <p:nvPr/>
          </p:nvGrpSpPr>
          <p:grpSpPr>
            <a:xfrm>
              <a:off x="3602954" y="880034"/>
              <a:ext cx="803634" cy="801843"/>
              <a:chOff x="4829067" y="2164824"/>
              <a:chExt cx="803634" cy="801843"/>
            </a:xfrm>
          </p:grpSpPr>
          <p:sp>
            <p:nvSpPr>
              <p:cNvPr id="9" name="橢圓 5"/>
              <p:cNvSpPr/>
              <p:nvPr/>
            </p:nvSpPr>
            <p:spPr>
              <a:xfrm>
                <a:off x="4829067" y="2164824"/>
                <a:ext cx="803634" cy="801843"/>
              </a:xfrm>
              <a:prstGeom prst="ellipse">
                <a:avLst/>
              </a:prstGeom>
              <a:solidFill>
                <a:srgbClr val="A2D7DB"/>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sp>
            <p:nvSpPr>
              <p:cNvPr id="10" name="Freeform 160"/>
              <p:cNvSpPr>
                <a:spLocks noChangeArrowheads="1"/>
              </p:cNvSpPr>
              <p:nvPr/>
            </p:nvSpPr>
            <p:spPr bwMode="auto">
              <a:xfrm>
                <a:off x="5091841" y="2451082"/>
                <a:ext cx="315495" cy="220381"/>
              </a:xfrm>
              <a:custGeom>
                <a:avLst/>
                <a:gdLst>
                  <a:gd name="T0" fmla="*/ 147281 w 601"/>
                  <a:gd name="T1" fmla="*/ 68912 h 418"/>
                  <a:gd name="T2" fmla="*/ 147281 w 601"/>
                  <a:gd name="T3" fmla="*/ 68912 h 418"/>
                  <a:gd name="T4" fmla="*/ 213018 w 601"/>
                  <a:gd name="T5" fmla="*/ 2526 h 418"/>
                  <a:gd name="T6" fmla="*/ 215533 w 601"/>
                  <a:gd name="T7" fmla="*/ 10102 h 418"/>
                  <a:gd name="T8" fmla="*/ 215533 w 601"/>
                  <a:gd name="T9" fmla="*/ 139989 h 418"/>
                  <a:gd name="T10" fmla="*/ 213018 w 601"/>
                  <a:gd name="T11" fmla="*/ 147927 h 418"/>
                  <a:gd name="T12" fmla="*/ 147281 w 601"/>
                  <a:gd name="T13" fmla="*/ 68912 h 418"/>
                  <a:gd name="T14" fmla="*/ 2515 w 601"/>
                  <a:gd name="T15" fmla="*/ 2526 h 418"/>
                  <a:gd name="T16" fmla="*/ 2515 w 601"/>
                  <a:gd name="T17" fmla="*/ 2526 h 418"/>
                  <a:gd name="T18" fmla="*/ 10058 w 601"/>
                  <a:gd name="T19" fmla="*/ 0 h 418"/>
                  <a:gd name="T20" fmla="*/ 205475 w 601"/>
                  <a:gd name="T21" fmla="*/ 0 h 418"/>
                  <a:gd name="T22" fmla="*/ 213018 w 601"/>
                  <a:gd name="T23" fmla="*/ 2526 h 418"/>
                  <a:gd name="T24" fmla="*/ 106689 w 601"/>
                  <a:gd name="T25" fmla="*/ 86591 h 418"/>
                  <a:gd name="T26" fmla="*/ 2515 w 601"/>
                  <a:gd name="T27" fmla="*/ 2526 h 418"/>
                  <a:gd name="T28" fmla="*/ 2515 w 601"/>
                  <a:gd name="T29" fmla="*/ 147927 h 418"/>
                  <a:gd name="T30" fmla="*/ 2515 w 601"/>
                  <a:gd name="T31" fmla="*/ 147927 h 418"/>
                  <a:gd name="T32" fmla="*/ 0 w 601"/>
                  <a:gd name="T33" fmla="*/ 139989 h 418"/>
                  <a:gd name="T34" fmla="*/ 0 w 601"/>
                  <a:gd name="T35" fmla="*/ 10102 h 418"/>
                  <a:gd name="T36" fmla="*/ 2515 w 601"/>
                  <a:gd name="T37" fmla="*/ 2526 h 418"/>
                  <a:gd name="T38" fmla="*/ 68611 w 601"/>
                  <a:gd name="T39" fmla="*/ 68912 h 418"/>
                  <a:gd name="T40" fmla="*/ 2515 w 601"/>
                  <a:gd name="T41" fmla="*/ 147927 h 418"/>
                  <a:gd name="T42" fmla="*/ 106689 w 601"/>
                  <a:gd name="T43" fmla="*/ 107157 h 418"/>
                  <a:gd name="T44" fmla="*/ 106689 w 601"/>
                  <a:gd name="T45" fmla="*/ 107157 h 418"/>
                  <a:gd name="T46" fmla="*/ 134349 w 601"/>
                  <a:gd name="T47" fmla="*/ 79014 h 418"/>
                  <a:gd name="T48" fmla="*/ 213018 w 601"/>
                  <a:gd name="T49" fmla="*/ 147927 h 418"/>
                  <a:gd name="T50" fmla="*/ 205475 w 601"/>
                  <a:gd name="T51" fmla="*/ 150452 h 418"/>
                  <a:gd name="T52" fmla="*/ 10058 w 601"/>
                  <a:gd name="T53" fmla="*/ 150452 h 418"/>
                  <a:gd name="T54" fmla="*/ 2515 w 601"/>
                  <a:gd name="T55" fmla="*/ 147927 h 418"/>
                  <a:gd name="T56" fmla="*/ 78669 w 601"/>
                  <a:gd name="T57" fmla="*/ 79014 h 418"/>
                  <a:gd name="T58" fmla="*/ 106689 w 601"/>
                  <a:gd name="T59" fmla="*/ 107157 h 41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1" h="418">
                    <a:moveTo>
                      <a:pt x="410" y="191"/>
                    </a:moveTo>
                    <a:lnTo>
                      <a:pt x="410" y="191"/>
                    </a:lnTo>
                    <a:cubicBezTo>
                      <a:pt x="593" y="7"/>
                      <a:pt x="593" y="7"/>
                      <a:pt x="593" y="7"/>
                    </a:cubicBezTo>
                    <a:cubicBezTo>
                      <a:pt x="600" y="14"/>
                      <a:pt x="600" y="21"/>
                      <a:pt x="600" y="28"/>
                    </a:cubicBezTo>
                    <a:cubicBezTo>
                      <a:pt x="600" y="388"/>
                      <a:pt x="600" y="388"/>
                      <a:pt x="600" y="388"/>
                    </a:cubicBezTo>
                    <a:cubicBezTo>
                      <a:pt x="600" y="395"/>
                      <a:pt x="600" y="403"/>
                      <a:pt x="593" y="410"/>
                    </a:cubicBezTo>
                    <a:lnTo>
                      <a:pt x="410" y="191"/>
                    </a:lnTo>
                    <a:close/>
                    <a:moveTo>
                      <a:pt x="7" y="7"/>
                    </a:moveTo>
                    <a:lnTo>
                      <a:pt x="7" y="7"/>
                    </a:lnTo>
                    <a:cubicBezTo>
                      <a:pt x="14" y="7"/>
                      <a:pt x="21" y="0"/>
                      <a:pt x="28" y="0"/>
                    </a:cubicBezTo>
                    <a:cubicBezTo>
                      <a:pt x="572" y="0"/>
                      <a:pt x="572" y="0"/>
                      <a:pt x="572" y="0"/>
                    </a:cubicBezTo>
                    <a:cubicBezTo>
                      <a:pt x="579" y="0"/>
                      <a:pt x="586" y="7"/>
                      <a:pt x="593" y="7"/>
                    </a:cubicBezTo>
                    <a:cubicBezTo>
                      <a:pt x="297" y="240"/>
                      <a:pt x="297" y="240"/>
                      <a:pt x="297" y="240"/>
                    </a:cubicBezTo>
                    <a:lnTo>
                      <a:pt x="7" y="7"/>
                    </a:lnTo>
                    <a:close/>
                    <a:moveTo>
                      <a:pt x="7" y="410"/>
                    </a:moveTo>
                    <a:lnTo>
                      <a:pt x="7" y="410"/>
                    </a:lnTo>
                    <a:cubicBezTo>
                      <a:pt x="0" y="403"/>
                      <a:pt x="0" y="395"/>
                      <a:pt x="0" y="388"/>
                    </a:cubicBezTo>
                    <a:cubicBezTo>
                      <a:pt x="0" y="28"/>
                      <a:pt x="0" y="28"/>
                      <a:pt x="0" y="28"/>
                    </a:cubicBezTo>
                    <a:cubicBezTo>
                      <a:pt x="0" y="21"/>
                      <a:pt x="0" y="14"/>
                      <a:pt x="7" y="7"/>
                    </a:cubicBezTo>
                    <a:cubicBezTo>
                      <a:pt x="191" y="191"/>
                      <a:pt x="191" y="191"/>
                      <a:pt x="191" y="191"/>
                    </a:cubicBezTo>
                    <a:lnTo>
                      <a:pt x="7" y="410"/>
                    </a:lnTo>
                    <a:close/>
                    <a:moveTo>
                      <a:pt x="297" y="297"/>
                    </a:moveTo>
                    <a:lnTo>
                      <a:pt x="297" y="297"/>
                    </a:lnTo>
                    <a:cubicBezTo>
                      <a:pt x="374" y="219"/>
                      <a:pt x="374" y="219"/>
                      <a:pt x="374" y="219"/>
                    </a:cubicBezTo>
                    <a:cubicBezTo>
                      <a:pt x="593" y="410"/>
                      <a:pt x="593" y="410"/>
                      <a:pt x="593" y="410"/>
                    </a:cubicBezTo>
                    <a:cubicBezTo>
                      <a:pt x="586" y="417"/>
                      <a:pt x="579" y="417"/>
                      <a:pt x="572" y="417"/>
                    </a:cubicBezTo>
                    <a:cubicBezTo>
                      <a:pt x="28" y="417"/>
                      <a:pt x="28" y="417"/>
                      <a:pt x="28" y="417"/>
                    </a:cubicBezTo>
                    <a:cubicBezTo>
                      <a:pt x="21" y="417"/>
                      <a:pt x="14" y="417"/>
                      <a:pt x="7" y="410"/>
                    </a:cubicBezTo>
                    <a:cubicBezTo>
                      <a:pt x="219" y="219"/>
                      <a:pt x="219" y="219"/>
                      <a:pt x="219" y="219"/>
                    </a:cubicBezTo>
                    <a:lnTo>
                      <a:pt x="297" y="297"/>
                    </a:ln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sz="2365">
                  <a:solidFill>
                    <a:schemeClr val="bg1">
                      <a:lumMod val="85000"/>
                    </a:schemeClr>
                  </a:solidFill>
                </a:endParaRPr>
              </a:p>
            </p:txBody>
          </p:sp>
        </p:grpSp>
        <p:grpSp>
          <p:nvGrpSpPr>
            <p:cNvPr id="11" name="组合 10"/>
            <p:cNvGrpSpPr/>
            <p:nvPr/>
          </p:nvGrpSpPr>
          <p:grpSpPr>
            <a:xfrm>
              <a:off x="5172054" y="1066533"/>
              <a:ext cx="803634" cy="803632"/>
              <a:chOff x="6398167" y="2351323"/>
              <a:chExt cx="803634" cy="803632"/>
            </a:xfrm>
          </p:grpSpPr>
          <p:sp>
            <p:nvSpPr>
              <p:cNvPr id="12" name="橢圓 7"/>
              <p:cNvSpPr/>
              <p:nvPr/>
            </p:nvSpPr>
            <p:spPr>
              <a:xfrm>
                <a:off x="6398167" y="2351323"/>
                <a:ext cx="803634" cy="803632"/>
              </a:xfrm>
              <a:prstGeom prst="ellipse">
                <a:avLst/>
              </a:prstGeom>
              <a:solidFill>
                <a:srgbClr val="19A3BD"/>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sp>
            <p:nvSpPr>
              <p:cNvPr id="13" name="Freeform 10"/>
              <p:cNvSpPr>
                <a:spLocks noChangeArrowheads="1"/>
              </p:cNvSpPr>
              <p:nvPr/>
            </p:nvSpPr>
            <p:spPr bwMode="auto">
              <a:xfrm>
                <a:off x="6701392" y="2585466"/>
                <a:ext cx="197184" cy="320133"/>
              </a:xfrm>
              <a:custGeom>
                <a:avLst/>
                <a:gdLst>
                  <a:gd name="T0" fmla="*/ 134573 w 376"/>
                  <a:gd name="T1" fmla="*/ 205765 h 609"/>
                  <a:gd name="T2" fmla="*/ 134573 w 376"/>
                  <a:gd name="T3" fmla="*/ 205765 h 609"/>
                  <a:gd name="T4" fmla="*/ 109094 w 376"/>
                  <a:gd name="T5" fmla="*/ 216197 h 609"/>
                  <a:gd name="T6" fmla="*/ 86486 w 376"/>
                  <a:gd name="T7" fmla="*/ 218715 h 609"/>
                  <a:gd name="T8" fmla="*/ 61006 w 376"/>
                  <a:gd name="T9" fmla="*/ 213679 h 609"/>
                  <a:gd name="T10" fmla="*/ 43063 w 376"/>
                  <a:gd name="T11" fmla="*/ 203247 h 609"/>
                  <a:gd name="T12" fmla="*/ 30503 w 376"/>
                  <a:gd name="T13" fmla="*/ 188138 h 609"/>
                  <a:gd name="T14" fmla="*/ 27991 w 376"/>
                  <a:gd name="T15" fmla="*/ 165116 h 609"/>
                  <a:gd name="T16" fmla="*/ 27991 w 376"/>
                  <a:gd name="T17" fmla="*/ 88853 h 609"/>
                  <a:gd name="T18" fmla="*/ 0 w 376"/>
                  <a:gd name="T19" fmla="*/ 88853 h 609"/>
                  <a:gd name="T20" fmla="*/ 0 w 376"/>
                  <a:gd name="T21" fmla="*/ 58276 h 609"/>
                  <a:gd name="T22" fmla="*/ 22967 w 376"/>
                  <a:gd name="T23" fmla="*/ 48204 h 609"/>
                  <a:gd name="T24" fmla="*/ 38039 w 376"/>
                  <a:gd name="T25" fmla="*/ 28059 h 609"/>
                  <a:gd name="T26" fmla="*/ 45575 w 376"/>
                  <a:gd name="T27" fmla="*/ 0 h 609"/>
                  <a:gd name="T28" fmla="*/ 76079 w 376"/>
                  <a:gd name="T29" fmla="*/ 0 h 609"/>
                  <a:gd name="T30" fmla="*/ 76079 w 376"/>
                  <a:gd name="T31" fmla="*/ 50722 h 609"/>
                  <a:gd name="T32" fmla="*/ 127037 w 376"/>
                  <a:gd name="T33" fmla="*/ 50722 h 609"/>
                  <a:gd name="T34" fmla="*/ 127037 w 376"/>
                  <a:gd name="T35" fmla="*/ 88853 h 609"/>
                  <a:gd name="T36" fmla="*/ 76079 w 376"/>
                  <a:gd name="T37" fmla="*/ 88853 h 609"/>
                  <a:gd name="T38" fmla="*/ 76079 w 376"/>
                  <a:gd name="T39" fmla="*/ 144971 h 609"/>
                  <a:gd name="T40" fmla="*/ 78591 w 376"/>
                  <a:gd name="T41" fmla="*/ 167634 h 609"/>
                  <a:gd name="T42" fmla="*/ 86486 w 376"/>
                  <a:gd name="T43" fmla="*/ 178066 h 609"/>
                  <a:gd name="T44" fmla="*/ 101558 w 376"/>
                  <a:gd name="T45" fmla="*/ 183102 h 609"/>
                  <a:gd name="T46" fmla="*/ 134573 w 376"/>
                  <a:gd name="T47" fmla="*/ 172670 h 609"/>
                  <a:gd name="T48" fmla="*/ 134573 w 376"/>
                  <a:gd name="T49" fmla="*/ 205765 h 6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76" h="609">
                    <a:moveTo>
                      <a:pt x="375" y="572"/>
                    </a:moveTo>
                    <a:lnTo>
                      <a:pt x="375" y="572"/>
                    </a:lnTo>
                    <a:cubicBezTo>
                      <a:pt x="347" y="587"/>
                      <a:pt x="325" y="594"/>
                      <a:pt x="304" y="601"/>
                    </a:cubicBezTo>
                    <a:cubicBezTo>
                      <a:pt x="283" y="601"/>
                      <a:pt x="262" y="608"/>
                      <a:pt x="241" y="608"/>
                    </a:cubicBezTo>
                    <a:cubicBezTo>
                      <a:pt x="212" y="608"/>
                      <a:pt x="191" y="601"/>
                      <a:pt x="170" y="594"/>
                    </a:cubicBezTo>
                    <a:cubicBezTo>
                      <a:pt x="156" y="587"/>
                      <a:pt x="135" y="580"/>
                      <a:pt x="120" y="565"/>
                    </a:cubicBezTo>
                    <a:cubicBezTo>
                      <a:pt x="106" y="551"/>
                      <a:pt x="92" y="537"/>
                      <a:pt x="85" y="523"/>
                    </a:cubicBezTo>
                    <a:cubicBezTo>
                      <a:pt x="85" y="509"/>
                      <a:pt x="78" y="488"/>
                      <a:pt x="78" y="459"/>
                    </a:cubicBezTo>
                    <a:cubicBezTo>
                      <a:pt x="78" y="247"/>
                      <a:pt x="78" y="247"/>
                      <a:pt x="78" y="247"/>
                    </a:cubicBezTo>
                    <a:cubicBezTo>
                      <a:pt x="0" y="247"/>
                      <a:pt x="0" y="247"/>
                      <a:pt x="0" y="247"/>
                    </a:cubicBezTo>
                    <a:cubicBezTo>
                      <a:pt x="0" y="162"/>
                      <a:pt x="0" y="162"/>
                      <a:pt x="0" y="162"/>
                    </a:cubicBezTo>
                    <a:cubicBezTo>
                      <a:pt x="22" y="155"/>
                      <a:pt x="50" y="148"/>
                      <a:pt x="64" y="134"/>
                    </a:cubicBezTo>
                    <a:cubicBezTo>
                      <a:pt x="85" y="113"/>
                      <a:pt x="99" y="99"/>
                      <a:pt x="106" y="78"/>
                    </a:cubicBezTo>
                    <a:cubicBezTo>
                      <a:pt x="113" y="56"/>
                      <a:pt x="120" y="35"/>
                      <a:pt x="127" y="0"/>
                    </a:cubicBezTo>
                    <a:cubicBezTo>
                      <a:pt x="212" y="0"/>
                      <a:pt x="212" y="0"/>
                      <a:pt x="212" y="0"/>
                    </a:cubicBezTo>
                    <a:cubicBezTo>
                      <a:pt x="212" y="141"/>
                      <a:pt x="212" y="141"/>
                      <a:pt x="212" y="141"/>
                    </a:cubicBezTo>
                    <a:cubicBezTo>
                      <a:pt x="354" y="141"/>
                      <a:pt x="354" y="141"/>
                      <a:pt x="354" y="141"/>
                    </a:cubicBezTo>
                    <a:cubicBezTo>
                      <a:pt x="354" y="247"/>
                      <a:pt x="354" y="247"/>
                      <a:pt x="354" y="247"/>
                    </a:cubicBezTo>
                    <a:cubicBezTo>
                      <a:pt x="212" y="247"/>
                      <a:pt x="212" y="247"/>
                      <a:pt x="212" y="247"/>
                    </a:cubicBezTo>
                    <a:cubicBezTo>
                      <a:pt x="212" y="403"/>
                      <a:pt x="212" y="403"/>
                      <a:pt x="212" y="403"/>
                    </a:cubicBezTo>
                    <a:cubicBezTo>
                      <a:pt x="212" y="438"/>
                      <a:pt x="212" y="459"/>
                      <a:pt x="219" y="466"/>
                    </a:cubicBezTo>
                    <a:cubicBezTo>
                      <a:pt x="219" y="480"/>
                      <a:pt x="227" y="488"/>
                      <a:pt x="241" y="495"/>
                    </a:cubicBezTo>
                    <a:cubicBezTo>
                      <a:pt x="255" y="502"/>
                      <a:pt x="269" y="509"/>
                      <a:pt x="283" y="509"/>
                    </a:cubicBezTo>
                    <a:cubicBezTo>
                      <a:pt x="318" y="509"/>
                      <a:pt x="347" y="495"/>
                      <a:pt x="375" y="480"/>
                    </a:cubicBezTo>
                    <a:lnTo>
                      <a:pt x="375" y="572"/>
                    </a:ln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sz="2365">
                  <a:solidFill>
                    <a:schemeClr val="bg1">
                      <a:lumMod val="85000"/>
                    </a:schemeClr>
                  </a:solidFill>
                </a:endParaRPr>
              </a:p>
            </p:txBody>
          </p:sp>
        </p:grpSp>
        <p:grpSp>
          <p:nvGrpSpPr>
            <p:cNvPr id="14" name="组合 13"/>
            <p:cNvGrpSpPr/>
            <p:nvPr/>
          </p:nvGrpSpPr>
          <p:grpSpPr>
            <a:xfrm>
              <a:off x="2574698" y="2723545"/>
              <a:ext cx="801843" cy="803632"/>
              <a:chOff x="3800811" y="4008335"/>
              <a:chExt cx="801843" cy="803632"/>
            </a:xfrm>
          </p:grpSpPr>
          <p:sp>
            <p:nvSpPr>
              <p:cNvPr id="15" name="橢圓 3"/>
              <p:cNvSpPr/>
              <p:nvPr/>
            </p:nvSpPr>
            <p:spPr>
              <a:xfrm>
                <a:off x="3800811" y="4008335"/>
                <a:ext cx="801843" cy="803632"/>
              </a:xfrm>
              <a:prstGeom prst="ellipse">
                <a:avLst/>
              </a:prstGeom>
              <a:solidFill>
                <a:srgbClr val="19A3BD"/>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sp>
            <p:nvSpPr>
              <p:cNvPr id="16" name="Freeform 22"/>
              <p:cNvSpPr>
                <a:spLocks noChangeArrowheads="1"/>
              </p:cNvSpPr>
              <p:nvPr/>
            </p:nvSpPr>
            <p:spPr bwMode="auto">
              <a:xfrm>
                <a:off x="4042826" y="4237002"/>
                <a:ext cx="317815" cy="301575"/>
              </a:xfrm>
              <a:custGeom>
                <a:avLst/>
                <a:gdLst>
                  <a:gd name="T0" fmla="*/ 212060 w 602"/>
                  <a:gd name="T1" fmla="*/ 129660 h 573"/>
                  <a:gd name="T2" fmla="*/ 186411 w 602"/>
                  <a:gd name="T3" fmla="*/ 124617 h 573"/>
                  <a:gd name="T4" fmla="*/ 168709 w 602"/>
                  <a:gd name="T5" fmla="*/ 88961 h 573"/>
                  <a:gd name="T6" fmla="*/ 217118 w 602"/>
                  <a:gd name="T7" fmla="*/ 94003 h 573"/>
                  <a:gd name="T8" fmla="*/ 212060 w 602"/>
                  <a:gd name="T9" fmla="*/ 129660 h 573"/>
                  <a:gd name="T10" fmla="*/ 168709 w 602"/>
                  <a:gd name="T11" fmla="*/ 112012 h 573"/>
                  <a:gd name="T12" fmla="*/ 171238 w 602"/>
                  <a:gd name="T13" fmla="*/ 112012 h 573"/>
                  <a:gd name="T14" fmla="*/ 178824 w 602"/>
                  <a:gd name="T15" fmla="*/ 129660 h 573"/>
                  <a:gd name="T16" fmla="*/ 161122 w 602"/>
                  <a:gd name="T17" fmla="*/ 142626 h 573"/>
                  <a:gd name="T18" fmla="*/ 102237 w 602"/>
                  <a:gd name="T19" fmla="*/ 2521 h 573"/>
                  <a:gd name="T20" fmla="*/ 163651 w 602"/>
                  <a:gd name="T21" fmla="*/ 101927 h 573"/>
                  <a:gd name="T22" fmla="*/ 166180 w 602"/>
                  <a:gd name="T23" fmla="*/ 106969 h 573"/>
                  <a:gd name="T24" fmla="*/ 168709 w 602"/>
                  <a:gd name="T25" fmla="*/ 109490 h 573"/>
                  <a:gd name="T26" fmla="*/ 168709 w 602"/>
                  <a:gd name="T27" fmla="*/ 112012 h 573"/>
                  <a:gd name="T28" fmla="*/ 107294 w 602"/>
                  <a:gd name="T29" fmla="*/ 68792 h 573"/>
                  <a:gd name="T30" fmla="*/ 71530 w 602"/>
                  <a:gd name="T31" fmla="*/ 129660 h 573"/>
                  <a:gd name="T32" fmla="*/ 38294 w 602"/>
                  <a:gd name="T33" fmla="*/ 175761 h 573"/>
                  <a:gd name="T34" fmla="*/ 25650 w 602"/>
                  <a:gd name="T35" fmla="*/ 160274 h 573"/>
                  <a:gd name="T36" fmla="*/ 66472 w 602"/>
                  <a:gd name="T37" fmla="*/ 88961 h 573"/>
                  <a:gd name="T38" fmla="*/ 92122 w 602"/>
                  <a:gd name="T39" fmla="*/ 53305 h 573"/>
                  <a:gd name="T40" fmla="*/ 107294 w 602"/>
                  <a:gd name="T41" fmla="*/ 68792 h 573"/>
                  <a:gd name="T42" fmla="*/ 2529 w 602"/>
                  <a:gd name="T43" fmla="*/ 129660 h 573"/>
                  <a:gd name="T44" fmla="*/ 0 w 602"/>
                  <a:gd name="T45" fmla="*/ 94003 h 573"/>
                  <a:gd name="T46" fmla="*/ 53828 w 602"/>
                  <a:gd name="T47" fmla="*/ 88961 h 573"/>
                  <a:gd name="T48" fmla="*/ 2529 w 602"/>
                  <a:gd name="T49" fmla="*/ 129660 h 573"/>
                  <a:gd name="T50" fmla="*/ 23121 w 602"/>
                  <a:gd name="T51" fmla="*/ 173240 h 573"/>
                  <a:gd name="T52" fmla="*/ 35765 w 602"/>
                  <a:gd name="T53" fmla="*/ 185846 h 573"/>
                  <a:gd name="T54" fmla="*/ 15534 w 602"/>
                  <a:gd name="T55" fmla="*/ 195930 h 573"/>
                  <a:gd name="T56" fmla="*/ 23121 w 602"/>
                  <a:gd name="T57" fmla="*/ 173240 h 573"/>
                  <a:gd name="T58" fmla="*/ 125357 w 602"/>
                  <a:gd name="T59" fmla="*/ 88961 h 573"/>
                  <a:gd name="T60" fmla="*/ 81645 w 602"/>
                  <a:gd name="T61" fmla="*/ 129660 h 573"/>
                  <a:gd name="T62" fmla="*/ 125357 w 602"/>
                  <a:gd name="T63" fmla="*/ 88961 h 573"/>
                  <a:gd name="T64" fmla="*/ 171238 w 602"/>
                  <a:gd name="T65" fmla="*/ 150189 h 573"/>
                  <a:gd name="T66" fmla="*/ 186411 w 602"/>
                  <a:gd name="T67" fmla="*/ 147668 h 573"/>
                  <a:gd name="T68" fmla="*/ 191468 w 602"/>
                  <a:gd name="T69" fmla="*/ 167837 h 573"/>
                  <a:gd name="T70" fmla="*/ 178824 w 602"/>
                  <a:gd name="T71" fmla="*/ 170358 h 573"/>
                  <a:gd name="T72" fmla="*/ 171238 w 602"/>
                  <a:gd name="T73" fmla="*/ 150189 h 573"/>
                  <a:gd name="T74" fmla="*/ 209531 w 602"/>
                  <a:gd name="T75" fmla="*/ 206015 h 573"/>
                  <a:gd name="T76" fmla="*/ 191468 w 602"/>
                  <a:gd name="T77" fmla="*/ 178282 h 5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573">
                    <a:moveTo>
                      <a:pt x="587" y="360"/>
                    </a:moveTo>
                    <a:lnTo>
                      <a:pt x="587" y="360"/>
                    </a:lnTo>
                    <a:cubicBezTo>
                      <a:pt x="523" y="360"/>
                      <a:pt x="523" y="360"/>
                      <a:pt x="523" y="360"/>
                    </a:cubicBezTo>
                    <a:cubicBezTo>
                      <a:pt x="516" y="353"/>
                      <a:pt x="516" y="353"/>
                      <a:pt x="516" y="346"/>
                    </a:cubicBezTo>
                    <a:cubicBezTo>
                      <a:pt x="516" y="346"/>
                      <a:pt x="509" y="332"/>
                      <a:pt x="502" y="318"/>
                    </a:cubicBezTo>
                    <a:cubicBezTo>
                      <a:pt x="495" y="304"/>
                      <a:pt x="481" y="275"/>
                      <a:pt x="467" y="247"/>
                    </a:cubicBezTo>
                    <a:cubicBezTo>
                      <a:pt x="587" y="247"/>
                      <a:pt x="587" y="247"/>
                      <a:pt x="587" y="247"/>
                    </a:cubicBezTo>
                    <a:cubicBezTo>
                      <a:pt x="594" y="247"/>
                      <a:pt x="601" y="254"/>
                      <a:pt x="601" y="261"/>
                    </a:cubicBezTo>
                    <a:cubicBezTo>
                      <a:pt x="601" y="346"/>
                      <a:pt x="601" y="346"/>
                      <a:pt x="601" y="346"/>
                    </a:cubicBezTo>
                    <a:cubicBezTo>
                      <a:pt x="601" y="353"/>
                      <a:pt x="594" y="360"/>
                      <a:pt x="587" y="360"/>
                    </a:cubicBezTo>
                    <a:close/>
                    <a:moveTo>
                      <a:pt x="467" y="311"/>
                    </a:moveTo>
                    <a:lnTo>
                      <a:pt x="467" y="311"/>
                    </a:lnTo>
                    <a:cubicBezTo>
                      <a:pt x="474" y="311"/>
                      <a:pt x="474" y="311"/>
                      <a:pt x="474" y="311"/>
                    </a:cubicBezTo>
                    <a:cubicBezTo>
                      <a:pt x="481" y="332"/>
                      <a:pt x="488" y="353"/>
                      <a:pt x="495" y="360"/>
                    </a:cubicBezTo>
                    <a:cubicBezTo>
                      <a:pt x="502" y="375"/>
                      <a:pt x="488" y="389"/>
                      <a:pt x="474" y="396"/>
                    </a:cubicBezTo>
                    <a:cubicBezTo>
                      <a:pt x="467" y="396"/>
                      <a:pt x="460" y="403"/>
                      <a:pt x="446" y="396"/>
                    </a:cubicBezTo>
                    <a:cubicBezTo>
                      <a:pt x="431" y="389"/>
                      <a:pt x="361" y="219"/>
                      <a:pt x="340" y="177"/>
                    </a:cubicBezTo>
                    <a:cubicBezTo>
                      <a:pt x="325" y="127"/>
                      <a:pt x="269" y="14"/>
                      <a:pt x="283" y="7"/>
                    </a:cubicBezTo>
                    <a:cubicBezTo>
                      <a:pt x="297" y="0"/>
                      <a:pt x="347" y="92"/>
                      <a:pt x="375" y="148"/>
                    </a:cubicBezTo>
                    <a:cubicBezTo>
                      <a:pt x="396" y="177"/>
                      <a:pt x="431" y="233"/>
                      <a:pt x="453" y="283"/>
                    </a:cubicBezTo>
                    <a:lnTo>
                      <a:pt x="460" y="290"/>
                    </a:lnTo>
                    <a:cubicBezTo>
                      <a:pt x="460" y="290"/>
                      <a:pt x="460" y="290"/>
                      <a:pt x="460" y="297"/>
                    </a:cubicBezTo>
                    <a:cubicBezTo>
                      <a:pt x="460" y="297"/>
                      <a:pt x="460" y="297"/>
                      <a:pt x="467" y="304"/>
                    </a:cubicBezTo>
                    <a:cubicBezTo>
                      <a:pt x="467" y="304"/>
                      <a:pt x="467" y="304"/>
                      <a:pt x="467" y="311"/>
                    </a:cubicBezTo>
                    <a:close/>
                    <a:moveTo>
                      <a:pt x="297" y="191"/>
                    </a:moveTo>
                    <a:lnTo>
                      <a:pt x="297" y="191"/>
                    </a:lnTo>
                    <a:cubicBezTo>
                      <a:pt x="248" y="275"/>
                      <a:pt x="248" y="275"/>
                      <a:pt x="248" y="275"/>
                    </a:cubicBezTo>
                    <a:cubicBezTo>
                      <a:pt x="198" y="360"/>
                      <a:pt x="198" y="360"/>
                      <a:pt x="198" y="360"/>
                    </a:cubicBezTo>
                    <a:cubicBezTo>
                      <a:pt x="127" y="481"/>
                      <a:pt x="127" y="481"/>
                      <a:pt x="127" y="481"/>
                    </a:cubicBezTo>
                    <a:cubicBezTo>
                      <a:pt x="127" y="488"/>
                      <a:pt x="113" y="488"/>
                      <a:pt x="106" y="488"/>
                    </a:cubicBezTo>
                    <a:cubicBezTo>
                      <a:pt x="71" y="466"/>
                      <a:pt x="71" y="466"/>
                      <a:pt x="71" y="466"/>
                    </a:cubicBezTo>
                    <a:cubicBezTo>
                      <a:pt x="64" y="459"/>
                      <a:pt x="64" y="452"/>
                      <a:pt x="71" y="445"/>
                    </a:cubicBezTo>
                    <a:cubicBezTo>
                      <a:pt x="120" y="360"/>
                      <a:pt x="120" y="360"/>
                      <a:pt x="120" y="360"/>
                    </a:cubicBezTo>
                    <a:cubicBezTo>
                      <a:pt x="184" y="247"/>
                      <a:pt x="184" y="247"/>
                      <a:pt x="184" y="247"/>
                    </a:cubicBezTo>
                    <a:cubicBezTo>
                      <a:pt x="233" y="155"/>
                      <a:pt x="233" y="155"/>
                      <a:pt x="233" y="155"/>
                    </a:cubicBezTo>
                    <a:cubicBezTo>
                      <a:pt x="240" y="148"/>
                      <a:pt x="248" y="141"/>
                      <a:pt x="255" y="148"/>
                    </a:cubicBezTo>
                    <a:cubicBezTo>
                      <a:pt x="290" y="170"/>
                      <a:pt x="290" y="170"/>
                      <a:pt x="290" y="170"/>
                    </a:cubicBezTo>
                    <a:cubicBezTo>
                      <a:pt x="297" y="170"/>
                      <a:pt x="304" y="184"/>
                      <a:pt x="297" y="191"/>
                    </a:cubicBezTo>
                    <a:close/>
                    <a:moveTo>
                      <a:pt x="7" y="360"/>
                    </a:moveTo>
                    <a:lnTo>
                      <a:pt x="7" y="360"/>
                    </a:lnTo>
                    <a:cubicBezTo>
                      <a:pt x="0" y="360"/>
                      <a:pt x="0" y="353"/>
                      <a:pt x="0" y="346"/>
                    </a:cubicBezTo>
                    <a:cubicBezTo>
                      <a:pt x="0" y="261"/>
                      <a:pt x="0" y="261"/>
                      <a:pt x="0" y="261"/>
                    </a:cubicBezTo>
                    <a:cubicBezTo>
                      <a:pt x="0" y="254"/>
                      <a:pt x="0" y="247"/>
                      <a:pt x="7" y="247"/>
                    </a:cubicBezTo>
                    <a:cubicBezTo>
                      <a:pt x="149" y="247"/>
                      <a:pt x="149" y="247"/>
                      <a:pt x="149" y="247"/>
                    </a:cubicBezTo>
                    <a:cubicBezTo>
                      <a:pt x="92" y="360"/>
                      <a:pt x="92" y="360"/>
                      <a:pt x="92" y="360"/>
                    </a:cubicBezTo>
                    <a:lnTo>
                      <a:pt x="7" y="360"/>
                    </a:lnTo>
                    <a:close/>
                    <a:moveTo>
                      <a:pt x="64" y="481"/>
                    </a:moveTo>
                    <a:lnTo>
                      <a:pt x="64" y="481"/>
                    </a:lnTo>
                    <a:cubicBezTo>
                      <a:pt x="99" y="502"/>
                      <a:pt x="99" y="502"/>
                      <a:pt x="99" y="502"/>
                    </a:cubicBezTo>
                    <a:cubicBezTo>
                      <a:pt x="106" y="509"/>
                      <a:pt x="106" y="516"/>
                      <a:pt x="99" y="516"/>
                    </a:cubicBezTo>
                    <a:cubicBezTo>
                      <a:pt x="50" y="551"/>
                      <a:pt x="50" y="551"/>
                      <a:pt x="50" y="551"/>
                    </a:cubicBezTo>
                    <a:cubicBezTo>
                      <a:pt x="43" y="551"/>
                      <a:pt x="43" y="551"/>
                      <a:pt x="43" y="544"/>
                    </a:cubicBezTo>
                    <a:cubicBezTo>
                      <a:pt x="50" y="488"/>
                      <a:pt x="50" y="488"/>
                      <a:pt x="50" y="488"/>
                    </a:cubicBezTo>
                    <a:cubicBezTo>
                      <a:pt x="50" y="481"/>
                      <a:pt x="57" y="481"/>
                      <a:pt x="64" y="481"/>
                    </a:cubicBezTo>
                    <a:close/>
                    <a:moveTo>
                      <a:pt x="347" y="247"/>
                    </a:moveTo>
                    <a:lnTo>
                      <a:pt x="347" y="247"/>
                    </a:lnTo>
                    <a:cubicBezTo>
                      <a:pt x="368" y="297"/>
                      <a:pt x="382" y="332"/>
                      <a:pt x="396" y="360"/>
                    </a:cubicBezTo>
                    <a:cubicBezTo>
                      <a:pt x="226" y="360"/>
                      <a:pt x="226" y="360"/>
                      <a:pt x="226" y="360"/>
                    </a:cubicBezTo>
                    <a:cubicBezTo>
                      <a:pt x="290" y="247"/>
                      <a:pt x="290" y="247"/>
                      <a:pt x="290" y="247"/>
                    </a:cubicBezTo>
                    <a:lnTo>
                      <a:pt x="347" y="247"/>
                    </a:lnTo>
                    <a:close/>
                    <a:moveTo>
                      <a:pt x="474" y="417"/>
                    </a:moveTo>
                    <a:lnTo>
                      <a:pt x="474" y="417"/>
                    </a:lnTo>
                    <a:cubicBezTo>
                      <a:pt x="495" y="403"/>
                      <a:pt x="495" y="403"/>
                      <a:pt x="495" y="403"/>
                    </a:cubicBezTo>
                    <a:cubicBezTo>
                      <a:pt x="502" y="403"/>
                      <a:pt x="516" y="403"/>
                      <a:pt x="516" y="410"/>
                    </a:cubicBezTo>
                    <a:cubicBezTo>
                      <a:pt x="537" y="445"/>
                      <a:pt x="537" y="445"/>
                      <a:pt x="537" y="445"/>
                    </a:cubicBezTo>
                    <a:cubicBezTo>
                      <a:pt x="537" y="452"/>
                      <a:pt x="537" y="459"/>
                      <a:pt x="530" y="466"/>
                    </a:cubicBezTo>
                    <a:cubicBezTo>
                      <a:pt x="516" y="473"/>
                      <a:pt x="516" y="473"/>
                      <a:pt x="516" y="473"/>
                    </a:cubicBezTo>
                    <a:cubicBezTo>
                      <a:pt x="509" y="481"/>
                      <a:pt x="495" y="481"/>
                      <a:pt x="495" y="473"/>
                    </a:cubicBezTo>
                    <a:cubicBezTo>
                      <a:pt x="474" y="438"/>
                      <a:pt x="474" y="438"/>
                      <a:pt x="474" y="438"/>
                    </a:cubicBezTo>
                    <a:cubicBezTo>
                      <a:pt x="467" y="431"/>
                      <a:pt x="467" y="417"/>
                      <a:pt x="474" y="417"/>
                    </a:cubicBezTo>
                    <a:close/>
                    <a:moveTo>
                      <a:pt x="580" y="572"/>
                    </a:moveTo>
                    <a:lnTo>
                      <a:pt x="580" y="572"/>
                    </a:lnTo>
                    <a:cubicBezTo>
                      <a:pt x="580" y="558"/>
                      <a:pt x="544" y="551"/>
                      <a:pt x="530" y="530"/>
                    </a:cubicBezTo>
                    <a:cubicBezTo>
                      <a:pt x="509" y="509"/>
                      <a:pt x="523" y="502"/>
                      <a:pt x="530" y="495"/>
                    </a:cubicBezTo>
                    <a:cubicBezTo>
                      <a:pt x="594" y="459"/>
                      <a:pt x="580" y="572"/>
                      <a:pt x="580" y="572"/>
                    </a:cubicBez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sz="2365">
                  <a:solidFill>
                    <a:schemeClr val="bg1">
                      <a:lumMod val="85000"/>
                    </a:schemeClr>
                  </a:solidFill>
                </a:endParaRPr>
              </a:p>
            </p:txBody>
          </p:sp>
        </p:grpSp>
        <p:grpSp>
          <p:nvGrpSpPr>
            <p:cNvPr id="17" name="组合 16"/>
            <p:cNvGrpSpPr/>
            <p:nvPr/>
          </p:nvGrpSpPr>
          <p:grpSpPr>
            <a:xfrm>
              <a:off x="6002221" y="2848715"/>
              <a:ext cx="801843" cy="801843"/>
              <a:chOff x="7228334" y="4133505"/>
              <a:chExt cx="801843" cy="801843"/>
            </a:xfrm>
          </p:grpSpPr>
          <p:sp>
            <p:nvSpPr>
              <p:cNvPr id="18" name="橢圓 9"/>
              <p:cNvSpPr/>
              <p:nvPr/>
            </p:nvSpPr>
            <p:spPr>
              <a:xfrm>
                <a:off x="7228334" y="4133505"/>
                <a:ext cx="801843" cy="801843"/>
              </a:xfrm>
              <a:prstGeom prst="ellipse">
                <a:avLst/>
              </a:prstGeom>
              <a:solidFill>
                <a:srgbClr val="A2D7DB"/>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sp>
            <p:nvSpPr>
              <p:cNvPr id="19" name="Freeform 16"/>
              <p:cNvSpPr>
                <a:spLocks noChangeArrowheads="1"/>
              </p:cNvSpPr>
              <p:nvPr/>
            </p:nvSpPr>
            <p:spPr bwMode="auto">
              <a:xfrm>
                <a:off x="7510231" y="4387789"/>
                <a:ext cx="243581" cy="320133"/>
              </a:xfrm>
              <a:custGeom>
                <a:avLst/>
                <a:gdLst>
                  <a:gd name="T0" fmla="*/ 69059 w 461"/>
                  <a:gd name="T1" fmla="*/ 142453 h 609"/>
                  <a:gd name="T2" fmla="*/ 69059 w 461"/>
                  <a:gd name="T3" fmla="*/ 142453 h 609"/>
                  <a:gd name="T4" fmla="*/ 63997 w 461"/>
                  <a:gd name="T5" fmla="*/ 162598 h 609"/>
                  <a:gd name="T6" fmla="*/ 58935 w 461"/>
                  <a:gd name="T7" fmla="*/ 183102 h 609"/>
                  <a:gd name="T8" fmla="*/ 40857 w 461"/>
                  <a:gd name="T9" fmla="*/ 213319 h 609"/>
                  <a:gd name="T10" fmla="*/ 35795 w 461"/>
                  <a:gd name="T11" fmla="*/ 215837 h 609"/>
                  <a:gd name="T12" fmla="*/ 33264 w 461"/>
                  <a:gd name="T13" fmla="*/ 213319 h 609"/>
                  <a:gd name="T14" fmla="*/ 33264 w 461"/>
                  <a:gd name="T15" fmla="*/ 185620 h 609"/>
                  <a:gd name="T16" fmla="*/ 38326 w 461"/>
                  <a:gd name="T17" fmla="*/ 155043 h 609"/>
                  <a:gd name="T18" fmla="*/ 51342 w 461"/>
                  <a:gd name="T19" fmla="*/ 103962 h 609"/>
                  <a:gd name="T20" fmla="*/ 51342 w 461"/>
                  <a:gd name="T21" fmla="*/ 98925 h 609"/>
                  <a:gd name="T22" fmla="*/ 48811 w 461"/>
                  <a:gd name="T23" fmla="*/ 86335 h 609"/>
                  <a:gd name="T24" fmla="*/ 48811 w 461"/>
                  <a:gd name="T25" fmla="*/ 68708 h 609"/>
                  <a:gd name="T26" fmla="*/ 66528 w 461"/>
                  <a:gd name="T27" fmla="*/ 48204 h 609"/>
                  <a:gd name="T28" fmla="*/ 79544 w 461"/>
                  <a:gd name="T29" fmla="*/ 50722 h 609"/>
                  <a:gd name="T30" fmla="*/ 87137 w 461"/>
                  <a:gd name="T31" fmla="*/ 60794 h 609"/>
                  <a:gd name="T32" fmla="*/ 87137 w 461"/>
                  <a:gd name="T33" fmla="*/ 76263 h 609"/>
                  <a:gd name="T34" fmla="*/ 79544 w 461"/>
                  <a:gd name="T35" fmla="*/ 103962 h 609"/>
                  <a:gd name="T36" fmla="*/ 77013 w 461"/>
                  <a:gd name="T37" fmla="*/ 119430 h 609"/>
                  <a:gd name="T38" fmla="*/ 84606 w 461"/>
                  <a:gd name="T39" fmla="*/ 132021 h 609"/>
                  <a:gd name="T40" fmla="*/ 97261 w 461"/>
                  <a:gd name="T41" fmla="*/ 134539 h 609"/>
                  <a:gd name="T42" fmla="*/ 120401 w 461"/>
                  <a:gd name="T43" fmla="*/ 121948 h 609"/>
                  <a:gd name="T44" fmla="*/ 135586 w 461"/>
                  <a:gd name="T45" fmla="*/ 81299 h 609"/>
                  <a:gd name="T46" fmla="*/ 135586 w 461"/>
                  <a:gd name="T47" fmla="*/ 66190 h 609"/>
                  <a:gd name="T48" fmla="*/ 125463 w 461"/>
                  <a:gd name="T49" fmla="*/ 38131 h 609"/>
                  <a:gd name="T50" fmla="*/ 104854 w 461"/>
                  <a:gd name="T51" fmla="*/ 22663 h 609"/>
                  <a:gd name="T52" fmla="*/ 74121 w 461"/>
                  <a:gd name="T53" fmla="*/ 22663 h 609"/>
                  <a:gd name="T54" fmla="*/ 30733 w 461"/>
                  <a:gd name="T55" fmla="*/ 50722 h 609"/>
                  <a:gd name="T56" fmla="*/ 23140 w 461"/>
                  <a:gd name="T57" fmla="*/ 81299 h 609"/>
                  <a:gd name="T58" fmla="*/ 30733 w 461"/>
                  <a:gd name="T59" fmla="*/ 101444 h 609"/>
                  <a:gd name="T60" fmla="*/ 33264 w 461"/>
                  <a:gd name="T61" fmla="*/ 106840 h 609"/>
                  <a:gd name="T62" fmla="*/ 33264 w 461"/>
                  <a:gd name="T63" fmla="*/ 116912 h 609"/>
                  <a:gd name="T64" fmla="*/ 28202 w 461"/>
                  <a:gd name="T65" fmla="*/ 124466 h 609"/>
                  <a:gd name="T66" fmla="*/ 23140 w 461"/>
                  <a:gd name="T67" fmla="*/ 124466 h 609"/>
                  <a:gd name="T68" fmla="*/ 0 w 461"/>
                  <a:gd name="T69" fmla="*/ 91371 h 609"/>
                  <a:gd name="T70" fmla="*/ 0 w 461"/>
                  <a:gd name="T71" fmla="*/ 63312 h 609"/>
                  <a:gd name="T72" fmla="*/ 10485 w 461"/>
                  <a:gd name="T73" fmla="*/ 43167 h 609"/>
                  <a:gd name="T74" fmla="*/ 38326 w 461"/>
                  <a:gd name="T75" fmla="*/ 12591 h 609"/>
                  <a:gd name="T76" fmla="*/ 71590 w 461"/>
                  <a:gd name="T77" fmla="*/ 0 h 609"/>
                  <a:gd name="T78" fmla="*/ 87137 w 461"/>
                  <a:gd name="T79" fmla="*/ 0 h 609"/>
                  <a:gd name="T80" fmla="*/ 122932 w 461"/>
                  <a:gd name="T81" fmla="*/ 7554 h 609"/>
                  <a:gd name="T82" fmla="*/ 148241 w 461"/>
                  <a:gd name="T83" fmla="*/ 25541 h 609"/>
                  <a:gd name="T84" fmla="*/ 163788 w 461"/>
                  <a:gd name="T85" fmla="*/ 53240 h 609"/>
                  <a:gd name="T86" fmla="*/ 166319 w 461"/>
                  <a:gd name="T87" fmla="*/ 73744 h 609"/>
                  <a:gd name="T88" fmla="*/ 163788 w 461"/>
                  <a:gd name="T89" fmla="*/ 91371 h 609"/>
                  <a:gd name="T90" fmla="*/ 130525 w 461"/>
                  <a:gd name="T91" fmla="*/ 147489 h 609"/>
                  <a:gd name="T92" fmla="*/ 117870 w 461"/>
                  <a:gd name="T93" fmla="*/ 155043 h 609"/>
                  <a:gd name="T94" fmla="*/ 97261 w 461"/>
                  <a:gd name="T95" fmla="*/ 157561 h 609"/>
                  <a:gd name="T96" fmla="*/ 82075 w 461"/>
                  <a:gd name="T97" fmla="*/ 152525 h 609"/>
                  <a:gd name="T98" fmla="*/ 69059 w 461"/>
                  <a:gd name="T99" fmla="*/ 142453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 h="609">
                    <a:moveTo>
                      <a:pt x="191" y="396"/>
                    </a:moveTo>
                    <a:lnTo>
                      <a:pt x="191" y="396"/>
                    </a:lnTo>
                    <a:cubicBezTo>
                      <a:pt x="184" y="410"/>
                      <a:pt x="184" y="431"/>
                      <a:pt x="177" y="452"/>
                    </a:cubicBezTo>
                    <a:cubicBezTo>
                      <a:pt x="170" y="473"/>
                      <a:pt x="170" y="495"/>
                      <a:pt x="163" y="509"/>
                    </a:cubicBezTo>
                    <a:cubicBezTo>
                      <a:pt x="149" y="544"/>
                      <a:pt x="135" y="572"/>
                      <a:pt x="113" y="593"/>
                    </a:cubicBezTo>
                    <a:cubicBezTo>
                      <a:pt x="99" y="608"/>
                      <a:pt x="99" y="600"/>
                      <a:pt x="99" y="600"/>
                    </a:cubicBezTo>
                    <a:cubicBezTo>
                      <a:pt x="92" y="600"/>
                      <a:pt x="92" y="600"/>
                      <a:pt x="92" y="593"/>
                    </a:cubicBezTo>
                    <a:cubicBezTo>
                      <a:pt x="92" y="572"/>
                      <a:pt x="92" y="544"/>
                      <a:pt x="92" y="516"/>
                    </a:cubicBezTo>
                    <a:cubicBezTo>
                      <a:pt x="92" y="487"/>
                      <a:pt x="99" y="459"/>
                      <a:pt x="106" y="431"/>
                    </a:cubicBezTo>
                    <a:cubicBezTo>
                      <a:pt x="120" y="389"/>
                      <a:pt x="128" y="339"/>
                      <a:pt x="142" y="289"/>
                    </a:cubicBezTo>
                    <a:cubicBezTo>
                      <a:pt x="142" y="282"/>
                      <a:pt x="142" y="282"/>
                      <a:pt x="142" y="275"/>
                    </a:cubicBezTo>
                    <a:cubicBezTo>
                      <a:pt x="142" y="261"/>
                      <a:pt x="135" y="254"/>
                      <a:pt x="135" y="240"/>
                    </a:cubicBezTo>
                    <a:cubicBezTo>
                      <a:pt x="135" y="219"/>
                      <a:pt x="135" y="205"/>
                      <a:pt x="135" y="191"/>
                    </a:cubicBezTo>
                    <a:cubicBezTo>
                      <a:pt x="142" y="169"/>
                      <a:pt x="156" y="148"/>
                      <a:pt x="184" y="134"/>
                    </a:cubicBezTo>
                    <a:cubicBezTo>
                      <a:pt x="198" y="134"/>
                      <a:pt x="213" y="134"/>
                      <a:pt x="220" y="141"/>
                    </a:cubicBezTo>
                    <a:cubicBezTo>
                      <a:pt x="234" y="148"/>
                      <a:pt x="241" y="155"/>
                      <a:pt x="241" y="169"/>
                    </a:cubicBezTo>
                    <a:cubicBezTo>
                      <a:pt x="248" y="184"/>
                      <a:pt x="241" y="205"/>
                      <a:pt x="241" y="212"/>
                    </a:cubicBezTo>
                    <a:cubicBezTo>
                      <a:pt x="234" y="240"/>
                      <a:pt x="227" y="261"/>
                      <a:pt x="220" y="289"/>
                    </a:cubicBezTo>
                    <a:cubicBezTo>
                      <a:pt x="213" y="304"/>
                      <a:pt x="213" y="318"/>
                      <a:pt x="213" y="332"/>
                    </a:cubicBezTo>
                    <a:cubicBezTo>
                      <a:pt x="220" y="346"/>
                      <a:pt x="227" y="360"/>
                      <a:pt x="234" y="367"/>
                    </a:cubicBezTo>
                    <a:cubicBezTo>
                      <a:pt x="248" y="374"/>
                      <a:pt x="255" y="374"/>
                      <a:pt x="269" y="374"/>
                    </a:cubicBezTo>
                    <a:cubicBezTo>
                      <a:pt x="304" y="374"/>
                      <a:pt x="318" y="353"/>
                      <a:pt x="333" y="339"/>
                    </a:cubicBezTo>
                    <a:cubicBezTo>
                      <a:pt x="354" y="311"/>
                      <a:pt x="368" y="275"/>
                      <a:pt x="375" y="226"/>
                    </a:cubicBezTo>
                    <a:cubicBezTo>
                      <a:pt x="375" y="212"/>
                      <a:pt x="375" y="198"/>
                      <a:pt x="375" y="184"/>
                    </a:cubicBezTo>
                    <a:cubicBezTo>
                      <a:pt x="375" y="148"/>
                      <a:pt x="368" y="127"/>
                      <a:pt x="347" y="106"/>
                    </a:cubicBezTo>
                    <a:cubicBezTo>
                      <a:pt x="333" y="92"/>
                      <a:pt x="318" y="78"/>
                      <a:pt x="290" y="63"/>
                    </a:cubicBezTo>
                    <a:cubicBezTo>
                      <a:pt x="269" y="56"/>
                      <a:pt x="234" y="56"/>
                      <a:pt x="205" y="63"/>
                    </a:cubicBezTo>
                    <a:cubicBezTo>
                      <a:pt x="149" y="71"/>
                      <a:pt x="106" y="99"/>
                      <a:pt x="85" y="141"/>
                    </a:cubicBezTo>
                    <a:cubicBezTo>
                      <a:pt x="71" y="169"/>
                      <a:pt x="64" y="191"/>
                      <a:pt x="64" y="226"/>
                    </a:cubicBezTo>
                    <a:cubicBezTo>
                      <a:pt x="64" y="247"/>
                      <a:pt x="71" y="268"/>
                      <a:pt x="85" y="282"/>
                    </a:cubicBezTo>
                    <a:cubicBezTo>
                      <a:pt x="85" y="289"/>
                      <a:pt x="92" y="289"/>
                      <a:pt x="92" y="297"/>
                    </a:cubicBezTo>
                    <a:cubicBezTo>
                      <a:pt x="99" y="304"/>
                      <a:pt x="92" y="318"/>
                      <a:pt x="92" y="325"/>
                    </a:cubicBezTo>
                    <a:cubicBezTo>
                      <a:pt x="85" y="332"/>
                      <a:pt x="85" y="346"/>
                      <a:pt x="78" y="346"/>
                    </a:cubicBezTo>
                    <a:cubicBezTo>
                      <a:pt x="71" y="346"/>
                      <a:pt x="64" y="346"/>
                      <a:pt x="64" y="346"/>
                    </a:cubicBezTo>
                    <a:cubicBezTo>
                      <a:pt x="29" y="325"/>
                      <a:pt x="15" y="297"/>
                      <a:pt x="0" y="254"/>
                    </a:cubicBezTo>
                    <a:cubicBezTo>
                      <a:pt x="0" y="233"/>
                      <a:pt x="0" y="205"/>
                      <a:pt x="0" y="176"/>
                    </a:cubicBezTo>
                    <a:cubicBezTo>
                      <a:pt x="7" y="155"/>
                      <a:pt x="15" y="134"/>
                      <a:pt x="29" y="120"/>
                    </a:cubicBezTo>
                    <a:cubicBezTo>
                      <a:pt x="43" y="85"/>
                      <a:pt x="71" y="56"/>
                      <a:pt x="106" y="35"/>
                    </a:cubicBezTo>
                    <a:cubicBezTo>
                      <a:pt x="135" y="21"/>
                      <a:pt x="163" y="7"/>
                      <a:pt x="198" y="0"/>
                    </a:cubicBezTo>
                    <a:cubicBezTo>
                      <a:pt x="213" y="0"/>
                      <a:pt x="227" y="0"/>
                      <a:pt x="241" y="0"/>
                    </a:cubicBezTo>
                    <a:cubicBezTo>
                      <a:pt x="276" y="0"/>
                      <a:pt x="311" y="7"/>
                      <a:pt x="340" y="21"/>
                    </a:cubicBezTo>
                    <a:cubicBezTo>
                      <a:pt x="368" y="35"/>
                      <a:pt x="389" y="49"/>
                      <a:pt x="410" y="71"/>
                    </a:cubicBezTo>
                    <a:cubicBezTo>
                      <a:pt x="431" y="92"/>
                      <a:pt x="446" y="113"/>
                      <a:pt x="453" y="148"/>
                    </a:cubicBezTo>
                    <a:cubicBezTo>
                      <a:pt x="460" y="162"/>
                      <a:pt x="460" y="184"/>
                      <a:pt x="460" y="205"/>
                    </a:cubicBezTo>
                    <a:cubicBezTo>
                      <a:pt x="460" y="219"/>
                      <a:pt x="460" y="240"/>
                      <a:pt x="453" y="254"/>
                    </a:cubicBezTo>
                    <a:cubicBezTo>
                      <a:pt x="446" y="325"/>
                      <a:pt x="410" y="382"/>
                      <a:pt x="361" y="410"/>
                    </a:cubicBezTo>
                    <a:cubicBezTo>
                      <a:pt x="354" y="417"/>
                      <a:pt x="340" y="424"/>
                      <a:pt x="326" y="431"/>
                    </a:cubicBezTo>
                    <a:cubicBezTo>
                      <a:pt x="304" y="431"/>
                      <a:pt x="290" y="438"/>
                      <a:pt x="269" y="438"/>
                    </a:cubicBezTo>
                    <a:cubicBezTo>
                      <a:pt x="255" y="431"/>
                      <a:pt x="234" y="431"/>
                      <a:pt x="227" y="424"/>
                    </a:cubicBezTo>
                    <a:cubicBezTo>
                      <a:pt x="213" y="417"/>
                      <a:pt x="198" y="403"/>
                      <a:pt x="191" y="396"/>
                    </a:cubicBez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sz="2365">
                  <a:solidFill>
                    <a:schemeClr val="bg1">
                      <a:lumMod val="85000"/>
                    </a:schemeClr>
                  </a:solidFill>
                </a:endParaRPr>
              </a:p>
            </p:txBody>
          </p:sp>
        </p:grpSp>
        <p:sp>
          <p:nvSpPr>
            <p:cNvPr id="20" name="橢圓 6"/>
            <p:cNvSpPr/>
            <p:nvPr/>
          </p:nvSpPr>
          <p:spPr>
            <a:xfrm>
              <a:off x="3281200" y="1870165"/>
              <a:ext cx="473634" cy="473634"/>
            </a:xfrm>
            <a:prstGeom prst="ellipse">
              <a:avLst/>
            </a:prstGeom>
            <a:solidFill>
              <a:schemeClr val="bg2">
                <a:lumMod val="2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sp>
          <p:nvSpPr>
            <p:cNvPr id="21" name="橢圓 6"/>
            <p:cNvSpPr/>
            <p:nvPr/>
          </p:nvSpPr>
          <p:spPr>
            <a:xfrm>
              <a:off x="5759713" y="2027157"/>
              <a:ext cx="473634" cy="473634"/>
            </a:xfrm>
            <a:prstGeom prst="ellipse">
              <a:avLst/>
            </a:prstGeom>
            <a:solidFill>
              <a:schemeClr val="bg2">
                <a:lumMod val="2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4205" kern="0">
                <a:solidFill>
                  <a:schemeClr val="bg1">
                    <a:lumMod val="85000"/>
                  </a:schemeClr>
                </a:solidFill>
                <a:latin typeface="Arial"/>
                <a:ea typeface="Microsoft JhengHei" panose="020B0604030504040204" charset="-120"/>
              </a:endParaRPr>
            </a:p>
          </p:txBody>
        </p:sp>
      </p:grpSp>
      <p:sp>
        <p:nvSpPr>
          <p:cNvPr id="35" name="文本框 34"/>
          <p:cNvSpPr txBox="1"/>
          <p:nvPr/>
        </p:nvSpPr>
        <p:spPr>
          <a:xfrm>
            <a:off x="1217330" y="2405067"/>
            <a:ext cx="2580233" cy="497059"/>
          </a:xfrm>
          <a:prstGeom prst="rect">
            <a:avLst/>
          </a:prstGeom>
          <a:noFill/>
        </p:spPr>
        <p:txBody>
          <a:bodyPr wrap="square" rtlCol="0">
            <a:spAutoFit/>
          </a:bodyPr>
          <a:lstStyle/>
          <a:p>
            <a:pPr algn="ctr">
              <a:spcBef>
                <a:spcPts val="600"/>
              </a:spcBef>
            </a:pPr>
            <a:r>
              <a:rPr lang="en-US" altLang="zh-CN" sz="1315" dirty="0">
                <a:latin typeface="微软雅黑" panose="020B0503020204020204" charset="-122"/>
                <a:ea typeface="微软雅黑" panose="020B0503020204020204" charset="-122"/>
                <a:cs typeface="Hiragino Sans GB W3" charset="-122"/>
              </a:rPr>
              <a:t>Click here to add content, content to match the title. </a:t>
            </a:r>
          </a:p>
        </p:txBody>
      </p:sp>
      <p:sp>
        <p:nvSpPr>
          <p:cNvPr id="36" name="Rectangle 24"/>
          <p:cNvSpPr>
            <a:spLocks noChangeArrowheads="1"/>
          </p:cNvSpPr>
          <p:nvPr/>
        </p:nvSpPr>
        <p:spPr bwMode="auto">
          <a:xfrm>
            <a:off x="1606880" y="2116474"/>
            <a:ext cx="1647928" cy="27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575" b="1" dirty="0">
                <a:solidFill>
                  <a:schemeClr val="bg2">
                    <a:lumMod val="25000"/>
                  </a:schemeClr>
                </a:solidFill>
                <a:latin typeface="微软雅黑" panose="020B0503020204020204" charset="-122"/>
                <a:ea typeface="微软雅黑" panose="020B0503020204020204" charset="-122"/>
              </a:rPr>
              <a:t>ADD TITLE TEXT</a:t>
            </a:r>
            <a:endParaRPr lang="zh-CN" altLang="en-US" sz="1575" b="1" dirty="0">
              <a:solidFill>
                <a:schemeClr val="bg2">
                  <a:lumMod val="25000"/>
                </a:schemeClr>
              </a:solidFill>
            </a:endParaRPr>
          </a:p>
        </p:txBody>
      </p:sp>
      <p:sp>
        <p:nvSpPr>
          <p:cNvPr id="38" name="Rectangle 24"/>
          <p:cNvSpPr>
            <a:spLocks noChangeArrowheads="1"/>
          </p:cNvSpPr>
          <p:nvPr/>
        </p:nvSpPr>
        <p:spPr bwMode="auto">
          <a:xfrm>
            <a:off x="1608086" y="3975179"/>
            <a:ext cx="1647928" cy="27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575" b="1" dirty="0">
                <a:solidFill>
                  <a:schemeClr val="bg2">
                    <a:lumMod val="25000"/>
                  </a:schemeClr>
                </a:solidFill>
                <a:latin typeface="微软雅黑" panose="020B0503020204020204" charset="-122"/>
                <a:ea typeface="微软雅黑" panose="020B0503020204020204" charset="-122"/>
              </a:rPr>
              <a:t>ADD TITLE TEXT</a:t>
            </a:r>
            <a:endParaRPr lang="zh-CN" altLang="en-US" sz="1575" b="1" dirty="0">
              <a:solidFill>
                <a:schemeClr val="bg2">
                  <a:lumMod val="25000"/>
                </a:schemeClr>
              </a:solidFill>
            </a:endParaRPr>
          </a:p>
        </p:txBody>
      </p:sp>
      <p:sp>
        <p:nvSpPr>
          <p:cNvPr id="40" name="Rectangle 24"/>
          <p:cNvSpPr>
            <a:spLocks noChangeArrowheads="1"/>
          </p:cNvSpPr>
          <p:nvPr/>
        </p:nvSpPr>
        <p:spPr bwMode="auto">
          <a:xfrm>
            <a:off x="8501499" y="2116474"/>
            <a:ext cx="1647928" cy="27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575" b="1" dirty="0">
                <a:solidFill>
                  <a:schemeClr val="bg2">
                    <a:lumMod val="25000"/>
                  </a:schemeClr>
                </a:solidFill>
                <a:latin typeface="微软雅黑" panose="020B0503020204020204" charset="-122"/>
                <a:ea typeface="微软雅黑" panose="020B0503020204020204" charset="-122"/>
              </a:rPr>
              <a:t>ADD TITLE TEXT</a:t>
            </a:r>
            <a:endParaRPr lang="zh-CN" altLang="en-US" sz="1575" b="1" dirty="0">
              <a:solidFill>
                <a:schemeClr val="bg2">
                  <a:lumMod val="25000"/>
                </a:schemeClr>
              </a:solidFill>
            </a:endParaRPr>
          </a:p>
        </p:txBody>
      </p:sp>
      <p:sp>
        <p:nvSpPr>
          <p:cNvPr id="42" name="Rectangle 24"/>
          <p:cNvSpPr>
            <a:spLocks noChangeArrowheads="1"/>
          </p:cNvSpPr>
          <p:nvPr/>
        </p:nvSpPr>
        <p:spPr bwMode="auto">
          <a:xfrm>
            <a:off x="8502705" y="3975179"/>
            <a:ext cx="1647928" cy="27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1575" b="1" dirty="0">
                <a:solidFill>
                  <a:schemeClr val="bg2">
                    <a:lumMod val="25000"/>
                  </a:schemeClr>
                </a:solidFill>
                <a:latin typeface="微软雅黑" panose="020B0503020204020204" charset="-122"/>
                <a:ea typeface="微软雅黑" panose="020B0503020204020204" charset="-122"/>
              </a:rPr>
              <a:t>ADD TITLE TEXT</a:t>
            </a:r>
            <a:endParaRPr lang="zh-CN" altLang="en-US" sz="1575" b="1" dirty="0">
              <a:solidFill>
                <a:schemeClr val="bg2">
                  <a:lumMod val="25000"/>
                </a:schemeClr>
              </a:solidFill>
            </a:endParaRPr>
          </a:p>
        </p:txBody>
      </p:sp>
      <p:sp>
        <p:nvSpPr>
          <p:cNvPr id="27" name="文本框 26">
            <a:extLst>
              <a:ext uri="{FF2B5EF4-FFF2-40B4-BE49-F238E27FC236}">
                <a16:creationId xmlns:a16="http://schemas.microsoft.com/office/drawing/2014/main" id="{F492C662-7E5F-4F85-94C5-0D88164C1138}"/>
              </a:ext>
            </a:extLst>
          </p:cNvPr>
          <p:cNvSpPr txBox="1"/>
          <p:nvPr/>
        </p:nvSpPr>
        <p:spPr>
          <a:xfrm>
            <a:off x="1217330" y="4269036"/>
            <a:ext cx="2580233" cy="497059"/>
          </a:xfrm>
          <a:prstGeom prst="rect">
            <a:avLst/>
          </a:prstGeom>
          <a:noFill/>
        </p:spPr>
        <p:txBody>
          <a:bodyPr wrap="square" rtlCol="0">
            <a:spAutoFit/>
          </a:bodyPr>
          <a:lstStyle/>
          <a:p>
            <a:pPr algn="ctr">
              <a:spcBef>
                <a:spcPts val="600"/>
              </a:spcBef>
            </a:pPr>
            <a:r>
              <a:rPr lang="en-US" altLang="zh-CN" sz="1315" dirty="0">
                <a:latin typeface="微软雅黑" panose="020B0503020204020204" charset="-122"/>
                <a:ea typeface="微软雅黑" panose="020B0503020204020204" charset="-122"/>
                <a:cs typeface="Hiragino Sans GB W3" charset="-122"/>
              </a:rPr>
              <a:t>Click here to add content, content to match the title. </a:t>
            </a:r>
          </a:p>
        </p:txBody>
      </p:sp>
      <p:sp>
        <p:nvSpPr>
          <p:cNvPr id="28" name="文本框 27">
            <a:extLst>
              <a:ext uri="{FF2B5EF4-FFF2-40B4-BE49-F238E27FC236}">
                <a16:creationId xmlns:a16="http://schemas.microsoft.com/office/drawing/2014/main" id="{311C603A-E4DB-467D-A40A-284B23CDBB67}"/>
              </a:ext>
            </a:extLst>
          </p:cNvPr>
          <p:cNvSpPr txBox="1"/>
          <p:nvPr/>
        </p:nvSpPr>
        <p:spPr>
          <a:xfrm>
            <a:off x="8004991" y="2405067"/>
            <a:ext cx="2580233" cy="497059"/>
          </a:xfrm>
          <a:prstGeom prst="rect">
            <a:avLst/>
          </a:prstGeom>
          <a:noFill/>
        </p:spPr>
        <p:txBody>
          <a:bodyPr wrap="square" rtlCol="0">
            <a:spAutoFit/>
          </a:bodyPr>
          <a:lstStyle/>
          <a:p>
            <a:pPr algn="ctr">
              <a:spcBef>
                <a:spcPts val="600"/>
              </a:spcBef>
            </a:pPr>
            <a:r>
              <a:rPr lang="en-US" altLang="zh-CN" sz="1315" dirty="0">
                <a:latin typeface="微软雅黑" panose="020B0503020204020204" charset="-122"/>
                <a:ea typeface="微软雅黑" panose="020B0503020204020204" charset="-122"/>
                <a:cs typeface="Hiragino Sans GB W3" charset="-122"/>
              </a:rPr>
              <a:t>Click here to add content, content to match the title. </a:t>
            </a:r>
          </a:p>
        </p:txBody>
      </p:sp>
      <p:sp>
        <p:nvSpPr>
          <p:cNvPr id="29" name="文本框 28">
            <a:extLst>
              <a:ext uri="{FF2B5EF4-FFF2-40B4-BE49-F238E27FC236}">
                <a16:creationId xmlns:a16="http://schemas.microsoft.com/office/drawing/2014/main" id="{49773DDD-EEAE-4F09-9DA8-2FA2DC10B27A}"/>
              </a:ext>
            </a:extLst>
          </p:cNvPr>
          <p:cNvSpPr txBox="1"/>
          <p:nvPr/>
        </p:nvSpPr>
        <p:spPr>
          <a:xfrm>
            <a:off x="8004991" y="4269036"/>
            <a:ext cx="2580233" cy="497059"/>
          </a:xfrm>
          <a:prstGeom prst="rect">
            <a:avLst/>
          </a:prstGeom>
          <a:noFill/>
        </p:spPr>
        <p:txBody>
          <a:bodyPr wrap="square" rtlCol="0">
            <a:spAutoFit/>
          </a:bodyPr>
          <a:lstStyle/>
          <a:p>
            <a:pPr algn="ctr">
              <a:spcBef>
                <a:spcPts val="600"/>
              </a:spcBef>
            </a:pPr>
            <a:r>
              <a:rPr lang="en-US" altLang="zh-CN" sz="1315" dirty="0">
                <a:latin typeface="微软雅黑" panose="020B0503020204020204" charset="-122"/>
                <a:ea typeface="微软雅黑" panose="020B0503020204020204" charset="-122"/>
                <a:cs typeface="Hiragino Sans GB W3" charset="-122"/>
              </a:rPr>
              <a:t>Click here to add content, content to match the title. </a:t>
            </a:r>
          </a:p>
        </p:txBody>
      </p:sp>
    </p:spTree>
  </p:cSld>
  <p:clrMapOvr>
    <a:masterClrMapping/>
  </p:clrMapOvr>
  <mc:AlternateContent xmlns:mc="http://schemas.openxmlformats.org/markup-compatibility/2006" xmlns:p14="http://schemas.microsoft.com/office/powerpoint/2010/main">
    <mc:Choice Requires="p14">
      <p:transition spd="slow" p14:dur="1600" advClick="0" advTm="2000">
        <p14:gallery dir="l"/>
      </p:transition>
    </mc:Choice>
    <mc:Fallback xmlns:p15="http://schemas.microsoft.com/office/powerpoint/2012/main"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1" nodeType="clickEffect">
                                  <p:childTnLst>
                                    <p:set>
                                      <p:cBhvr>
                                        <p:cTn id="6" dur="1" fill="hold">
                                          <p:stCondLst>
                                            <p:cond delay="0"/>
                                          </p:stCondLst>
                                        </p:cTn>
                                        <p:tgtEl>
                                          <p:spTgt spid="36"/>
                                        </p:tgtEl>
                                        <p:attrNameLst>
                                          <p:attrName>style.visibility</p:attrName>
                                        </p:attrNameLst>
                                      </p:cBhvr>
                                      <p:to>
                                        <p:strVal val="visible"/>
                                      </p:to>
                                    </p:set>
                                    <p:animEffect transition="in" filter="wipe(down)">
                                      <p:cBhvr>
                                        <p:cTn id="7" dur="500"/>
                                        <p:tgtEl>
                                          <p:spTgt spid="36"/>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22" presetClass="entr" presetSubtype="4" fill="hold" grpId="0" nodeType="clickEffect">
                                  <p:childTnLst>
                                    <p:set>
                                      <p:cBhvr>
                                        <p:cTn id="12" dur="1" fill="hold">
                                          <p:stCondLst>
                                            <p:cond delay="0"/>
                                          </p:stCondLst>
                                        </p:cTn>
                                        <p:tgtEl>
                                          <p:spTgt spid="35"/>
                                        </p:tgtEl>
                                        <p:attrNameLst>
                                          <p:attrName>style.visibility</p:attrName>
                                        </p:attrNameLst>
                                      </p:cBhvr>
                                      <p:to>
                                        <p:strVal val="visible"/>
                                      </p:to>
                                    </p:set>
                                    <p:animEffect transition="in" filter="wipe(down)">
                                      <p:cBhvr>
                                        <p:cTn id="13" dur="500"/>
                                        <p:tgtEl>
                                          <p:spTgt spid="35"/>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22" presetClass="entr" presetSubtype="4" fill="hold" grpId="2" nodeType="clickEffect">
                                  <p:childTnLst>
                                    <p:set>
                                      <p:cBhvr>
                                        <p:cTn id="18" dur="1" fill="hold">
                                          <p:stCondLst>
                                            <p:cond delay="0"/>
                                          </p:stCondLst>
                                        </p:cTn>
                                        <p:tgtEl>
                                          <p:spTgt spid="38"/>
                                        </p:tgtEl>
                                        <p:attrNameLst>
                                          <p:attrName>style.visibility</p:attrName>
                                        </p:attrNameLst>
                                      </p:cBhvr>
                                      <p:to>
                                        <p:strVal val="visible"/>
                                      </p:to>
                                    </p:set>
                                    <p:animEffect transition="in" filter="wipe(down)">
                                      <p:cBhvr>
                                        <p:cTn id="19" dur="500"/>
                                        <p:tgtEl>
                                          <p:spTgt spid="38"/>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22" presetClass="entr" presetSubtype="4" fill="hold" grpId="3" nodeType="clickEffect">
                                  <p:childTnLst>
                                    <p:set>
                                      <p:cBhvr>
                                        <p:cTn id="24" dur="1" fill="hold">
                                          <p:stCondLst>
                                            <p:cond delay="0"/>
                                          </p:stCondLst>
                                        </p:cTn>
                                        <p:tgtEl>
                                          <p:spTgt spid="40"/>
                                        </p:tgtEl>
                                        <p:attrNameLst>
                                          <p:attrName>style.visibility</p:attrName>
                                        </p:attrNameLst>
                                      </p:cBhvr>
                                      <p:to>
                                        <p:strVal val="visible"/>
                                      </p:to>
                                    </p:set>
                                    <p:animEffect transition="in" filter="wipe(down)">
                                      <p:cBhvr>
                                        <p:cTn id="25" dur="500"/>
                                        <p:tgtEl>
                                          <p:spTgt spid="40"/>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22" presetClass="entr" presetSubtype="4" fill="hold" grpId="4" nodeType="clickEffect">
                                  <p:childTnLst>
                                    <p:set>
                                      <p:cBhvr>
                                        <p:cTn id="30" dur="1" fill="hold">
                                          <p:stCondLst>
                                            <p:cond delay="0"/>
                                          </p:stCondLst>
                                        </p:cTn>
                                        <p:tgtEl>
                                          <p:spTgt spid="42"/>
                                        </p:tgtEl>
                                        <p:attrNameLst>
                                          <p:attrName>style.visibility</p:attrName>
                                        </p:attrNameLst>
                                      </p:cBhvr>
                                      <p:to>
                                        <p:strVal val="visible"/>
                                      </p:to>
                                    </p:set>
                                    <p:animEffect transition="in" filter="wipe(down)">
                                      <p:cBhvr>
                                        <p:cTn id="31" dur="500"/>
                                        <p:tgtEl>
                                          <p:spTgt spid="42"/>
                                        </p:tgtEl>
                                      </p:cBhvr>
                                    </p:animEffect>
                                  </p:childTnLst>
                                </p:cTn>
                              </p:par>
                            </p:childTnLst>
                          </p:cTn>
                        </p:par>
                      </p:childTnLst>
                    </p:cTn>
                  </p:par>
                  <p:par>
                    <p:cTn id="32" fill="hold" nodeType="clickPar">
                      <p:stCondLst>
                        <p:cond delay="indefinite"/>
                      </p:stCondLst>
                      <p:childTnLst>
                        <p:par>
                          <p:cTn id="33" fill="hold" nodeType="withGroup">
                            <p:stCondLst>
                              <p:cond delay="indefinite"/>
                            </p:stCondLst>
                          </p:cTn>
                        </p:par>
                        <p:par>
                          <p:cTn id="34" fill="hold" nodeType="afterGroup">
                            <p:stCondLst>
                              <p:cond delay="0"/>
                            </p:stCondLst>
                            <p:childTnLst>
                              <p:par>
                                <p:cTn id="35" presetID="22" presetClass="entr" presetSubtype="4" fill="hold" grpId="5" nodeType="clickEffect">
                                  <p:childTnLst>
                                    <p:set>
                                      <p:cBhvr>
                                        <p:cTn id="36" dur="1" fill="hold">
                                          <p:stCondLst>
                                            <p:cond delay="0"/>
                                          </p:stCondLst>
                                        </p:cTn>
                                        <p:tgtEl>
                                          <p:spTgt spid="27"/>
                                        </p:tgtEl>
                                        <p:attrNameLst>
                                          <p:attrName>style.visibility</p:attrName>
                                        </p:attrNameLst>
                                      </p:cBhvr>
                                      <p:to>
                                        <p:strVal val="visible"/>
                                      </p:to>
                                    </p:set>
                                    <p:animEffect transition="in" filter="wipe(down)">
                                      <p:cBhvr>
                                        <p:cTn id="37" dur="500"/>
                                        <p:tgtEl>
                                          <p:spTgt spid="27"/>
                                        </p:tgtEl>
                                      </p:cBhvr>
                                    </p:animEffect>
                                  </p:childTnLst>
                                </p:cTn>
                              </p:par>
                            </p:childTnLst>
                          </p:cTn>
                        </p:par>
                      </p:childTnLst>
                    </p:cTn>
                  </p:par>
                  <p:par>
                    <p:cTn id="38" fill="hold" nodeType="clickPar">
                      <p:stCondLst>
                        <p:cond delay="indefinite"/>
                      </p:stCondLst>
                      <p:childTnLst>
                        <p:par>
                          <p:cTn id="39" fill="hold" nodeType="withGroup">
                            <p:stCondLst>
                              <p:cond delay="indefinite"/>
                            </p:stCondLst>
                          </p:cTn>
                        </p:par>
                        <p:par>
                          <p:cTn id="40" fill="hold" nodeType="afterGroup">
                            <p:stCondLst>
                              <p:cond delay="0"/>
                            </p:stCondLst>
                            <p:childTnLst>
                              <p:par>
                                <p:cTn id="41" presetID="22" presetClass="entr" presetSubtype="4" fill="hold" grpId="6" nodeType="clickEffect">
                                  <p:childTnLst>
                                    <p:set>
                                      <p:cBhvr>
                                        <p:cTn id="42" dur="1" fill="hold">
                                          <p:stCondLst>
                                            <p:cond delay="0"/>
                                          </p:stCondLst>
                                        </p:cTn>
                                        <p:tgtEl>
                                          <p:spTgt spid="28"/>
                                        </p:tgtEl>
                                        <p:attrNameLst>
                                          <p:attrName>style.visibility</p:attrName>
                                        </p:attrNameLst>
                                      </p:cBhvr>
                                      <p:to>
                                        <p:strVal val="visible"/>
                                      </p:to>
                                    </p:set>
                                    <p:animEffect transition="in" filter="wipe(down)">
                                      <p:cBhvr>
                                        <p:cTn id="43" dur="500"/>
                                        <p:tgtEl>
                                          <p:spTgt spid="28"/>
                                        </p:tgtEl>
                                      </p:cBhvr>
                                    </p:animEffect>
                                  </p:childTnLst>
                                </p:cTn>
                              </p:par>
                            </p:childTnLst>
                          </p:cTn>
                        </p:par>
                      </p:childTnLst>
                    </p:cTn>
                  </p:par>
                  <p:par>
                    <p:cTn id="44" fill="hold" nodeType="clickPar">
                      <p:stCondLst>
                        <p:cond delay="indefinite"/>
                      </p:stCondLst>
                      <p:childTnLst>
                        <p:par>
                          <p:cTn id="45" fill="hold" nodeType="withGroup">
                            <p:stCondLst>
                              <p:cond delay="indefinite"/>
                            </p:stCondLst>
                          </p:cTn>
                        </p:par>
                        <p:par>
                          <p:cTn id="46" fill="hold" nodeType="afterGroup">
                            <p:stCondLst>
                              <p:cond delay="0"/>
                            </p:stCondLst>
                            <p:childTnLst>
                              <p:par>
                                <p:cTn id="47" presetID="22" presetClass="entr" presetSubtype="4" fill="hold" grpId="7" nodeType="clickEffec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1"/>
      <p:bldP spid="38" grpId="2"/>
      <p:bldP spid="40" grpId="3"/>
      <p:bldP spid="42" grpId="4"/>
      <p:bldP spid="27" grpId="5"/>
      <p:bldP spid="28" grpId="6"/>
      <p:bldP spid="29" grpId="7"/>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mond 3"/>
          <p:cNvSpPr/>
          <p:nvPr/>
        </p:nvSpPr>
        <p:spPr>
          <a:xfrm>
            <a:off x="3998726" y="1267045"/>
            <a:ext cx="3516180" cy="3494564"/>
          </a:xfrm>
          <a:prstGeom prst="diamond">
            <a:avLst/>
          </a:prstGeom>
          <a:solidFill>
            <a:srgbClr val="19A3BD">
              <a:alpha val="23000"/>
            </a:srgbClr>
          </a:solidFill>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a:schemeClr val="dk1">
              <a:hueOff val="0"/>
              <a:satOff val="0"/>
              <a:lumOff val="0"/>
              <a:alphaOff val="0"/>
            </a:schemeClr>
          </a:fontRef>
        </p:style>
        <p:txBody>
          <a:bodyPr/>
          <a:lstStyle/>
          <a:p>
            <a:endParaRPr lang="zh-CN" altLang="en-US">
              <a:latin typeface="微软雅黑" panose="020B0503020204020204" charset="-122"/>
              <a:ea typeface="微软雅黑" panose="020B0503020204020204" charset="-122"/>
              <a:sym typeface="微软雅黑" panose="020B0503020204020204" charset="-122"/>
            </a:endParaRPr>
          </a:p>
        </p:txBody>
      </p:sp>
      <p:grpSp>
        <p:nvGrpSpPr>
          <p:cNvPr id="3" name="淘宝网Chenying0907出品 2"/>
          <p:cNvGrpSpPr/>
          <p:nvPr/>
        </p:nvGrpSpPr>
        <p:grpSpPr>
          <a:xfrm>
            <a:off x="1393832" y="1450011"/>
            <a:ext cx="2687612" cy="938769"/>
            <a:chOff x="946407" y="5011942"/>
            <a:chExt cx="7165719" cy="2518936"/>
          </a:xfrm>
        </p:grpSpPr>
        <p:sp>
          <p:nvSpPr>
            <p:cNvPr id="4" name="TextBox 62"/>
            <p:cNvSpPr txBox="1">
              <a:spLocks noChangeArrowheads="1"/>
            </p:cNvSpPr>
            <p:nvPr/>
          </p:nvSpPr>
          <p:spPr bwMode="auto">
            <a:xfrm>
              <a:off x="946407" y="5889625"/>
              <a:ext cx="7165719" cy="164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9419" tIns="109710" rIns="219419" bIns="109710">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r">
                <a:lnSpc>
                  <a:spcPct val="110000"/>
                </a:lnSpc>
              </a:pPr>
              <a:r>
                <a:rPr lang="en-US" altLang="zh-CN" sz="1200" dirty="0">
                  <a:solidFill>
                    <a:schemeClr val="dk1">
                      <a:lumMod val="100000"/>
                    </a:schemeClr>
                  </a:solidFill>
                  <a:latin typeface="宋体" panose="02010600030101010101" pitchFamily="2" charset="-122"/>
                  <a:ea typeface="宋体" panose="02010600030101010101" pitchFamily="2" charset="-122"/>
                  <a:sym typeface="+mn-ea"/>
                </a:rPr>
                <a:t>Click here to add content, content to match the title. </a:t>
              </a:r>
              <a:endParaRPr lang="en-US" altLang="zh-CN" sz="1200" dirty="0">
                <a:solidFill>
                  <a:schemeClr val="tx2"/>
                </a:solidFill>
                <a:latin typeface="微软雅黑" panose="020B0503020204020204" charset="-122"/>
                <a:ea typeface="微软雅黑" panose="020B0503020204020204" charset="-122"/>
                <a:sym typeface="微软雅黑" panose="020B0503020204020204" charset="-122"/>
              </a:endParaRPr>
            </a:p>
          </p:txBody>
        </p:sp>
        <p:sp>
          <p:nvSpPr>
            <p:cNvPr id="5" name="TextBox 63"/>
            <p:cNvSpPr txBox="1">
              <a:spLocks noChangeArrowheads="1"/>
            </p:cNvSpPr>
            <p:nvPr/>
          </p:nvSpPr>
          <p:spPr bwMode="auto">
            <a:xfrm>
              <a:off x="1903105" y="5011942"/>
              <a:ext cx="6026557" cy="1238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grpSp>
        <p:nvGrpSpPr>
          <p:cNvPr id="15" name="淘宝网Chenying0907出品 14"/>
          <p:cNvGrpSpPr/>
          <p:nvPr/>
        </p:nvGrpSpPr>
        <p:grpSpPr>
          <a:xfrm>
            <a:off x="4297423" y="3074734"/>
            <a:ext cx="1360184" cy="1351552"/>
            <a:chOff x="8450263" y="7888288"/>
            <a:chExt cx="3113087" cy="3113087"/>
          </a:xfrm>
        </p:grpSpPr>
        <p:sp>
          <p:nvSpPr>
            <p:cNvPr id="16" name="淘宝网Chenying0907出品 6"/>
            <p:cNvSpPr/>
            <p:nvPr/>
          </p:nvSpPr>
          <p:spPr>
            <a:xfrm>
              <a:off x="8450263" y="7888288"/>
              <a:ext cx="3113087" cy="3113087"/>
            </a:xfrm>
            <a:custGeom>
              <a:avLst/>
              <a:gdLst>
                <a:gd name="connsiteX0" fmla="*/ 0 w 4225459"/>
                <a:gd name="connsiteY0" fmla="*/ 704257 h 4225459"/>
                <a:gd name="connsiteX1" fmla="*/ 704257 w 4225459"/>
                <a:gd name="connsiteY1" fmla="*/ 0 h 4225459"/>
                <a:gd name="connsiteX2" fmla="*/ 3521202 w 4225459"/>
                <a:gd name="connsiteY2" fmla="*/ 0 h 4225459"/>
                <a:gd name="connsiteX3" fmla="*/ 4225459 w 4225459"/>
                <a:gd name="connsiteY3" fmla="*/ 704257 h 4225459"/>
                <a:gd name="connsiteX4" fmla="*/ 4225459 w 4225459"/>
                <a:gd name="connsiteY4" fmla="*/ 3521202 h 4225459"/>
                <a:gd name="connsiteX5" fmla="*/ 3521202 w 4225459"/>
                <a:gd name="connsiteY5" fmla="*/ 4225459 h 4225459"/>
                <a:gd name="connsiteX6" fmla="*/ 704257 w 4225459"/>
                <a:gd name="connsiteY6" fmla="*/ 4225459 h 4225459"/>
                <a:gd name="connsiteX7" fmla="*/ 0 w 4225459"/>
                <a:gd name="connsiteY7" fmla="*/ 3521202 h 4225459"/>
                <a:gd name="connsiteX8" fmla="*/ 0 w 4225459"/>
                <a:gd name="connsiteY8" fmla="*/ 704257 h 422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5459" h="4225459">
                  <a:moveTo>
                    <a:pt x="0" y="704257"/>
                  </a:moveTo>
                  <a:cubicBezTo>
                    <a:pt x="0" y="315307"/>
                    <a:pt x="315307" y="0"/>
                    <a:pt x="704257" y="0"/>
                  </a:cubicBezTo>
                  <a:lnTo>
                    <a:pt x="3521202" y="0"/>
                  </a:lnTo>
                  <a:cubicBezTo>
                    <a:pt x="3910152" y="0"/>
                    <a:pt x="4225459" y="315307"/>
                    <a:pt x="4225459" y="704257"/>
                  </a:cubicBezTo>
                  <a:lnTo>
                    <a:pt x="4225459" y="3521202"/>
                  </a:lnTo>
                  <a:cubicBezTo>
                    <a:pt x="4225459" y="3910152"/>
                    <a:pt x="3910152" y="4225459"/>
                    <a:pt x="3521202" y="4225459"/>
                  </a:cubicBezTo>
                  <a:lnTo>
                    <a:pt x="704257" y="4225459"/>
                  </a:lnTo>
                  <a:cubicBezTo>
                    <a:pt x="315307" y="4225459"/>
                    <a:pt x="0" y="3910152"/>
                    <a:pt x="0" y="3521202"/>
                  </a:cubicBezTo>
                  <a:lnTo>
                    <a:pt x="0" y="704257"/>
                  </a:lnTo>
                  <a:close/>
                </a:path>
              </a:pathLst>
            </a:custGeom>
            <a:solidFill>
              <a:srgbClr val="A2D7DB"/>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17" name="淘宝网Chenying0907出品 202"/>
            <p:cNvSpPr>
              <a:spLocks noChangeArrowheads="1"/>
            </p:cNvSpPr>
            <p:nvPr/>
          </p:nvSpPr>
          <p:spPr bwMode="auto">
            <a:xfrm>
              <a:off x="9613900" y="8623300"/>
              <a:ext cx="808038" cy="868363"/>
            </a:xfrm>
            <a:custGeom>
              <a:avLst/>
              <a:gdLst>
                <a:gd name="T0" fmla="*/ 805393 w 520"/>
                <a:gd name="T1" fmla="*/ 207501 h 561"/>
                <a:gd name="T2" fmla="*/ 805393 w 520"/>
                <a:gd name="T3" fmla="*/ 207501 h 561"/>
                <a:gd name="T4" fmla="*/ 434509 w 520"/>
                <a:gd name="T5" fmla="*/ 0 h 561"/>
                <a:gd name="T6" fmla="*/ 0 w 520"/>
                <a:gd name="T7" fmla="*/ 433584 h 561"/>
                <a:gd name="T8" fmla="*/ 434509 w 520"/>
                <a:gd name="T9" fmla="*/ 867167 h 561"/>
                <a:gd name="T10" fmla="*/ 796082 w 520"/>
                <a:gd name="T11" fmla="*/ 659667 h 561"/>
                <a:gd name="T12" fmla="*/ 425198 w 520"/>
                <a:gd name="T13" fmla="*/ 442875 h 561"/>
                <a:gd name="T14" fmla="*/ 805393 w 520"/>
                <a:gd name="T15" fmla="*/ 207501 h 561"/>
                <a:gd name="T16" fmla="*/ 507444 w 520"/>
                <a:gd name="T17" fmla="*/ 117687 h 561"/>
                <a:gd name="T18" fmla="*/ 507444 w 520"/>
                <a:gd name="T19" fmla="*/ 117687 h 561"/>
                <a:gd name="T20" fmla="*/ 578828 w 520"/>
                <a:gd name="T21" fmla="*/ 190467 h 561"/>
                <a:gd name="T22" fmla="*/ 507444 w 520"/>
                <a:gd name="T23" fmla="*/ 261699 h 561"/>
                <a:gd name="T24" fmla="*/ 434509 w 520"/>
                <a:gd name="T25" fmla="*/ 190467 h 561"/>
                <a:gd name="T26" fmla="*/ 507444 w 520"/>
                <a:gd name="T27" fmla="*/ 117687 h 56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20" h="561">
                  <a:moveTo>
                    <a:pt x="519" y="134"/>
                  </a:moveTo>
                  <a:lnTo>
                    <a:pt x="519" y="134"/>
                  </a:lnTo>
                  <a:cubicBezTo>
                    <a:pt x="467" y="59"/>
                    <a:pt x="379" y="0"/>
                    <a:pt x="280" y="0"/>
                  </a:cubicBezTo>
                  <a:cubicBezTo>
                    <a:pt x="123" y="0"/>
                    <a:pt x="0" y="128"/>
                    <a:pt x="0" y="280"/>
                  </a:cubicBezTo>
                  <a:cubicBezTo>
                    <a:pt x="0" y="437"/>
                    <a:pt x="123" y="560"/>
                    <a:pt x="280" y="560"/>
                  </a:cubicBezTo>
                  <a:cubicBezTo>
                    <a:pt x="379" y="560"/>
                    <a:pt x="467" y="507"/>
                    <a:pt x="513" y="426"/>
                  </a:cubicBezTo>
                  <a:cubicBezTo>
                    <a:pt x="274" y="286"/>
                    <a:pt x="274" y="286"/>
                    <a:pt x="274" y="286"/>
                  </a:cubicBezTo>
                  <a:lnTo>
                    <a:pt x="519" y="134"/>
                  </a:lnTo>
                  <a:close/>
                  <a:moveTo>
                    <a:pt x="327" y="76"/>
                  </a:moveTo>
                  <a:lnTo>
                    <a:pt x="327" y="76"/>
                  </a:lnTo>
                  <a:cubicBezTo>
                    <a:pt x="350" y="76"/>
                    <a:pt x="373" y="99"/>
                    <a:pt x="373" y="123"/>
                  </a:cubicBezTo>
                  <a:cubicBezTo>
                    <a:pt x="373" y="146"/>
                    <a:pt x="350" y="169"/>
                    <a:pt x="327" y="169"/>
                  </a:cubicBezTo>
                  <a:cubicBezTo>
                    <a:pt x="303" y="169"/>
                    <a:pt x="280" y="146"/>
                    <a:pt x="280" y="123"/>
                  </a:cubicBezTo>
                  <a:cubicBezTo>
                    <a:pt x="280" y="99"/>
                    <a:pt x="303" y="76"/>
                    <a:pt x="327" y="7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lIns="152366" tIns="76183" rIns="152366" bIns="76183" anchor="ct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18" name="TextBox 29"/>
            <p:cNvSpPr txBox="1">
              <a:spLocks noChangeArrowheads="1"/>
            </p:cNvSpPr>
            <p:nvPr/>
          </p:nvSpPr>
          <p:spPr bwMode="auto">
            <a:xfrm>
              <a:off x="8947573" y="9501190"/>
              <a:ext cx="2037501" cy="85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200" b="1">
                  <a:solidFill>
                    <a:schemeClr val="bg1"/>
                  </a:solidFill>
                  <a:latin typeface="微软雅黑" panose="020B0503020204020204" charset="-122"/>
                  <a:ea typeface="微软雅黑" panose="020B0503020204020204" charset="-122"/>
                  <a:sym typeface="微软雅黑" panose="020B0503020204020204" charset="-122"/>
                </a:rPr>
                <a:t>Games</a:t>
              </a:r>
              <a:endParaRPr lang="id-ID" sz="1200" b="1">
                <a:solidFill>
                  <a:schemeClr val="bg1"/>
                </a:solidFill>
                <a:latin typeface="微软雅黑" panose="020B0503020204020204" charset="-122"/>
                <a:ea typeface="微软雅黑" panose="020B0503020204020204" charset="-122"/>
                <a:sym typeface="微软雅黑" panose="020B0503020204020204" charset="-122"/>
              </a:endParaRPr>
            </a:p>
          </p:txBody>
        </p:sp>
      </p:grpSp>
      <p:grpSp>
        <p:nvGrpSpPr>
          <p:cNvPr id="19" name="淘宝网Chenying0907出品 18"/>
          <p:cNvGrpSpPr/>
          <p:nvPr/>
        </p:nvGrpSpPr>
        <p:grpSpPr>
          <a:xfrm>
            <a:off x="5743573" y="3074734"/>
            <a:ext cx="1359491" cy="1351552"/>
            <a:chOff x="11803063" y="7888288"/>
            <a:chExt cx="3111500" cy="3113087"/>
          </a:xfrm>
        </p:grpSpPr>
        <p:sp>
          <p:nvSpPr>
            <p:cNvPr id="20" name="淘宝网Chenying0907出品 7"/>
            <p:cNvSpPr/>
            <p:nvPr/>
          </p:nvSpPr>
          <p:spPr>
            <a:xfrm>
              <a:off x="11803063" y="7888288"/>
              <a:ext cx="3111500" cy="3113087"/>
            </a:xfrm>
            <a:custGeom>
              <a:avLst/>
              <a:gdLst>
                <a:gd name="connsiteX0" fmla="*/ 0 w 4225459"/>
                <a:gd name="connsiteY0" fmla="*/ 704257 h 4225459"/>
                <a:gd name="connsiteX1" fmla="*/ 704257 w 4225459"/>
                <a:gd name="connsiteY1" fmla="*/ 0 h 4225459"/>
                <a:gd name="connsiteX2" fmla="*/ 3521202 w 4225459"/>
                <a:gd name="connsiteY2" fmla="*/ 0 h 4225459"/>
                <a:gd name="connsiteX3" fmla="*/ 4225459 w 4225459"/>
                <a:gd name="connsiteY3" fmla="*/ 704257 h 4225459"/>
                <a:gd name="connsiteX4" fmla="*/ 4225459 w 4225459"/>
                <a:gd name="connsiteY4" fmla="*/ 3521202 h 4225459"/>
                <a:gd name="connsiteX5" fmla="*/ 3521202 w 4225459"/>
                <a:gd name="connsiteY5" fmla="*/ 4225459 h 4225459"/>
                <a:gd name="connsiteX6" fmla="*/ 704257 w 4225459"/>
                <a:gd name="connsiteY6" fmla="*/ 4225459 h 4225459"/>
                <a:gd name="connsiteX7" fmla="*/ 0 w 4225459"/>
                <a:gd name="connsiteY7" fmla="*/ 3521202 h 4225459"/>
                <a:gd name="connsiteX8" fmla="*/ 0 w 4225459"/>
                <a:gd name="connsiteY8" fmla="*/ 704257 h 422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5459" h="4225459">
                  <a:moveTo>
                    <a:pt x="0" y="704257"/>
                  </a:moveTo>
                  <a:cubicBezTo>
                    <a:pt x="0" y="315307"/>
                    <a:pt x="315307" y="0"/>
                    <a:pt x="704257" y="0"/>
                  </a:cubicBezTo>
                  <a:lnTo>
                    <a:pt x="3521202" y="0"/>
                  </a:lnTo>
                  <a:cubicBezTo>
                    <a:pt x="3910152" y="0"/>
                    <a:pt x="4225459" y="315307"/>
                    <a:pt x="4225459" y="704257"/>
                  </a:cubicBezTo>
                  <a:lnTo>
                    <a:pt x="4225459" y="3521202"/>
                  </a:lnTo>
                  <a:cubicBezTo>
                    <a:pt x="4225459" y="3910152"/>
                    <a:pt x="3910152" y="4225459"/>
                    <a:pt x="3521202" y="4225459"/>
                  </a:cubicBezTo>
                  <a:lnTo>
                    <a:pt x="704257" y="4225459"/>
                  </a:lnTo>
                  <a:cubicBezTo>
                    <a:pt x="315307" y="4225459"/>
                    <a:pt x="0" y="3910152"/>
                    <a:pt x="0" y="3521202"/>
                  </a:cubicBezTo>
                  <a:lnTo>
                    <a:pt x="0" y="704257"/>
                  </a:lnTo>
                  <a:close/>
                </a:path>
              </a:pathLst>
            </a:custGeom>
            <a:solidFill>
              <a:srgbClr val="19A3BD"/>
            </a:solidFill>
            <a:ln>
              <a:noFill/>
            </a:ln>
          </p:spPr>
          <p:txBody>
            <a:bodyPr vert="horz" wrap="square" lIns="91440" tIns="45720" rIns="91440" bIns="45720" numCol="1" anchor="t" anchorCtr="0" compatLnSpc="1"/>
            <a:lstStyle/>
            <a:p>
              <a:endParaRPr lang="en-US">
                <a:latin typeface="微软雅黑" panose="020B0503020204020204" charset="-122"/>
                <a:ea typeface="微软雅黑" panose="020B0503020204020204" charset="-122"/>
                <a:sym typeface="微软雅黑" panose="020B0503020204020204" charset="-122"/>
              </a:endParaRPr>
            </a:p>
          </p:txBody>
        </p:sp>
        <p:sp>
          <p:nvSpPr>
            <p:cNvPr id="21" name="淘宝网Chenying0907出品 188"/>
            <p:cNvSpPr>
              <a:spLocks noChangeArrowheads="1"/>
            </p:cNvSpPr>
            <p:nvPr/>
          </p:nvSpPr>
          <p:spPr bwMode="auto">
            <a:xfrm>
              <a:off x="12819063" y="8709025"/>
              <a:ext cx="1084262" cy="760413"/>
            </a:xfrm>
            <a:custGeom>
              <a:avLst/>
              <a:gdLst>
                <a:gd name="T0" fmla="*/ 957807 w 560"/>
                <a:gd name="T1" fmla="*/ 350717 h 392"/>
                <a:gd name="T2" fmla="*/ 957807 w 560"/>
                <a:gd name="T3" fmla="*/ 350717 h 392"/>
                <a:gd name="T4" fmla="*/ 957807 w 560"/>
                <a:gd name="T5" fmla="*/ 327465 h 392"/>
                <a:gd name="T6" fmla="*/ 630798 w 560"/>
                <a:gd name="T7" fmla="*/ 0 h 392"/>
                <a:gd name="T8" fmla="*/ 338619 w 560"/>
                <a:gd name="T9" fmla="*/ 191829 h 392"/>
                <a:gd name="T10" fmla="*/ 247675 w 560"/>
                <a:gd name="T11" fmla="*/ 158888 h 392"/>
                <a:gd name="T12" fmla="*/ 100618 w 560"/>
                <a:gd name="T13" fmla="*/ 306151 h 392"/>
                <a:gd name="T14" fmla="*/ 112228 w 560"/>
                <a:gd name="T15" fmla="*/ 350717 h 392"/>
                <a:gd name="T16" fmla="*/ 0 w 560"/>
                <a:gd name="T17" fmla="*/ 542546 h 392"/>
                <a:gd name="T18" fmla="*/ 214781 w 560"/>
                <a:gd name="T19" fmla="*/ 757626 h 392"/>
                <a:gd name="T20" fmla="*/ 214781 w 560"/>
                <a:gd name="T21" fmla="*/ 757626 h 392"/>
                <a:gd name="T22" fmla="*/ 214781 w 560"/>
                <a:gd name="T23" fmla="*/ 757626 h 392"/>
                <a:gd name="T24" fmla="*/ 224456 w 560"/>
                <a:gd name="T25" fmla="*/ 757626 h 392"/>
                <a:gd name="T26" fmla="*/ 224456 w 560"/>
                <a:gd name="T27" fmla="*/ 757626 h 392"/>
                <a:gd name="T28" fmla="*/ 474066 w 560"/>
                <a:gd name="T29" fmla="*/ 757626 h 392"/>
                <a:gd name="T30" fmla="*/ 474066 w 560"/>
                <a:gd name="T31" fmla="*/ 542546 h 392"/>
                <a:gd name="T32" fmla="*/ 439237 w 560"/>
                <a:gd name="T33" fmla="*/ 542546 h 392"/>
                <a:gd name="T34" fmla="*/ 338619 w 560"/>
                <a:gd name="T35" fmla="*/ 542546 h 392"/>
                <a:gd name="T36" fmla="*/ 327009 w 560"/>
                <a:gd name="T37" fmla="*/ 519294 h 392"/>
                <a:gd name="T38" fmla="*/ 518570 w 560"/>
                <a:gd name="T39" fmla="*/ 294525 h 392"/>
                <a:gd name="T40" fmla="*/ 563075 w 560"/>
                <a:gd name="T41" fmla="*/ 294525 h 392"/>
                <a:gd name="T42" fmla="*/ 754636 w 560"/>
                <a:gd name="T43" fmla="*/ 519294 h 392"/>
                <a:gd name="T44" fmla="*/ 744961 w 560"/>
                <a:gd name="T45" fmla="*/ 542546 h 392"/>
                <a:gd name="T46" fmla="*/ 642408 w 560"/>
                <a:gd name="T47" fmla="*/ 542546 h 392"/>
                <a:gd name="T48" fmla="*/ 597904 w 560"/>
                <a:gd name="T49" fmla="*/ 542546 h 392"/>
                <a:gd name="T50" fmla="*/ 597904 w 560"/>
                <a:gd name="T51" fmla="*/ 757626 h 392"/>
                <a:gd name="T52" fmla="*/ 857189 w 560"/>
                <a:gd name="T53" fmla="*/ 757626 h 392"/>
                <a:gd name="T54" fmla="*/ 868799 w 560"/>
                <a:gd name="T55" fmla="*/ 757626 h 392"/>
                <a:gd name="T56" fmla="*/ 1081645 w 560"/>
                <a:gd name="T57" fmla="*/ 542546 h 392"/>
                <a:gd name="T58" fmla="*/ 957807 w 560"/>
                <a:gd name="T59" fmla="*/ 350717 h 39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60" h="392">
                  <a:moveTo>
                    <a:pt x="495" y="181"/>
                  </a:moveTo>
                  <a:lnTo>
                    <a:pt x="495" y="181"/>
                  </a:lnTo>
                  <a:cubicBezTo>
                    <a:pt x="495" y="175"/>
                    <a:pt x="495" y="175"/>
                    <a:pt x="495" y="169"/>
                  </a:cubicBezTo>
                  <a:cubicBezTo>
                    <a:pt x="495" y="76"/>
                    <a:pt x="419" y="0"/>
                    <a:pt x="326" y="0"/>
                  </a:cubicBezTo>
                  <a:cubicBezTo>
                    <a:pt x="262" y="0"/>
                    <a:pt x="204" y="41"/>
                    <a:pt x="175" y="99"/>
                  </a:cubicBezTo>
                  <a:cubicBezTo>
                    <a:pt x="163" y="88"/>
                    <a:pt x="146" y="82"/>
                    <a:pt x="128" y="82"/>
                  </a:cubicBezTo>
                  <a:cubicBezTo>
                    <a:pt x="87" y="82"/>
                    <a:pt x="52" y="117"/>
                    <a:pt x="52" y="158"/>
                  </a:cubicBezTo>
                  <a:cubicBezTo>
                    <a:pt x="52" y="164"/>
                    <a:pt x="52" y="175"/>
                    <a:pt x="58" y="181"/>
                  </a:cubicBezTo>
                  <a:cubicBezTo>
                    <a:pt x="23" y="198"/>
                    <a:pt x="0" y="239"/>
                    <a:pt x="0" y="280"/>
                  </a:cubicBezTo>
                  <a:cubicBezTo>
                    <a:pt x="0" y="338"/>
                    <a:pt x="52" y="391"/>
                    <a:pt x="111" y="391"/>
                  </a:cubicBezTo>
                  <a:lnTo>
                    <a:pt x="116" y="391"/>
                  </a:lnTo>
                  <a:cubicBezTo>
                    <a:pt x="245" y="391"/>
                    <a:pt x="245" y="391"/>
                    <a:pt x="245" y="391"/>
                  </a:cubicBezTo>
                  <a:cubicBezTo>
                    <a:pt x="245" y="280"/>
                    <a:pt x="245" y="280"/>
                    <a:pt x="245" y="280"/>
                  </a:cubicBezTo>
                  <a:cubicBezTo>
                    <a:pt x="239" y="280"/>
                    <a:pt x="233" y="280"/>
                    <a:pt x="227" y="280"/>
                  </a:cubicBezTo>
                  <a:cubicBezTo>
                    <a:pt x="175" y="280"/>
                    <a:pt x="175" y="280"/>
                    <a:pt x="175" y="280"/>
                  </a:cubicBezTo>
                  <a:cubicBezTo>
                    <a:pt x="163" y="280"/>
                    <a:pt x="163" y="274"/>
                    <a:pt x="169" y="268"/>
                  </a:cubicBezTo>
                  <a:cubicBezTo>
                    <a:pt x="268" y="152"/>
                    <a:pt x="268" y="152"/>
                    <a:pt x="268" y="152"/>
                  </a:cubicBezTo>
                  <a:cubicBezTo>
                    <a:pt x="274" y="140"/>
                    <a:pt x="286" y="140"/>
                    <a:pt x="291" y="152"/>
                  </a:cubicBezTo>
                  <a:cubicBezTo>
                    <a:pt x="390" y="268"/>
                    <a:pt x="390" y="268"/>
                    <a:pt x="390" y="268"/>
                  </a:cubicBezTo>
                  <a:cubicBezTo>
                    <a:pt x="396" y="274"/>
                    <a:pt x="396" y="280"/>
                    <a:pt x="385" y="280"/>
                  </a:cubicBezTo>
                  <a:cubicBezTo>
                    <a:pt x="332" y="280"/>
                    <a:pt x="332" y="280"/>
                    <a:pt x="332" y="280"/>
                  </a:cubicBezTo>
                  <a:cubicBezTo>
                    <a:pt x="326" y="280"/>
                    <a:pt x="320" y="280"/>
                    <a:pt x="309" y="280"/>
                  </a:cubicBezTo>
                  <a:cubicBezTo>
                    <a:pt x="309" y="391"/>
                    <a:pt x="309" y="391"/>
                    <a:pt x="309" y="391"/>
                  </a:cubicBezTo>
                  <a:cubicBezTo>
                    <a:pt x="443" y="391"/>
                    <a:pt x="443" y="391"/>
                    <a:pt x="443" y="391"/>
                  </a:cubicBezTo>
                  <a:cubicBezTo>
                    <a:pt x="449" y="391"/>
                    <a:pt x="449" y="391"/>
                    <a:pt x="449" y="391"/>
                  </a:cubicBezTo>
                  <a:cubicBezTo>
                    <a:pt x="513" y="391"/>
                    <a:pt x="559" y="344"/>
                    <a:pt x="559" y="280"/>
                  </a:cubicBezTo>
                  <a:cubicBezTo>
                    <a:pt x="559" y="234"/>
                    <a:pt x="530" y="193"/>
                    <a:pt x="495" y="181"/>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lIns="152366" tIns="76183" rIns="152366" bIns="76183" anchor="ct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22" name="TextBox 32"/>
            <p:cNvSpPr txBox="1">
              <a:spLocks noChangeArrowheads="1"/>
            </p:cNvSpPr>
            <p:nvPr/>
          </p:nvSpPr>
          <p:spPr bwMode="auto">
            <a:xfrm>
              <a:off x="12413388" y="9501190"/>
              <a:ext cx="1879738" cy="85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200" b="1">
                  <a:solidFill>
                    <a:schemeClr val="bg1"/>
                  </a:solidFill>
                  <a:latin typeface="微软雅黑" panose="020B0503020204020204" charset="-122"/>
                  <a:ea typeface="微软雅黑" panose="020B0503020204020204" charset="-122"/>
                  <a:sym typeface="微软雅黑" panose="020B0503020204020204" charset="-122"/>
                </a:rPr>
                <a:t>Cloud</a:t>
              </a:r>
              <a:endParaRPr lang="id-ID" sz="1200" b="1">
                <a:solidFill>
                  <a:schemeClr val="bg1"/>
                </a:solidFill>
                <a:latin typeface="微软雅黑" panose="020B0503020204020204" charset="-122"/>
                <a:ea typeface="微软雅黑" panose="020B0503020204020204" charset="-122"/>
                <a:sym typeface="微软雅黑" panose="020B0503020204020204" charset="-122"/>
              </a:endParaRPr>
            </a:p>
          </p:txBody>
        </p:sp>
      </p:grpSp>
      <p:grpSp>
        <p:nvGrpSpPr>
          <p:cNvPr id="23" name="淘宝网Chenying0907出品 22"/>
          <p:cNvGrpSpPr/>
          <p:nvPr/>
        </p:nvGrpSpPr>
        <p:grpSpPr>
          <a:xfrm>
            <a:off x="4300451" y="1564439"/>
            <a:ext cx="1360184" cy="1350863"/>
            <a:chOff x="8450263" y="4537075"/>
            <a:chExt cx="3113087" cy="3111500"/>
          </a:xfrm>
        </p:grpSpPr>
        <p:sp>
          <p:nvSpPr>
            <p:cNvPr id="24" name="淘宝网Chenying0907出品 4"/>
            <p:cNvSpPr/>
            <p:nvPr/>
          </p:nvSpPr>
          <p:spPr>
            <a:xfrm>
              <a:off x="8450263" y="4537075"/>
              <a:ext cx="3113087" cy="3111500"/>
            </a:xfrm>
            <a:custGeom>
              <a:avLst/>
              <a:gdLst>
                <a:gd name="connsiteX0" fmla="*/ 0 w 4225459"/>
                <a:gd name="connsiteY0" fmla="*/ 704257 h 4225459"/>
                <a:gd name="connsiteX1" fmla="*/ 704257 w 4225459"/>
                <a:gd name="connsiteY1" fmla="*/ 0 h 4225459"/>
                <a:gd name="connsiteX2" fmla="*/ 3521202 w 4225459"/>
                <a:gd name="connsiteY2" fmla="*/ 0 h 4225459"/>
                <a:gd name="connsiteX3" fmla="*/ 4225459 w 4225459"/>
                <a:gd name="connsiteY3" fmla="*/ 704257 h 4225459"/>
                <a:gd name="connsiteX4" fmla="*/ 4225459 w 4225459"/>
                <a:gd name="connsiteY4" fmla="*/ 3521202 h 4225459"/>
                <a:gd name="connsiteX5" fmla="*/ 3521202 w 4225459"/>
                <a:gd name="connsiteY5" fmla="*/ 4225459 h 4225459"/>
                <a:gd name="connsiteX6" fmla="*/ 704257 w 4225459"/>
                <a:gd name="connsiteY6" fmla="*/ 4225459 h 4225459"/>
                <a:gd name="connsiteX7" fmla="*/ 0 w 4225459"/>
                <a:gd name="connsiteY7" fmla="*/ 3521202 h 4225459"/>
                <a:gd name="connsiteX8" fmla="*/ 0 w 4225459"/>
                <a:gd name="connsiteY8" fmla="*/ 704257 h 422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5459" h="4225459">
                  <a:moveTo>
                    <a:pt x="0" y="704257"/>
                  </a:moveTo>
                  <a:cubicBezTo>
                    <a:pt x="0" y="315307"/>
                    <a:pt x="315307" y="0"/>
                    <a:pt x="704257" y="0"/>
                  </a:cubicBezTo>
                  <a:lnTo>
                    <a:pt x="3521202" y="0"/>
                  </a:lnTo>
                  <a:cubicBezTo>
                    <a:pt x="3910152" y="0"/>
                    <a:pt x="4225459" y="315307"/>
                    <a:pt x="4225459" y="704257"/>
                  </a:cubicBezTo>
                  <a:lnTo>
                    <a:pt x="4225459" y="3521202"/>
                  </a:lnTo>
                  <a:cubicBezTo>
                    <a:pt x="4225459" y="3910152"/>
                    <a:pt x="3910152" y="4225459"/>
                    <a:pt x="3521202" y="4225459"/>
                  </a:cubicBezTo>
                  <a:lnTo>
                    <a:pt x="704257" y="4225459"/>
                  </a:lnTo>
                  <a:cubicBezTo>
                    <a:pt x="315307" y="4225459"/>
                    <a:pt x="0" y="3910152"/>
                    <a:pt x="0" y="3521202"/>
                  </a:cubicBezTo>
                  <a:lnTo>
                    <a:pt x="0" y="704257"/>
                  </a:lnTo>
                  <a:close/>
                </a:path>
              </a:pathLst>
            </a:custGeom>
            <a:solidFill>
              <a:srgbClr val="19A3BD"/>
            </a:solidFill>
            <a:ln>
              <a:noFill/>
            </a:ln>
          </p:spPr>
          <p:txBody>
            <a:bodyPr vert="horz" wrap="square" lIns="91440" tIns="45720" rIns="91440" bIns="45720" numCol="1" anchor="t" anchorCtr="0" compatLnSpc="1"/>
            <a:lstStyle/>
            <a:p>
              <a:endParaRPr lang="en-US">
                <a:solidFill>
                  <a:schemeClr val="tx1"/>
                </a:solidFill>
                <a:latin typeface="微软雅黑" panose="020B0503020204020204" charset="-122"/>
                <a:ea typeface="微软雅黑" panose="020B0503020204020204" charset="-122"/>
                <a:sym typeface="微软雅黑" panose="020B0503020204020204" charset="-122"/>
              </a:endParaRPr>
            </a:p>
          </p:txBody>
        </p:sp>
        <p:sp>
          <p:nvSpPr>
            <p:cNvPr id="25" name="AutoShape 19"/>
            <p:cNvSpPr/>
            <p:nvPr/>
          </p:nvSpPr>
          <p:spPr bwMode="auto">
            <a:xfrm>
              <a:off x="9502775" y="5229225"/>
              <a:ext cx="1062038" cy="1060450"/>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p:spPr>
          <p:txBody>
            <a:bodyPr lIns="101578" tIns="101578" rIns="101578" bIns="101578" anchor="ctr"/>
            <a:lstStyle/>
            <a:p>
              <a:pPr defTabSz="341630">
                <a:defRPr/>
              </a:pPr>
              <a:endParaRPr lang="es-ES" sz="2200">
                <a:effectLst>
                  <a:outerShdw blurRad="38100" dist="38100" dir="2700000" algn="tl">
                    <a:srgbClr val="000000"/>
                  </a:outerShdw>
                </a:effectLst>
                <a:latin typeface="微软雅黑" panose="020B0503020204020204" charset="-122"/>
                <a:ea typeface="微软雅黑" panose="020B0503020204020204" charset="-122"/>
                <a:cs typeface="Gill Sans" charset="0"/>
                <a:sym typeface="微软雅黑" panose="020B0503020204020204" charset="-122"/>
              </a:endParaRPr>
            </a:p>
          </p:txBody>
        </p:sp>
        <p:sp>
          <p:nvSpPr>
            <p:cNvPr id="26" name="TextBox 33"/>
            <p:cNvSpPr txBox="1">
              <a:spLocks noChangeArrowheads="1"/>
            </p:cNvSpPr>
            <p:nvPr/>
          </p:nvSpPr>
          <p:spPr bwMode="auto">
            <a:xfrm>
              <a:off x="8625670" y="6280152"/>
              <a:ext cx="2681306" cy="85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200" b="1">
                  <a:solidFill>
                    <a:schemeClr val="bg1"/>
                  </a:solidFill>
                  <a:latin typeface="微软雅黑" panose="020B0503020204020204" charset="-122"/>
                  <a:ea typeface="微软雅黑" panose="020B0503020204020204" charset="-122"/>
                  <a:sym typeface="微软雅黑" panose="020B0503020204020204" charset="-122"/>
                </a:rPr>
                <a:t>Marketing</a:t>
              </a:r>
              <a:endParaRPr lang="id-ID" sz="1200" b="1">
                <a:solidFill>
                  <a:schemeClr val="bg1"/>
                </a:solidFill>
                <a:latin typeface="微软雅黑" panose="020B0503020204020204" charset="-122"/>
                <a:ea typeface="微软雅黑" panose="020B0503020204020204" charset="-122"/>
                <a:sym typeface="微软雅黑" panose="020B0503020204020204" charset="-122"/>
              </a:endParaRPr>
            </a:p>
          </p:txBody>
        </p:sp>
      </p:grpSp>
      <p:grpSp>
        <p:nvGrpSpPr>
          <p:cNvPr id="27" name="淘宝网Chenying0907出品 26"/>
          <p:cNvGrpSpPr/>
          <p:nvPr/>
        </p:nvGrpSpPr>
        <p:grpSpPr>
          <a:xfrm>
            <a:off x="5761578" y="1564440"/>
            <a:ext cx="1359491" cy="1350864"/>
            <a:chOff x="11803063" y="4537075"/>
            <a:chExt cx="3111500" cy="3111500"/>
          </a:xfrm>
        </p:grpSpPr>
        <p:sp>
          <p:nvSpPr>
            <p:cNvPr id="28" name="淘宝网Chenying0907出品 103"/>
            <p:cNvSpPr/>
            <p:nvPr/>
          </p:nvSpPr>
          <p:spPr>
            <a:xfrm>
              <a:off x="11803063" y="4537075"/>
              <a:ext cx="3111500" cy="3111500"/>
            </a:xfrm>
            <a:custGeom>
              <a:avLst/>
              <a:gdLst>
                <a:gd name="connsiteX0" fmla="*/ 0 w 4225459"/>
                <a:gd name="connsiteY0" fmla="*/ 704257 h 4225459"/>
                <a:gd name="connsiteX1" fmla="*/ 704257 w 4225459"/>
                <a:gd name="connsiteY1" fmla="*/ 0 h 4225459"/>
                <a:gd name="connsiteX2" fmla="*/ 3521202 w 4225459"/>
                <a:gd name="connsiteY2" fmla="*/ 0 h 4225459"/>
                <a:gd name="connsiteX3" fmla="*/ 4225459 w 4225459"/>
                <a:gd name="connsiteY3" fmla="*/ 704257 h 4225459"/>
                <a:gd name="connsiteX4" fmla="*/ 4225459 w 4225459"/>
                <a:gd name="connsiteY4" fmla="*/ 3521202 h 4225459"/>
                <a:gd name="connsiteX5" fmla="*/ 3521202 w 4225459"/>
                <a:gd name="connsiteY5" fmla="*/ 4225459 h 4225459"/>
                <a:gd name="connsiteX6" fmla="*/ 704257 w 4225459"/>
                <a:gd name="connsiteY6" fmla="*/ 4225459 h 4225459"/>
                <a:gd name="connsiteX7" fmla="*/ 0 w 4225459"/>
                <a:gd name="connsiteY7" fmla="*/ 3521202 h 4225459"/>
                <a:gd name="connsiteX8" fmla="*/ 0 w 4225459"/>
                <a:gd name="connsiteY8" fmla="*/ 704257 h 422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25459" h="4225459">
                  <a:moveTo>
                    <a:pt x="0" y="704257"/>
                  </a:moveTo>
                  <a:cubicBezTo>
                    <a:pt x="0" y="315307"/>
                    <a:pt x="315307" y="0"/>
                    <a:pt x="704257" y="0"/>
                  </a:cubicBezTo>
                  <a:lnTo>
                    <a:pt x="3521202" y="0"/>
                  </a:lnTo>
                  <a:cubicBezTo>
                    <a:pt x="3910152" y="0"/>
                    <a:pt x="4225459" y="315307"/>
                    <a:pt x="4225459" y="704257"/>
                  </a:cubicBezTo>
                  <a:lnTo>
                    <a:pt x="4225459" y="3521202"/>
                  </a:lnTo>
                  <a:cubicBezTo>
                    <a:pt x="4225459" y="3910152"/>
                    <a:pt x="3910152" y="4225459"/>
                    <a:pt x="3521202" y="4225459"/>
                  </a:cubicBezTo>
                  <a:lnTo>
                    <a:pt x="704257" y="4225459"/>
                  </a:lnTo>
                  <a:cubicBezTo>
                    <a:pt x="315307" y="4225459"/>
                    <a:pt x="0" y="3910152"/>
                    <a:pt x="0" y="3521202"/>
                  </a:cubicBezTo>
                  <a:lnTo>
                    <a:pt x="0" y="704257"/>
                  </a:lnTo>
                  <a:close/>
                </a:path>
              </a:pathLst>
            </a:custGeom>
            <a:solidFill>
              <a:srgbClr val="A2D7DB"/>
            </a:solidFill>
            <a:ln>
              <a:noFill/>
            </a:ln>
          </p:spPr>
          <p:txBody>
            <a:bodyPr vert="horz" wrap="square" lIns="91440" tIns="45720" rIns="91440" bIns="45720" numCol="1" anchor="t" anchorCtr="0" compatLnSpc="1"/>
            <a:lstStyle/>
            <a:p>
              <a:endParaRPr lang="en-US">
                <a:solidFill>
                  <a:schemeClr val="tx1"/>
                </a:solidFill>
                <a:latin typeface="微软雅黑" panose="020B0503020204020204" charset="-122"/>
                <a:ea typeface="微软雅黑" panose="020B0503020204020204" charset="-122"/>
                <a:sym typeface="微软雅黑" panose="020B0503020204020204" charset="-122"/>
              </a:endParaRPr>
            </a:p>
          </p:txBody>
        </p:sp>
        <p:sp>
          <p:nvSpPr>
            <p:cNvPr id="29" name="淘宝网Chenying0907出品 744"/>
            <p:cNvSpPr>
              <a:spLocks noChangeArrowheads="1"/>
            </p:cNvSpPr>
            <p:nvPr/>
          </p:nvSpPr>
          <p:spPr bwMode="auto">
            <a:xfrm>
              <a:off x="12841288" y="5370513"/>
              <a:ext cx="925512" cy="925512"/>
            </a:xfrm>
            <a:custGeom>
              <a:avLst/>
              <a:gdLst>
                <a:gd name="T0" fmla="*/ 462023 w 561"/>
                <a:gd name="T1" fmla="*/ 0 h 561"/>
                <a:gd name="T2" fmla="*/ 462023 w 561"/>
                <a:gd name="T3" fmla="*/ 0 h 561"/>
                <a:gd name="T4" fmla="*/ 0 w 561"/>
                <a:gd name="T5" fmla="*/ 462148 h 561"/>
                <a:gd name="T6" fmla="*/ 462023 w 561"/>
                <a:gd name="T7" fmla="*/ 924296 h 561"/>
                <a:gd name="T8" fmla="*/ 924047 w 561"/>
                <a:gd name="T9" fmla="*/ 462148 h 561"/>
                <a:gd name="T10" fmla="*/ 462023 w 561"/>
                <a:gd name="T11" fmla="*/ 0 h 561"/>
                <a:gd name="T12" fmla="*/ 404271 w 561"/>
                <a:gd name="T13" fmla="*/ 587588 h 561"/>
                <a:gd name="T14" fmla="*/ 404271 w 561"/>
                <a:gd name="T15" fmla="*/ 587588 h 561"/>
                <a:gd name="T16" fmla="*/ 462023 w 561"/>
                <a:gd name="T17" fmla="*/ 607395 h 561"/>
                <a:gd name="T18" fmla="*/ 595680 w 561"/>
                <a:gd name="T19" fmla="*/ 607395 h 561"/>
                <a:gd name="T20" fmla="*/ 653433 w 561"/>
                <a:gd name="T21" fmla="*/ 635454 h 561"/>
                <a:gd name="T22" fmla="*/ 673234 w 561"/>
                <a:gd name="T23" fmla="*/ 683319 h 561"/>
                <a:gd name="T24" fmla="*/ 653433 w 561"/>
                <a:gd name="T25" fmla="*/ 731185 h 561"/>
                <a:gd name="T26" fmla="*/ 595680 w 561"/>
                <a:gd name="T27" fmla="*/ 750991 h 561"/>
                <a:gd name="T28" fmla="*/ 462023 w 561"/>
                <a:gd name="T29" fmla="*/ 750991 h 561"/>
                <a:gd name="T30" fmla="*/ 308566 w 561"/>
                <a:gd name="T31" fmla="*/ 693222 h 561"/>
                <a:gd name="T32" fmla="*/ 240912 w 561"/>
                <a:gd name="T33" fmla="*/ 539723 h 561"/>
                <a:gd name="T34" fmla="*/ 240912 w 561"/>
                <a:gd name="T35" fmla="*/ 250880 h 561"/>
                <a:gd name="T36" fmla="*/ 259063 w 561"/>
                <a:gd name="T37" fmla="*/ 203015 h 561"/>
                <a:gd name="T38" fmla="*/ 316816 w 561"/>
                <a:gd name="T39" fmla="*/ 173306 h 561"/>
                <a:gd name="T40" fmla="*/ 366319 w 561"/>
                <a:gd name="T41" fmla="*/ 203015 h 561"/>
                <a:gd name="T42" fmla="*/ 384470 w 561"/>
                <a:gd name="T43" fmla="*/ 250880 h 561"/>
                <a:gd name="T44" fmla="*/ 384470 w 561"/>
                <a:gd name="T45" fmla="*/ 318552 h 561"/>
                <a:gd name="T46" fmla="*/ 595680 w 561"/>
                <a:gd name="T47" fmla="*/ 318552 h 561"/>
                <a:gd name="T48" fmla="*/ 653433 w 561"/>
                <a:gd name="T49" fmla="*/ 346611 h 561"/>
                <a:gd name="T50" fmla="*/ 673234 w 561"/>
                <a:gd name="T51" fmla="*/ 394477 h 561"/>
                <a:gd name="T52" fmla="*/ 653433 w 561"/>
                <a:gd name="T53" fmla="*/ 442342 h 561"/>
                <a:gd name="T54" fmla="*/ 595680 w 561"/>
                <a:gd name="T55" fmla="*/ 462148 h 561"/>
                <a:gd name="T56" fmla="*/ 384470 w 561"/>
                <a:gd name="T57" fmla="*/ 462148 h 561"/>
                <a:gd name="T58" fmla="*/ 384470 w 561"/>
                <a:gd name="T59" fmla="*/ 539723 h 561"/>
                <a:gd name="T60" fmla="*/ 404271 w 561"/>
                <a:gd name="T61" fmla="*/ 587588 h 56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61" h="561">
                  <a:moveTo>
                    <a:pt x="280" y="0"/>
                  </a:moveTo>
                  <a:lnTo>
                    <a:pt x="280" y="0"/>
                  </a:lnTo>
                  <a:cubicBezTo>
                    <a:pt x="123" y="0"/>
                    <a:pt x="0" y="129"/>
                    <a:pt x="0" y="280"/>
                  </a:cubicBezTo>
                  <a:cubicBezTo>
                    <a:pt x="0" y="437"/>
                    <a:pt x="123" y="560"/>
                    <a:pt x="280" y="560"/>
                  </a:cubicBezTo>
                  <a:cubicBezTo>
                    <a:pt x="431" y="560"/>
                    <a:pt x="560" y="437"/>
                    <a:pt x="560" y="280"/>
                  </a:cubicBezTo>
                  <a:cubicBezTo>
                    <a:pt x="560" y="129"/>
                    <a:pt x="431" y="0"/>
                    <a:pt x="280" y="0"/>
                  </a:cubicBezTo>
                  <a:close/>
                  <a:moveTo>
                    <a:pt x="245" y="356"/>
                  </a:moveTo>
                  <a:lnTo>
                    <a:pt x="245" y="356"/>
                  </a:lnTo>
                  <a:cubicBezTo>
                    <a:pt x="257" y="368"/>
                    <a:pt x="268" y="368"/>
                    <a:pt x="280" y="368"/>
                  </a:cubicBezTo>
                  <a:cubicBezTo>
                    <a:pt x="361" y="368"/>
                    <a:pt x="361" y="368"/>
                    <a:pt x="361" y="368"/>
                  </a:cubicBezTo>
                  <a:cubicBezTo>
                    <a:pt x="379" y="368"/>
                    <a:pt x="385" y="373"/>
                    <a:pt x="396" y="385"/>
                  </a:cubicBezTo>
                  <a:cubicBezTo>
                    <a:pt x="402" y="391"/>
                    <a:pt x="408" y="402"/>
                    <a:pt x="408" y="414"/>
                  </a:cubicBezTo>
                  <a:cubicBezTo>
                    <a:pt x="408" y="426"/>
                    <a:pt x="402" y="437"/>
                    <a:pt x="396" y="443"/>
                  </a:cubicBezTo>
                  <a:cubicBezTo>
                    <a:pt x="385" y="455"/>
                    <a:pt x="379" y="455"/>
                    <a:pt x="361" y="455"/>
                  </a:cubicBezTo>
                  <a:cubicBezTo>
                    <a:pt x="280" y="455"/>
                    <a:pt x="280" y="455"/>
                    <a:pt x="280" y="455"/>
                  </a:cubicBezTo>
                  <a:cubicBezTo>
                    <a:pt x="239" y="455"/>
                    <a:pt x="210" y="443"/>
                    <a:pt x="187" y="420"/>
                  </a:cubicBezTo>
                  <a:cubicBezTo>
                    <a:pt x="157" y="391"/>
                    <a:pt x="146" y="362"/>
                    <a:pt x="146" y="327"/>
                  </a:cubicBezTo>
                  <a:cubicBezTo>
                    <a:pt x="146" y="152"/>
                    <a:pt x="146" y="152"/>
                    <a:pt x="146" y="152"/>
                  </a:cubicBezTo>
                  <a:cubicBezTo>
                    <a:pt x="146" y="140"/>
                    <a:pt x="152" y="129"/>
                    <a:pt x="157" y="123"/>
                  </a:cubicBezTo>
                  <a:cubicBezTo>
                    <a:pt x="169" y="111"/>
                    <a:pt x="181" y="105"/>
                    <a:pt x="192" y="105"/>
                  </a:cubicBezTo>
                  <a:cubicBezTo>
                    <a:pt x="204" y="105"/>
                    <a:pt x="210" y="111"/>
                    <a:pt x="222" y="123"/>
                  </a:cubicBezTo>
                  <a:cubicBezTo>
                    <a:pt x="227" y="129"/>
                    <a:pt x="233" y="140"/>
                    <a:pt x="233" y="152"/>
                  </a:cubicBezTo>
                  <a:cubicBezTo>
                    <a:pt x="233" y="193"/>
                    <a:pt x="233" y="193"/>
                    <a:pt x="233" y="193"/>
                  </a:cubicBezTo>
                  <a:cubicBezTo>
                    <a:pt x="361" y="193"/>
                    <a:pt x="361" y="193"/>
                    <a:pt x="361" y="193"/>
                  </a:cubicBezTo>
                  <a:cubicBezTo>
                    <a:pt x="379" y="193"/>
                    <a:pt x="385" y="199"/>
                    <a:pt x="396" y="210"/>
                  </a:cubicBezTo>
                  <a:cubicBezTo>
                    <a:pt x="402" y="216"/>
                    <a:pt x="408" y="228"/>
                    <a:pt x="408" y="239"/>
                  </a:cubicBezTo>
                  <a:cubicBezTo>
                    <a:pt x="408" y="251"/>
                    <a:pt x="402" y="263"/>
                    <a:pt x="396" y="268"/>
                  </a:cubicBezTo>
                  <a:cubicBezTo>
                    <a:pt x="385" y="280"/>
                    <a:pt x="379" y="280"/>
                    <a:pt x="361" y="280"/>
                  </a:cubicBezTo>
                  <a:cubicBezTo>
                    <a:pt x="233" y="280"/>
                    <a:pt x="233" y="280"/>
                    <a:pt x="233" y="280"/>
                  </a:cubicBezTo>
                  <a:cubicBezTo>
                    <a:pt x="233" y="327"/>
                    <a:pt x="233" y="327"/>
                    <a:pt x="233" y="327"/>
                  </a:cubicBezTo>
                  <a:cubicBezTo>
                    <a:pt x="233" y="338"/>
                    <a:pt x="239" y="350"/>
                    <a:pt x="245" y="35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lIns="152366" tIns="76183" rIns="152366" bIns="76183" anchor="ctr"/>
            <a:lstStyle/>
            <a:p>
              <a:endParaRPr lang="zh-CN" altLang="en-US">
                <a:latin typeface="微软雅黑" panose="020B0503020204020204" charset="-122"/>
                <a:ea typeface="微软雅黑" panose="020B0503020204020204" charset="-122"/>
                <a:sym typeface="微软雅黑" panose="020B0503020204020204" charset="-122"/>
              </a:endParaRPr>
            </a:p>
          </p:txBody>
        </p:sp>
        <p:sp>
          <p:nvSpPr>
            <p:cNvPr id="30" name="TextBox 34"/>
            <p:cNvSpPr txBox="1">
              <a:spLocks noChangeArrowheads="1"/>
            </p:cNvSpPr>
            <p:nvPr/>
          </p:nvSpPr>
          <p:spPr bwMode="auto">
            <a:xfrm>
              <a:off x="12413390" y="6280151"/>
              <a:ext cx="1879738" cy="850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200" b="1">
                  <a:solidFill>
                    <a:schemeClr val="bg1"/>
                  </a:solidFill>
                  <a:latin typeface="微软雅黑" panose="020B0503020204020204" charset="-122"/>
                  <a:ea typeface="微软雅黑" panose="020B0503020204020204" charset="-122"/>
                  <a:sym typeface="微软雅黑" panose="020B0503020204020204" charset="-122"/>
                </a:rPr>
                <a:t>Social</a:t>
              </a:r>
              <a:endParaRPr lang="id-ID" sz="1200" b="1">
                <a:solidFill>
                  <a:schemeClr val="bg1"/>
                </a:solidFill>
                <a:latin typeface="微软雅黑" panose="020B0503020204020204" charset="-122"/>
                <a:ea typeface="微软雅黑" panose="020B0503020204020204" charset="-122"/>
                <a:sym typeface="微软雅黑" panose="020B0503020204020204" charset="-122"/>
              </a:endParaRPr>
            </a:p>
          </p:txBody>
        </p:sp>
      </p:grpSp>
      <p:grpSp>
        <p:nvGrpSpPr>
          <p:cNvPr id="44" name="淘宝网Chenying0907出品 43"/>
          <p:cNvGrpSpPr/>
          <p:nvPr/>
        </p:nvGrpSpPr>
        <p:grpSpPr>
          <a:xfrm>
            <a:off x="1261448" y="4911171"/>
            <a:ext cx="9289032" cy="1136673"/>
            <a:chOff x="-565287" y="8755426"/>
            <a:chExt cx="24766446" cy="3049954"/>
          </a:xfrm>
        </p:grpSpPr>
        <p:sp>
          <p:nvSpPr>
            <p:cNvPr id="45" name="Title 20"/>
            <p:cNvSpPr txBox="1"/>
            <p:nvPr/>
          </p:nvSpPr>
          <p:spPr>
            <a:xfrm>
              <a:off x="7907429" y="8755426"/>
              <a:ext cx="7846428" cy="1156169"/>
            </a:xfrm>
            <a:prstGeom prst="rect">
              <a:avLst/>
            </a:prstGeom>
          </p:spPr>
          <p:txBody>
            <a:bodyPr wrap="none" lIns="0" tIns="0" rIns="0" bIns="0" anchor="ctr">
              <a:spAutoFit/>
            </a:bodyPr>
            <a:lstStyle>
              <a:defPPr>
                <a:defRPr lang="zh-CN"/>
              </a:defPPr>
              <a:lvl1pPr defTabSz="1021080">
                <a:defRPr sz="2800" b="1">
                  <a:latin typeface="微软雅黑" panose="020B0503020204020204" charset="-122"/>
                  <a:ea typeface="微软雅黑" panose="020B0503020204020204" charset="-122"/>
                </a:defRPr>
              </a:lvl1pPr>
            </a:lstStyle>
            <a:p>
              <a:r>
                <a:rPr lang="en-US" altLang="zh-CN" dirty="0">
                  <a:sym typeface="微软雅黑" panose="020B0503020204020204" charset="-122"/>
                </a:rPr>
                <a:t>ADD TITLE TEXT</a:t>
              </a:r>
              <a:endParaRPr lang="en-US" dirty="0">
                <a:sym typeface="微软雅黑" panose="020B0503020204020204" charset="-122"/>
              </a:endParaRPr>
            </a:p>
          </p:txBody>
        </p:sp>
        <p:sp>
          <p:nvSpPr>
            <p:cNvPr id="46" name="TextBox 45"/>
            <p:cNvSpPr txBox="1"/>
            <p:nvPr/>
          </p:nvSpPr>
          <p:spPr>
            <a:xfrm>
              <a:off x="-565287" y="10127903"/>
              <a:ext cx="24766446" cy="1677477"/>
            </a:xfrm>
            <a:prstGeom prst="rect">
              <a:avLst/>
            </a:prstGeom>
            <a:noFill/>
          </p:spPr>
          <p:txBody>
            <a:bodyPr wrap="square" rtlCol="0">
              <a:spAutoFit/>
            </a:bodyPr>
            <a:lstStyle>
              <a:defPPr>
                <a:defRPr lang="zh-CN"/>
              </a:defPPr>
              <a:lvl1pPr>
                <a:lnSpc>
                  <a:spcPct val="130000"/>
                </a:lnSpc>
                <a:defRPr sz="1400">
                  <a:solidFill>
                    <a:schemeClr val="tx2"/>
                  </a:solidFill>
                  <a:latin typeface="微软雅黑" panose="020B0503020204020204" charset="-122"/>
                  <a:ea typeface="微软雅黑" panose="020B0503020204020204" charset="-122"/>
                  <a:cs typeface="Lato Light"/>
                </a:defRPr>
              </a:lvl1pPr>
            </a:lstStyle>
            <a:p>
              <a:pPr algn="ctr"/>
              <a:r>
                <a:rPr lang="en-US" altLang="zh-CN"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Click here to add content, content to match the title. Click here to add content, content to match the title. </a:t>
              </a:r>
              <a:endParaRPr lang="en-US" altLang="zh-CN" dirty="0">
                <a:cs typeface="宋体" panose="02010600030101010101" pitchFamily="2" charset="-122"/>
                <a:sym typeface="微软雅黑" panose="020B0503020204020204" charset="-122"/>
              </a:endParaRPr>
            </a:p>
          </p:txBody>
        </p:sp>
      </p:grpSp>
      <p:sp>
        <p:nvSpPr>
          <p:cNvPr id="47" name="Shape 1435"/>
          <p:cNvSpPr txBox="1"/>
          <p:nvPr/>
        </p:nvSpPr>
        <p:spPr>
          <a:xfrm>
            <a:off x="9997133" y="6587724"/>
            <a:ext cx="292945" cy="284960"/>
          </a:xfrm>
          <a:prstGeom prst="rect">
            <a:avLst/>
          </a:prstGeom>
        </p:spPr>
        <p:txBody>
          <a:bodyPr lIns="34209" tIns="17104" rIns="34209" bIns="17104"/>
          <a:lstStyle>
            <a:lvl1pPr algn="ctr" defTabSz="408305">
              <a:defRPr sz="3500">
                <a:latin typeface="+mn-lt"/>
                <a:ea typeface="+mn-ea"/>
                <a:cs typeface="+mn-cs"/>
                <a:sym typeface="Helvetica Light"/>
              </a:defRPr>
            </a:lvl1pPr>
            <a:lvl2pPr indent="160020" algn="ctr" defTabSz="408305">
              <a:defRPr sz="3500">
                <a:latin typeface="+mn-lt"/>
                <a:ea typeface="+mn-ea"/>
                <a:cs typeface="+mn-cs"/>
                <a:sym typeface="Helvetica Light"/>
              </a:defRPr>
            </a:lvl2pPr>
            <a:lvl3pPr indent="319405" algn="ctr" defTabSz="408305">
              <a:defRPr sz="3500">
                <a:latin typeface="+mn-lt"/>
                <a:ea typeface="+mn-ea"/>
                <a:cs typeface="+mn-cs"/>
                <a:sym typeface="Helvetica Light"/>
              </a:defRPr>
            </a:lvl3pPr>
            <a:lvl4pPr indent="479425" algn="ctr" defTabSz="408305">
              <a:defRPr sz="3500">
                <a:latin typeface="+mn-lt"/>
                <a:ea typeface="+mn-ea"/>
                <a:cs typeface="+mn-cs"/>
                <a:sym typeface="Helvetica Light"/>
              </a:defRPr>
            </a:lvl4pPr>
            <a:lvl5pPr indent="639445" algn="ctr" defTabSz="408305">
              <a:defRPr sz="3500">
                <a:latin typeface="+mn-lt"/>
                <a:ea typeface="+mn-ea"/>
                <a:cs typeface="+mn-cs"/>
                <a:sym typeface="Helvetica Light"/>
              </a:defRPr>
            </a:lvl5pPr>
            <a:lvl6pPr indent="799465" algn="ctr" defTabSz="408305">
              <a:defRPr sz="3500">
                <a:latin typeface="+mn-lt"/>
                <a:ea typeface="+mn-ea"/>
                <a:cs typeface="+mn-cs"/>
                <a:sym typeface="Helvetica Light"/>
              </a:defRPr>
            </a:lvl6pPr>
            <a:lvl7pPr indent="958850" algn="ctr" defTabSz="408305">
              <a:defRPr sz="3500">
                <a:latin typeface="+mn-lt"/>
                <a:ea typeface="+mn-ea"/>
                <a:cs typeface="+mn-cs"/>
                <a:sym typeface="Helvetica Light"/>
              </a:defRPr>
            </a:lvl7pPr>
            <a:lvl8pPr indent="1118870" algn="ctr" defTabSz="408305">
              <a:defRPr sz="3500">
                <a:latin typeface="+mn-lt"/>
                <a:ea typeface="+mn-ea"/>
                <a:cs typeface="+mn-cs"/>
                <a:sym typeface="Helvetica Light"/>
              </a:defRPr>
            </a:lvl8pPr>
            <a:lvl9pPr indent="1278890" algn="ctr" defTabSz="408305">
              <a:defRPr sz="3500">
                <a:latin typeface="+mn-lt"/>
                <a:ea typeface="+mn-ea"/>
                <a:cs typeface="+mn-cs"/>
                <a:sym typeface="Helvetica Light"/>
              </a:defRPr>
            </a:lvl9pPr>
          </a:lstStyle>
          <a:p>
            <a:pPr>
              <a:defRPr sz="1800">
                <a:solidFill>
                  <a:srgbClr val="000000"/>
                </a:solidFill>
              </a:defRPr>
            </a:pPr>
            <a:fld id="{86CB4B4D-7CA3-9044-876B-883B54F8677D}" type="slidenum">
              <a:rPr lang="en-US" altLang="zh-CN" sz="1200">
                <a:solidFill>
                  <a:schemeClr val="bg1"/>
                </a:solidFill>
                <a:latin typeface="微软雅黑" panose="020B0503020204020204" charset="-122"/>
                <a:ea typeface="微软雅黑" panose="020B0503020204020204" charset="-122"/>
                <a:sym typeface="微软雅黑" panose="020B0503020204020204" charset="-122"/>
              </a:rPr>
              <a:t>24</a:t>
            </a:fld>
            <a:endParaRPr lang="en-US" altLang="zh-CN" sz="1200">
              <a:solidFill>
                <a:schemeClr val="bg1"/>
              </a:solidFill>
              <a:latin typeface="微软雅黑" panose="020B0503020204020204" charset="-122"/>
              <a:ea typeface="微软雅黑" panose="020B0503020204020204" charset="-122"/>
              <a:sym typeface="微软雅黑" panose="020B0503020204020204" charset="-122"/>
            </a:endParaRPr>
          </a:p>
        </p:txBody>
      </p:sp>
      <p:grpSp>
        <p:nvGrpSpPr>
          <p:cNvPr id="35" name="淘宝网Chenying0907出品 2">
            <a:extLst>
              <a:ext uri="{FF2B5EF4-FFF2-40B4-BE49-F238E27FC236}">
                <a16:creationId xmlns:a16="http://schemas.microsoft.com/office/drawing/2014/main" id="{9BABF1B4-F3EC-46C8-9460-F5CD6043972F}"/>
              </a:ext>
            </a:extLst>
          </p:cNvPr>
          <p:cNvGrpSpPr/>
          <p:nvPr/>
        </p:nvGrpSpPr>
        <p:grpSpPr>
          <a:xfrm>
            <a:off x="1393832" y="2886901"/>
            <a:ext cx="2687612" cy="961403"/>
            <a:chOff x="946407" y="4951210"/>
            <a:chExt cx="7165719" cy="2579668"/>
          </a:xfrm>
        </p:grpSpPr>
        <p:sp>
          <p:nvSpPr>
            <p:cNvPr id="36" name="TextBox 62">
              <a:extLst>
                <a:ext uri="{FF2B5EF4-FFF2-40B4-BE49-F238E27FC236}">
                  <a16:creationId xmlns:a16="http://schemas.microsoft.com/office/drawing/2014/main" id="{0B950D83-514E-4D6E-B8C2-B5A79AD76F7F}"/>
                </a:ext>
              </a:extLst>
            </p:cNvPr>
            <p:cNvSpPr txBox="1">
              <a:spLocks noChangeArrowheads="1"/>
            </p:cNvSpPr>
            <p:nvPr/>
          </p:nvSpPr>
          <p:spPr bwMode="auto">
            <a:xfrm>
              <a:off x="946407" y="5889625"/>
              <a:ext cx="7165719" cy="164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9419" tIns="109710" rIns="219419" bIns="109710">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r">
                <a:lnSpc>
                  <a:spcPct val="110000"/>
                </a:lnSpc>
              </a:pPr>
              <a:r>
                <a:rPr lang="en-US" altLang="zh-CN" sz="1200" dirty="0">
                  <a:solidFill>
                    <a:schemeClr val="dk1">
                      <a:lumMod val="100000"/>
                    </a:schemeClr>
                  </a:solidFill>
                  <a:latin typeface="宋体" panose="02010600030101010101" pitchFamily="2" charset="-122"/>
                  <a:ea typeface="宋体" panose="02010600030101010101" pitchFamily="2" charset="-122"/>
                  <a:sym typeface="+mn-ea"/>
                </a:rPr>
                <a:t>Click here to add content, content to match the title. </a:t>
              </a:r>
              <a:endParaRPr lang="en-US" altLang="zh-CN" sz="1200" dirty="0">
                <a:solidFill>
                  <a:schemeClr val="tx2"/>
                </a:solidFill>
                <a:latin typeface="微软雅黑" panose="020B0503020204020204" charset="-122"/>
                <a:ea typeface="微软雅黑" panose="020B0503020204020204" charset="-122"/>
                <a:sym typeface="微软雅黑" panose="020B0503020204020204" charset="-122"/>
              </a:endParaRPr>
            </a:p>
          </p:txBody>
        </p:sp>
        <p:sp>
          <p:nvSpPr>
            <p:cNvPr id="37" name="TextBox 63">
              <a:extLst>
                <a:ext uri="{FF2B5EF4-FFF2-40B4-BE49-F238E27FC236}">
                  <a16:creationId xmlns:a16="http://schemas.microsoft.com/office/drawing/2014/main" id="{7520FEA1-ADB1-48D9-A354-E70A5832CDB4}"/>
                </a:ext>
              </a:extLst>
            </p:cNvPr>
            <p:cNvSpPr txBox="1">
              <a:spLocks noChangeArrowheads="1"/>
            </p:cNvSpPr>
            <p:nvPr/>
          </p:nvSpPr>
          <p:spPr bwMode="auto">
            <a:xfrm>
              <a:off x="1621932" y="4951210"/>
              <a:ext cx="6026557" cy="1238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gn="ctr"/>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grpSp>
        <p:nvGrpSpPr>
          <p:cNvPr id="38" name="淘宝网Chenying0907出品 2">
            <a:extLst>
              <a:ext uri="{FF2B5EF4-FFF2-40B4-BE49-F238E27FC236}">
                <a16:creationId xmlns:a16="http://schemas.microsoft.com/office/drawing/2014/main" id="{2E9B18B1-C75E-45AB-A846-256D29D1C254}"/>
              </a:ext>
            </a:extLst>
          </p:cNvPr>
          <p:cNvGrpSpPr/>
          <p:nvPr/>
        </p:nvGrpSpPr>
        <p:grpSpPr>
          <a:xfrm>
            <a:off x="7408512" y="1430400"/>
            <a:ext cx="2687612" cy="958380"/>
            <a:chOff x="946407" y="4959321"/>
            <a:chExt cx="7165719" cy="2571557"/>
          </a:xfrm>
        </p:grpSpPr>
        <p:sp>
          <p:nvSpPr>
            <p:cNvPr id="39" name="TextBox 62">
              <a:extLst>
                <a:ext uri="{FF2B5EF4-FFF2-40B4-BE49-F238E27FC236}">
                  <a16:creationId xmlns:a16="http://schemas.microsoft.com/office/drawing/2014/main" id="{F927EB41-A0CF-42AF-8E2F-7F2C8B119320}"/>
                </a:ext>
              </a:extLst>
            </p:cNvPr>
            <p:cNvSpPr txBox="1">
              <a:spLocks noChangeArrowheads="1"/>
            </p:cNvSpPr>
            <p:nvPr/>
          </p:nvSpPr>
          <p:spPr bwMode="auto">
            <a:xfrm>
              <a:off x="946407" y="5889625"/>
              <a:ext cx="7165719" cy="164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9419" tIns="109710" rIns="219419" bIns="109710">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nSpc>
                  <a:spcPct val="110000"/>
                </a:lnSpc>
              </a:pPr>
              <a:r>
                <a:rPr lang="en-US" altLang="zh-CN" sz="1200" dirty="0">
                  <a:solidFill>
                    <a:schemeClr val="dk1">
                      <a:lumMod val="100000"/>
                    </a:schemeClr>
                  </a:solidFill>
                  <a:latin typeface="宋体" panose="02010600030101010101" pitchFamily="2" charset="-122"/>
                  <a:ea typeface="宋体" panose="02010600030101010101" pitchFamily="2" charset="-122"/>
                  <a:sym typeface="+mn-ea"/>
                </a:rPr>
                <a:t>Click here to add content, content to match the title. </a:t>
              </a:r>
              <a:endParaRPr lang="en-US" altLang="zh-CN" sz="1200" dirty="0">
                <a:solidFill>
                  <a:schemeClr val="tx2"/>
                </a:solidFill>
                <a:latin typeface="微软雅黑" panose="020B0503020204020204" charset="-122"/>
                <a:ea typeface="微软雅黑" panose="020B0503020204020204" charset="-122"/>
                <a:sym typeface="微软雅黑" panose="020B0503020204020204" charset="-122"/>
              </a:endParaRPr>
            </a:p>
          </p:txBody>
        </p:sp>
        <p:sp>
          <p:nvSpPr>
            <p:cNvPr id="40" name="TextBox 63">
              <a:extLst>
                <a:ext uri="{FF2B5EF4-FFF2-40B4-BE49-F238E27FC236}">
                  <a16:creationId xmlns:a16="http://schemas.microsoft.com/office/drawing/2014/main" id="{C0AA9EFE-1CC6-4B37-BC09-403FD97B12E7}"/>
                </a:ext>
              </a:extLst>
            </p:cNvPr>
            <p:cNvSpPr txBox="1">
              <a:spLocks noChangeArrowheads="1"/>
            </p:cNvSpPr>
            <p:nvPr/>
          </p:nvSpPr>
          <p:spPr bwMode="auto">
            <a:xfrm>
              <a:off x="1082965" y="4959321"/>
              <a:ext cx="6026557" cy="12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grpSp>
        <p:nvGrpSpPr>
          <p:cNvPr id="41" name="淘宝网Chenying0907出品 2">
            <a:extLst>
              <a:ext uri="{FF2B5EF4-FFF2-40B4-BE49-F238E27FC236}">
                <a16:creationId xmlns:a16="http://schemas.microsoft.com/office/drawing/2014/main" id="{54F6A5C1-F101-44AD-A9F2-A134B003CB4F}"/>
              </a:ext>
            </a:extLst>
          </p:cNvPr>
          <p:cNvGrpSpPr/>
          <p:nvPr/>
        </p:nvGrpSpPr>
        <p:grpSpPr>
          <a:xfrm>
            <a:off x="7408512" y="2886901"/>
            <a:ext cx="2687612" cy="961403"/>
            <a:chOff x="946407" y="4951210"/>
            <a:chExt cx="7165719" cy="2579668"/>
          </a:xfrm>
        </p:grpSpPr>
        <p:sp>
          <p:nvSpPr>
            <p:cNvPr id="42" name="TextBox 62">
              <a:extLst>
                <a:ext uri="{FF2B5EF4-FFF2-40B4-BE49-F238E27FC236}">
                  <a16:creationId xmlns:a16="http://schemas.microsoft.com/office/drawing/2014/main" id="{A6AAE7C6-D087-4DCA-B167-2641AB1BA9D2}"/>
                </a:ext>
              </a:extLst>
            </p:cNvPr>
            <p:cNvSpPr txBox="1">
              <a:spLocks noChangeArrowheads="1"/>
            </p:cNvSpPr>
            <p:nvPr/>
          </p:nvSpPr>
          <p:spPr bwMode="auto">
            <a:xfrm>
              <a:off x="946407" y="5889625"/>
              <a:ext cx="7165719" cy="1641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9419" tIns="109710" rIns="219419" bIns="109710">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pPr>
                <a:lnSpc>
                  <a:spcPct val="110000"/>
                </a:lnSpc>
              </a:pPr>
              <a:r>
                <a:rPr lang="en-US" altLang="zh-CN" sz="1200" dirty="0">
                  <a:solidFill>
                    <a:schemeClr val="dk1">
                      <a:lumMod val="100000"/>
                    </a:schemeClr>
                  </a:solidFill>
                  <a:latin typeface="宋体" panose="02010600030101010101" pitchFamily="2" charset="-122"/>
                  <a:ea typeface="宋体" panose="02010600030101010101" pitchFamily="2" charset="-122"/>
                  <a:sym typeface="+mn-ea"/>
                </a:rPr>
                <a:t>Click here to add content, content to match the title. </a:t>
              </a:r>
              <a:endParaRPr lang="en-US" altLang="zh-CN" sz="1200" dirty="0">
                <a:solidFill>
                  <a:schemeClr val="tx2"/>
                </a:solidFill>
                <a:latin typeface="微软雅黑" panose="020B0503020204020204" charset="-122"/>
                <a:ea typeface="微软雅黑" panose="020B0503020204020204" charset="-122"/>
                <a:sym typeface="微软雅黑" panose="020B0503020204020204" charset="-122"/>
              </a:endParaRPr>
            </a:p>
          </p:txBody>
        </p:sp>
        <p:sp>
          <p:nvSpPr>
            <p:cNvPr id="43" name="TextBox 63">
              <a:extLst>
                <a:ext uri="{FF2B5EF4-FFF2-40B4-BE49-F238E27FC236}">
                  <a16:creationId xmlns:a16="http://schemas.microsoft.com/office/drawing/2014/main" id="{5681BE1E-4876-40BA-9839-99318E276E72}"/>
                </a:ext>
              </a:extLst>
            </p:cNvPr>
            <p:cNvSpPr txBox="1">
              <a:spLocks noChangeArrowheads="1"/>
            </p:cNvSpPr>
            <p:nvPr/>
          </p:nvSpPr>
          <p:spPr bwMode="auto">
            <a:xfrm>
              <a:off x="1082965" y="4951210"/>
              <a:ext cx="6026557" cy="1238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82843" tIns="91422" rIns="182843" bIns="91422">
              <a:spAutoFit/>
            </a:bodyPr>
            <a:lstStyle>
              <a:lvl1pPr>
                <a:defRPr sz="3600">
                  <a:solidFill>
                    <a:schemeClr val="tx1"/>
                  </a:solidFill>
                  <a:latin typeface="Lato Light" pitchFamily="34" charset="0"/>
                  <a:ea typeface="MS PGothic" panose="020B0600070205080204" pitchFamily="34" charset="-128"/>
                </a:defRPr>
              </a:lvl1pPr>
              <a:lvl2pPr marL="742950" indent="-285750">
                <a:defRPr sz="3600">
                  <a:solidFill>
                    <a:schemeClr val="tx1"/>
                  </a:solidFill>
                  <a:latin typeface="Lato Light" pitchFamily="34" charset="0"/>
                  <a:ea typeface="MS PGothic" panose="020B0600070205080204" pitchFamily="34" charset="-128"/>
                </a:defRPr>
              </a:lvl2pPr>
              <a:lvl3pPr marL="1143000" indent="-228600">
                <a:defRPr sz="3600">
                  <a:solidFill>
                    <a:schemeClr val="tx1"/>
                  </a:solidFill>
                  <a:latin typeface="Lato Light" pitchFamily="34" charset="0"/>
                  <a:ea typeface="MS PGothic" panose="020B0600070205080204" pitchFamily="34" charset="-128"/>
                </a:defRPr>
              </a:lvl3pPr>
              <a:lvl4pPr marL="1600200" indent="-228600">
                <a:defRPr sz="3600">
                  <a:solidFill>
                    <a:schemeClr val="tx1"/>
                  </a:solidFill>
                  <a:latin typeface="Lato Light" pitchFamily="34" charset="0"/>
                  <a:ea typeface="MS PGothic" panose="020B0600070205080204" pitchFamily="34" charset="-128"/>
                </a:defRPr>
              </a:lvl4pPr>
              <a:lvl5pPr marL="2057400" indent="-228600">
                <a:defRPr sz="3600">
                  <a:solidFill>
                    <a:schemeClr val="tx1"/>
                  </a:solidFill>
                  <a:latin typeface="Lato Light" pitchFamily="34" charset="0"/>
                  <a:ea typeface="MS PGothic" panose="020B0600070205080204" pitchFamily="34" charset="-128"/>
                </a:defRPr>
              </a:lvl5pPr>
              <a:lvl6pPr marL="25146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6pPr>
              <a:lvl7pPr marL="29718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7pPr>
              <a:lvl8pPr marL="34290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8pPr>
              <a:lvl9pPr marL="3886200" indent="-228600" defTabSz="1826895" fontAlgn="base">
                <a:spcBef>
                  <a:spcPct val="0"/>
                </a:spcBef>
                <a:spcAft>
                  <a:spcPct val="0"/>
                </a:spcAft>
                <a:defRPr sz="3600">
                  <a:solidFill>
                    <a:schemeClr val="tx1"/>
                  </a:solidFill>
                  <a:latin typeface="Lato Light" pitchFamily="34" charset="0"/>
                  <a:ea typeface="MS PGothic" panose="020B0600070205080204" pitchFamily="34" charset="-128"/>
                </a:defRPr>
              </a:lvl9pPr>
            </a:lstStyle>
            <a:p>
              <a:r>
                <a:rPr lang="en-US" altLang="zh-CN" sz="1800" b="1" dirty="0">
                  <a:latin typeface="微软雅黑" panose="020B0503020204020204" charset="-122"/>
                  <a:ea typeface="微软雅黑" panose="020B0503020204020204" charset="-122"/>
                  <a:sym typeface="微软雅黑" panose="020B0503020204020204" charset="-122"/>
                </a:rPr>
                <a:t>ADD TITLE TEXT</a:t>
              </a:r>
              <a:endParaRPr lang="id-ID" altLang="zh-CN" sz="1800" b="1" dirty="0">
                <a:latin typeface="微软雅黑" panose="020B0503020204020204" charset="-122"/>
                <a:ea typeface="微软雅黑" panose="020B0503020204020204" charset="-122"/>
                <a:sym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withEffec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nodeType="withGroup">
                            <p:stCondLst>
                              <p:cond delay="1000"/>
                            </p:stCondLst>
                            <p:childTnLst>
                              <p:par>
                                <p:cTn id="12" presetID="31" presetClass="entr" presetSubtype="0" fill="hold" nodeType="afterEffec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fltVal val="0"/>
                                          </p:val>
                                        </p:tav>
                                        <p:tav tm="100000">
                                          <p:val>
                                            <p:strVal val="#ppt_w"/>
                                          </p:val>
                                        </p:tav>
                                      </p:tavLst>
                                    </p:anim>
                                    <p:anim calcmode="lin" valueType="num">
                                      <p:cBhvr>
                                        <p:cTn id="15" dur="1000" fill="hold"/>
                                        <p:tgtEl>
                                          <p:spTgt spid="23"/>
                                        </p:tgtEl>
                                        <p:attrNameLst>
                                          <p:attrName>ppt_h</p:attrName>
                                        </p:attrNameLst>
                                      </p:cBhvr>
                                      <p:tavLst>
                                        <p:tav tm="0">
                                          <p:val>
                                            <p:fltVal val="0"/>
                                          </p:val>
                                        </p:tav>
                                        <p:tav tm="100000">
                                          <p:val>
                                            <p:strVal val="#ppt_h"/>
                                          </p:val>
                                        </p:tav>
                                      </p:tavLst>
                                    </p:anim>
                                    <p:anim calcmode="lin" valueType="num">
                                      <p:cBhvr>
                                        <p:cTn id="16" dur="1000" fill="hold"/>
                                        <p:tgtEl>
                                          <p:spTgt spid="23"/>
                                        </p:tgtEl>
                                        <p:attrNameLst>
                                          <p:attrName>style.rotation</p:attrName>
                                        </p:attrNameLst>
                                      </p:cBhvr>
                                      <p:tavLst>
                                        <p:tav tm="0">
                                          <p:val>
                                            <p:fltVal val="90"/>
                                          </p:val>
                                        </p:tav>
                                        <p:tav tm="100000">
                                          <p:val>
                                            <p:fltVal val="0"/>
                                          </p:val>
                                        </p:tav>
                                      </p:tavLst>
                                    </p:anim>
                                    <p:animEffect transition="in" filter="fade">
                                      <p:cBhvr>
                                        <p:cTn id="17" dur="1000"/>
                                        <p:tgtEl>
                                          <p:spTgt spid="23"/>
                                        </p:tgtEl>
                                      </p:cBhvr>
                                    </p:animEffect>
                                  </p:childTnLst>
                                </p:cTn>
                              </p:par>
                              <p:par>
                                <p:cTn id="18" presetID="31" presetClass="entr" presetSubtype="0" fill="hold" nodeType="withEffect">
                                  <p:childTnLst>
                                    <p:set>
                                      <p:cBhvr>
                                        <p:cTn id="19" dur="1" fill="hold">
                                          <p:stCondLst>
                                            <p:cond delay="0"/>
                                          </p:stCondLst>
                                        </p:cTn>
                                        <p:tgtEl>
                                          <p:spTgt spid="27"/>
                                        </p:tgtEl>
                                        <p:attrNameLst>
                                          <p:attrName>style.visibility</p:attrName>
                                        </p:attrNameLst>
                                      </p:cBhvr>
                                      <p:to>
                                        <p:strVal val="visible"/>
                                      </p:to>
                                    </p:set>
                                    <p:anim calcmode="lin" valueType="num">
                                      <p:cBhvr>
                                        <p:cTn id="20" dur="1000" fill="hold"/>
                                        <p:tgtEl>
                                          <p:spTgt spid="27"/>
                                        </p:tgtEl>
                                        <p:attrNameLst>
                                          <p:attrName>ppt_w</p:attrName>
                                        </p:attrNameLst>
                                      </p:cBhvr>
                                      <p:tavLst>
                                        <p:tav tm="0">
                                          <p:val>
                                            <p:fltVal val="0"/>
                                          </p:val>
                                        </p:tav>
                                        <p:tav tm="100000">
                                          <p:val>
                                            <p:strVal val="#ppt_w"/>
                                          </p:val>
                                        </p:tav>
                                      </p:tavLst>
                                    </p:anim>
                                    <p:anim calcmode="lin" valueType="num">
                                      <p:cBhvr>
                                        <p:cTn id="21" dur="1000" fill="hold"/>
                                        <p:tgtEl>
                                          <p:spTgt spid="27"/>
                                        </p:tgtEl>
                                        <p:attrNameLst>
                                          <p:attrName>ppt_h</p:attrName>
                                        </p:attrNameLst>
                                      </p:cBhvr>
                                      <p:tavLst>
                                        <p:tav tm="0">
                                          <p:val>
                                            <p:fltVal val="0"/>
                                          </p:val>
                                        </p:tav>
                                        <p:tav tm="100000">
                                          <p:val>
                                            <p:strVal val="#ppt_h"/>
                                          </p:val>
                                        </p:tav>
                                      </p:tavLst>
                                    </p:anim>
                                    <p:anim calcmode="lin" valueType="num">
                                      <p:cBhvr>
                                        <p:cTn id="22" dur="1000" fill="hold"/>
                                        <p:tgtEl>
                                          <p:spTgt spid="27"/>
                                        </p:tgtEl>
                                        <p:attrNameLst>
                                          <p:attrName>style.rotation</p:attrName>
                                        </p:attrNameLst>
                                      </p:cBhvr>
                                      <p:tavLst>
                                        <p:tav tm="0">
                                          <p:val>
                                            <p:fltVal val="90"/>
                                          </p:val>
                                        </p:tav>
                                        <p:tav tm="100000">
                                          <p:val>
                                            <p:fltVal val="0"/>
                                          </p:val>
                                        </p:tav>
                                      </p:tavLst>
                                    </p:anim>
                                    <p:animEffect transition="in" filter="fade">
                                      <p:cBhvr>
                                        <p:cTn id="23" dur="1000"/>
                                        <p:tgtEl>
                                          <p:spTgt spid="27"/>
                                        </p:tgtEl>
                                      </p:cBhvr>
                                    </p:animEffect>
                                  </p:childTnLst>
                                </p:cTn>
                              </p:par>
                              <p:par>
                                <p:cTn id="24" presetID="31" presetClass="entr" presetSubtype="0" fill="hold" nodeType="withEffect">
                                  <p:childTnLst>
                                    <p:set>
                                      <p:cBhvr>
                                        <p:cTn id="25" dur="1" fill="hold">
                                          <p:stCondLst>
                                            <p:cond delay="0"/>
                                          </p:stCondLst>
                                        </p:cTn>
                                        <p:tgtEl>
                                          <p:spTgt spid="19"/>
                                        </p:tgtEl>
                                        <p:attrNameLst>
                                          <p:attrName>style.visibility</p:attrName>
                                        </p:attrNameLst>
                                      </p:cBhvr>
                                      <p:to>
                                        <p:strVal val="visible"/>
                                      </p:to>
                                    </p:set>
                                    <p:anim calcmode="lin" valueType="num">
                                      <p:cBhvr>
                                        <p:cTn id="26" dur="1000" fill="hold"/>
                                        <p:tgtEl>
                                          <p:spTgt spid="19"/>
                                        </p:tgtEl>
                                        <p:attrNameLst>
                                          <p:attrName>ppt_w</p:attrName>
                                        </p:attrNameLst>
                                      </p:cBhvr>
                                      <p:tavLst>
                                        <p:tav tm="0">
                                          <p:val>
                                            <p:fltVal val="0"/>
                                          </p:val>
                                        </p:tav>
                                        <p:tav tm="100000">
                                          <p:val>
                                            <p:strVal val="#ppt_w"/>
                                          </p:val>
                                        </p:tav>
                                      </p:tavLst>
                                    </p:anim>
                                    <p:anim calcmode="lin" valueType="num">
                                      <p:cBhvr>
                                        <p:cTn id="27" dur="1000" fill="hold"/>
                                        <p:tgtEl>
                                          <p:spTgt spid="19"/>
                                        </p:tgtEl>
                                        <p:attrNameLst>
                                          <p:attrName>ppt_h</p:attrName>
                                        </p:attrNameLst>
                                      </p:cBhvr>
                                      <p:tavLst>
                                        <p:tav tm="0">
                                          <p:val>
                                            <p:fltVal val="0"/>
                                          </p:val>
                                        </p:tav>
                                        <p:tav tm="100000">
                                          <p:val>
                                            <p:strVal val="#ppt_h"/>
                                          </p:val>
                                        </p:tav>
                                      </p:tavLst>
                                    </p:anim>
                                    <p:anim calcmode="lin" valueType="num">
                                      <p:cBhvr>
                                        <p:cTn id="28" dur="1000" fill="hold"/>
                                        <p:tgtEl>
                                          <p:spTgt spid="19"/>
                                        </p:tgtEl>
                                        <p:attrNameLst>
                                          <p:attrName>style.rotation</p:attrName>
                                        </p:attrNameLst>
                                      </p:cBhvr>
                                      <p:tavLst>
                                        <p:tav tm="0">
                                          <p:val>
                                            <p:fltVal val="90"/>
                                          </p:val>
                                        </p:tav>
                                        <p:tav tm="100000">
                                          <p:val>
                                            <p:fltVal val="0"/>
                                          </p:val>
                                        </p:tav>
                                      </p:tavLst>
                                    </p:anim>
                                    <p:animEffect transition="in" filter="fade">
                                      <p:cBhvr>
                                        <p:cTn id="29" dur="1000"/>
                                        <p:tgtEl>
                                          <p:spTgt spid="19"/>
                                        </p:tgtEl>
                                      </p:cBhvr>
                                    </p:animEffect>
                                  </p:childTnLst>
                                </p:cTn>
                              </p:par>
                              <p:par>
                                <p:cTn id="30" presetID="31" presetClass="entr" presetSubtype="0" fill="hold" nodeType="withEffect">
                                  <p:childTnLst>
                                    <p:set>
                                      <p:cBhvr>
                                        <p:cTn id="31" dur="1" fill="hold">
                                          <p:stCondLst>
                                            <p:cond delay="0"/>
                                          </p:stCondLst>
                                        </p:cTn>
                                        <p:tgtEl>
                                          <p:spTgt spid="15"/>
                                        </p:tgtEl>
                                        <p:attrNameLst>
                                          <p:attrName>style.visibility</p:attrName>
                                        </p:attrNameLst>
                                      </p:cBhvr>
                                      <p:to>
                                        <p:strVal val="visible"/>
                                      </p:to>
                                    </p:set>
                                    <p:anim calcmode="lin" valueType="num">
                                      <p:cBhvr>
                                        <p:cTn id="32" dur="1000" fill="hold"/>
                                        <p:tgtEl>
                                          <p:spTgt spid="15"/>
                                        </p:tgtEl>
                                        <p:attrNameLst>
                                          <p:attrName>ppt_w</p:attrName>
                                        </p:attrNameLst>
                                      </p:cBhvr>
                                      <p:tavLst>
                                        <p:tav tm="0">
                                          <p:val>
                                            <p:fltVal val="0"/>
                                          </p:val>
                                        </p:tav>
                                        <p:tav tm="100000">
                                          <p:val>
                                            <p:strVal val="#ppt_w"/>
                                          </p:val>
                                        </p:tav>
                                      </p:tavLst>
                                    </p:anim>
                                    <p:anim calcmode="lin" valueType="num">
                                      <p:cBhvr>
                                        <p:cTn id="33" dur="1000" fill="hold"/>
                                        <p:tgtEl>
                                          <p:spTgt spid="15"/>
                                        </p:tgtEl>
                                        <p:attrNameLst>
                                          <p:attrName>ppt_h</p:attrName>
                                        </p:attrNameLst>
                                      </p:cBhvr>
                                      <p:tavLst>
                                        <p:tav tm="0">
                                          <p:val>
                                            <p:fltVal val="0"/>
                                          </p:val>
                                        </p:tav>
                                        <p:tav tm="100000">
                                          <p:val>
                                            <p:strVal val="#ppt_h"/>
                                          </p:val>
                                        </p:tav>
                                      </p:tavLst>
                                    </p:anim>
                                    <p:anim calcmode="lin" valueType="num">
                                      <p:cBhvr>
                                        <p:cTn id="34" dur="1000" fill="hold"/>
                                        <p:tgtEl>
                                          <p:spTgt spid="15"/>
                                        </p:tgtEl>
                                        <p:attrNameLst>
                                          <p:attrName>style.rotation</p:attrName>
                                        </p:attrNameLst>
                                      </p:cBhvr>
                                      <p:tavLst>
                                        <p:tav tm="0">
                                          <p:val>
                                            <p:fltVal val="90"/>
                                          </p:val>
                                        </p:tav>
                                        <p:tav tm="100000">
                                          <p:val>
                                            <p:fltVal val="0"/>
                                          </p:val>
                                        </p:tav>
                                      </p:tavLst>
                                    </p:anim>
                                    <p:animEffect transition="in" filter="fade">
                                      <p:cBhvr>
                                        <p:cTn id="35" dur="1000"/>
                                        <p:tgtEl>
                                          <p:spTgt spid="15"/>
                                        </p:tgtEl>
                                      </p:cBhvr>
                                    </p:animEffect>
                                  </p:childTnLst>
                                </p:cTn>
                              </p:par>
                            </p:childTnLst>
                          </p:cTn>
                        </p:par>
                        <p:par>
                          <p:cTn id="36" fill="hold" nodeType="withGroup">
                            <p:stCondLst>
                              <p:cond delay="2000"/>
                            </p:stCondLst>
                            <p:childTnLst>
                              <p:par>
                                <p:cTn id="37" presetID="2" presetClass="entr" presetSubtype="8" fill="hold" nodeType="afterEffec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0-#ppt_w/2"/>
                                          </p:val>
                                        </p:tav>
                                        <p:tav tm="100000">
                                          <p:val>
                                            <p:strVal val="#ppt_x"/>
                                          </p:val>
                                        </p:tav>
                                      </p:tavLst>
                                    </p:anim>
                                    <p:anim calcmode="lin" valueType="num">
                                      <p:cBhvr additive="base">
                                        <p:cTn id="40" dur="500" fill="hold"/>
                                        <p:tgtEl>
                                          <p:spTgt spid="3"/>
                                        </p:tgtEl>
                                        <p:attrNameLst>
                                          <p:attrName>ppt_y</p:attrName>
                                        </p:attrNameLst>
                                      </p:cBhvr>
                                      <p:tavLst>
                                        <p:tav tm="0">
                                          <p:val>
                                            <p:strVal val="#ppt_y"/>
                                          </p:val>
                                        </p:tav>
                                        <p:tav tm="100000">
                                          <p:val>
                                            <p:strVal val="#ppt_y"/>
                                          </p:val>
                                        </p:tav>
                                      </p:tavLst>
                                    </p:anim>
                                  </p:childTnLst>
                                </p:cTn>
                              </p:par>
                              <p:par>
                                <p:cTn id="41" presetID="42" presetClass="entr" presetSubtype="0" fill="hold" nodeType="withEffect">
                                  <p:childTnLst>
                                    <p:set>
                                      <p:cBhvr>
                                        <p:cTn id="42" dur="1" fill="hold">
                                          <p:stCondLst>
                                            <p:cond delay="0"/>
                                          </p:stCondLst>
                                        </p:cTn>
                                        <p:tgtEl>
                                          <p:spTgt spid="44"/>
                                        </p:tgtEl>
                                        <p:attrNameLst>
                                          <p:attrName>style.visibility</p:attrName>
                                        </p:attrNameLst>
                                      </p:cBhvr>
                                      <p:to>
                                        <p:strVal val="visible"/>
                                      </p:to>
                                    </p:set>
                                    <p:animEffect transition="in" filter="fade">
                                      <p:cBhvr>
                                        <p:cTn id="43" dur="1000"/>
                                        <p:tgtEl>
                                          <p:spTgt spid="44"/>
                                        </p:tgtEl>
                                      </p:cBhvr>
                                    </p:animEffect>
                                    <p:anim calcmode="lin" valueType="num">
                                      <p:cBhvr>
                                        <p:cTn id="44" dur="1000" fill="hold"/>
                                        <p:tgtEl>
                                          <p:spTgt spid="44"/>
                                        </p:tgtEl>
                                        <p:attrNameLst>
                                          <p:attrName>ppt_x</p:attrName>
                                        </p:attrNameLst>
                                      </p:cBhvr>
                                      <p:tavLst>
                                        <p:tav tm="0">
                                          <p:val>
                                            <p:strVal val="#ppt_x"/>
                                          </p:val>
                                        </p:tav>
                                        <p:tav tm="100000">
                                          <p:val>
                                            <p:strVal val="#ppt_x"/>
                                          </p:val>
                                        </p:tav>
                                      </p:tavLst>
                                    </p:anim>
                                    <p:anim calcmode="lin" valueType="num">
                                      <p:cBhvr>
                                        <p:cTn id="45" dur="1000" fill="hold"/>
                                        <p:tgtEl>
                                          <p:spTgt spid="44"/>
                                        </p:tgtEl>
                                        <p:attrNameLst>
                                          <p:attrName>ppt_y</p:attrName>
                                        </p:attrNameLst>
                                      </p:cBhvr>
                                      <p:tavLst>
                                        <p:tav tm="0">
                                          <p:val>
                                            <p:strVal val="#ppt_y+.1"/>
                                          </p:val>
                                        </p:tav>
                                        <p:tav tm="100000">
                                          <p:val>
                                            <p:strVal val="#ppt_y"/>
                                          </p:val>
                                        </p:tav>
                                      </p:tavLst>
                                    </p:anim>
                                  </p:childTnLst>
                                </p:cTn>
                              </p:par>
                            </p:childTnLst>
                          </p:cTn>
                        </p:par>
                        <p:par>
                          <p:cTn id="46" fill="hold" nodeType="withGroup">
                            <p:stCondLst>
                              <p:cond delay="3300"/>
                            </p:stCondLst>
                            <p:childTnLst>
                              <p:par>
                                <p:cTn id="47" presetID="2" presetClass="entr" presetSubtype="8" fill="hold" nodeType="afterEffec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0-#ppt_w/2"/>
                                          </p:val>
                                        </p:tav>
                                        <p:tav tm="100000">
                                          <p:val>
                                            <p:strVal val="#ppt_x"/>
                                          </p:val>
                                        </p:tav>
                                      </p:tavLst>
                                    </p:anim>
                                    <p:anim calcmode="lin" valueType="num">
                                      <p:cBhvr additive="base">
                                        <p:cTn id="50" dur="500" fill="hold"/>
                                        <p:tgtEl>
                                          <p:spTgt spid="35"/>
                                        </p:tgtEl>
                                        <p:attrNameLst>
                                          <p:attrName>ppt_y</p:attrName>
                                        </p:attrNameLst>
                                      </p:cBhvr>
                                      <p:tavLst>
                                        <p:tav tm="0">
                                          <p:val>
                                            <p:strVal val="#ppt_y"/>
                                          </p:val>
                                        </p:tav>
                                        <p:tav tm="100000">
                                          <p:val>
                                            <p:strVal val="#ppt_y"/>
                                          </p:val>
                                        </p:tav>
                                      </p:tavLst>
                                    </p:anim>
                                  </p:childTnLst>
                                </p:cTn>
                              </p:par>
                            </p:childTnLst>
                          </p:cTn>
                        </p:par>
                        <p:par>
                          <p:cTn id="51" fill="hold" nodeType="withGroup">
                            <p:stCondLst>
                              <p:cond delay="3800"/>
                            </p:stCondLst>
                            <p:childTnLst>
                              <p:par>
                                <p:cTn id="52" presetID="2" presetClass="entr" presetSubtype="8" fill="hold" nodeType="afterEffect">
                                  <p:childTnLst>
                                    <p:set>
                                      <p:cBhvr>
                                        <p:cTn id="53" dur="1" fill="hold">
                                          <p:stCondLst>
                                            <p:cond delay="0"/>
                                          </p:stCondLst>
                                        </p:cTn>
                                        <p:tgtEl>
                                          <p:spTgt spid="38"/>
                                        </p:tgtEl>
                                        <p:attrNameLst>
                                          <p:attrName>style.visibility</p:attrName>
                                        </p:attrNameLst>
                                      </p:cBhvr>
                                      <p:to>
                                        <p:strVal val="visible"/>
                                      </p:to>
                                    </p:set>
                                    <p:anim calcmode="lin" valueType="num">
                                      <p:cBhvr additive="base">
                                        <p:cTn id="54" dur="500" fill="hold"/>
                                        <p:tgtEl>
                                          <p:spTgt spid="38"/>
                                        </p:tgtEl>
                                        <p:attrNameLst>
                                          <p:attrName>ppt_x</p:attrName>
                                        </p:attrNameLst>
                                      </p:cBhvr>
                                      <p:tavLst>
                                        <p:tav tm="0">
                                          <p:val>
                                            <p:strVal val="0-#ppt_w/2"/>
                                          </p:val>
                                        </p:tav>
                                        <p:tav tm="100000">
                                          <p:val>
                                            <p:strVal val="#ppt_x"/>
                                          </p:val>
                                        </p:tav>
                                      </p:tavLst>
                                    </p:anim>
                                    <p:anim calcmode="lin" valueType="num">
                                      <p:cBhvr additive="base">
                                        <p:cTn id="55" dur="500" fill="hold"/>
                                        <p:tgtEl>
                                          <p:spTgt spid="38"/>
                                        </p:tgtEl>
                                        <p:attrNameLst>
                                          <p:attrName>ppt_y</p:attrName>
                                        </p:attrNameLst>
                                      </p:cBhvr>
                                      <p:tavLst>
                                        <p:tav tm="0">
                                          <p:val>
                                            <p:strVal val="#ppt_y"/>
                                          </p:val>
                                        </p:tav>
                                        <p:tav tm="100000">
                                          <p:val>
                                            <p:strVal val="#ppt_y"/>
                                          </p:val>
                                        </p:tav>
                                      </p:tavLst>
                                    </p:anim>
                                  </p:childTnLst>
                                </p:cTn>
                              </p:par>
                            </p:childTnLst>
                          </p:cTn>
                        </p:par>
                        <p:par>
                          <p:cTn id="56" fill="hold" nodeType="withGroup">
                            <p:stCondLst>
                              <p:cond delay="4300"/>
                            </p:stCondLst>
                            <p:childTnLst>
                              <p:par>
                                <p:cTn id="57" presetID="2" presetClass="entr" presetSubtype="8" fill="hold" nodeType="afterEffec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0-#ppt_w/2"/>
                                          </p:val>
                                        </p:tav>
                                        <p:tav tm="100000">
                                          <p:val>
                                            <p:strVal val="#ppt_x"/>
                                          </p:val>
                                        </p:tav>
                                      </p:tavLst>
                                    </p:anim>
                                    <p:anim calcmode="lin" valueType="num">
                                      <p:cBhvr additive="base">
                                        <p:cTn id="60"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8A6A7716-6664-4D7C-8917-3D20B2D444F8}"/>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9525" y="0"/>
            <a:ext cx="12192000" cy="6858000"/>
          </a:xfrm>
          <a:prstGeom prst="rect">
            <a:avLst/>
          </a:prstGeom>
        </p:spPr>
      </p:pic>
      <p:sp>
        <p:nvSpPr>
          <p:cNvPr id="8" name="矩形: 圆角 7">
            <a:extLst>
              <a:ext uri="{FF2B5EF4-FFF2-40B4-BE49-F238E27FC236}">
                <a16:creationId xmlns:a16="http://schemas.microsoft.com/office/drawing/2014/main" id="{4A6F8C39-1FCF-4274-A3D2-89952A8E84E9}"/>
              </a:ext>
            </a:extLst>
          </p:cNvPr>
          <p:cNvSpPr/>
          <p:nvPr/>
        </p:nvSpPr>
        <p:spPr>
          <a:xfrm>
            <a:off x="876300" y="1193800"/>
            <a:ext cx="10375900" cy="4559300"/>
          </a:xfrm>
          <a:prstGeom prst="roundRect">
            <a:avLst>
              <a:gd name="adj" fmla="val 1904"/>
            </a:avLst>
          </a:prstGeom>
          <a:solidFill>
            <a:schemeClr val="bg1">
              <a:alpha val="87000"/>
            </a:schemeClr>
          </a:solidFill>
          <a:ln>
            <a:noFill/>
          </a:ln>
          <a:effectLst>
            <a:outerShdw blurRad="63500" sx="102000" sy="102000" algn="ctr" rotWithShape="0">
              <a:prstClr val="black">
                <a:alpha val="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1700212" y="2151380"/>
            <a:ext cx="8791575" cy="1569660"/>
          </a:xfrm>
          <a:prstGeom prst="rect">
            <a:avLst/>
          </a:prstGeom>
          <a:noFill/>
        </p:spPr>
        <p:txBody>
          <a:bodyPr wrap="square" rtlCol="0">
            <a:spAutoFit/>
          </a:bodyPr>
          <a:lstStyle/>
          <a:p>
            <a:pPr algn="ctr"/>
            <a:r>
              <a:rPr lang="en-US" altLang="zh-CN" sz="9600" b="1" spc="300" dirty="0">
                <a:solidFill>
                  <a:srgbClr val="19A3BD"/>
                </a:solidFill>
                <a:latin typeface="微软雅黑" panose="020B0503020204020204" charset="-122"/>
                <a:ea typeface="微软雅黑" panose="020B0503020204020204" charset="-122"/>
              </a:rPr>
              <a:t>Thanks </a:t>
            </a:r>
            <a:endParaRPr lang="zh-CN" altLang="en-US" sz="9600" b="1" spc="300" dirty="0">
              <a:solidFill>
                <a:srgbClr val="19A3BD"/>
              </a:solidFill>
              <a:latin typeface="微软雅黑" panose="020B0503020204020204" charset="-122"/>
              <a:ea typeface="微软雅黑" panose="020B0503020204020204" charset="-122"/>
            </a:endParaRPr>
          </a:p>
        </p:txBody>
      </p:sp>
      <p:grpSp>
        <p:nvGrpSpPr>
          <p:cNvPr id="2" name="组合 1">
            <a:extLst>
              <a:ext uri="{FF2B5EF4-FFF2-40B4-BE49-F238E27FC236}">
                <a16:creationId xmlns:a16="http://schemas.microsoft.com/office/drawing/2014/main" id="{0623C1D3-B144-C4B3-9F68-740FD5B297B6}"/>
              </a:ext>
            </a:extLst>
          </p:cNvPr>
          <p:cNvGrpSpPr/>
          <p:nvPr/>
        </p:nvGrpSpPr>
        <p:grpSpPr>
          <a:xfrm>
            <a:off x="4636782" y="4162841"/>
            <a:ext cx="3247363" cy="309068"/>
            <a:chOff x="4414802" y="4745227"/>
            <a:chExt cx="3247363" cy="309068"/>
          </a:xfrm>
        </p:grpSpPr>
        <p:grpSp>
          <p:nvGrpSpPr>
            <p:cNvPr id="3" name="组合 2">
              <a:extLst>
                <a:ext uri="{FF2B5EF4-FFF2-40B4-BE49-F238E27FC236}">
                  <a16:creationId xmlns:a16="http://schemas.microsoft.com/office/drawing/2014/main" id="{AC312ACB-1768-D3C0-A609-8E5DE2CC9D94}"/>
                </a:ext>
              </a:extLst>
            </p:cNvPr>
            <p:cNvGrpSpPr/>
            <p:nvPr/>
          </p:nvGrpSpPr>
          <p:grpSpPr>
            <a:xfrm>
              <a:off x="6315058" y="4763888"/>
              <a:ext cx="290407" cy="290407"/>
              <a:chOff x="2633025" y="5543873"/>
              <a:chExt cx="290407" cy="290407"/>
            </a:xfrm>
            <a:solidFill>
              <a:schemeClr val="bg1"/>
            </a:solidFill>
          </p:grpSpPr>
          <p:sp>
            <p:nvSpPr>
              <p:cNvPr id="16" name="Oval 15">
                <a:extLst>
                  <a:ext uri="{FF2B5EF4-FFF2-40B4-BE49-F238E27FC236}">
                    <a16:creationId xmlns:a16="http://schemas.microsoft.com/office/drawing/2014/main" id="{CC12487F-5705-B755-5B15-FE564DA08155}"/>
                  </a:ext>
                </a:extLst>
              </p:cNvPr>
              <p:cNvSpPr>
                <a:spLocks/>
              </p:cNvSpPr>
              <p:nvPr/>
            </p:nvSpPr>
            <p:spPr bwMode="auto">
              <a:xfrm>
                <a:off x="2633025" y="5543873"/>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a:solidFill>
                    <a:schemeClr val="bg1"/>
                  </a:solidFill>
                  <a:cs typeface="+mn-ea"/>
                  <a:sym typeface="+mn-lt"/>
                </a:endParaRPr>
              </a:p>
            </p:txBody>
          </p:sp>
          <p:grpSp>
            <p:nvGrpSpPr>
              <p:cNvPr id="17" name="Group 16">
                <a:extLst>
                  <a:ext uri="{FF2B5EF4-FFF2-40B4-BE49-F238E27FC236}">
                    <a16:creationId xmlns:a16="http://schemas.microsoft.com/office/drawing/2014/main" id="{318F47A9-BE76-0CBF-C603-5A6ABE30083F}"/>
                  </a:ext>
                </a:extLst>
              </p:cNvPr>
              <p:cNvGrpSpPr>
                <a:grpSpLocks/>
              </p:cNvGrpSpPr>
              <p:nvPr/>
            </p:nvGrpSpPr>
            <p:grpSpPr bwMode="auto">
              <a:xfrm>
                <a:off x="2726440" y="5602052"/>
                <a:ext cx="104062" cy="167263"/>
                <a:chOff x="4441" y="3144"/>
                <a:chExt cx="215" cy="345"/>
              </a:xfrm>
              <a:grpFill/>
            </p:grpSpPr>
            <p:sp>
              <p:nvSpPr>
                <p:cNvPr id="18" name="Freeform 17">
                  <a:extLst>
                    <a:ext uri="{FF2B5EF4-FFF2-40B4-BE49-F238E27FC236}">
                      <a16:creationId xmlns:a16="http://schemas.microsoft.com/office/drawing/2014/main" id="{ECA671FA-2DBD-A905-DD71-78F6482CFA44}"/>
                    </a:ext>
                  </a:extLst>
                </p:cNvPr>
                <p:cNvSpPr>
                  <a:spLocks/>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9" name="Freeform 18">
                  <a:extLst>
                    <a:ext uri="{FF2B5EF4-FFF2-40B4-BE49-F238E27FC236}">
                      <a16:creationId xmlns:a16="http://schemas.microsoft.com/office/drawing/2014/main" id="{14EBAF7E-F82A-F58B-595A-256AA539181E}"/>
                    </a:ext>
                  </a:extLst>
                </p:cNvPr>
                <p:cNvSpPr>
                  <a:spLocks/>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grpSp>
          <p:nvGrpSpPr>
            <p:cNvPr id="4" name="组合 3">
              <a:extLst>
                <a:ext uri="{FF2B5EF4-FFF2-40B4-BE49-F238E27FC236}">
                  <a16:creationId xmlns:a16="http://schemas.microsoft.com/office/drawing/2014/main" id="{81FDCEFD-12E3-1F38-86A3-F032C2DC0219}"/>
                </a:ext>
              </a:extLst>
            </p:cNvPr>
            <p:cNvGrpSpPr/>
            <p:nvPr/>
          </p:nvGrpSpPr>
          <p:grpSpPr>
            <a:xfrm>
              <a:off x="4414802" y="4745227"/>
              <a:ext cx="290407" cy="290407"/>
              <a:chOff x="732769" y="5535598"/>
              <a:chExt cx="290407" cy="290407"/>
            </a:xfrm>
            <a:solidFill>
              <a:schemeClr val="bg1"/>
            </a:solidFill>
          </p:grpSpPr>
          <p:sp>
            <p:nvSpPr>
              <p:cNvPr id="11" name="Oval 10">
                <a:extLst>
                  <a:ext uri="{FF2B5EF4-FFF2-40B4-BE49-F238E27FC236}">
                    <a16:creationId xmlns:a16="http://schemas.microsoft.com/office/drawing/2014/main" id="{1B22DD74-C3F9-850E-FD74-A59DCA961995}"/>
                  </a:ext>
                </a:extLst>
              </p:cNvPr>
              <p:cNvSpPr>
                <a:spLocks/>
              </p:cNvSpPr>
              <p:nvPr/>
            </p:nvSpPr>
            <p:spPr bwMode="auto">
              <a:xfrm>
                <a:off x="732769" y="5535598"/>
                <a:ext cx="290407" cy="290407"/>
              </a:xfrm>
              <a:prstGeom prst="ellipse">
                <a:avLst/>
              </a:prstGeom>
              <a:solidFill>
                <a:srgbClr val="B8D9D2"/>
              </a:solidFill>
              <a:ln>
                <a:noFill/>
              </a:ln>
              <a:effectLst/>
            </p:spPr>
            <p:txBody>
              <a:bodyPr wrap="none" anchor="ctr"/>
              <a:lstStyle/>
              <a:p>
                <a:pPr algn="ctr" fontAlgn="base">
                  <a:spcBef>
                    <a:spcPct val="0"/>
                  </a:spcBef>
                  <a:spcAft>
                    <a:spcPct val="0"/>
                  </a:spcAft>
                </a:pPr>
                <a:endParaRPr lang="zh-CN" altLang="en-US" sz="800" dirty="0">
                  <a:solidFill>
                    <a:schemeClr val="bg1"/>
                  </a:solidFill>
                  <a:cs typeface="+mn-ea"/>
                  <a:sym typeface="+mn-lt"/>
                </a:endParaRPr>
              </a:p>
            </p:txBody>
          </p:sp>
          <p:grpSp>
            <p:nvGrpSpPr>
              <p:cNvPr id="12" name="组合 11">
                <a:extLst>
                  <a:ext uri="{FF2B5EF4-FFF2-40B4-BE49-F238E27FC236}">
                    <a16:creationId xmlns:a16="http://schemas.microsoft.com/office/drawing/2014/main" id="{AB36781F-3030-F955-BB33-B3AE2B99A47F}"/>
                  </a:ext>
                </a:extLst>
              </p:cNvPr>
              <p:cNvGrpSpPr/>
              <p:nvPr/>
            </p:nvGrpSpPr>
            <p:grpSpPr>
              <a:xfrm>
                <a:off x="811795" y="5598991"/>
                <a:ext cx="132841" cy="151011"/>
                <a:chOff x="860980" y="3583766"/>
                <a:chExt cx="100336" cy="114060"/>
              </a:xfrm>
              <a:grpFill/>
            </p:grpSpPr>
            <p:sp>
              <p:nvSpPr>
                <p:cNvPr id="13" name="Freeform 12">
                  <a:extLst>
                    <a:ext uri="{FF2B5EF4-FFF2-40B4-BE49-F238E27FC236}">
                      <a16:creationId xmlns:a16="http://schemas.microsoft.com/office/drawing/2014/main" id="{93B4FE6C-5361-ABFF-076B-C85721DD888E}"/>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sp>
              <p:nvSpPr>
                <p:cNvPr id="15" name="Freeform 13">
                  <a:extLst>
                    <a:ext uri="{FF2B5EF4-FFF2-40B4-BE49-F238E27FC236}">
                      <a16:creationId xmlns:a16="http://schemas.microsoft.com/office/drawing/2014/main" id="{99DE431D-306F-37DE-C5C9-4968AA0BB05B}"/>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chemeClr val="bg1"/>
                    </a:solidFill>
                    <a:cs typeface="+mn-ea"/>
                    <a:sym typeface="+mn-lt"/>
                  </a:endParaRPr>
                </a:p>
              </p:txBody>
            </p:sp>
          </p:grpSp>
        </p:grpSp>
        <p:sp>
          <p:nvSpPr>
            <p:cNvPr id="6" name="Text Box 20">
              <a:extLst>
                <a:ext uri="{FF2B5EF4-FFF2-40B4-BE49-F238E27FC236}">
                  <a16:creationId xmlns:a16="http://schemas.microsoft.com/office/drawing/2014/main" id="{D6316193-FDE2-68AA-776E-6CEC54F314A1}"/>
                </a:ext>
              </a:extLst>
            </p:cNvPr>
            <p:cNvSpPr txBox="1">
              <a:spLocks/>
            </p:cNvSpPr>
            <p:nvPr/>
          </p:nvSpPr>
          <p:spPr bwMode="auto">
            <a:xfrm>
              <a:off x="6605465" y="4751931"/>
              <a:ext cx="10567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200" dirty="0">
                  <a:cs typeface="+mn-ea"/>
                  <a:sym typeface="+mn-lt"/>
                </a:rPr>
                <a:t>XX.XX.20XX</a:t>
              </a:r>
              <a:endParaRPr lang="zh-CN" altLang="en-US" sz="1200" dirty="0">
                <a:cs typeface="+mn-ea"/>
                <a:sym typeface="+mn-lt"/>
              </a:endParaRPr>
            </a:p>
          </p:txBody>
        </p:sp>
        <p:sp>
          <p:nvSpPr>
            <p:cNvPr id="9" name="矩形 8">
              <a:extLst>
                <a:ext uri="{FF2B5EF4-FFF2-40B4-BE49-F238E27FC236}">
                  <a16:creationId xmlns:a16="http://schemas.microsoft.com/office/drawing/2014/main" id="{55070898-52EB-5879-FFF2-51CB29CA4E70}"/>
                </a:ext>
              </a:extLst>
            </p:cNvPr>
            <p:cNvSpPr/>
            <p:nvPr/>
          </p:nvSpPr>
          <p:spPr>
            <a:xfrm>
              <a:off x="4705028" y="4751931"/>
              <a:ext cx="16462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200" dirty="0">
                  <a:cs typeface="+mn-ea"/>
                  <a:sym typeface="+mn-lt"/>
                </a:rPr>
                <a:t>Report </a:t>
              </a:r>
              <a:r>
                <a:rPr lang="zh-CN" altLang="en-US" sz="1200" dirty="0">
                  <a:cs typeface="+mn-ea"/>
                  <a:sym typeface="+mn-lt"/>
                </a:rPr>
                <a:t>：</a:t>
              </a:r>
              <a:r>
                <a:rPr lang="en-US" altLang="zh-CN" sz="1200" dirty="0">
                  <a:cs typeface="+mn-ea"/>
                  <a:sym typeface="+mn-lt"/>
                </a:rPr>
                <a:t>freeppt7.com</a:t>
              </a:r>
              <a:endParaRPr lang="zh-CN" altLang="en-US" sz="1200" dirty="0">
                <a:cs typeface="+mn-ea"/>
                <a:sym typeface="+mn-lt"/>
              </a:endParaRPr>
            </a:p>
          </p:txBody>
        </p:sp>
      </p:grpSp>
      <p:pic>
        <p:nvPicPr>
          <p:cNvPr id="20" name="图片 19" descr="图片1">
            <a:extLst>
              <a:ext uri="{FF2B5EF4-FFF2-40B4-BE49-F238E27FC236}">
                <a16:creationId xmlns:a16="http://schemas.microsoft.com/office/drawing/2014/main" id="{6162CABD-6D03-C5C8-4004-24ABC6AF89AA}"/>
              </a:ext>
            </a:extLst>
          </p:cNvPr>
          <p:cNvPicPr>
            <a:picLocks noChangeAspect="1"/>
          </p:cNvPicPr>
          <p:nvPr>
            <p:custDataLst>
              <p:tags r:id="rId1"/>
            </p:custDataLst>
          </p:nvPr>
        </p:nvPicPr>
        <p:blipFill>
          <a:blip r:embed="rId4">
            <a:duotone>
              <a:prstClr val="black"/>
              <a:schemeClr val="accent1">
                <a:tint val="45000"/>
                <a:satMod val="400000"/>
              </a:schemeClr>
            </a:duotone>
          </a:blip>
          <a:stretch>
            <a:fillRect/>
          </a:stretch>
        </p:blipFill>
        <p:spPr>
          <a:xfrm>
            <a:off x="9748679" y="369164"/>
            <a:ext cx="1280160" cy="426720"/>
          </a:xfrm>
          <a:prstGeom prst="rect">
            <a:avLst/>
          </a:prstGeom>
        </p:spPr>
      </p:pic>
    </p:spTree>
    <p:extLst>
      <p:ext uri="{BB962C8B-B14F-4D97-AF65-F5344CB8AC3E}">
        <p14:creationId xmlns:p14="http://schemas.microsoft.com/office/powerpoint/2010/main" val="36389969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2D7DB"/>
        </a:solidFill>
        <a:effectLst/>
      </p:bgPr>
    </p:bg>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1B8CAEEB-51CC-4BC2-9332-557821367993}"/>
              </a:ext>
            </a:extLst>
          </p:cNvPr>
          <p:cNvSpPr/>
          <p:nvPr/>
        </p:nvSpPr>
        <p:spPr>
          <a:xfrm>
            <a:off x="3766457" y="899886"/>
            <a:ext cx="4659086" cy="4659086"/>
          </a:xfrm>
          <a:prstGeom prst="roundRect">
            <a:avLst>
              <a:gd name="adj" fmla="val 54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4425950" y="1663700"/>
            <a:ext cx="3340100" cy="2580005"/>
            <a:chOff x="6970" y="2620"/>
            <a:chExt cx="5260" cy="4063"/>
          </a:xfrm>
        </p:grpSpPr>
        <p:sp>
          <p:nvSpPr>
            <p:cNvPr id="4" name="文本框 3"/>
            <p:cNvSpPr txBox="1"/>
            <p:nvPr/>
          </p:nvSpPr>
          <p:spPr>
            <a:xfrm>
              <a:off x="8161" y="2620"/>
              <a:ext cx="2876" cy="2932"/>
            </a:xfrm>
            <a:prstGeom prst="rect">
              <a:avLst/>
            </a:prstGeom>
            <a:noFill/>
          </p:spPr>
          <p:txBody>
            <a:bodyPr wrap="none" rtlCol="0">
              <a:spAutoFit/>
            </a:bodyPr>
            <a:lstStyle/>
            <a:p>
              <a:pPr algn="dist"/>
              <a:r>
                <a:rPr lang="en-US" altLang="zh-CN" sz="11500" b="1">
                  <a:solidFill>
                    <a:schemeClr val="tx1">
                      <a:lumMod val="75000"/>
                      <a:lumOff val="25000"/>
                    </a:schemeClr>
                  </a:solidFill>
                  <a:latin typeface="Arial"/>
                  <a:ea typeface="微软雅黑" panose="020B0503020204020204" charset="-122"/>
                  <a:sym typeface="Arial"/>
                </a:rPr>
                <a:t>01</a:t>
              </a:r>
              <a:endParaRPr lang="zh-CN" altLang="en-US" sz="11500" b="1">
                <a:solidFill>
                  <a:schemeClr val="tx1">
                    <a:lumMod val="75000"/>
                    <a:lumOff val="25000"/>
                  </a:schemeClr>
                </a:solidFill>
                <a:latin typeface="Arial"/>
                <a:ea typeface="微软雅黑" panose="020B0503020204020204" charset="-122"/>
                <a:sym typeface="Arial"/>
              </a:endParaRPr>
            </a:p>
          </p:txBody>
        </p:sp>
        <p:cxnSp>
          <p:nvCxnSpPr>
            <p:cNvPr id="5" name="直接连接符 4"/>
            <p:cNvCxnSpPr/>
            <p:nvPr/>
          </p:nvCxnSpPr>
          <p:spPr>
            <a:xfrm>
              <a:off x="8335" y="5552"/>
              <a:ext cx="2529" cy="0"/>
            </a:xfrm>
            <a:prstGeom prst="line">
              <a:avLst/>
            </a:prstGeom>
            <a:ln w="19050">
              <a:solidFill>
                <a:srgbClr val="19A3BD"/>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6970" y="5859"/>
              <a:ext cx="5260" cy="824"/>
            </a:xfrm>
            <a:prstGeom prst="rect">
              <a:avLst/>
            </a:prstGeom>
            <a:noFill/>
          </p:spPr>
          <p:txBody>
            <a:bodyPr wrap="square" rtlCol="0">
              <a:spAutoFit/>
            </a:bodyPr>
            <a:lstStyle/>
            <a:p>
              <a:pPr algn="ctr"/>
              <a:r>
                <a:rPr lang="en-US" altLang="zh-CN" sz="2800" dirty="0">
                  <a:solidFill>
                    <a:schemeClr val="tx1">
                      <a:lumMod val="75000"/>
                      <a:lumOff val="25000"/>
                    </a:schemeClr>
                  </a:solidFill>
                  <a:latin typeface="Arial"/>
                  <a:ea typeface="微软雅黑" panose="020B0503020204020204" charset="-122"/>
                  <a:sym typeface="Arial"/>
                </a:rPr>
                <a:t>ADD TITLE TEXT</a:t>
              </a:r>
              <a:endParaRPr lang="zh-CN" altLang="en-US" sz="32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mc:Choice>
    <mc:Fallback xmlns:p15="http://schemas.microsoft.com/office/powerpoint/2012/main" xmlns="">
      <p:transition spd="slow"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993171" y="1448780"/>
            <a:ext cx="10205658" cy="4297025"/>
            <a:chOff x="1307468" y="1448780"/>
            <a:chExt cx="10205658" cy="4297025"/>
          </a:xfrm>
        </p:grpSpPr>
        <p:grpSp>
          <p:nvGrpSpPr>
            <p:cNvPr id="4" name="Group 92"/>
            <p:cNvGrpSpPr/>
            <p:nvPr/>
          </p:nvGrpSpPr>
          <p:grpSpPr>
            <a:xfrm flipH="1">
              <a:off x="10596499" y="1713062"/>
              <a:ext cx="916627" cy="916623"/>
              <a:chOff x="953424" y="1486519"/>
              <a:chExt cx="2228412" cy="2228408"/>
            </a:xfrm>
            <a:solidFill>
              <a:schemeClr val="accent1"/>
            </a:solidFill>
          </p:grpSpPr>
          <p:sp>
            <p:nvSpPr>
              <p:cNvPr id="33" name="îṣļîḑé-Freeform: Shape 9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3200">
                  <a:latin typeface="Arial"/>
                  <a:ea typeface="微软雅黑" panose="020B0503020204020204" charset="-122"/>
                  <a:sym typeface="Arial"/>
                </a:endParaRPr>
              </a:p>
            </p:txBody>
          </p:sp>
          <p:sp>
            <p:nvSpPr>
              <p:cNvPr id="34" name="îṣļîḑé-Oval 94"/>
              <p:cNvSpPr/>
              <p:nvPr/>
            </p:nvSpPr>
            <p:spPr>
              <a:xfrm>
                <a:off x="1376346" y="1909439"/>
                <a:ext cx="1382568" cy="1382568"/>
              </a:xfrm>
              <a:prstGeom prst="ellipse">
                <a:avLst/>
              </a:prstGeom>
              <a:solidFill>
                <a:srgbClr val="A2D7D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latin typeface="Arial"/>
                    <a:ea typeface="微软雅黑" panose="020B0503020204020204" charset="-122"/>
                    <a:sym typeface="Arial"/>
                  </a:rPr>
                  <a:t>01</a:t>
                </a:r>
              </a:p>
            </p:txBody>
          </p:sp>
        </p:grpSp>
        <p:grpSp>
          <p:nvGrpSpPr>
            <p:cNvPr id="5" name="Group 95"/>
            <p:cNvGrpSpPr/>
            <p:nvPr/>
          </p:nvGrpSpPr>
          <p:grpSpPr>
            <a:xfrm flipH="1">
              <a:off x="10596499" y="3198476"/>
              <a:ext cx="916627" cy="916623"/>
              <a:chOff x="953424" y="1486519"/>
              <a:chExt cx="2228412" cy="2228408"/>
            </a:xfrm>
            <a:solidFill>
              <a:schemeClr val="accent2"/>
            </a:solidFill>
          </p:grpSpPr>
          <p:sp>
            <p:nvSpPr>
              <p:cNvPr id="31" name="îṣļîḑé-Freeform: Shape 96"/>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3200">
                  <a:latin typeface="Arial"/>
                  <a:ea typeface="微软雅黑" panose="020B0503020204020204" charset="-122"/>
                  <a:sym typeface="Arial"/>
                </a:endParaRPr>
              </a:p>
            </p:txBody>
          </p:sp>
          <p:sp>
            <p:nvSpPr>
              <p:cNvPr id="32" name="îṣļîḑé-Oval 97"/>
              <p:cNvSpPr/>
              <p:nvPr/>
            </p:nvSpPr>
            <p:spPr>
              <a:xfrm>
                <a:off x="1376346" y="1909439"/>
                <a:ext cx="1382568" cy="1382568"/>
              </a:xfrm>
              <a:prstGeom prst="ellipse">
                <a:avLst/>
              </a:prstGeom>
              <a:solidFill>
                <a:srgbClr val="A2D7D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latin typeface="Arial"/>
                    <a:ea typeface="微软雅黑" panose="020B0503020204020204" charset="-122"/>
                    <a:sym typeface="Arial"/>
                  </a:rPr>
                  <a:t>02</a:t>
                </a:r>
              </a:p>
            </p:txBody>
          </p:sp>
        </p:grpSp>
        <p:grpSp>
          <p:nvGrpSpPr>
            <p:cNvPr id="6" name="Group 98"/>
            <p:cNvGrpSpPr/>
            <p:nvPr/>
          </p:nvGrpSpPr>
          <p:grpSpPr>
            <a:xfrm flipH="1">
              <a:off x="10596499" y="4570201"/>
              <a:ext cx="916627" cy="916623"/>
              <a:chOff x="953424" y="1486519"/>
              <a:chExt cx="2228412" cy="2228408"/>
            </a:xfrm>
            <a:solidFill>
              <a:schemeClr val="accent3"/>
            </a:solidFill>
          </p:grpSpPr>
          <p:sp>
            <p:nvSpPr>
              <p:cNvPr id="29" name="îṣļîḑé-Freeform: Shape 99"/>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sz="3200">
                  <a:latin typeface="Arial"/>
                  <a:ea typeface="微软雅黑" panose="020B0503020204020204" charset="-122"/>
                  <a:sym typeface="Arial"/>
                </a:endParaRPr>
              </a:p>
            </p:txBody>
          </p:sp>
          <p:sp>
            <p:nvSpPr>
              <p:cNvPr id="30" name="îṣļîḑé-Oval 100"/>
              <p:cNvSpPr/>
              <p:nvPr/>
            </p:nvSpPr>
            <p:spPr>
              <a:xfrm>
                <a:off x="1376346" y="1909439"/>
                <a:ext cx="1382568" cy="1382568"/>
              </a:xfrm>
              <a:prstGeom prst="ellipse">
                <a:avLst/>
              </a:prstGeom>
              <a:solidFill>
                <a:srgbClr val="A2D7DB"/>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b="1">
                    <a:latin typeface="Arial"/>
                    <a:ea typeface="微软雅黑" panose="020B0503020204020204" charset="-122"/>
                    <a:sym typeface="Arial"/>
                  </a:rPr>
                  <a:t>03</a:t>
                </a:r>
              </a:p>
            </p:txBody>
          </p:sp>
        </p:grpSp>
        <p:grpSp>
          <p:nvGrpSpPr>
            <p:cNvPr id="7" name="Group 2"/>
            <p:cNvGrpSpPr/>
            <p:nvPr/>
          </p:nvGrpSpPr>
          <p:grpSpPr>
            <a:xfrm>
              <a:off x="1307468" y="1448780"/>
              <a:ext cx="5613221" cy="4297025"/>
              <a:chOff x="812161" y="1448780"/>
              <a:chExt cx="5613221" cy="4297025"/>
            </a:xfrm>
          </p:grpSpPr>
          <p:grpSp>
            <p:nvGrpSpPr>
              <p:cNvPr id="14" name="Group 71"/>
              <p:cNvGrpSpPr/>
              <p:nvPr/>
            </p:nvGrpSpPr>
            <p:grpSpPr>
              <a:xfrm flipH="1">
                <a:off x="1046745" y="3121830"/>
                <a:ext cx="1620889" cy="1620883"/>
                <a:chOff x="953424" y="1486519"/>
                <a:chExt cx="2228412" cy="2228408"/>
              </a:xfrm>
              <a:solidFill>
                <a:schemeClr val="accent1"/>
              </a:solidFill>
            </p:grpSpPr>
            <p:sp>
              <p:nvSpPr>
                <p:cNvPr id="27" name="îṣļîḑé-Freeform: Shape 7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Arial"/>
                    <a:ea typeface="微软雅黑" panose="020B0503020204020204" charset="-122"/>
                    <a:sym typeface="Arial"/>
                  </a:endParaRPr>
                </a:p>
              </p:txBody>
            </p:sp>
            <p:sp>
              <p:nvSpPr>
                <p:cNvPr id="28" name="îṣļîḑé-Oval 73"/>
                <p:cNvSpPr/>
                <p:nvPr/>
              </p:nvSpPr>
              <p:spPr>
                <a:xfrm>
                  <a:off x="1376346" y="1909439"/>
                  <a:ext cx="1382568" cy="1382568"/>
                </a:xfrm>
                <a:prstGeom prst="ellipse">
                  <a:avLst/>
                </a:prstGeom>
                <a:solidFill>
                  <a:srgbClr val="A2D7D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panose="020B0503020204020204" charset="-122"/>
                    <a:sym typeface="Arial"/>
                  </a:endParaRPr>
                </a:p>
              </p:txBody>
            </p:sp>
          </p:grpSp>
          <p:grpSp>
            <p:nvGrpSpPr>
              <p:cNvPr id="15" name="Group 74"/>
              <p:cNvGrpSpPr/>
              <p:nvPr/>
            </p:nvGrpSpPr>
            <p:grpSpPr>
              <a:xfrm rot="342038" flipH="1">
                <a:off x="2547731" y="3326813"/>
                <a:ext cx="2170871" cy="2170868"/>
                <a:chOff x="953424" y="1486519"/>
                <a:chExt cx="2228412" cy="2228408"/>
              </a:xfrm>
              <a:solidFill>
                <a:schemeClr val="accent2"/>
              </a:solidFill>
            </p:grpSpPr>
            <p:sp>
              <p:nvSpPr>
                <p:cNvPr id="25" name="îṣļîḑé-Freeform: Shape 7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Arial"/>
                    <a:ea typeface="微软雅黑" panose="020B0503020204020204" charset="-122"/>
                    <a:sym typeface="Arial"/>
                  </a:endParaRPr>
                </a:p>
              </p:txBody>
            </p:sp>
            <p:sp>
              <p:nvSpPr>
                <p:cNvPr id="26" name="îṣļîḑé-Oval 76"/>
                <p:cNvSpPr/>
                <p:nvPr/>
              </p:nvSpPr>
              <p:spPr>
                <a:xfrm>
                  <a:off x="1376346" y="1909439"/>
                  <a:ext cx="1382568" cy="1382568"/>
                </a:xfrm>
                <a:prstGeom prst="ellipse">
                  <a:avLst/>
                </a:prstGeom>
                <a:solidFill>
                  <a:srgbClr val="A2D7D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panose="020B0503020204020204" charset="-122"/>
                    <a:sym typeface="Arial"/>
                  </a:endParaRPr>
                </a:p>
              </p:txBody>
            </p:sp>
          </p:grpSp>
          <p:grpSp>
            <p:nvGrpSpPr>
              <p:cNvPr id="16" name="Group 77"/>
              <p:cNvGrpSpPr/>
              <p:nvPr/>
            </p:nvGrpSpPr>
            <p:grpSpPr>
              <a:xfrm rot="342038" flipH="1">
                <a:off x="3938956" y="1747289"/>
                <a:ext cx="2486426" cy="2486423"/>
                <a:chOff x="953424" y="1486519"/>
                <a:chExt cx="2228412" cy="2228408"/>
              </a:xfrm>
              <a:solidFill>
                <a:schemeClr val="accent3"/>
              </a:solidFill>
            </p:grpSpPr>
            <p:sp>
              <p:nvSpPr>
                <p:cNvPr id="23" name="îṣļîḑé-Freeform: Shape 7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9A3B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endParaRPr>
                    <a:latin typeface="Arial"/>
                    <a:ea typeface="微软雅黑" panose="020B0503020204020204" charset="-122"/>
                    <a:sym typeface="Arial"/>
                  </a:endParaRPr>
                </a:p>
              </p:txBody>
            </p:sp>
            <p:sp>
              <p:nvSpPr>
                <p:cNvPr id="24" name="îṣļîḑé-Oval 79"/>
                <p:cNvSpPr/>
                <p:nvPr/>
              </p:nvSpPr>
              <p:spPr>
                <a:xfrm>
                  <a:off x="1376346" y="1909439"/>
                  <a:ext cx="1382568" cy="1382568"/>
                </a:xfrm>
                <a:prstGeom prst="ellipse">
                  <a:avLst/>
                </a:prstGeom>
                <a:solidFill>
                  <a:srgbClr val="A2D7DB"/>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Arial"/>
                    <a:ea typeface="微软雅黑" panose="020B0503020204020204" charset="-122"/>
                    <a:sym typeface="Arial"/>
                  </a:endParaRPr>
                </a:p>
              </p:txBody>
            </p:sp>
          </p:grpSp>
          <p:sp>
            <p:nvSpPr>
              <p:cNvPr id="17" name="îṣļîḑé-Arc 80"/>
              <p:cNvSpPr/>
              <p:nvPr/>
            </p:nvSpPr>
            <p:spPr>
              <a:xfrm>
                <a:off x="812161" y="2848782"/>
                <a:ext cx="1897756" cy="1897756"/>
              </a:xfrm>
              <a:prstGeom prst="arc">
                <a:avLst>
                  <a:gd name="adj1" fmla="val 11101589"/>
                  <a:gd name="adj2" fmla="val 18700949"/>
                </a:avLst>
              </a:prstGeom>
              <a:ln w="28575" cap="rnd">
                <a:solidFill>
                  <a:schemeClr val="bg1">
                    <a:lumMod val="65000"/>
                  </a:schemeClr>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endParaRPr>
                  <a:latin typeface="Arial"/>
                  <a:ea typeface="微软雅黑" panose="020B0503020204020204" charset="-122"/>
                  <a:sym typeface="Arial"/>
                </a:endParaRPr>
              </a:p>
            </p:txBody>
          </p:sp>
          <p:sp>
            <p:nvSpPr>
              <p:cNvPr id="18" name="îṣļîḑé-Arc 81"/>
              <p:cNvSpPr/>
              <p:nvPr/>
            </p:nvSpPr>
            <p:spPr>
              <a:xfrm flipV="1">
                <a:off x="2539577" y="3453646"/>
                <a:ext cx="2292159" cy="2292159"/>
              </a:xfrm>
              <a:prstGeom prst="arc">
                <a:avLst>
                  <a:gd name="adj1" fmla="val 13730012"/>
                  <a:gd name="adj2" fmla="val 256323"/>
                </a:avLst>
              </a:prstGeom>
              <a:ln w="28575" cap="rnd">
                <a:solidFill>
                  <a:schemeClr val="bg1">
                    <a:lumMod val="65000"/>
                  </a:schemeClr>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endParaRPr>
                  <a:latin typeface="Arial"/>
                  <a:ea typeface="微软雅黑" panose="020B0503020204020204" charset="-122"/>
                  <a:sym typeface="Arial"/>
                </a:endParaRPr>
              </a:p>
            </p:txBody>
          </p:sp>
          <p:sp>
            <p:nvSpPr>
              <p:cNvPr id="19" name="îṣļîḑé-Arc 82"/>
              <p:cNvSpPr/>
              <p:nvPr/>
            </p:nvSpPr>
            <p:spPr>
              <a:xfrm>
                <a:off x="3859312" y="1448780"/>
                <a:ext cx="2292159" cy="2292159"/>
              </a:xfrm>
              <a:prstGeom prst="arc">
                <a:avLst>
                  <a:gd name="adj1" fmla="val 11093161"/>
                  <a:gd name="adj2" fmla="val 18823990"/>
                </a:avLst>
              </a:prstGeom>
              <a:ln w="28575" cap="rnd">
                <a:solidFill>
                  <a:schemeClr val="bg1">
                    <a:lumMod val="65000"/>
                  </a:schemeClr>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endParaRPr>
                  <a:latin typeface="Arial"/>
                  <a:ea typeface="微软雅黑" panose="020B0503020204020204" charset="-122"/>
                  <a:sym typeface="Arial"/>
                </a:endParaRPr>
              </a:p>
            </p:txBody>
          </p:sp>
          <p:sp>
            <p:nvSpPr>
              <p:cNvPr id="20" name="îṣļîḑé-Freeform: Shape 101"/>
              <p:cNvSpPr/>
              <p:nvPr/>
            </p:nvSpPr>
            <p:spPr bwMode="auto">
              <a:xfrm>
                <a:off x="3309660" y="4052290"/>
                <a:ext cx="647012" cy="719916"/>
              </a:xfrm>
              <a:custGeom>
                <a:avLst/>
                <a:gdLst/>
                <a:ahLst/>
                <a:cxnLst>
                  <a:cxn ang="0">
                    <a:pos x="45" y="81"/>
                  </a:cxn>
                  <a:cxn ang="0">
                    <a:pos x="52" y="71"/>
                  </a:cxn>
                  <a:cxn ang="0">
                    <a:pos x="51" y="66"/>
                  </a:cxn>
                  <a:cxn ang="0">
                    <a:pos x="40" y="55"/>
                  </a:cxn>
                  <a:cxn ang="0">
                    <a:pos x="35" y="54"/>
                  </a:cxn>
                  <a:cxn ang="0">
                    <a:pos x="28" y="59"/>
                  </a:cxn>
                  <a:cxn ang="0">
                    <a:pos x="16" y="31"/>
                  </a:cxn>
                  <a:cxn ang="0">
                    <a:pos x="24" y="27"/>
                  </a:cxn>
                  <a:cxn ang="0">
                    <a:pos x="25" y="22"/>
                  </a:cxn>
                  <a:cxn ang="0">
                    <a:pos x="21" y="6"/>
                  </a:cxn>
                  <a:cxn ang="0">
                    <a:pos x="17" y="3"/>
                  </a:cxn>
                  <a:cxn ang="0">
                    <a:pos x="5" y="4"/>
                  </a:cxn>
                  <a:cxn ang="0">
                    <a:pos x="0" y="9"/>
                  </a:cxn>
                  <a:cxn ang="0">
                    <a:pos x="39" y="83"/>
                  </a:cxn>
                  <a:cxn ang="0">
                    <a:pos x="45" y="81"/>
                  </a:cxn>
                  <a:cxn ang="0">
                    <a:pos x="41" y="47"/>
                  </a:cxn>
                  <a:cxn ang="0">
                    <a:pos x="29" y="47"/>
                  </a:cxn>
                  <a:cxn ang="0">
                    <a:pos x="30" y="44"/>
                  </a:cxn>
                  <a:cxn ang="0">
                    <a:pos x="37" y="33"/>
                  </a:cxn>
                  <a:cxn ang="0">
                    <a:pos x="38" y="28"/>
                  </a:cxn>
                  <a:cxn ang="0">
                    <a:pos x="37" y="26"/>
                  </a:cxn>
                  <a:cxn ang="0">
                    <a:pos x="36" y="27"/>
                  </a:cxn>
                  <a:cxn ang="0">
                    <a:pos x="36" y="31"/>
                  </a:cxn>
                  <a:cxn ang="0">
                    <a:pos x="31" y="31"/>
                  </a:cxn>
                  <a:cxn ang="0">
                    <a:pos x="31" y="27"/>
                  </a:cxn>
                  <a:cxn ang="0">
                    <a:pos x="38" y="23"/>
                  </a:cxn>
                  <a:cxn ang="0">
                    <a:pos x="43" y="24"/>
                  </a:cxn>
                  <a:cxn ang="0">
                    <a:pos x="43" y="30"/>
                  </a:cxn>
                  <a:cxn ang="0">
                    <a:pos x="42" y="32"/>
                  </a:cxn>
                  <a:cxn ang="0">
                    <a:pos x="35" y="44"/>
                  </a:cxn>
                  <a:cxn ang="0">
                    <a:pos x="42" y="44"/>
                  </a:cxn>
                  <a:cxn ang="0">
                    <a:pos x="41" y="47"/>
                  </a:cxn>
                  <a:cxn ang="0">
                    <a:pos x="57" y="44"/>
                  </a:cxn>
                  <a:cxn ang="0">
                    <a:pos x="54" y="44"/>
                  </a:cxn>
                  <a:cxn ang="0">
                    <a:pos x="54" y="47"/>
                  </a:cxn>
                  <a:cxn ang="0">
                    <a:pos x="49" y="47"/>
                  </a:cxn>
                  <a:cxn ang="0">
                    <a:pos x="49" y="44"/>
                  </a:cxn>
                  <a:cxn ang="0">
                    <a:pos x="42" y="44"/>
                  </a:cxn>
                  <a:cxn ang="0">
                    <a:pos x="43" y="40"/>
                  </a:cxn>
                  <a:cxn ang="0">
                    <a:pos x="50" y="23"/>
                  </a:cxn>
                  <a:cxn ang="0">
                    <a:pos x="57" y="23"/>
                  </a:cxn>
                  <a:cxn ang="0">
                    <a:pos x="55" y="40"/>
                  </a:cxn>
                  <a:cxn ang="0">
                    <a:pos x="57" y="40"/>
                  </a:cxn>
                  <a:cxn ang="0">
                    <a:pos x="57" y="44"/>
                  </a:cxn>
                  <a:cxn ang="0">
                    <a:pos x="50" y="40"/>
                  </a:cxn>
                  <a:cxn ang="0">
                    <a:pos x="47" y="40"/>
                  </a:cxn>
                  <a:cxn ang="0">
                    <a:pos x="51" y="31"/>
                  </a:cxn>
                  <a:cxn ang="0">
                    <a:pos x="50" y="40"/>
                  </a:cxn>
                  <a:cxn ang="0">
                    <a:pos x="39" y="0"/>
                  </a:cxn>
                  <a:cxn ang="0">
                    <a:pos x="65" y="10"/>
                  </a:cxn>
                  <a:cxn ang="0">
                    <a:pos x="76" y="36"/>
                  </a:cxn>
                  <a:cxn ang="0">
                    <a:pos x="65" y="62"/>
                  </a:cxn>
                  <a:cxn ang="0">
                    <a:pos x="59" y="67"/>
                  </a:cxn>
                  <a:cxn ang="0">
                    <a:pos x="57" y="65"/>
                  </a:cxn>
                  <a:cxn ang="0">
                    <a:pos x="53" y="61"/>
                  </a:cxn>
                  <a:cxn ang="0">
                    <a:pos x="59" y="56"/>
                  </a:cxn>
                  <a:cxn ang="0">
                    <a:pos x="68" y="36"/>
                  </a:cxn>
                  <a:cxn ang="0">
                    <a:pos x="59" y="16"/>
                  </a:cxn>
                  <a:cxn ang="0">
                    <a:pos x="39" y="8"/>
                  </a:cxn>
                  <a:cxn ang="0">
                    <a:pos x="29" y="10"/>
                  </a:cxn>
                  <a:cxn ang="0">
                    <a:pos x="27" y="5"/>
                  </a:cxn>
                  <a:cxn ang="0">
                    <a:pos x="26" y="2"/>
                  </a:cxn>
                  <a:cxn ang="0">
                    <a:pos x="39" y="0"/>
                  </a:cxn>
                </a:cxnLst>
                <a:rect l="0" t="0" r="r" b="b"/>
                <a:pathLst>
                  <a:path w="76" h="85">
                    <a:moveTo>
                      <a:pt x="45" y="81"/>
                    </a:moveTo>
                    <a:cubicBezTo>
                      <a:pt x="47" y="78"/>
                      <a:pt x="50" y="75"/>
                      <a:pt x="52" y="71"/>
                    </a:cubicBezTo>
                    <a:cubicBezTo>
                      <a:pt x="53" y="70"/>
                      <a:pt x="53" y="68"/>
                      <a:pt x="51" y="66"/>
                    </a:cubicBezTo>
                    <a:cubicBezTo>
                      <a:pt x="47" y="63"/>
                      <a:pt x="43" y="59"/>
                      <a:pt x="40" y="55"/>
                    </a:cubicBezTo>
                    <a:cubicBezTo>
                      <a:pt x="38" y="54"/>
                      <a:pt x="36" y="53"/>
                      <a:pt x="35" y="54"/>
                    </a:cubicBezTo>
                    <a:cubicBezTo>
                      <a:pt x="32" y="56"/>
                      <a:pt x="30" y="57"/>
                      <a:pt x="28" y="59"/>
                    </a:cubicBezTo>
                    <a:cubicBezTo>
                      <a:pt x="20" y="46"/>
                      <a:pt x="18" y="40"/>
                      <a:pt x="16" y="31"/>
                    </a:cubicBezTo>
                    <a:cubicBezTo>
                      <a:pt x="19" y="29"/>
                      <a:pt x="21" y="28"/>
                      <a:pt x="24" y="27"/>
                    </a:cubicBezTo>
                    <a:cubicBezTo>
                      <a:pt x="25" y="26"/>
                      <a:pt x="26" y="24"/>
                      <a:pt x="25" y="22"/>
                    </a:cubicBezTo>
                    <a:cubicBezTo>
                      <a:pt x="24" y="17"/>
                      <a:pt x="22" y="12"/>
                      <a:pt x="21" y="6"/>
                    </a:cubicBezTo>
                    <a:cubicBezTo>
                      <a:pt x="20" y="4"/>
                      <a:pt x="19" y="3"/>
                      <a:pt x="17" y="3"/>
                    </a:cubicBezTo>
                    <a:cubicBezTo>
                      <a:pt x="13" y="4"/>
                      <a:pt x="9" y="4"/>
                      <a:pt x="5" y="4"/>
                    </a:cubicBezTo>
                    <a:cubicBezTo>
                      <a:pt x="1" y="5"/>
                      <a:pt x="0" y="6"/>
                      <a:pt x="0" y="9"/>
                    </a:cubicBezTo>
                    <a:cubicBezTo>
                      <a:pt x="2" y="40"/>
                      <a:pt x="14" y="69"/>
                      <a:pt x="39" y="83"/>
                    </a:cubicBezTo>
                    <a:cubicBezTo>
                      <a:pt x="42" y="85"/>
                      <a:pt x="43" y="85"/>
                      <a:pt x="45" y="81"/>
                    </a:cubicBezTo>
                    <a:close/>
                    <a:moveTo>
                      <a:pt x="41" y="47"/>
                    </a:moveTo>
                    <a:cubicBezTo>
                      <a:pt x="29" y="47"/>
                      <a:pt x="29" y="47"/>
                      <a:pt x="29" y="47"/>
                    </a:cubicBezTo>
                    <a:cubicBezTo>
                      <a:pt x="30" y="44"/>
                      <a:pt x="30" y="44"/>
                      <a:pt x="30" y="44"/>
                    </a:cubicBezTo>
                    <a:cubicBezTo>
                      <a:pt x="37" y="33"/>
                      <a:pt x="37" y="33"/>
                      <a:pt x="37" y="33"/>
                    </a:cubicBezTo>
                    <a:cubicBezTo>
                      <a:pt x="38" y="32"/>
                      <a:pt x="38" y="30"/>
                      <a:pt x="38" y="28"/>
                    </a:cubicBezTo>
                    <a:cubicBezTo>
                      <a:pt x="38" y="27"/>
                      <a:pt x="38" y="26"/>
                      <a:pt x="37" y="26"/>
                    </a:cubicBezTo>
                    <a:cubicBezTo>
                      <a:pt x="37" y="26"/>
                      <a:pt x="36" y="27"/>
                      <a:pt x="36" y="27"/>
                    </a:cubicBezTo>
                    <a:cubicBezTo>
                      <a:pt x="36" y="31"/>
                      <a:pt x="36" y="31"/>
                      <a:pt x="36" y="31"/>
                    </a:cubicBezTo>
                    <a:cubicBezTo>
                      <a:pt x="31" y="31"/>
                      <a:pt x="31" y="31"/>
                      <a:pt x="31" y="31"/>
                    </a:cubicBezTo>
                    <a:cubicBezTo>
                      <a:pt x="31" y="27"/>
                      <a:pt x="31" y="27"/>
                      <a:pt x="31" y="27"/>
                    </a:cubicBezTo>
                    <a:cubicBezTo>
                      <a:pt x="32" y="24"/>
                      <a:pt x="34" y="23"/>
                      <a:pt x="38" y="23"/>
                    </a:cubicBezTo>
                    <a:cubicBezTo>
                      <a:pt x="40" y="23"/>
                      <a:pt x="42" y="23"/>
                      <a:pt x="43" y="24"/>
                    </a:cubicBezTo>
                    <a:cubicBezTo>
                      <a:pt x="43" y="26"/>
                      <a:pt x="43" y="27"/>
                      <a:pt x="43" y="30"/>
                    </a:cubicBezTo>
                    <a:cubicBezTo>
                      <a:pt x="43" y="31"/>
                      <a:pt x="43" y="32"/>
                      <a:pt x="42" y="32"/>
                    </a:cubicBezTo>
                    <a:cubicBezTo>
                      <a:pt x="35" y="44"/>
                      <a:pt x="35" y="44"/>
                      <a:pt x="35" y="44"/>
                    </a:cubicBezTo>
                    <a:cubicBezTo>
                      <a:pt x="42" y="44"/>
                      <a:pt x="42" y="44"/>
                      <a:pt x="42" y="44"/>
                    </a:cubicBezTo>
                    <a:cubicBezTo>
                      <a:pt x="41" y="47"/>
                      <a:pt x="41" y="47"/>
                      <a:pt x="41" y="47"/>
                    </a:cubicBezTo>
                    <a:close/>
                    <a:moveTo>
                      <a:pt x="57" y="44"/>
                    </a:moveTo>
                    <a:cubicBezTo>
                      <a:pt x="54" y="44"/>
                      <a:pt x="54" y="44"/>
                      <a:pt x="54" y="44"/>
                    </a:cubicBezTo>
                    <a:cubicBezTo>
                      <a:pt x="54" y="47"/>
                      <a:pt x="54" y="47"/>
                      <a:pt x="54" y="47"/>
                    </a:cubicBezTo>
                    <a:cubicBezTo>
                      <a:pt x="49" y="47"/>
                      <a:pt x="49" y="47"/>
                      <a:pt x="49" y="47"/>
                    </a:cubicBezTo>
                    <a:cubicBezTo>
                      <a:pt x="49" y="44"/>
                      <a:pt x="49" y="44"/>
                      <a:pt x="49" y="44"/>
                    </a:cubicBezTo>
                    <a:cubicBezTo>
                      <a:pt x="42" y="44"/>
                      <a:pt x="42" y="44"/>
                      <a:pt x="42" y="44"/>
                    </a:cubicBezTo>
                    <a:cubicBezTo>
                      <a:pt x="43" y="40"/>
                      <a:pt x="43" y="40"/>
                      <a:pt x="43" y="40"/>
                    </a:cubicBezTo>
                    <a:cubicBezTo>
                      <a:pt x="50" y="23"/>
                      <a:pt x="50" y="23"/>
                      <a:pt x="50" y="23"/>
                    </a:cubicBezTo>
                    <a:cubicBezTo>
                      <a:pt x="57" y="23"/>
                      <a:pt x="57" y="23"/>
                      <a:pt x="57" y="23"/>
                    </a:cubicBezTo>
                    <a:cubicBezTo>
                      <a:pt x="55" y="40"/>
                      <a:pt x="55" y="40"/>
                      <a:pt x="55" y="40"/>
                    </a:cubicBezTo>
                    <a:cubicBezTo>
                      <a:pt x="57" y="40"/>
                      <a:pt x="57" y="40"/>
                      <a:pt x="57" y="40"/>
                    </a:cubicBezTo>
                    <a:cubicBezTo>
                      <a:pt x="57" y="44"/>
                      <a:pt x="57" y="44"/>
                      <a:pt x="57" y="44"/>
                    </a:cubicBezTo>
                    <a:close/>
                    <a:moveTo>
                      <a:pt x="50" y="40"/>
                    </a:moveTo>
                    <a:cubicBezTo>
                      <a:pt x="47" y="40"/>
                      <a:pt x="47" y="40"/>
                      <a:pt x="47" y="40"/>
                    </a:cubicBezTo>
                    <a:cubicBezTo>
                      <a:pt x="51" y="31"/>
                      <a:pt x="51" y="31"/>
                      <a:pt x="51" y="31"/>
                    </a:cubicBezTo>
                    <a:cubicBezTo>
                      <a:pt x="50" y="40"/>
                      <a:pt x="50" y="40"/>
                      <a:pt x="50" y="40"/>
                    </a:cubicBezTo>
                    <a:close/>
                    <a:moveTo>
                      <a:pt x="39" y="0"/>
                    </a:moveTo>
                    <a:cubicBezTo>
                      <a:pt x="49" y="0"/>
                      <a:pt x="59" y="4"/>
                      <a:pt x="65" y="10"/>
                    </a:cubicBezTo>
                    <a:cubicBezTo>
                      <a:pt x="72" y="17"/>
                      <a:pt x="76" y="26"/>
                      <a:pt x="76" y="36"/>
                    </a:cubicBezTo>
                    <a:cubicBezTo>
                      <a:pt x="76" y="46"/>
                      <a:pt x="72" y="56"/>
                      <a:pt x="65" y="62"/>
                    </a:cubicBezTo>
                    <a:cubicBezTo>
                      <a:pt x="63" y="64"/>
                      <a:pt x="61" y="66"/>
                      <a:pt x="59" y="67"/>
                    </a:cubicBezTo>
                    <a:cubicBezTo>
                      <a:pt x="59" y="66"/>
                      <a:pt x="58" y="66"/>
                      <a:pt x="57" y="65"/>
                    </a:cubicBezTo>
                    <a:cubicBezTo>
                      <a:pt x="53" y="61"/>
                      <a:pt x="53" y="61"/>
                      <a:pt x="53" y="61"/>
                    </a:cubicBezTo>
                    <a:cubicBezTo>
                      <a:pt x="56" y="60"/>
                      <a:pt x="58" y="58"/>
                      <a:pt x="59" y="56"/>
                    </a:cubicBezTo>
                    <a:cubicBezTo>
                      <a:pt x="64" y="51"/>
                      <a:pt x="68" y="44"/>
                      <a:pt x="68" y="36"/>
                    </a:cubicBezTo>
                    <a:cubicBezTo>
                      <a:pt x="68" y="28"/>
                      <a:pt x="64" y="21"/>
                      <a:pt x="59" y="16"/>
                    </a:cubicBezTo>
                    <a:cubicBezTo>
                      <a:pt x="54" y="11"/>
                      <a:pt x="47" y="8"/>
                      <a:pt x="39" y="8"/>
                    </a:cubicBezTo>
                    <a:cubicBezTo>
                      <a:pt x="36" y="8"/>
                      <a:pt x="32" y="9"/>
                      <a:pt x="29" y="10"/>
                    </a:cubicBezTo>
                    <a:cubicBezTo>
                      <a:pt x="27" y="5"/>
                      <a:pt x="27" y="5"/>
                      <a:pt x="27" y="5"/>
                    </a:cubicBezTo>
                    <a:cubicBezTo>
                      <a:pt x="27" y="4"/>
                      <a:pt x="26" y="3"/>
                      <a:pt x="26" y="2"/>
                    </a:cubicBezTo>
                    <a:cubicBezTo>
                      <a:pt x="30" y="1"/>
                      <a:pt x="34" y="0"/>
                      <a:pt x="39" y="0"/>
                    </a:cubicBezTo>
                    <a:close/>
                  </a:path>
                </a:pathLst>
              </a:custGeom>
              <a:solidFill>
                <a:schemeClr val="bg1"/>
              </a:solidFill>
              <a:ln w="9525">
                <a:noFill/>
                <a:round/>
              </a:ln>
            </p:spPr>
            <p:txBody>
              <a:bodyPr anchor="ctr"/>
              <a:lstStyle/>
              <a:p>
                <a:pPr algn="ctr"/>
                <a:endParaRPr>
                  <a:latin typeface="Arial"/>
                  <a:ea typeface="微软雅黑" panose="020B0503020204020204" charset="-122"/>
                  <a:sym typeface="Arial"/>
                </a:endParaRPr>
              </a:p>
            </p:txBody>
          </p:sp>
          <p:sp>
            <p:nvSpPr>
              <p:cNvPr id="21" name="îṣļîḑé-Freeform: Shape 102"/>
              <p:cNvSpPr/>
              <p:nvPr/>
            </p:nvSpPr>
            <p:spPr bwMode="auto">
              <a:xfrm>
                <a:off x="4806726" y="2639279"/>
                <a:ext cx="750886" cy="702440"/>
              </a:xfrm>
              <a:custGeom>
                <a:avLst/>
                <a:gdLst/>
                <a:ahLst/>
                <a:cxnLst>
                  <a:cxn ang="0">
                    <a:pos x="53" y="33"/>
                  </a:cxn>
                  <a:cxn ang="0">
                    <a:pos x="56" y="16"/>
                  </a:cxn>
                  <a:cxn ang="0">
                    <a:pos x="83" y="16"/>
                  </a:cxn>
                  <a:cxn ang="0">
                    <a:pos x="62" y="23"/>
                  </a:cxn>
                  <a:cxn ang="0">
                    <a:pos x="59" y="60"/>
                  </a:cxn>
                  <a:cxn ang="0">
                    <a:pos x="59" y="75"/>
                  </a:cxn>
                  <a:cxn ang="0">
                    <a:pos x="44" y="75"/>
                  </a:cxn>
                  <a:cxn ang="0">
                    <a:pos x="21" y="69"/>
                  </a:cxn>
                  <a:cxn ang="0">
                    <a:pos x="11" y="78"/>
                  </a:cxn>
                  <a:cxn ang="0">
                    <a:pos x="0" y="67"/>
                  </a:cxn>
                  <a:cxn ang="0">
                    <a:pos x="7" y="57"/>
                  </a:cxn>
                  <a:cxn ang="0">
                    <a:pos x="52" y="11"/>
                  </a:cxn>
                  <a:cxn ang="0">
                    <a:pos x="26" y="0"/>
                  </a:cxn>
                  <a:cxn ang="0">
                    <a:pos x="25" y="0"/>
                  </a:cxn>
                  <a:cxn ang="0">
                    <a:pos x="21" y="3"/>
                  </a:cxn>
                  <a:cxn ang="0">
                    <a:pos x="12" y="30"/>
                  </a:cxn>
                  <a:cxn ang="0">
                    <a:pos x="50" y="18"/>
                  </a:cxn>
                  <a:cxn ang="0">
                    <a:pos x="51" y="16"/>
                  </a:cxn>
                  <a:cxn ang="0">
                    <a:pos x="32" y="12"/>
                  </a:cxn>
                  <a:cxn ang="0">
                    <a:pos x="24" y="20"/>
                  </a:cxn>
                  <a:cxn ang="0">
                    <a:pos x="23" y="9"/>
                  </a:cxn>
                  <a:cxn ang="0">
                    <a:pos x="24" y="7"/>
                  </a:cxn>
                  <a:cxn ang="0">
                    <a:pos x="23" y="4"/>
                  </a:cxn>
                  <a:cxn ang="0">
                    <a:pos x="25" y="2"/>
                  </a:cxn>
                  <a:cxn ang="0">
                    <a:pos x="25" y="6"/>
                  </a:cxn>
                  <a:cxn ang="0">
                    <a:pos x="49" y="13"/>
                  </a:cxn>
                  <a:cxn ang="0">
                    <a:pos x="25" y="6"/>
                  </a:cxn>
                  <a:cxn ang="0">
                    <a:pos x="49" y="12"/>
                  </a:cxn>
                  <a:cxn ang="0">
                    <a:pos x="25" y="5"/>
                  </a:cxn>
                  <a:cxn ang="0">
                    <a:pos x="26" y="4"/>
                  </a:cxn>
                  <a:cxn ang="0">
                    <a:pos x="49" y="12"/>
                  </a:cxn>
                  <a:cxn ang="0">
                    <a:pos x="26" y="4"/>
                  </a:cxn>
                  <a:cxn ang="0">
                    <a:pos x="16" y="52"/>
                  </a:cxn>
                  <a:cxn ang="0">
                    <a:pos x="46" y="49"/>
                  </a:cxn>
                  <a:cxn ang="0">
                    <a:pos x="14" y="40"/>
                  </a:cxn>
                  <a:cxn ang="0">
                    <a:pos x="47" y="43"/>
                  </a:cxn>
                  <a:cxn ang="0">
                    <a:pos x="14" y="40"/>
                  </a:cxn>
                  <a:cxn ang="0">
                    <a:pos x="11" y="62"/>
                  </a:cxn>
                  <a:cxn ang="0">
                    <a:pos x="6" y="67"/>
                  </a:cxn>
                  <a:cxn ang="0">
                    <a:pos x="11" y="72"/>
                  </a:cxn>
                  <a:cxn ang="0">
                    <a:pos x="16" y="67"/>
                  </a:cxn>
                  <a:cxn ang="0">
                    <a:pos x="55" y="64"/>
                  </a:cxn>
                  <a:cxn ang="0">
                    <a:pos x="48" y="64"/>
                  </a:cxn>
                  <a:cxn ang="0">
                    <a:pos x="48" y="71"/>
                  </a:cxn>
                  <a:cxn ang="0">
                    <a:pos x="55" y="71"/>
                  </a:cxn>
                  <a:cxn ang="0">
                    <a:pos x="55" y="64"/>
                  </a:cxn>
                </a:cxnLst>
                <a:rect l="0" t="0" r="r" b="b"/>
                <a:pathLst>
                  <a:path w="83" h="78">
                    <a:moveTo>
                      <a:pt x="2" y="33"/>
                    </a:moveTo>
                    <a:cubicBezTo>
                      <a:pt x="53" y="33"/>
                      <a:pt x="53" y="33"/>
                      <a:pt x="53" y="33"/>
                    </a:cubicBezTo>
                    <a:cubicBezTo>
                      <a:pt x="55" y="19"/>
                      <a:pt x="55" y="19"/>
                      <a:pt x="55" y="19"/>
                    </a:cubicBezTo>
                    <a:cubicBezTo>
                      <a:pt x="56" y="16"/>
                      <a:pt x="56" y="16"/>
                      <a:pt x="56" y="16"/>
                    </a:cubicBezTo>
                    <a:cubicBezTo>
                      <a:pt x="59" y="16"/>
                      <a:pt x="59" y="16"/>
                      <a:pt x="59" y="16"/>
                    </a:cubicBezTo>
                    <a:cubicBezTo>
                      <a:pt x="83" y="16"/>
                      <a:pt x="83" y="16"/>
                      <a:pt x="83" y="16"/>
                    </a:cubicBezTo>
                    <a:cubicBezTo>
                      <a:pt x="83" y="23"/>
                      <a:pt x="83" y="23"/>
                      <a:pt x="83" y="23"/>
                    </a:cubicBezTo>
                    <a:cubicBezTo>
                      <a:pt x="62" y="23"/>
                      <a:pt x="62" y="23"/>
                      <a:pt x="62" y="23"/>
                    </a:cubicBezTo>
                    <a:cubicBezTo>
                      <a:pt x="56" y="58"/>
                      <a:pt x="56" y="58"/>
                      <a:pt x="56" y="58"/>
                    </a:cubicBezTo>
                    <a:cubicBezTo>
                      <a:pt x="57" y="58"/>
                      <a:pt x="58" y="59"/>
                      <a:pt x="59" y="60"/>
                    </a:cubicBezTo>
                    <a:cubicBezTo>
                      <a:pt x="61" y="62"/>
                      <a:pt x="62" y="64"/>
                      <a:pt x="62" y="67"/>
                    </a:cubicBezTo>
                    <a:cubicBezTo>
                      <a:pt x="62" y="70"/>
                      <a:pt x="61" y="73"/>
                      <a:pt x="59" y="75"/>
                    </a:cubicBezTo>
                    <a:cubicBezTo>
                      <a:pt x="57" y="77"/>
                      <a:pt x="55" y="78"/>
                      <a:pt x="52" y="78"/>
                    </a:cubicBezTo>
                    <a:cubicBezTo>
                      <a:pt x="49" y="78"/>
                      <a:pt x="46" y="77"/>
                      <a:pt x="44" y="75"/>
                    </a:cubicBezTo>
                    <a:cubicBezTo>
                      <a:pt x="43" y="73"/>
                      <a:pt x="42" y="71"/>
                      <a:pt x="41" y="69"/>
                    </a:cubicBezTo>
                    <a:cubicBezTo>
                      <a:pt x="21" y="69"/>
                      <a:pt x="21" y="69"/>
                      <a:pt x="21" y="69"/>
                    </a:cubicBezTo>
                    <a:cubicBezTo>
                      <a:pt x="21" y="71"/>
                      <a:pt x="20" y="73"/>
                      <a:pt x="18" y="75"/>
                    </a:cubicBezTo>
                    <a:cubicBezTo>
                      <a:pt x="17" y="77"/>
                      <a:pt x="14" y="78"/>
                      <a:pt x="11" y="78"/>
                    </a:cubicBezTo>
                    <a:cubicBezTo>
                      <a:pt x="8" y="78"/>
                      <a:pt x="5" y="77"/>
                      <a:pt x="4" y="75"/>
                    </a:cubicBezTo>
                    <a:cubicBezTo>
                      <a:pt x="2" y="73"/>
                      <a:pt x="0" y="70"/>
                      <a:pt x="0" y="67"/>
                    </a:cubicBezTo>
                    <a:cubicBezTo>
                      <a:pt x="0" y="64"/>
                      <a:pt x="2" y="62"/>
                      <a:pt x="4" y="60"/>
                    </a:cubicBezTo>
                    <a:cubicBezTo>
                      <a:pt x="4" y="59"/>
                      <a:pt x="6" y="58"/>
                      <a:pt x="7" y="57"/>
                    </a:cubicBezTo>
                    <a:cubicBezTo>
                      <a:pt x="2" y="33"/>
                      <a:pt x="2" y="33"/>
                      <a:pt x="2" y="33"/>
                    </a:cubicBezTo>
                    <a:close/>
                    <a:moveTo>
                      <a:pt x="52" y="11"/>
                    </a:moveTo>
                    <a:cubicBezTo>
                      <a:pt x="53" y="8"/>
                      <a:pt x="53" y="8"/>
                      <a:pt x="53" y="8"/>
                    </a:cubicBezTo>
                    <a:cubicBezTo>
                      <a:pt x="26" y="0"/>
                      <a:pt x="26" y="0"/>
                      <a:pt x="26" y="0"/>
                    </a:cubicBezTo>
                    <a:cubicBezTo>
                      <a:pt x="25" y="0"/>
                      <a:pt x="25" y="0"/>
                      <a:pt x="25" y="0"/>
                    </a:cubicBezTo>
                    <a:cubicBezTo>
                      <a:pt x="25" y="0"/>
                      <a:pt x="25" y="0"/>
                      <a:pt x="25" y="0"/>
                    </a:cubicBezTo>
                    <a:cubicBezTo>
                      <a:pt x="24" y="0"/>
                      <a:pt x="23" y="1"/>
                      <a:pt x="22" y="1"/>
                    </a:cubicBezTo>
                    <a:cubicBezTo>
                      <a:pt x="21" y="2"/>
                      <a:pt x="21" y="3"/>
                      <a:pt x="21" y="3"/>
                    </a:cubicBezTo>
                    <a:cubicBezTo>
                      <a:pt x="20" y="4"/>
                      <a:pt x="20" y="4"/>
                      <a:pt x="20" y="4"/>
                    </a:cubicBezTo>
                    <a:cubicBezTo>
                      <a:pt x="12" y="30"/>
                      <a:pt x="12" y="30"/>
                      <a:pt x="12" y="30"/>
                    </a:cubicBezTo>
                    <a:cubicBezTo>
                      <a:pt x="46" y="30"/>
                      <a:pt x="46" y="30"/>
                      <a:pt x="46" y="30"/>
                    </a:cubicBezTo>
                    <a:cubicBezTo>
                      <a:pt x="50" y="18"/>
                      <a:pt x="50" y="18"/>
                      <a:pt x="50" y="18"/>
                    </a:cubicBezTo>
                    <a:cubicBezTo>
                      <a:pt x="50" y="17"/>
                      <a:pt x="50" y="17"/>
                      <a:pt x="50" y="17"/>
                    </a:cubicBezTo>
                    <a:cubicBezTo>
                      <a:pt x="51" y="16"/>
                      <a:pt x="51" y="16"/>
                      <a:pt x="51" y="16"/>
                    </a:cubicBezTo>
                    <a:cubicBezTo>
                      <a:pt x="34" y="10"/>
                      <a:pt x="34" y="10"/>
                      <a:pt x="34" y="10"/>
                    </a:cubicBezTo>
                    <a:cubicBezTo>
                      <a:pt x="32" y="12"/>
                      <a:pt x="32" y="12"/>
                      <a:pt x="32" y="12"/>
                    </a:cubicBezTo>
                    <a:cubicBezTo>
                      <a:pt x="28" y="24"/>
                      <a:pt x="28" y="24"/>
                      <a:pt x="28" y="24"/>
                    </a:cubicBezTo>
                    <a:cubicBezTo>
                      <a:pt x="24" y="20"/>
                      <a:pt x="24" y="20"/>
                      <a:pt x="24" y="20"/>
                    </a:cubicBezTo>
                    <a:cubicBezTo>
                      <a:pt x="19" y="22"/>
                      <a:pt x="19" y="22"/>
                      <a:pt x="19" y="22"/>
                    </a:cubicBezTo>
                    <a:cubicBezTo>
                      <a:pt x="23" y="9"/>
                      <a:pt x="23" y="9"/>
                      <a:pt x="23" y="9"/>
                    </a:cubicBezTo>
                    <a:cubicBezTo>
                      <a:pt x="23" y="9"/>
                      <a:pt x="25" y="8"/>
                      <a:pt x="25" y="8"/>
                    </a:cubicBezTo>
                    <a:cubicBezTo>
                      <a:pt x="24" y="7"/>
                      <a:pt x="24" y="7"/>
                      <a:pt x="24" y="7"/>
                    </a:cubicBezTo>
                    <a:cubicBezTo>
                      <a:pt x="23" y="7"/>
                      <a:pt x="23" y="6"/>
                      <a:pt x="23" y="6"/>
                    </a:cubicBezTo>
                    <a:cubicBezTo>
                      <a:pt x="23" y="5"/>
                      <a:pt x="23" y="5"/>
                      <a:pt x="23" y="4"/>
                    </a:cubicBezTo>
                    <a:cubicBezTo>
                      <a:pt x="23" y="4"/>
                      <a:pt x="23" y="3"/>
                      <a:pt x="24" y="3"/>
                    </a:cubicBezTo>
                    <a:cubicBezTo>
                      <a:pt x="24" y="3"/>
                      <a:pt x="25" y="3"/>
                      <a:pt x="25" y="2"/>
                    </a:cubicBezTo>
                    <a:cubicBezTo>
                      <a:pt x="52" y="11"/>
                      <a:pt x="52" y="11"/>
                      <a:pt x="52" y="11"/>
                    </a:cubicBezTo>
                    <a:close/>
                    <a:moveTo>
                      <a:pt x="25" y="6"/>
                    </a:moveTo>
                    <a:cubicBezTo>
                      <a:pt x="25" y="6"/>
                      <a:pt x="25" y="6"/>
                      <a:pt x="25" y="6"/>
                    </a:cubicBezTo>
                    <a:cubicBezTo>
                      <a:pt x="49" y="13"/>
                      <a:pt x="49" y="13"/>
                      <a:pt x="49" y="13"/>
                    </a:cubicBezTo>
                    <a:cubicBezTo>
                      <a:pt x="49" y="14"/>
                      <a:pt x="49" y="14"/>
                      <a:pt x="49" y="14"/>
                    </a:cubicBezTo>
                    <a:cubicBezTo>
                      <a:pt x="25" y="6"/>
                      <a:pt x="25" y="6"/>
                      <a:pt x="25" y="6"/>
                    </a:cubicBezTo>
                    <a:close/>
                    <a:moveTo>
                      <a:pt x="25" y="5"/>
                    </a:moveTo>
                    <a:cubicBezTo>
                      <a:pt x="49" y="12"/>
                      <a:pt x="49" y="12"/>
                      <a:pt x="49" y="12"/>
                    </a:cubicBezTo>
                    <a:cubicBezTo>
                      <a:pt x="49" y="13"/>
                      <a:pt x="49" y="13"/>
                      <a:pt x="49" y="13"/>
                    </a:cubicBezTo>
                    <a:cubicBezTo>
                      <a:pt x="25" y="5"/>
                      <a:pt x="25" y="5"/>
                      <a:pt x="25" y="5"/>
                    </a:cubicBezTo>
                    <a:cubicBezTo>
                      <a:pt x="25" y="5"/>
                      <a:pt x="25" y="5"/>
                      <a:pt x="25" y="5"/>
                    </a:cubicBezTo>
                    <a:close/>
                    <a:moveTo>
                      <a:pt x="26" y="4"/>
                    </a:moveTo>
                    <a:cubicBezTo>
                      <a:pt x="50" y="11"/>
                      <a:pt x="50" y="11"/>
                      <a:pt x="50" y="11"/>
                    </a:cubicBezTo>
                    <a:cubicBezTo>
                      <a:pt x="49" y="12"/>
                      <a:pt x="49" y="12"/>
                      <a:pt x="49" y="12"/>
                    </a:cubicBezTo>
                    <a:cubicBezTo>
                      <a:pt x="25" y="4"/>
                      <a:pt x="25" y="4"/>
                      <a:pt x="25" y="4"/>
                    </a:cubicBezTo>
                    <a:cubicBezTo>
                      <a:pt x="26" y="4"/>
                      <a:pt x="26" y="4"/>
                      <a:pt x="26" y="4"/>
                    </a:cubicBezTo>
                    <a:close/>
                    <a:moveTo>
                      <a:pt x="15" y="49"/>
                    </a:moveTo>
                    <a:cubicBezTo>
                      <a:pt x="16" y="52"/>
                      <a:pt x="16" y="52"/>
                      <a:pt x="16" y="52"/>
                    </a:cubicBezTo>
                    <a:cubicBezTo>
                      <a:pt x="46" y="52"/>
                      <a:pt x="46" y="52"/>
                      <a:pt x="46" y="52"/>
                    </a:cubicBezTo>
                    <a:cubicBezTo>
                      <a:pt x="46" y="49"/>
                      <a:pt x="46" y="49"/>
                      <a:pt x="46" y="49"/>
                    </a:cubicBezTo>
                    <a:cubicBezTo>
                      <a:pt x="15" y="49"/>
                      <a:pt x="15" y="49"/>
                      <a:pt x="15" y="49"/>
                    </a:cubicBezTo>
                    <a:close/>
                    <a:moveTo>
                      <a:pt x="14" y="40"/>
                    </a:moveTo>
                    <a:cubicBezTo>
                      <a:pt x="15" y="43"/>
                      <a:pt x="15" y="43"/>
                      <a:pt x="15" y="43"/>
                    </a:cubicBezTo>
                    <a:cubicBezTo>
                      <a:pt x="47" y="43"/>
                      <a:pt x="47" y="43"/>
                      <a:pt x="47" y="43"/>
                    </a:cubicBezTo>
                    <a:cubicBezTo>
                      <a:pt x="47" y="40"/>
                      <a:pt x="47" y="40"/>
                      <a:pt x="47" y="40"/>
                    </a:cubicBezTo>
                    <a:cubicBezTo>
                      <a:pt x="14" y="40"/>
                      <a:pt x="14" y="40"/>
                      <a:pt x="14" y="40"/>
                    </a:cubicBezTo>
                    <a:close/>
                    <a:moveTo>
                      <a:pt x="14" y="64"/>
                    </a:moveTo>
                    <a:cubicBezTo>
                      <a:pt x="14" y="63"/>
                      <a:pt x="12" y="62"/>
                      <a:pt x="11" y="62"/>
                    </a:cubicBezTo>
                    <a:cubicBezTo>
                      <a:pt x="10" y="62"/>
                      <a:pt x="8" y="63"/>
                      <a:pt x="8" y="64"/>
                    </a:cubicBezTo>
                    <a:cubicBezTo>
                      <a:pt x="7" y="65"/>
                      <a:pt x="6" y="66"/>
                      <a:pt x="6" y="67"/>
                    </a:cubicBezTo>
                    <a:cubicBezTo>
                      <a:pt x="6" y="69"/>
                      <a:pt x="7" y="70"/>
                      <a:pt x="8" y="71"/>
                    </a:cubicBezTo>
                    <a:cubicBezTo>
                      <a:pt x="8" y="71"/>
                      <a:pt x="10" y="72"/>
                      <a:pt x="11" y="72"/>
                    </a:cubicBezTo>
                    <a:cubicBezTo>
                      <a:pt x="12" y="72"/>
                      <a:pt x="14" y="71"/>
                      <a:pt x="14" y="71"/>
                    </a:cubicBezTo>
                    <a:cubicBezTo>
                      <a:pt x="15" y="70"/>
                      <a:pt x="16" y="69"/>
                      <a:pt x="16" y="67"/>
                    </a:cubicBezTo>
                    <a:cubicBezTo>
                      <a:pt x="16" y="66"/>
                      <a:pt x="15" y="65"/>
                      <a:pt x="14" y="64"/>
                    </a:cubicBezTo>
                    <a:close/>
                    <a:moveTo>
                      <a:pt x="55" y="64"/>
                    </a:moveTo>
                    <a:cubicBezTo>
                      <a:pt x="54" y="63"/>
                      <a:pt x="53" y="62"/>
                      <a:pt x="52" y="62"/>
                    </a:cubicBezTo>
                    <a:cubicBezTo>
                      <a:pt x="50" y="62"/>
                      <a:pt x="49" y="63"/>
                      <a:pt x="48" y="64"/>
                    </a:cubicBezTo>
                    <a:cubicBezTo>
                      <a:pt x="47" y="65"/>
                      <a:pt x="47" y="66"/>
                      <a:pt x="47" y="67"/>
                    </a:cubicBezTo>
                    <a:cubicBezTo>
                      <a:pt x="47" y="69"/>
                      <a:pt x="47" y="70"/>
                      <a:pt x="48" y="71"/>
                    </a:cubicBezTo>
                    <a:cubicBezTo>
                      <a:pt x="49" y="71"/>
                      <a:pt x="50" y="72"/>
                      <a:pt x="52" y="72"/>
                    </a:cubicBezTo>
                    <a:cubicBezTo>
                      <a:pt x="53" y="72"/>
                      <a:pt x="54" y="71"/>
                      <a:pt x="55" y="71"/>
                    </a:cubicBezTo>
                    <a:cubicBezTo>
                      <a:pt x="56" y="70"/>
                      <a:pt x="56" y="69"/>
                      <a:pt x="56" y="67"/>
                    </a:cubicBezTo>
                    <a:cubicBezTo>
                      <a:pt x="56" y="66"/>
                      <a:pt x="56" y="65"/>
                      <a:pt x="55" y="64"/>
                    </a:cubicBezTo>
                    <a:close/>
                  </a:path>
                </a:pathLst>
              </a:custGeom>
              <a:solidFill>
                <a:schemeClr val="bg1"/>
              </a:solidFill>
              <a:ln w="9525">
                <a:noFill/>
                <a:round/>
              </a:ln>
            </p:spPr>
            <p:txBody>
              <a:bodyPr anchor="ctr"/>
              <a:lstStyle/>
              <a:p>
                <a:pPr algn="ctr"/>
                <a:endParaRPr>
                  <a:latin typeface="Arial"/>
                  <a:ea typeface="微软雅黑" panose="020B0503020204020204" charset="-122"/>
                  <a:sym typeface="Arial"/>
                </a:endParaRPr>
              </a:p>
            </p:txBody>
          </p:sp>
          <p:sp>
            <p:nvSpPr>
              <p:cNvPr id="22" name="îṣļîḑé-Freeform: Shape 103"/>
              <p:cNvSpPr/>
              <p:nvPr/>
            </p:nvSpPr>
            <p:spPr bwMode="auto">
              <a:xfrm>
                <a:off x="1591564" y="3681301"/>
                <a:ext cx="531251" cy="501940"/>
              </a:xfrm>
              <a:custGeom>
                <a:avLst/>
                <a:gdLst/>
                <a:ahLst/>
                <a:cxnLst>
                  <a:cxn ang="0">
                    <a:pos x="59" y="0"/>
                  </a:cxn>
                  <a:cxn ang="0">
                    <a:pos x="53" y="6"/>
                  </a:cxn>
                  <a:cxn ang="0">
                    <a:pos x="15" y="27"/>
                  </a:cxn>
                  <a:cxn ang="0">
                    <a:pos x="13" y="28"/>
                  </a:cxn>
                  <a:cxn ang="0">
                    <a:pos x="5" y="68"/>
                  </a:cxn>
                  <a:cxn ang="0">
                    <a:pos x="56" y="50"/>
                  </a:cxn>
                  <a:cxn ang="0">
                    <a:pos x="62" y="71"/>
                  </a:cxn>
                  <a:cxn ang="0">
                    <a:pos x="59" y="74"/>
                  </a:cxn>
                  <a:cxn ang="0">
                    <a:pos x="0" y="74"/>
                  </a:cxn>
                  <a:cxn ang="0">
                    <a:pos x="0" y="25"/>
                  </a:cxn>
                  <a:cxn ang="0">
                    <a:pos x="0" y="24"/>
                  </a:cxn>
                  <a:cxn ang="0">
                    <a:pos x="13" y="0"/>
                  </a:cxn>
                  <a:cxn ang="0">
                    <a:pos x="9" y="50"/>
                  </a:cxn>
                  <a:cxn ang="0">
                    <a:pos x="16" y="45"/>
                  </a:cxn>
                  <a:cxn ang="0">
                    <a:pos x="18" y="56"/>
                  </a:cxn>
                  <a:cxn ang="0">
                    <a:pos x="18" y="60"/>
                  </a:cxn>
                  <a:cxn ang="0">
                    <a:pos x="28" y="61"/>
                  </a:cxn>
                  <a:cxn ang="0">
                    <a:pos x="39" y="63"/>
                  </a:cxn>
                  <a:cxn ang="0">
                    <a:pos x="32" y="58"/>
                  </a:cxn>
                  <a:cxn ang="0">
                    <a:pos x="26" y="58"/>
                  </a:cxn>
                  <a:cxn ang="0">
                    <a:pos x="26" y="56"/>
                  </a:cxn>
                  <a:cxn ang="0">
                    <a:pos x="29" y="47"/>
                  </a:cxn>
                  <a:cxn ang="0">
                    <a:pos x="19" y="51"/>
                  </a:cxn>
                  <a:cxn ang="0">
                    <a:pos x="20" y="42"/>
                  </a:cxn>
                  <a:cxn ang="0">
                    <a:pos x="15" y="8"/>
                  </a:cxn>
                  <a:cxn ang="0">
                    <a:pos x="12" y="25"/>
                  </a:cxn>
                  <a:cxn ang="0">
                    <a:pos x="41" y="40"/>
                  </a:cxn>
                  <a:cxn ang="0">
                    <a:pos x="40" y="52"/>
                  </a:cxn>
                  <a:cxn ang="0">
                    <a:pos x="41" y="57"/>
                  </a:cxn>
                  <a:cxn ang="0">
                    <a:pos x="44" y="55"/>
                  </a:cxn>
                  <a:cxn ang="0">
                    <a:pos x="41" y="40"/>
                  </a:cxn>
                  <a:cxn ang="0">
                    <a:pos x="70" y="9"/>
                  </a:cxn>
                  <a:cxn ang="0">
                    <a:pos x="60" y="9"/>
                  </a:cxn>
                  <a:cxn ang="0">
                    <a:pos x="71" y="16"/>
                  </a:cxn>
                  <a:cxn ang="0">
                    <a:pos x="64" y="34"/>
                  </a:cxn>
                  <a:cxn ang="0">
                    <a:pos x="77" y="16"/>
                  </a:cxn>
                  <a:cxn ang="0">
                    <a:pos x="76" y="14"/>
                  </a:cxn>
                  <a:cxn ang="0">
                    <a:pos x="58" y="11"/>
                  </a:cxn>
                  <a:cxn ang="0">
                    <a:pos x="54" y="44"/>
                  </a:cxn>
                  <a:cxn ang="0">
                    <a:pos x="58" y="11"/>
                  </a:cxn>
                </a:cxnLst>
                <a:rect l="0" t="0" r="r" b="b"/>
                <a:pathLst>
                  <a:path w="78" h="74">
                    <a:moveTo>
                      <a:pt x="15" y="0"/>
                    </a:moveTo>
                    <a:cubicBezTo>
                      <a:pt x="59" y="0"/>
                      <a:pt x="59" y="0"/>
                      <a:pt x="59" y="0"/>
                    </a:cubicBezTo>
                    <a:cubicBezTo>
                      <a:pt x="62" y="0"/>
                      <a:pt x="62" y="0"/>
                      <a:pt x="62" y="0"/>
                    </a:cubicBezTo>
                    <a:cubicBezTo>
                      <a:pt x="53" y="6"/>
                      <a:pt x="53" y="6"/>
                      <a:pt x="53" y="6"/>
                    </a:cubicBezTo>
                    <a:cubicBezTo>
                      <a:pt x="18" y="6"/>
                      <a:pt x="18" y="6"/>
                      <a:pt x="18" y="6"/>
                    </a:cubicBezTo>
                    <a:cubicBezTo>
                      <a:pt x="15" y="27"/>
                      <a:pt x="15" y="27"/>
                      <a:pt x="15" y="27"/>
                    </a:cubicBezTo>
                    <a:cubicBezTo>
                      <a:pt x="14" y="28"/>
                      <a:pt x="14" y="28"/>
                      <a:pt x="14" y="28"/>
                    </a:cubicBezTo>
                    <a:cubicBezTo>
                      <a:pt x="13" y="28"/>
                      <a:pt x="13" y="28"/>
                      <a:pt x="13" y="28"/>
                    </a:cubicBezTo>
                    <a:cubicBezTo>
                      <a:pt x="5" y="27"/>
                      <a:pt x="5" y="27"/>
                      <a:pt x="5" y="27"/>
                    </a:cubicBezTo>
                    <a:cubicBezTo>
                      <a:pt x="5" y="68"/>
                      <a:pt x="5" y="68"/>
                      <a:pt x="5" y="68"/>
                    </a:cubicBezTo>
                    <a:cubicBezTo>
                      <a:pt x="56" y="68"/>
                      <a:pt x="56" y="68"/>
                      <a:pt x="56" y="68"/>
                    </a:cubicBezTo>
                    <a:cubicBezTo>
                      <a:pt x="56" y="50"/>
                      <a:pt x="56" y="50"/>
                      <a:pt x="56" y="50"/>
                    </a:cubicBezTo>
                    <a:cubicBezTo>
                      <a:pt x="62" y="43"/>
                      <a:pt x="62" y="43"/>
                      <a:pt x="62" y="43"/>
                    </a:cubicBezTo>
                    <a:cubicBezTo>
                      <a:pt x="62" y="71"/>
                      <a:pt x="62" y="71"/>
                      <a:pt x="62" y="71"/>
                    </a:cubicBezTo>
                    <a:cubicBezTo>
                      <a:pt x="62" y="74"/>
                      <a:pt x="62" y="74"/>
                      <a:pt x="62" y="74"/>
                    </a:cubicBezTo>
                    <a:cubicBezTo>
                      <a:pt x="59" y="74"/>
                      <a:pt x="59" y="74"/>
                      <a:pt x="59" y="74"/>
                    </a:cubicBezTo>
                    <a:cubicBezTo>
                      <a:pt x="3" y="74"/>
                      <a:pt x="3" y="74"/>
                      <a:pt x="3" y="74"/>
                    </a:cubicBezTo>
                    <a:cubicBezTo>
                      <a:pt x="0" y="74"/>
                      <a:pt x="0" y="74"/>
                      <a:pt x="0" y="74"/>
                    </a:cubicBezTo>
                    <a:cubicBezTo>
                      <a:pt x="0" y="71"/>
                      <a:pt x="0" y="71"/>
                      <a:pt x="0" y="71"/>
                    </a:cubicBezTo>
                    <a:cubicBezTo>
                      <a:pt x="0" y="25"/>
                      <a:pt x="0" y="25"/>
                      <a:pt x="0" y="25"/>
                    </a:cubicBezTo>
                    <a:cubicBezTo>
                      <a:pt x="0" y="24"/>
                      <a:pt x="0" y="24"/>
                      <a:pt x="0" y="24"/>
                    </a:cubicBezTo>
                    <a:cubicBezTo>
                      <a:pt x="0" y="24"/>
                      <a:pt x="0" y="24"/>
                      <a:pt x="0" y="24"/>
                    </a:cubicBezTo>
                    <a:cubicBezTo>
                      <a:pt x="12" y="2"/>
                      <a:pt x="12" y="2"/>
                      <a:pt x="12" y="2"/>
                    </a:cubicBezTo>
                    <a:cubicBezTo>
                      <a:pt x="13" y="0"/>
                      <a:pt x="13" y="0"/>
                      <a:pt x="13" y="0"/>
                    </a:cubicBezTo>
                    <a:cubicBezTo>
                      <a:pt x="15" y="0"/>
                      <a:pt x="15" y="0"/>
                      <a:pt x="15" y="0"/>
                    </a:cubicBezTo>
                    <a:close/>
                    <a:moveTo>
                      <a:pt x="9" y="50"/>
                    </a:moveTo>
                    <a:cubicBezTo>
                      <a:pt x="13" y="52"/>
                      <a:pt x="13" y="52"/>
                      <a:pt x="13" y="52"/>
                    </a:cubicBezTo>
                    <a:cubicBezTo>
                      <a:pt x="13" y="51"/>
                      <a:pt x="16" y="42"/>
                      <a:pt x="16" y="45"/>
                    </a:cubicBezTo>
                    <a:cubicBezTo>
                      <a:pt x="16" y="48"/>
                      <a:pt x="14" y="52"/>
                      <a:pt x="15" y="54"/>
                    </a:cubicBezTo>
                    <a:cubicBezTo>
                      <a:pt x="15" y="56"/>
                      <a:pt x="16" y="57"/>
                      <a:pt x="18" y="56"/>
                    </a:cubicBezTo>
                    <a:cubicBezTo>
                      <a:pt x="19" y="56"/>
                      <a:pt x="20" y="55"/>
                      <a:pt x="21" y="55"/>
                    </a:cubicBezTo>
                    <a:cubicBezTo>
                      <a:pt x="20" y="57"/>
                      <a:pt x="18" y="58"/>
                      <a:pt x="18" y="60"/>
                    </a:cubicBezTo>
                    <a:cubicBezTo>
                      <a:pt x="17" y="62"/>
                      <a:pt x="18" y="63"/>
                      <a:pt x="20" y="64"/>
                    </a:cubicBezTo>
                    <a:cubicBezTo>
                      <a:pt x="23" y="65"/>
                      <a:pt x="26" y="63"/>
                      <a:pt x="28" y="61"/>
                    </a:cubicBezTo>
                    <a:cubicBezTo>
                      <a:pt x="28" y="61"/>
                      <a:pt x="28" y="61"/>
                      <a:pt x="29" y="61"/>
                    </a:cubicBezTo>
                    <a:cubicBezTo>
                      <a:pt x="31" y="64"/>
                      <a:pt x="39" y="63"/>
                      <a:pt x="39" y="63"/>
                    </a:cubicBezTo>
                    <a:cubicBezTo>
                      <a:pt x="39" y="59"/>
                      <a:pt x="39" y="59"/>
                      <a:pt x="39" y="59"/>
                    </a:cubicBezTo>
                    <a:cubicBezTo>
                      <a:pt x="39" y="59"/>
                      <a:pt x="32" y="60"/>
                      <a:pt x="32" y="58"/>
                    </a:cubicBezTo>
                    <a:cubicBezTo>
                      <a:pt x="32" y="56"/>
                      <a:pt x="30" y="56"/>
                      <a:pt x="29" y="56"/>
                    </a:cubicBezTo>
                    <a:cubicBezTo>
                      <a:pt x="28" y="56"/>
                      <a:pt x="27" y="57"/>
                      <a:pt x="26" y="58"/>
                    </a:cubicBezTo>
                    <a:cubicBezTo>
                      <a:pt x="25" y="58"/>
                      <a:pt x="23" y="59"/>
                      <a:pt x="22" y="60"/>
                    </a:cubicBezTo>
                    <a:cubicBezTo>
                      <a:pt x="23" y="59"/>
                      <a:pt x="25" y="57"/>
                      <a:pt x="26" y="56"/>
                    </a:cubicBezTo>
                    <a:cubicBezTo>
                      <a:pt x="28" y="53"/>
                      <a:pt x="30" y="51"/>
                      <a:pt x="30" y="50"/>
                    </a:cubicBezTo>
                    <a:cubicBezTo>
                      <a:pt x="31" y="48"/>
                      <a:pt x="30" y="47"/>
                      <a:pt x="29" y="47"/>
                    </a:cubicBezTo>
                    <a:cubicBezTo>
                      <a:pt x="27" y="46"/>
                      <a:pt x="25" y="48"/>
                      <a:pt x="22" y="49"/>
                    </a:cubicBezTo>
                    <a:cubicBezTo>
                      <a:pt x="21" y="50"/>
                      <a:pt x="20" y="51"/>
                      <a:pt x="19" y="51"/>
                    </a:cubicBezTo>
                    <a:cubicBezTo>
                      <a:pt x="19" y="50"/>
                      <a:pt x="19" y="47"/>
                      <a:pt x="20" y="45"/>
                    </a:cubicBezTo>
                    <a:cubicBezTo>
                      <a:pt x="20" y="44"/>
                      <a:pt x="20" y="42"/>
                      <a:pt x="20" y="42"/>
                    </a:cubicBezTo>
                    <a:cubicBezTo>
                      <a:pt x="23" y="25"/>
                      <a:pt x="9" y="50"/>
                      <a:pt x="9" y="50"/>
                    </a:cubicBezTo>
                    <a:close/>
                    <a:moveTo>
                      <a:pt x="15" y="8"/>
                    </a:moveTo>
                    <a:cubicBezTo>
                      <a:pt x="6" y="24"/>
                      <a:pt x="6" y="24"/>
                      <a:pt x="6" y="24"/>
                    </a:cubicBezTo>
                    <a:cubicBezTo>
                      <a:pt x="12" y="25"/>
                      <a:pt x="12" y="25"/>
                      <a:pt x="12" y="25"/>
                    </a:cubicBezTo>
                    <a:cubicBezTo>
                      <a:pt x="15" y="8"/>
                      <a:pt x="15" y="8"/>
                      <a:pt x="15" y="8"/>
                    </a:cubicBezTo>
                    <a:close/>
                    <a:moveTo>
                      <a:pt x="41" y="40"/>
                    </a:moveTo>
                    <a:cubicBezTo>
                      <a:pt x="39" y="52"/>
                      <a:pt x="39" y="52"/>
                      <a:pt x="39" y="52"/>
                    </a:cubicBezTo>
                    <a:cubicBezTo>
                      <a:pt x="40" y="52"/>
                      <a:pt x="40" y="52"/>
                      <a:pt x="40" y="52"/>
                    </a:cubicBezTo>
                    <a:cubicBezTo>
                      <a:pt x="39" y="56"/>
                      <a:pt x="39" y="56"/>
                      <a:pt x="39" y="56"/>
                    </a:cubicBezTo>
                    <a:cubicBezTo>
                      <a:pt x="41" y="57"/>
                      <a:pt x="41" y="57"/>
                      <a:pt x="41" y="57"/>
                    </a:cubicBezTo>
                    <a:cubicBezTo>
                      <a:pt x="43" y="54"/>
                      <a:pt x="43" y="54"/>
                      <a:pt x="43" y="54"/>
                    </a:cubicBezTo>
                    <a:cubicBezTo>
                      <a:pt x="44" y="55"/>
                      <a:pt x="44" y="55"/>
                      <a:pt x="44" y="55"/>
                    </a:cubicBezTo>
                    <a:cubicBezTo>
                      <a:pt x="53" y="47"/>
                      <a:pt x="53" y="47"/>
                      <a:pt x="53" y="47"/>
                    </a:cubicBezTo>
                    <a:cubicBezTo>
                      <a:pt x="41" y="40"/>
                      <a:pt x="41" y="40"/>
                      <a:pt x="41" y="40"/>
                    </a:cubicBezTo>
                    <a:close/>
                    <a:moveTo>
                      <a:pt x="71" y="10"/>
                    </a:moveTo>
                    <a:cubicBezTo>
                      <a:pt x="70" y="9"/>
                      <a:pt x="70" y="9"/>
                      <a:pt x="70" y="9"/>
                    </a:cubicBezTo>
                    <a:cubicBezTo>
                      <a:pt x="66" y="6"/>
                      <a:pt x="66" y="6"/>
                      <a:pt x="66" y="6"/>
                    </a:cubicBezTo>
                    <a:cubicBezTo>
                      <a:pt x="60" y="9"/>
                      <a:pt x="60" y="9"/>
                      <a:pt x="60" y="9"/>
                    </a:cubicBezTo>
                    <a:cubicBezTo>
                      <a:pt x="65" y="12"/>
                      <a:pt x="65" y="12"/>
                      <a:pt x="65" y="12"/>
                    </a:cubicBezTo>
                    <a:cubicBezTo>
                      <a:pt x="71" y="16"/>
                      <a:pt x="71" y="16"/>
                      <a:pt x="71" y="16"/>
                    </a:cubicBezTo>
                    <a:cubicBezTo>
                      <a:pt x="73" y="17"/>
                      <a:pt x="73" y="17"/>
                      <a:pt x="73" y="17"/>
                    </a:cubicBezTo>
                    <a:cubicBezTo>
                      <a:pt x="71" y="23"/>
                      <a:pt x="68" y="29"/>
                      <a:pt x="64" y="34"/>
                    </a:cubicBezTo>
                    <a:cubicBezTo>
                      <a:pt x="67" y="37"/>
                      <a:pt x="67" y="37"/>
                      <a:pt x="67" y="37"/>
                    </a:cubicBezTo>
                    <a:cubicBezTo>
                      <a:pt x="72" y="31"/>
                      <a:pt x="76" y="24"/>
                      <a:pt x="77" y="16"/>
                    </a:cubicBezTo>
                    <a:cubicBezTo>
                      <a:pt x="78" y="15"/>
                      <a:pt x="78" y="15"/>
                      <a:pt x="78" y="15"/>
                    </a:cubicBezTo>
                    <a:cubicBezTo>
                      <a:pt x="76" y="14"/>
                      <a:pt x="76" y="14"/>
                      <a:pt x="76" y="14"/>
                    </a:cubicBezTo>
                    <a:cubicBezTo>
                      <a:pt x="71" y="10"/>
                      <a:pt x="71" y="10"/>
                      <a:pt x="71" y="10"/>
                    </a:cubicBezTo>
                    <a:close/>
                    <a:moveTo>
                      <a:pt x="58" y="11"/>
                    </a:moveTo>
                    <a:cubicBezTo>
                      <a:pt x="51" y="19"/>
                      <a:pt x="46" y="28"/>
                      <a:pt x="43" y="38"/>
                    </a:cubicBezTo>
                    <a:cubicBezTo>
                      <a:pt x="47" y="40"/>
                      <a:pt x="50" y="42"/>
                      <a:pt x="54" y="44"/>
                    </a:cubicBezTo>
                    <a:cubicBezTo>
                      <a:pt x="61" y="36"/>
                      <a:pt x="66" y="27"/>
                      <a:pt x="70" y="18"/>
                    </a:cubicBezTo>
                    <a:cubicBezTo>
                      <a:pt x="66" y="16"/>
                      <a:pt x="62" y="13"/>
                      <a:pt x="58" y="11"/>
                    </a:cubicBezTo>
                    <a:close/>
                  </a:path>
                </a:pathLst>
              </a:custGeom>
              <a:solidFill>
                <a:schemeClr val="bg1"/>
              </a:solidFill>
              <a:ln w="9525">
                <a:noFill/>
                <a:round/>
              </a:ln>
            </p:spPr>
            <p:txBody>
              <a:bodyPr anchor="ctr"/>
              <a:lstStyle/>
              <a:p>
                <a:pPr algn="ctr"/>
                <a:endParaRPr>
                  <a:latin typeface="Arial"/>
                  <a:ea typeface="微软雅黑" panose="020B0503020204020204" charset="-122"/>
                  <a:sym typeface="Arial"/>
                </a:endParaRPr>
              </a:p>
            </p:txBody>
          </p:sp>
        </p:grpSp>
        <p:sp>
          <p:nvSpPr>
            <p:cNvPr id="8" name="îṣļîḑé-TextBox 38"/>
            <p:cNvSpPr txBox="1"/>
            <p:nvPr/>
          </p:nvSpPr>
          <p:spPr bwMode="auto">
            <a:xfrm>
              <a:off x="7000334" y="1713305"/>
              <a:ext cx="3596167" cy="309958"/>
            </a:xfrm>
            <a:prstGeom prst="rect">
              <a:avLst/>
            </a:prstGeom>
            <a:noFill/>
          </p:spPr>
          <p:txBody>
            <a:bodyPr wrap="none" lIns="0" tIns="0" rIns="360000" bIns="0" anchor="ctr" anchorCtr="0">
              <a:normAutofit/>
            </a:bodyPr>
            <a:lstStyle/>
            <a:p>
              <a:pPr algn="r" latinLnBrk="0"/>
              <a:r>
                <a:rPr lang="en-US" altLang="zh-CN" sz="2000" dirty="0">
                  <a:solidFill>
                    <a:schemeClr val="tx1">
                      <a:lumMod val="85000"/>
                      <a:lumOff val="15000"/>
                    </a:schemeClr>
                  </a:solidFill>
                  <a:effectLst/>
                  <a:latin typeface="Arial"/>
                  <a:ea typeface="微软雅黑" panose="020B0503020204020204" charset="-122"/>
                  <a:sym typeface="Arial"/>
                </a:rPr>
                <a:t>ADD TITLE TEXT</a:t>
              </a:r>
              <a:endParaRPr lang="zh-CN" altLang="en-US" sz="2000" dirty="0">
                <a:solidFill>
                  <a:schemeClr val="tx1">
                    <a:lumMod val="85000"/>
                    <a:lumOff val="15000"/>
                  </a:schemeClr>
                </a:solidFill>
                <a:effectLst/>
                <a:latin typeface="Arial"/>
                <a:ea typeface="微软雅黑" panose="020B0503020204020204" charset="-122"/>
                <a:sym typeface="Arial"/>
              </a:endParaRPr>
            </a:p>
          </p:txBody>
        </p:sp>
        <p:sp>
          <p:nvSpPr>
            <p:cNvPr id="9" name="îṣļîḑé-TextBox 41"/>
            <p:cNvSpPr txBox="1"/>
            <p:nvPr/>
          </p:nvSpPr>
          <p:spPr bwMode="auto">
            <a:xfrm>
              <a:off x="7000334" y="3198476"/>
              <a:ext cx="3596167" cy="309958"/>
            </a:xfrm>
            <a:prstGeom prst="rect">
              <a:avLst/>
            </a:prstGeom>
            <a:noFill/>
          </p:spPr>
          <p:txBody>
            <a:bodyPr wrap="none" lIns="0" tIns="0" rIns="360000" bIns="0" anchor="ctr" anchorCtr="0">
              <a:normAutofit/>
            </a:bodyPr>
            <a:lstStyle/>
            <a:p>
              <a:pPr algn="r"/>
              <a:r>
                <a:rPr lang="en-US" altLang="zh-CN" sz="2000" dirty="0">
                  <a:solidFill>
                    <a:schemeClr val="tx1">
                      <a:lumMod val="85000"/>
                      <a:lumOff val="15000"/>
                    </a:schemeClr>
                  </a:solidFill>
                  <a:latin typeface="Arial"/>
                  <a:ea typeface="微软雅黑" panose="020B0503020204020204" charset="-122"/>
                  <a:sym typeface="Arial"/>
                </a:rPr>
                <a:t>ADD TITLE TEXT</a:t>
              </a:r>
              <a:endParaRPr lang="zh-CN" altLang="en-US" sz="2000" dirty="0">
                <a:solidFill>
                  <a:schemeClr val="tx1">
                    <a:lumMod val="85000"/>
                    <a:lumOff val="15000"/>
                  </a:schemeClr>
                </a:solidFill>
                <a:latin typeface="Arial"/>
                <a:ea typeface="微软雅黑" panose="020B0503020204020204" charset="-122"/>
                <a:sym typeface="Arial"/>
              </a:endParaRPr>
            </a:p>
          </p:txBody>
        </p:sp>
        <p:sp>
          <p:nvSpPr>
            <p:cNvPr id="10" name="îṣļîḑé-TextBox 44"/>
            <p:cNvSpPr txBox="1"/>
            <p:nvPr/>
          </p:nvSpPr>
          <p:spPr bwMode="auto">
            <a:xfrm>
              <a:off x="7000334" y="4683983"/>
              <a:ext cx="3596167" cy="309958"/>
            </a:xfrm>
            <a:prstGeom prst="rect">
              <a:avLst/>
            </a:prstGeom>
            <a:noFill/>
          </p:spPr>
          <p:txBody>
            <a:bodyPr wrap="none" lIns="0" tIns="0" rIns="360000" bIns="0" anchor="ctr" anchorCtr="0">
              <a:normAutofit/>
            </a:bodyPr>
            <a:lstStyle/>
            <a:p>
              <a:pPr algn="r"/>
              <a:r>
                <a:rPr lang="en-US" altLang="zh-CN" sz="2000" dirty="0">
                  <a:solidFill>
                    <a:schemeClr val="tx1">
                      <a:lumMod val="85000"/>
                      <a:lumOff val="15000"/>
                    </a:schemeClr>
                  </a:solidFill>
                  <a:latin typeface="Arial"/>
                  <a:ea typeface="微软雅黑" panose="020B0503020204020204" charset="-122"/>
                  <a:sym typeface="Arial"/>
                </a:rPr>
                <a:t>ADD TITLE TEXT</a:t>
              </a:r>
              <a:endParaRPr lang="zh-CN" altLang="en-US" sz="2000" dirty="0">
                <a:solidFill>
                  <a:schemeClr val="tx1">
                    <a:lumMod val="85000"/>
                    <a:lumOff val="15000"/>
                  </a:schemeClr>
                </a:solidFill>
                <a:latin typeface="Arial"/>
                <a:ea typeface="微软雅黑" panose="020B0503020204020204" charset="-122"/>
                <a:sym typeface="Arial"/>
              </a:endParaRPr>
            </a:p>
          </p:txBody>
        </p:sp>
        <p:sp>
          <p:nvSpPr>
            <p:cNvPr id="11" name="矩形 10"/>
            <p:cNvSpPr>
              <a:spLocks noChangeArrowheads="1"/>
            </p:cNvSpPr>
            <p:nvPr/>
          </p:nvSpPr>
          <p:spPr bwMode="auto">
            <a:xfrm>
              <a:off x="7813964" y="2151509"/>
              <a:ext cx="2535250"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9pPr>
            </a:lstStyle>
            <a:p>
              <a:pPr algn="r">
                <a:buNone/>
              </a:pP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100" dirty="0">
                <a:solidFill>
                  <a:schemeClr val="tx1">
                    <a:lumMod val="75000"/>
                    <a:lumOff val="25000"/>
                  </a:schemeClr>
                </a:solidFill>
                <a:latin typeface="Arial"/>
                <a:ea typeface="微软雅黑" panose="020B0503020204020204" charset="-122"/>
                <a:sym typeface="Arial"/>
              </a:endParaRPr>
            </a:p>
          </p:txBody>
        </p:sp>
        <p:sp>
          <p:nvSpPr>
            <p:cNvPr id="12" name="矩形 11"/>
            <p:cNvSpPr>
              <a:spLocks noChangeArrowheads="1"/>
            </p:cNvSpPr>
            <p:nvPr/>
          </p:nvSpPr>
          <p:spPr bwMode="auto">
            <a:xfrm>
              <a:off x="7813964" y="3675250"/>
              <a:ext cx="2535250"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9pPr>
            </a:lstStyle>
            <a:p>
              <a:pPr algn="r">
                <a:buNone/>
              </a:pP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100" dirty="0">
                <a:solidFill>
                  <a:schemeClr val="tx1">
                    <a:lumMod val="75000"/>
                    <a:lumOff val="25000"/>
                  </a:schemeClr>
                </a:solidFill>
                <a:latin typeface="Arial"/>
                <a:ea typeface="微软雅黑" panose="020B0503020204020204" charset="-122"/>
                <a:sym typeface="Arial"/>
              </a:endParaRPr>
            </a:p>
          </p:txBody>
        </p:sp>
        <p:sp>
          <p:nvSpPr>
            <p:cNvPr id="13" name="矩形 12"/>
            <p:cNvSpPr>
              <a:spLocks noChangeArrowheads="1"/>
            </p:cNvSpPr>
            <p:nvPr/>
          </p:nvSpPr>
          <p:spPr bwMode="auto">
            <a:xfrm>
              <a:off x="7813964" y="5152575"/>
              <a:ext cx="2535250"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a:ea typeface="宋体" panose="02010600030101010101" pitchFamily="2" charset="-122"/>
                </a:defRPr>
              </a:lvl9pPr>
            </a:lstStyle>
            <a:p>
              <a:pPr algn="r">
                <a:buNone/>
              </a:pP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1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4049146" y="1973206"/>
            <a:ext cx="4093709" cy="3721816"/>
            <a:chOff x="507" y="961"/>
            <a:chExt cx="2840" cy="2582"/>
          </a:xfrm>
        </p:grpSpPr>
        <p:sp>
          <p:nvSpPr>
            <p:cNvPr id="4" name="Freeform 4"/>
            <p:cNvSpPr/>
            <p:nvPr/>
          </p:nvSpPr>
          <p:spPr bwMode="gray">
            <a:xfrm>
              <a:off x="1679" y="1541"/>
              <a:ext cx="1668" cy="1416"/>
            </a:xfrm>
            <a:custGeom>
              <a:avLst/>
              <a:gdLst>
                <a:gd name="T0" fmla="*/ 0 w 1668"/>
                <a:gd name="T1" fmla="*/ 836 h 1416"/>
                <a:gd name="T2" fmla="*/ 924 w 1668"/>
                <a:gd name="T3" fmla="*/ 1416 h 1416"/>
                <a:gd name="T4" fmla="*/ 1668 w 1668"/>
                <a:gd name="T5" fmla="*/ 652 h 1416"/>
                <a:gd name="T6" fmla="*/ 500 w 1668"/>
                <a:gd name="T7" fmla="*/ 0 h 1416"/>
                <a:gd name="T8" fmla="*/ 0 w 1668"/>
                <a:gd name="T9" fmla="*/ 836 h 1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8" h="1416">
                  <a:moveTo>
                    <a:pt x="0" y="836"/>
                  </a:moveTo>
                  <a:lnTo>
                    <a:pt x="924" y="1416"/>
                  </a:lnTo>
                  <a:lnTo>
                    <a:pt x="1668" y="652"/>
                  </a:lnTo>
                  <a:lnTo>
                    <a:pt x="500" y="0"/>
                  </a:lnTo>
                  <a:lnTo>
                    <a:pt x="0" y="836"/>
                  </a:lnTo>
                  <a:close/>
                </a:path>
              </a:pathLst>
            </a:cu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pPr>
              <a:endParaRPr lang="zh-CN" altLang="en-US">
                <a:solidFill>
                  <a:schemeClr val="tx1">
                    <a:lumMod val="75000"/>
                    <a:lumOff val="25000"/>
                  </a:schemeClr>
                </a:solidFill>
                <a:latin typeface="Arial"/>
                <a:ea typeface="微软雅黑" panose="020B0503020204020204" charset="-122"/>
                <a:sym typeface="Arial"/>
              </a:endParaRPr>
            </a:p>
          </p:txBody>
        </p:sp>
        <p:sp>
          <p:nvSpPr>
            <p:cNvPr id="5" name="Freeform 5"/>
            <p:cNvSpPr/>
            <p:nvPr/>
          </p:nvSpPr>
          <p:spPr bwMode="gray">
            <a:xfrm>
              <a:off x="781" y="961"/>
              <a:ext cx="1304" cy="1396"/>
            </a:xfrm>
            <a:custGeom>
              <a:avLst/>
              <a:gdLst>
                <a:gd name="T0" fmla="*/ 0 w 1304"/>
                <a:gd name="T1" fmla="*/ 880 h 1396"/>
                <a:gd name="T2" fmla="*/ 812 w 1304"/>
                <a:gd name="T3" fmla="*/ 1396 h 1396"/>
                <a:gd name="T4" fmla="*/ 1304 w 1304"/>
                <a:gd name="T5" fmla="*/ 556 h 1396"/>
                <a:gd name="T6" fmla="*/ 328 w 1304"/>
                <a:gd name="T7" fmla="*/ 0 h 1396"/>
                <a:gd name="T8" fmla="*/ 0 w 1304"/>
                <a:gd name="T9" fmla="*/ 880 h 1396"/>
                <a:gd name="T10" fmla="*/ 0 60000 65536"/>
                <a:gd name="T11" fmla="*/ 0 60000 65536"/>
                <a:gd name="T12" fmla="*/ 0 60000 65536"/>
                <a:gd name="T13" fmla="*/ 0 60000 65536"/>
                <a:gd name="T14" fmla="*/ 0 60000 65536"/>
                <a:gd name="T15" fmla="*/ 0 w 1304"/>
                <a:gd name="T16" fmla="*/ 0 h 1396"/>
                <a:gd name="T17" fmla="*/ 1304 w 1304"/>
                <a:gd name="T18" fmla="*/ 1396 h 1396"/>
              </a:gdLst>
              <a:ahLst/>
              <a:cxnLst>
                <a:cxn ang="T10">
                  <a:pos x="T0" y="T1"/>
                </a:cxn>
                <a:cxn ang="T11">
                  <a:pos x="T2" y="T3"/>
                </a:cxn>
                <a:cxn ang="T12">
                  <a:pos x="T4" y="T5"/>
                </a:cxn>
                <a:cxn ang="T13">
                  <a:pos x="T6" y="T7"/>
                </a:cxn>
                <a:cxn ang="T14">
                  <a:pos x="T8" y="T9"/>
                </a:cxn>
              </a:cxnLst>
              <a:rect l="T15" t="T16" r="T17" b="T18"/>
              <a:pathLst>
                <a:path w="1304" h="1396">
                  <a:moveTo>
                    <a:pt x="0" y="880"/>
                  </a:moveTo>
                  <a:lnTo>
                    <a:pt x="812" y="1396"/>
                  </a:lnTo>
                  <a:lnTo>
                    <a:pt x="1304" y="556"/>
                  </a:lnTo>
                  <a:lnTo>
                    <a:pt x="328" y="0"/>
                  </a:lnTo>
                  <a:lnTo>
                    <a:pt x="0" y="880"/>
                  </a:lnTo>
                  <a:close/>
                </a:path>
              </a:pathLst>
            </a:cu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pPr>
              <a:endParaRPr lang="zh-CN" altLang="en-US">
                <a:solidFill>
                  <a:schemeClr val="tx1">
                    <a:lumMod val="75000"/>
                    <a:lumOff val="25000"/>
                  </a:schemeClr>
                </a:solidFill>
                <a:latin typeface="Arial"/>
                <a:ea typeface="微软雅黑" panose="020B0503020204020204" charset="-122"/>
                <a:sym typeface="Arial"/>
              </a:endParaRPr>
            </a:p>
          </p:txBody>
        </p:sp>
        <p:sp>
          <p:nvSpPr>
            <p:cNvPr id="6" name="Freeform 6"/>
            <p:cNvSpPr/>
            <p:nvPr/>
          </p:nvSpPr>
          <p:spPr bwMode="gray">
            <a:xfrm>
              <a:off x="1259" y="2427"/>
              <a:ext cx="1280" cy="1116"/>
            </a:xfrm>
            <a:custGeom>
              <a:avLst/>
              <a:gdLst>
                <a:gd name="T0" fmla="*/ 0 w 1280"/>
                <a:gd name="T1" fmla="*/ 596 h 1116"/>
                <a:gd name="T2" fmla="*/ 760 w 1280"/>
                <a:gd name="T3" fmla="*/ 1116 h 1116"/>
                <a:gd name="T4" fmla="*/ 1280 w 1280"/>
                <a:gd name="T5" fmla="*/ 576 h 1116"/>
                <a:gd name="T6" fmla="*/ 364 w 1280"/>
                <a:gd name="T7" fmla="*/ 0 h 1116"/>
                <a:gd name="T8" fmla="*/ 0 w 1280"/>
                <a:gd name="T9" fmla="*/ 596 h 11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0" h="1116">
                  <a:moveTo>
                    <a:pt x="0" y="596"/>
                  </a:moveTo>
                  <a:lnTo>
                    <a:pt x="760" y="1116"/>
                  </a:lnTo>
                  <a:lnTo>
                    <a:pt x="1280" y="576"/>
                  </a:lnTo>
                  <a:lnTo>
                    <a:pt x="364" y="0"/>
                  </a:lnTo>
                  <a:lnTo>
                    <a:pt x="0" y="596"/>
                  </a:lnTo>
                  <a:close/>
                </a:path>
              </a:pathLst>
            </a:cu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pPr>
              <a:endParaRPr lang="zh-CN" altLang="en-US">
                <a:solidFill>
                  <a:schemeClr val="tx1">
                    <a:lumMod val="75000"/>
                    <a:lumOff val="25000"/>
                  </a:schemeClr>
                </a:solidFill>
                <a:latin typeface="Arial"/>
                <a:ea typeface="微软雅黑" panose="020B0503020204020204" charset="-122"/>
                <a:sym typeface="Arial"/>
              </a:endParaRPr>
            </a:p>
          </p:txBody>
        </p:sp>
        <p:sp>
          <p:nvSpPr>
            <p:cNvPr id="7" name="Freeform 7"/>
            <p:cNvSpPr/>
            <p:nvPr/>
          </p:nvSpPr>
          <p:spPr bwMode="gray">
            <a:xfrm>
              <a:off x="507" y="1881"/>
              <a:ext cx="1052" cy="1112"/>
            </a:xfrm>
            <a:custGeom>
              <a:avLst/>
              <a:gdLst>
                <a:gd name="T0" fmla="*/ 0 w 1052"/>
                <a:gd name="T1" fmla="*/ 640 h 1112"/>
                <a:gd name="T2" fmla="*/ 696 w 1052"/>
                <a:gd name="T3" fmla="*/ 1112 h 1112"/>
                <a:gd name="T4" fmla="*/ 1052 w 1052"/>
                <a:gd name="T5" fmla="*/ 516 h 1112"/>
                <a:gd name="T6" fmla="*/ 240 w 1052"/>
                <a:gd name="T7" fmla="*/ 0 h 1112"/>
                <a:gd name="T8" fmla="*/ 0 w 1052"/>
                <a:gd name="T9" fmla="*/ 640 h 1112"/>
                <a:gd name="T10" fmla="*/ 0 60000 65536"/>
                <a:gd name="T11" fmla="*/ 0 60000 65536"/>
                <a:gd name="T12" fmla="*/ 0 60000 65536"/>
                <a:gd name="T13" fmla="*/ 0 60000 65536"/>
                <a:gd name="T14" fmla="*/ 0 60000 65536"/>
                <a:gd name="T15" fmla="*/ 0 w 1052"/>
                <a:gd name="T16" fmla="*/ 0 h 1112"/>
                <a:gd name="T17" fmla="*/ 1052 w 1052"/>
                <a:gd name="T18" fmla="*/ 1112 h 1112"/>
              </a:gdLst>
              <a:ahLst/>
              <a:cxnLst>
                <a:cxn ang="T10">
                  <a:pos x="T0" y="T1"/>
                </a:cxn>
                <a:cxn ang="T11">
                  <a:pos x="T2" y="T3"/>
                </a:cxn>
                <a:cxn ang="T12">
                  <a:pos x="T4" y="T5"/>
                </a:cxn>
                <a:cxn ang="T13">
                  <a:pos x="T6" y="T7"/>
                </a:cxn>
                <a:cxn ang="T14">
                  <a:pos x="T8" y="T9"/>
                </a:cxn>
              </a:cxnLst>
              <a:rect l="T15" t="T16" r="T17" b="T18"/>
              <a:pathLst>
                <a:path w="1052" h="1112">
                  <a:moveTo>
                    <a:pt x="0" y="640"/>
                  </a:moveTo>
                  <a:lnTo>
                    <a:pt x="696" y="1112"/>
                  </a:lnTo>
                  <a:lnTo>
                    <a:pt x="1052" y="516"/>
                  </a:lnTo>
                  <a:lnTo>
                    <a:pt x="240" y="0"/>
                  </a:lnTo>
                  <a:lnTo>
                    <a:pt x="0" y="640"/>
                  </a:lnTo>
                  <a:close/>
                </a:path>
              </a:pathLst>
            </a:cu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pPr>
              <a:endParaRPr lang="zh-CN" altLang="en-US">
                <a:solidFill>
                  <a:schemeClr val="tx1">
                    <a:lumMod val="75000"/>
                    <a:lumOff val="25000"/>
                  </a:schemeClr>
                </a:solidFill>
                <a:latin typeface="Arial"/>
                <a:ea typeface="微软雅黑" panose="020B0503020204020204" charset="-122"/>
                <a:sym typeface="Arial"/>
              </a:endParaRPr>
            </a:p>
          </p:txBody>
        </p:sp>
      </p:grpSp>
      <p:grpSp>
        <p:nvGrpSpPr>
          <p:cNvPr id="8" name="组合 32"/>
          <p:cNvGrpSpPr/>
          <p:nvPr/>
        </p:nvGrpSpPr>
        <p:grpSpPr>
          <a:xfrm>
            <a:off x="8142855" y="2305714"/>
            <a:ext cx="2227272" cy="819295"/>
            <a:chOff x="0" y="0"/>
            <a:chExt cx="2226614" cy="819370"/>
          </a:xfrm>
        </p:grpSpPr>
        <p:sp>
          <p:nvSpPr>
            <p:cNvPr id="9" name="TextBox 76"/>
            <p:cNvSpPr txBox="1">
              <a:spLocks noChangeArrowheads="1"/>
            </p:cNvSpPr>
            <p:nvPr/>
          </p:nvSpPr>
          <p:spPr bwMode="auto">
            <a:xfrm>
              <a:off x="0" y="0"/>
              <a:ext cx="1833614" cy="338585"/>
            </a:xfrm>
            <a:prstGeom prst="rect">
              <a:avLst/>
            </a:prstGeom>
            <a:noFill/>
            <a:ln w="9525">
              <a:noFill/>
              <a:miter lim="800000"/>
            </a:ln>
          </p:spPr>
          <p:txBody>
            <a:bodyPr wrap="none">
              <a:spAutoFit/>
            </a:bodyPr>
            <a:lstStyle/>
            <a:p>
              <a:pPr eaLnBrk="1" hangingPunct="1"/>
              <a:r>
                <a:rPr lang="en-US" altLang="zh-CN" sz="1600" b="1" dirty="0">
                  <a:solidFill>
                    <a:schemeClr val="tx1">
                      <a:lumMod val="75000"/>
                      <a:lumOff val="25000"/>
                    </a:schemeClr>
                  </a:solidFill>
                  <a:latin typeface="Arial"/>
                  <a:ea typeface="微软雅黑" panose="020B0503020204020204" charset="-122"/>
                  <a:sym typeface="Arial"/>
                </a:rPr>
                <a:t>ADD TITLE TEXT</a:t>
              </a:r>
              <a:endParaRPr lang="id-ID" altLang="en-US" sz="1600" b="1" dirty="0">
                <a:solidFill>
                  <a:schemeClr val="tx1">
                    <a:lumMod val="75000"/>
                    <a:lumOff val="25000"/>
                  </a:schemeClr>
                </a:solidFill>
                <a:latin typeface="Arial"/>
                <a:ea typeface="微软雅黑" panose="020B0503020204020204" charset="-122"/>
                <a:sym typeface="Arial"/>
              </a:endParaRPr>
            </a:p>
          </p:txBody>
        </p:sp>
        <p:sp>
          <p:nvSpPr>
            <p:cNvPr id="10" name="Rectangle 77"/>
            <p:cNvSpPr>
              <a:spLocks noChangeArrowheads="1"/>
            </p:cNvSpPr>
            <p:nvPr/>
          </p:nvSpPr>
          <p:spPr bwMode="auto">
            <a:xfrm>
              <a:off x="0" y="357663"/>
              <a:ext cx="2226614" cy="461707"/>
            </a:xfrm>
            <a:prstGeom prst="rect">
              <a:avLst/>
            </a:prstGeom>
            <a:noFill/>
            <a:ln w="9525">
              <a:noFill/>
              <a:miter lim="800000"/>
            </a:ln>
          </p:spPr>
          <p:txBody>
            <a:bodyPr wrap="square">
              <a:spAutoFit/>
            </a:bodyPr>
            <a:lstStyle/>
            <a:p>
              <a:pPr>
                <a:buNone/>
              </a:pPr>
              <a:r>
                <a:rPr lang="en-US" altLang="zh-CN" sz="12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200" dirty="0">
                <a:solidFill>
                  <a:schemeClr val="tx1">
                    <a:lumMod val="75000"/>
                    <a:lumOff val="25000"/>
                  </a:schemeClr>
                </a:solidFill>
                <a:latin typeface="Arial"/>
                <a:ea typeface="微软雅黑" panose="020B0503020204020204" charset="-122"/>
                <a:sym typeface="Arial"/>
              </a:endParaRPr>
            </a:p>
          </p:txBody>
        </p:sp>
      </p:grpSp>
      <p:grpSp>
        <p:nvGrpSpPr>
          <p:cNvPr id="11" name="组合 32"/>
          <p:cNvGrpSpPr/>
          <p:nvPr/>
        </p:nvGrpSpPr>
        <p:grpSpPr>
          <a:xfrm>
            <a:off x="7402272" y="5419304"/>
            <a:ext cx="2146973" cy="800188"/>
            <a:chOff x="0" y="0"/>
            <a:chExt cx="2146338" cy="800261"/>
          </a:xfrm>
        </p:grpSpPr>
        <p:sp>
          <p:nvSpPr>
            <p:cNvPr id="12" name="TextBox 76"/>
            <p:cNvSpPr txBox="1">
              <a:spLocks noChangeArrowheads="1"/>
            </p:cNvSpPr>
            <p:nvPr/>
          </p:nvSpPr>
          <p:spPr bwMode="auto">
            <a:xfrm>
              <a:off x="0" y="0"/>
              <a:ext cx="1833614" cy="338585"/>
            </a:xfrm>
            <a:prstGeom prst="rect">
              <a:avLst/>
            </a:prstGeom>
            <a:noFill/>
            <a:ln w="9525">
              <a:noFill/>
              <a:miter lim="800000"/>
            </a:ln>
          </p:spPr>
          <p:txBody>
            <a:bodyPr wrap="none">
              <a:spAutoFit/>
            </a:bodyPr>
            <a:lstStyle/>
            <a:p>
              <a:pPr eaLnBrk="1" hangingPunct="1"/>
              <a:r>
                <a:rPr lang="en-US" altLang="zh-CN" sz="1600" b="1" dirty="0">
                  <a:solidFill>
                    <a:schemeClr val="tx1">
                      <a:lumMod val="75000"/>
                      <a:lumOff val="25000"/>
                    </a:schemeClr>
                  </a:solidFill>
                  <a:latin typeface="Arial"/>
                  <a:ea typeface="微软雅黑" panose="020B0503020204020204" charset="-122"/>
                  <a:sym typeface="Arial"/>
                </a:rPr>
                <a:t>ADD TITLE TEXT</a:t>
              </a:r>
              <a:endParaRPr lang="id-ID" altLang="en-US" sz="1600" b="1" dirty="0">
                <a:solidFill>
                  <a:schemeClr val="tx1">
                    <a:lumMod val="75000"/>
                    <a:lumOff val="25000"/>
                  </a:schemeClr>
                </a:solidFill>
                <a:latin typeface="Arial"/>
                <a:ea typeface="微软雅黑" panose="020B0503020204020204" charset="-122"/>
                <a:sym typeface="Arial"/>
              </a:endParaRPr>
            </a:p>
          </p:txBody>
        </p:sp>
        <p:sp>
          <p:nvSpPr>
            <p:cNvPr id="13" name="Rectangle 77"/>
            <p:cNvSpPr>
              <a:spLocks noChangeArrowheads="1"/>
            </p:cNvSpPr>
            <p:nvPr/>
          </p:nvSpPr>
          <p:spPr bwMode="auto">
            <a:xfrm>
              <a:off x="0" y="338554"/>
              <a:ext cx="2146338" cy="461707"/>
            </a:xfrm>
            <a:prstGeom prst="rect">
              <a:avLst/>
            </a:prstGeom>
            <a:noFill/>
            <a:ln w="9525">
              <a:noFill/>
              <a:miter lim="800000"/>
            </a:ln>
          </p:spPr>
          <p:txBody>
            <a:bodyPr wrap="square">
              <a:spAutoFit/>
            </a:bodyPr>
            <a:lstStyle/>
            <a:p>
              <a:pPr>
                <a:buNone/>
              </a:pPr>
              <a:r>
                <a:rPr lang="en-US" altLang="zh-CN" sz="12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200" dirty="0">
                <a:solidFill>
                  <a:schemeClr val="tx1">
                    <a:lumMod val="75000"/>
                    <a:lumOff val="25000"/>
                  </a:schemeClr>
                </a:solidFill>
                <a:latin typeface="Arial"/>
                <a:ea typeface="微软雅黑" panose="020B0503020204020204" charset="-122"/>
                <a:sym typeface="Arial"/>
              </a:endParaRPr>
            </a:p>
          </p:txBody>
        </p:sp>
      </p:grpSp>
      <p:grpSp>
        <p:nvGrpSpPr>
          <p:cNvPr id="14" name="组合 32"/>
          <p:cNvGrpSpPr/>
          <p:nvPr/>
        </p:nvGrpSpPr>
        <p:grpSpPr>
          <a:xfrm>
            <a:off x="2018466" y="5419304"/>
            <a:ext cx="2089668" cy="800188"/>
            <a:chOff x="0" y="0"/>
            <a:chExt cx="2089050" cy="800261"/>
          </a:xfrm>
        </p:grpSpPr>
        <p:sp>
          <p:nvSpPr>
            <p:cNvPr id="15" name="TextBox 76"/>
            <p:cNvSpPr txBox="1">
              <a:spLocks noChangeArrowheads="1"/>
            </p:cNvSpPr>
            <p:nvPr/>
          </p:nvSpPr>
          <p:spPr bwMode="auto">
            <a:xfrm>
              <a:off x="0" y="0"/>
              <a:ext cx="1833614" cy="338585"/>
            </a:xfrm>
            <a:prstGeom prst="rect">
              <a:avLst/>
            </a:prstGeom>
            <a:noFill/>
            <a:ln w="9525">
              <a:noFill/>
              <a:miter lim="800000"/>
            </a:ln>
          </p:spPr>
          <p:txBody>
            <a:bodyPr wrap="none">
              <a:spAutoFit/>
            </a:bodyPr>
            <a:lstStyle/>
            <a:p>
              <a:pPr eaLnBrk="1" hangingPunct="1"/>
              <a:r>
                <a:rPr lang="en-US" altLang="zh-CN" sz="1600" b="1" dirty="0">
                  <a:solidFill>
                    <a:schemeClr val="tx1">
                      <a:lumMod val="75000"/>
                      <a:lumOff val="25000"/>
                    </a:schemeClr>
                  </a:solidFill>
                  <a:latin typeface="Arial"/>
                  <a:ea typeface="微软雅黑" panose="020B0503020204020204" charset="-122"/>
                  <a:sym typeface="Arial"/>
                </a:rPr>
                <a:t>ADD TITLE TEXT</a:t>
              </a:r>
              <a:endParaRPr lang="id-ID" altLang="en-US" sz="1600" b="1" dirty="0">
                <a:solidFill>
                  <a:schemeClr val="tx1">
                    <a:lumMod val="75000"/>
                    <a:lumOff val="25000"/>
                  </a:schemeClr>
                </a:solidFill>
                <a:latin typeface="Arial"/>
                <a:ea typeface="微软雅黑" panose="020B0503020204020204" charset="-122"/>
                <a:sym typeface="Arial"/>
              </a:endParaRPr>
            </a:p>
          </p:txBody>
        </p:sp>
        <p:sp>
          <p:nvSpPr>
            <p:cNvPr id="16" name="Rectangle 77"/>
            <p:cNvSpPr>
              <a:spLocks noChangeArrowheads="1"/>
            </p:cNvSpPr>
            <p:nvPr/>
          </p:nvSpPr>
          <p:spPr bwMode="auto">
            <a:xfrm>
              <a:off x="0" y="338554"/>
              <a:ext cx="2089050" cy="461707"/>
            </a:xfrm>
            <a:prstGeom prst="rect">
              <a:avLst/>
            </a:prstGeom>
            <a:noFill/>
            <a:ln w="9525">
              <a:noFill/>
              <a:miter lim="800000"/>
            </a:ln>
          </p:spPr>
          <p:txBody>
            <a:bodyPr wrap="square">
              <a:spAutoFit/>
            </a:bodyPr>
            <a:lstStyle/>
            <a:p>
              <a:pPr>
                <a:buNone/>
              </a:pPr>
              <a:r>
                <a:rPr lang="en-US" altLang="zh-CN" sz="12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200" dirty="0">
                <a:solidFill>
                  <a:schemeClr val="tx1">
                    <a:lumMod val="75000"/>
                    <a:lumOff val="25000"/>
                  </a:schemeClr>
                </a:solidFill>
                <a:latin typeface="Arial"/>
                <a:ea typeface="微软雅黑" panose="020B0503020204020204" charset="-122"/>
                <a:sym typeface="Arial"/>
              </a:endParaRPr>
            </a:p>
          </p:txBody>
        </p:sp>
      </p:grpSp>
      <p:grpSp>
        <p:nvGrpSpPr>
          <p:cNvPr id="17" name="组合 32"/>
          <p:cNvGrpSpPr/>
          <p:nvPr/>
        </p:nvGrpSpPr>
        <p:grpSpPr>
          <a:xfrm>
            <a:off x="1563749" y="1944829"/>
            <a:ext cx="2093851" cy="857506"/>
            <a:chOff x="0" y="0"/>
            <a:chExt cx="2093232" cy="857584"/>
          </a:xfrm>
        </p:grpSpPr>
        <p:sp>
          <p:nvSpPr>
            <p:cNvPr id="18" name="TextBox 76"/>
            <p:cNvSpPr txBox="1">
              <a:spLocks noChangeArrowheads="1"/>
            </p:cNvSpPr>
            <p:nvPr/>
          </p:nvSpPr>
          <p:spPr bwMode="auto">
            <a:xfrm>
              <a:off x="0" y="0"/>
              <a:ext cx="1833614" cy="338585"/>
            </a:xfrm>
            <a:prstGeom prst="rect">
              <a:avLst/>
            </a:prstGeom>
            <a:noFill/>
            <a:ln w="9525">
              <a:noFill/>
              <a:miter lim="800000"/>
            </a:ln>
          </p:spPr>
          <p:txBody>
            <a:bodyPr wrap="none">
              <a:spAutoFit/>
            </a:bodyPr>
            <a:lstStyle/>
            <a:p>
              <a:pPr eaLnBrk="1" hangingPunct="1"/>
              <a:r>
                <a:rPr lang="en-US" altLang="zh-CN" sz="1600" b="1" dirty="0">
                  <a:solidFill>
                    <a:schemeClr val="tx1">
                      <a:lumMod val="75000"/>
                      <a:lumOff val="25000"/>
                    </a:schemeClr>
                  </a:solidFill>
                  <a:latin typeface="Arial"/>
                  <a:ea typeface="微软雅黑" panose="020B0503020204020204" charset="-122"/>
                  <a:sym typeface="Arial"/>
                </a:rPr>
                <a:t>ADD TITLE TEXT</a:t>
              </a:r>
              <a:endParaRPr lang="id-ID" altLang="en-US" sz="1600" b="1" dirty="0">
                <a:solidFill>
                  <a:schemeClr val="tx1">
                    <a:lumMod val="75000"/>
                    <a:lumOff val="25000"/>
                  </a:schemeClr>
                </a:solidFill>
                <a:latin typeface="Arial"/>
                <a:ea typeface="微软雅黑" panose="020B0503020204020204" charset="-122"/>
                <a:sym typeface="Arial"/>
              </a:endParaRPr>
            </a:p>
          </p:txBody>
        </p:sp>
        <p:sp>
          <p:nvSpPr>
            <p:cNvPr id="19" name="Rectangle 77"/>
            <p:cNvSpPr>
              <a:spLocks noChangeArrowheads="1"/>
            </p:cNvSpPr>
            <p:nvPr/>
          </p:nvSpPr>
          <p:spPr bwMode="auto">
            <a:xfrm>
              <a:off x="0" y="395877"/>
              <a:ext cx="2093232" cy="461707"/>
            </a:xfrm>
            <a:prstGeom prst="rect">
              <a:avLst/>
            </a:prstGeom>
            <a:noFill/>
            <a:ln w="9525">
              <a:noFill/>
              <a:miter lim="800000"/>
            </a:ln>
          </p:spPr>
          <p:txBody>
            <a:bodyPr wrap="square">
              <a:spAutoFit/>
            </a:bodyPr>
            <a:lstStyle/>
            <a:p>
              <a:pPr>
                <a:buNone/>
              </a:pPr>
              <a:r>
                <a:rPr lang="en-US" altLang="zh-CN" sz="12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2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p14:prism isInverted="1"/>
      </p:transition>
    </mc:Choice>
    <mc:Fallback xmlns:p15="http://schemas.microsoft.com/office/powerpoint/2012/main" xmlns="">
      <p:transition spd="slow" advClick="0"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千图PPT彼岸天：ID 8661124矩形 31"/>
          <p:cNvSpPr/>
          <p:nvPr>
            <p:custDataLst>
              <p:tags r:id="rId1"/>
            </p:custDataLst>
          </p:nvPr>
        </p:nvSpPr>
        <p:spPr>
          <a:xfrm>
            <a:off x="719138" y="1674964"/>
            <a:ext cx="4764793" cy="4442690"/>
          </a:xfrm>
          <a:prstGeom prst="rect">
            <a:avLst/>
          </a:prstGeom>
          <a:blipFill dpi="0" rotWithShape="1">
            <a:blip r:embed="rId34" cstate="screen">
              <a:extLst>
                <a:ext uri="{28A0092B-C50C-407E-A947-70E740481C1C}">
                  <a14:useLocalDpi xmlns:a14="http://schemas.microsoft.com/office/drawing/2010/main"/>
                </a:ext>
              </a:extLst>
            </a:blip>
            <a:stretch>
              <a:fillRect/>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5" name="千图PPT彼岸天：ID 8661124Rectangle: Rounded Corners 3"/>
          <p:cNvSpPr/>
          <p:nvPr>
            <p:custDataLst>
              <p:tags r:id="rId2"/>
            </p:custDataLst>
          </p:nvPr>
        </p:nvSpPr>
        <p:spPr>
          <a:xfrm>
            <a:off x="6204012" y="3284984"/>
            <a:ext cx="513230" cy="513230"/>
          </a:xfrm>
          <a:prstGeom prst="round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 name="千图PPT彼岸天：ID 8661124Rectangle: Rounded Corners 4"/>
          <p:cNvSpPr/>
          <p:nvPr>
            <p:custDataLst>
              <p:tags r:id="rId3"/>
            </p:custDataLst>
          </p:nvPr>
        </p:nvSpPr>
        <p:spPr>
          <a:xfrm>
            <a:off x="6204012" y="3987923"/>
            <a:ext cx="513230" cy="513230"/>
          </a:xfrm>
          <a:prstGeom prst="round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千图PPT彼岸天：ID 8661124Rectangle: Rounded Corners 5"/>
          <p:cNvSpPr/>
          <p:nvPr>
            <p:custDataLst>
              <p:tags r:id="rId4"/>
            </p:custDataLst>
          </p:nvPr>
        </p:nvSpPr>
        <p:spPr>
          <a:xfrm>
            <a:off x="6204012" y="5393799"/>
            <a:ext cx="513230" cy="513230"/>
          </a:xfrm>
          <a:prstGeom prst="roundRect">
            <a:avLst/>
          </a:prstGeom>
          <a:solidFill>
            <a:srgbClr val="19A3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千图PPT彼岸天：ID 8661124Rectangle: Rounded Corners 6"/>
          <p:cNvSpPr/>
          <p:nvPr>
            <p:custDataLst>
              <p:tags r:id="rId5"/>
            </p:custDataLst>
          </p:nvPr>
        </p:nvSpPr>
        <p:spPr>
          <a:xfrm>
            <a:off x="6204012" y="4690862"/>
            <a:ext cx="513230" cy="513230"/>
          </a:xfrm>
          <a:prstGeom prst="roundRect">
            <a:avLst/>
          </a:prstGeom>
          <a:solidFill>
            <a:srgbClr val="A2D7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千图PPT彼岸天：ID 8661124矩形 7"/>
          <p:cNvSpPr/>
          <p:nvPr>
            <p:custDataLst>
              <p:tags r:id="rId6"/>
            </p:custDataLst>
          </p:nvPr>
        </p:nvSpPr>
        <p:spPr>
          <a:xfrm>
            <a:off x="6831918" y="3419155"/>
            <a:ext cx="3232271" cy="294184"/>
          </a:xfrm>
          <a:prstGeom prst="rect">
            <a:avLst/>
          </a:prstGeom>
        </p:spPr>
        <p:txBody>
          <a:bodyPr wrap="none" anchor="ctr">
            <a:normAutofit lnSpcReduction="10000"/>
          </a:bodyPr>
          <a:lstStyle/>
          <a:p>
            <a:r>
              <a:rPr lang="en-US" altLang="zh-CN" sz="1400" b="1" dirty="0">
                <a:solidFill>
                  <a:srgbClr val="A2D7DB"/>
                </a:solidFill>
              </a:rPr>
              <a:t>ADD TITLE TEXT</a:t>
            </a:r>
            <a:endParaRPr lang="zh-CN" altLang="en-US" sz="1400" b="1" dirty="0">
              <a:solidFill>
                <a:srgbClr val="A2D7DB"/>
              </a:solidFill>
            </a:endParaRPr>
          </a:p>
        </p:txBody>
      </p:sp>
      <p:sp>
        <p:nvSpPr>
          <p:cNvPr id="10" name="千图PPT彼岸天：ID 8661124矩形 8"/>
          <p:cNvSpPr/>
          <p:nvPr>
            <p:custDataLst>
              <p:tags r:id="rId7"/>
            </p:custDataLst>
          </p:nvPr>
        </p:nvSpPr>
        <p:spPr>
          <a:xfrm>
            <a:off x="6831918" y="4122094"/>
            <a:ext cx="3232271" cy="294184"/>
          </a:xfrm>
          <a:prstGeom prst="rect">
            <a:avLst/>
          </a:prstGeom>
        </p:spPr>
        <p:txBody>
          <a:bodyPr wrap="none" anchor="ctr">
            <a:normAutofit lnSpcReduction="10000"/>
          </a:bodyPr>
          <a:lstStyle/>
          <a:p>
            <a:r>
              <a:rPr lang="en-US" altLang="zh-CN" sz="1400" b="1" dirty="0">
                <a:solidFill>
                  <a:srgbClr val="19A3BD"/>
                </a:solidFill>
              </a:rPr>
              <a:t>ADD TITLE TEXT</a:t>
            </a:r>
            <a:endParaRPr lang="zh-CN" altLang="en-US" sz="1400" b="1" dirty="0">
              <a:solidFill>
                <a:srgbClr val="19A3BD"/>
              </a:solidFill>
            </a:endParaRPr>
          </a:p>
        </p:txBody>
      </p:sp>
      <p:sp>
        <p:nvSpPr>
          <p:cNvPr id="11" name="千图PPT彼岸天：ID 8661124矩形 9"/>
          <p:cNvSpPr/>
          <p:nvPr>
            <p:custDataLst>
              <p:tags r:id="rId8"/>
            </p:custDataLst>
          </p:nvPr>
        </p:nvSpPr>
        <p:spPr>
          <a:xfrm>
            <a:off x="6831918" y="4825033"/>
            <a:ext cx="3232271" cy="294184"/>
          </a:xfrm>
          <a:prstGeom prst="rect">
            <a:avLst/>
          </a:prstGeom>
        </p:spPr>
        <p:txBody>
          <a:bodyPr wrap="none" anchor="ctr">
            <a:normAutofit lnSpcReduction="10000"/>
          </a:bodyPr>
          <a:lstStyle/>
          <a:p>
            <a:r>
              <a:rPr lang="en-US" altLang="zh-CN" sz="1400" b="1" dirty="0">
                <a:solidFill>
                  <a:srgbClr val="A2D7DB"/>
                </a:solidFill>
              </a:rPr>
              <a:t>ADD TITLE TEXT</a:t>
            </a:r>
            <a:endParaRPr lang="zh-CN" altLang="en-US" sz="1400" b="1" dirty="0">
              <a:solidFill>
                <a:srgbClr val="A2D7DB"/>
              </a:solidFill>
            </a:endParaRPr>
          </a:p>
        </p:txBody>
      </p:sp>
      <p:sp>
        <p:nvSpPr>
          <p:cNvPr id="12" name="千图PPT彼岸天：ID 8661124矩形 10"/>
          <p:cNvSpPr/>
          <p:nvPr>
            <p:custDataLst>
              <p:tags r:id="rId9"/>
            </p:custDataLst>
          </p:nvPr>
        </p:nvSpPr>
        <p:spPr>
          <a:xfrm>
            <a:off x="6831918" y="5533779"/>
            <a:ext cx="3232271" cy="294184"/>
          </a:xfrm>
          <a:prstGeom prst="rect">
            <a:avLst/>
          </a:prstGeom>
        </p:spPr>
        <p:txBody>
          <a:bodyPr wrap="none" anchor="ctr">
            <a:normAutofit lnSpcReduction="10000"/>
          </a:bodyPr>
          <a:lstStyle/>
          <a:p>
            <a:r>
              <a:rPr lang="en-US" altLang="zh-CN" sz="1400" b="1" dirty="0">
                <a:solidFill>
                  <a:srgbClr val="19A3BD"/>
                </a:solidFill>
              </a:rPr>
              <a:t>ADD TITLE TEXT</a:t>
            </a:r>
            <a:endParaRPr lang="zh-CN" altLang="en-US" sz="1400" b="1" dirty="0">
              <a:solidFill>
                <a:srgbClr val="19A3BD"/>
              </a:solidFill>
            </a:endParaRPr>
          </a:p>
        </p:txBody>
      </p:sp>
      <p:sp>
        <p:nvSpPr>
          <p:cNvPr id="13" name="千图PPT彼岸天：ID 8661124Freeform: Shape 11"/>
          <p:cNvSpPr/>
          <p:nvPr>
            <p:custDataLst>
              <p:tags r:id="rId10"/>
            </p:custDataLst>
          </p:nvPr>
        </p:nvSpPr>
        <p:spPr>
          <a:xfrm>
            <a:off x="10203142" y="3473834"/>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14" name="千图PPT彼岸天：ID 8661124Freeform: Shape 12"/>
          <p:cNvSpPr/>
          <p:nvPr>
            <p:custDataLst>
              <p:tags r:id="rId11"/>
            </p:custDataLst>
          </p:nvPr>
        </p:nvSpPr>
        <p:spPr>
          <a:xfrm>
            <a:off x="10370275" y="3473834"/>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15" name="千图PPT彼岸天：ID 8661124Freeform: Shape 13"/>
          <p:cNvSpPr/>
          <p:nvPr>
            <p:custDataLst>
              <p:tags r:id="rId12"/>
            </p:custDataLst>
          </p:nvPr>
        </p:nvSpPr>
        <p:spPr>
          <a:xfrm>
            <a:off x="10537408" y="3473834"/>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16" name="千图PPT彼岸天：ID 8661124Freeform: Shape 14"/>
          <p:cNvSpPr/>
          <p:nvPr>
            <p:custDataLst>
              <p:tags r:id="rId13"/>
            </p:custDataLst>
          </p:nvPr>
        </p:nvSpPr>
        <p:spPr>
          <a:xfrm>
            <a:off x="10704543" y="3473834"/>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17" name="千图PPT彼岸天：ID 8661124Freeform: Shape 15"/>
          <p:cNvSpPr/>
          <p:nvPr>
            <p:custDataLst>
              <p:tags r:id="rId14"/>
            </p:custDataLst>
          </p:nvPr>
        </p:nvSpPr>
        <p:spPr>
          <a:xfrm>
            <a:off x="10871677" y="3473834"/>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18" name="千图PPT彼岸天：ID 8661124Freeform: Shape 16"/>
          <p:cNvSpPr/>
          <p:nvPr>
            <p:custDataLst>
              <p:tags r:id="rId15"/>
            </p:custDataLst>
          </p:nvPr>
        </p:nvSpPr>
        <p:spPr>
          <a:xfrm>
            <a:off x="10203142" y="415496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19" name="千图PPT彼岸天：ID 8661124Freeform: Shape 17"/>
          <p:cNvSpPr/>
          <p:nvPr>
            <p:custDataLst>
              <p:tags r:id="rId16"/>
            </p:custDataLst>
          </p:nvPr>
        </p:nvSpPr>
        <p:spPr>
          <a:xfrm>
            <a:off x="10370275" y="415496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20" name="千图PPT彼岸天：ID 8661124Freeform: Shape 18"/>
          <p:cNvSpPr/>
          <p:nvPr>
            <p:custDataLst>
              <p:tags r:id="rId17"/>
            </p:custDataLst>
          </p:nvPr>
        </p:nvSpPr>
        <p:spPr>
          <a:xfrm>
            <a:off x="10537408" y="415496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21" name="千图PPT彼岸天：ID 8661124Freeform: Shape 19"/>
          <p:cNvSpPr/>
          <p:nvPr>
            <p:custDataLst>
              <p:tags r:id="rId18"/>
            </p:custDataLst>
          </p:nvPr>
        </p:nvSpPr>
        <p:spPr>
          <a:xfrm>
            <a:off x="10704543" y="415496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22" name="千图PPT彼岸天：ID 8661124Freeform: Shape 20"/>
          <p:cNvSpPr/>
          <p:nvPr>
            <p:custDataLst>
              <p:tags r:id="rId19"/>
            </p:custDataLst>
          </p:nvPr>
        </p:nvSpPr>
        <p:spPr>
          <a:xfrm>
            <a:off x="10871677" y="415496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23" name="千图PPT彼岸天：ID 8661124Freeform: Shape 21"/>
          <p:cNvSpPr/>
          <p:nvPr>
            <p:custDataLst>
              <p:tags r:id="rId20"/>
            </p:custDataLst>
          </p:nvPr>
        </p:nvSpPr>
        <p:spPr>
          <a:xfrm>
            <a:off x="10203142" y="483609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24" name="千图PPT彼岸天：ID 8661124Freeform: Shape 22"/>
          <p:cNvSpPr/>
          <p:nvPr>
            <p:custDataLst>
              <p:tags r:id="rId21"/>
            </p:custDataLst>
          </p:nvPr>
        </p:nvSpPr>
        <p:spPr>
          <a:xfrm>
            <a:off x="10370275" y="483609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25" name="千图PPT彼岸天：ID 8661124Freeform: Shape 23"/>
          <p:cNvSpPr/>
          <p:nvPr>
            <p:custDataLst>
              <p:tags r:id="rId22"/>
            </p:custDataLst>
          </p:nvPr>
        </p:nvSpPr>
        <p:spPr>
          <a:xfrm>
            <a:off x="10537408" y="483609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26" name="千图PPT彼岸天：ID 8661124Freeform: Shape 24"/>
          <p:cNvSpPr/>
          <p:nvPr>
            <p:custDataLst>
              <p:tags r:id="rId23"/>
            </p:custDataLst>
          </p:nvPr>
        </p:nvSpPr>
        <p:spPr>
          <a:xfrm>
            <a:off x="10704543" y="483609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A2D7DB"/>
          </a:solidFill>
          <a:ln>
            <a:noFill/>
          </a:ln>
          <a:effectLst/>
        </p:spPr>
        <p:txBody>
          <a:bodyPr anchor="ctr"/>
          <a:lstStyle/>
          <a:p>
            <a:pPr algn="ctr"/>
            <a:endParaRPr/>
          </a:p>
        </p:txBody>
      </p:sp>
      <p:sp>
        <p:nvSpPr>
          <p:cNvPr id="27" name="千图PPT彼岸天：ID 8661124Freeform: Shape 25"/>
          <p:cNvSpPr/>
          <p:nvPr>
            <p:custDataLst>
              <p:tags r:id="rId24"/>
            </p:custDataLst>
          </p:nvPr>
        </p:nvSpPr>
        <p:spPr>
          <a:xfrm>
            <a:off x="10871677" y="483609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28" name="千图PPT彼岸天：ID 8661124Freeform: Shape 26"/>
          <p:cNvSpPr/>
          <p:nvPr>
            <p:custDataLst>
              <p:tags r:id="rId25"/>
            </p:custDataLst>
          </p:nvPr>
        </p:nvSpPr>
        <p:spPr>
          <a:xfrm>
            <a:off x="10203142" y="551722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29" name="千图PPT彼岸天：ID 8661124Freeform: Shape 27"/>
          <p:cNvSpPr/>
          <p:nvPr>
            <p:custDataLst>
              <p:tags r:id="rId26"/>
            </p:custDataLst>
          </p:nvPr>
        </p:nvSpPr>
        <p:spPr>
          <a:xfrm>
            <a:off x="10370275" y="551722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30" name="千图PPT彼岸天：ID 8661124Freeform: Shape 28"/>
          <p:cNvSpPr/>
          <p:nvPr>
            <p:custDataLst>
              <p:tags r:id="rId27"/>
            </p:custDataLst>
          </p:nvPr>
        </p:nvSpPr>
        <p:spPr>
          <a:xfrm>
            <a:off x="10537408" y="551722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31" name="千图PPT彼岸天：ID 8661124Freeform: Shape 29"/>
          <p:cNvSpPr/>
          <p:nvPr>
            <p:custDataLst>
              <p:tags r:id="rId28"/>
            </p:custDataLst>
          </p:nvPr>
        </p:nvSpPr>
        <p:spPr>
          <a:xfrm>
            <a:off x="10704543" y="551722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rgbClr val="19A3BD"/>
          </a:solidFill>
          <a:ln>
            <a:noFill/>
          </a:ln>
          <a:effectLst/>
        </p:spPr>
        <p:txBody>
          <a:bodyPr anchor="ctr"/>
          <a:lstStyle/>
          <a:p>
            <a:pPr algn="ctr"/>
            <a:endParaRPr/>
          </a:p>
        </p:txBody>
      </p:sp>
      <p:sp>
        <p:nvSpPr>
          <p:cNvPr id="32" name="千图PPT彼岸天：ID 8661124Freeform: Shape 30"/>
          <p:cNvSpPr/>
          <p:nvPr>
            <p:custDataLst>
              <p:tags r:id="rId29"/>
            </p:custDataLst>
          </p:nvPr>
        </p:nvSpPr>
        <p:spPr>
          <a:xfrm>
            <a:off x="10871677" y="5517223"/>
            <a:ext cx="139439" cy="132986"/>
          </a:xfrm>
          <a:custGeom>
            <a:avLst/>
            <a:gdLst/>
            <a:ahLst/>
            <a:cxnLst/>
            <a:rect l="l" t="t" r="r" b="b"/>
            <a:pathLst>
              <a:path w="212272" h="202449">
                <a:moveTo>
                  <a:pt x="106136" y="0"/>
                </a:moveTo>
                <a:cubicBezTo>
                  <a:pt x="108687" y="0"/>
                  <a:pt x="110771" y="1744"/>
                  <a:pt x="112387" y="5231"/>
                </a:cubicBezTo>
                <a:lnTo>
                  <a:pt x="141089" y="63274"/>
                </a:lnTo>
                <a:lnTo>
                  <a:pt x="205128" y="72586"/>
                </a:lnTo>
                <a:cubicBezTo>
                  <a:pt x="209890" y="73351"/>
                  <a:pt x="212272" y="75307"/>
                  <a:pt x="212272" y="78454"/>
                </a:cubicBezTo>
                <a:cubicBezTo>
                  <a:pt x="212272" y="80325"/>
                  <a:pt x="211166" y="82366"/>
                  <a:pt x="208955" y="84577"/>
                </a:cubicBezTo>
                <a:lnTo>
                  <a:pt x="162648" y="129736"/>
                </a:lnTo>
                <a:lnTo>
                  <a:pt x="173619" y="193520"/>
                </a:lnTo>
                <a:cubicBezTo>
                  <a:pt x="173704" y="194115"/>
                  <a:pt x="173746" y="194965"/>
                  <a:pt x="173746" y="196071"/>
                </a:cubicBezTo>
                <a:cubicBezTo>
                  <a:pt x="173746" y="197857"/>
                  <a:pt x="173300" y="199366"/>
                  <a:pt x="172407" y="200599"/>
                </a:cubicBezTo>
                <a:cubicBezTo>
                  <a:pt x="171514" y="201833"/>
                  <a:pt x="170217" y="202449"/>
                  <a:pt x="168516" y="202449"/>
                </a:cubicBezTo>
                <a:cubicBezTo>
                  <a:pt x="166900" y="202449"/>
                  <a:pt x="165199" y="201939"/>
                  <a:pt x="163414" y="200918"/>
                </a:cubicBezTo>
                <a:lnTo>
                  <a:pt x="106136" y="170813"/>
                </a:lnTo>
                <a:lnTo>
                  <a:pt x="48858" y="200918"/>
                </a:lnTo>
                <a:cubicBezTo>
                  <a:pt x="46987" y="201939"/>
                  <a:pt x="45287" y="202449"/>
                  <a:pt x="43756" y="202449"/>
                </a:cubicBezTo>
                <a:cubicBezTo>
                  <a:pt x="41970" y="202449"/>
                  <a:pt x="40630" y="201833"/>
                  <a:pt x="39737" y="200599"/>
                </a:cubicBezTo>
                <a:cubicBezTo>
                  <a:pt x="38844" y="199366"/>
                  <a:pt x="38398" y="197857"/>
                  <a:pt x="38398" y="196071"/>
                </a:cubicBezTo>
                <a:cubicBezTo>
                  <a:pt x="38398" y="195561"/>
                  <a:pt x="38483" y="194710"/>
                  <a:pt x="38653" y="193520"/>
                </a:cubicBezTo>
                <a:lnTo>
                  <a:pt x="49624" y="129736"/>
                </a:lnTo>
                <a:lnTo>
                  <a:pt x="3189" y="84577"/>
                </a:lnTo>
                <a:cubicBezTo>
                  <a:pt x="1063" y="82281"/>
                  <a:pt x="0" y="80240"/>
                  <a:pt x="0" y="78454"/>
                </a:cubicBezTo>
                <a:cubicBezTo>
                  <a:pt x="0" y="75307"/>
                  <a:pt x="2381" y="73351"/>
                  <a:pt x="7144" y="72586"/>
                </a:cubicBezTo>
                <a:lnTo>
                  <a:pt x="71183" y="63274"/>
                </a:lnTo>
                <a:lnTo>
                  <a:pt x="99885" y="5231"/>
                </a:lnTo>
                <a:cubicBezTo>
                  <a:pt x="101501" y="1744"/>
                  <a:pt x="103585" y="0"/>
                  <a:pt x="106136" y="0"/>
                </a:cubicBezTo>
                <a:close/>
              </a:path>
            </a:pathLst>
          </a:custGeom>
          <a:solidFill>
            <a:schemeClr val="bg1">
              <a:lumMod val="75000"/>
            </a:schemeClr>
          </a:solidFill>
          <a:ln>
            <a:noFill/>
          </a:ln>
          <a:effectLst/>
        </p:spPr>
        <p:txBody>
          <a:bodyPr anchor="ctr"/>
          <a:lstStyle/>
          <a:p>
            <a:pPr algn="ctr"/>
            <a:endParaRPr/>
          </a:p>
        </p:txBody>
      </p:sp>
      <p:sp>
        <p:nvSpPr>
          <p:cNvPr id="33" name="千图PPT彼岸天：ID 8661124矩形 33"/>
          <p:cNvSpPr/>
          <p:nvPr>
            <p:custDataLst>
              <p:tags r:id="rId30"/>
            </p:custDataLst>
          </p:nvPr>
        </p:nvSpPr>
        <p:spPr>
          <a:xfrm>
            <a:off x="6097265" y="1562934"/>
            <a:ext cx="5251782" cy="369332"/>
          </a:xfrm>
          <a:prstGeom prst="rect">
            <a:avLst/>
          </a:prstGeom>
        </p:spPr>
        <p:txBody>
          <a:bodyPr wrap="none">
            <a:normAutofit/>
          </a:bodyPr>
          <a:lstStyle/>
          <a:p>
            <a:pPr lvl="0"/>
            <a:r>
              <a:rPr lang="en-US" altLang="zh-CN" b="1" dirty="0">
                <a:solidFill>
                  <a:srgbClr val="19A3BD"/>
                </a:solidFill>
              </a:rPr>
              <a:t>ADD TITLE TEXT</a:t>
            </a:r>
            <a:endParaRPr lang="zh-CN" altLang="en-US" b="1" dirty="0">
              <a:solidFill>
                <a:srgbClr val="19A3BD"/>
              </a:solidFill>
            </a:endParaRPr>
          </a:p>
        </p:txBody>
      </p:sp>
      <p:sp>
        <p:nvSpPr>
          <p:cNvPr id="34" name="千图PPT彼岸天：ID 8661124矩形 34"/>
          <p:cNvSpPr/>
          <p:nvPr>
            <p:custDataLst>
              <p:tags r:id="rId31"/>
            </p:custDataLst>
          </p:nvPr>
        </p:nvSpPr>
        <p:spPr>
          <a:xfrm>
            <a:off x="6097265" y="2070765"/>
            <a:ext cx="5251782" cy="1030300"/>
          </a:xfrm>
          <a:prstGeom prst="rect">
            <a:avLst/>
          </a:prstGeom>
        </p:spPr>
        <p:txBody>
          <a:bodyPr wrap="square">
            <a:normAutofit/>
          </a:bodyPr>
          <a:lstStyle/>
          <a:p>
            <a:pPr lvl="0">
              <a:lnSpc>
                <a:spcPct val="120000"/>
              </a:lnSpc>
            </a:pPr>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rPr>
              <a:t>Click here to add content, content to match the title. </a:t>
            </a:r>
            <a:endParaRPr lang="zh-CN" altLang="en-US" sz="1100" dirty="0">
              <a:solidFill>
                <a:schemeClr val="dk1">
                  <a:lumMod val="10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advClick="0" advTm="5000">
        <p14:switch dir="r"/>
      </p:transition>
    </mc:Choice>
    <mc:Fallback xmlns:p15="http://schemas.microsoft.com/office/powerpoint/2012/main"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49" presetClass="entr" presetSubtype="0" decel="100000" fill="hold" grpId="0" nodeType="afterEffect">
                                  <p:childTnLst>
                                    <p:set>
                                      <p:cBhvr>
                                        <p:cTn id="7" dur="1" fill="hold">
                                          <p:stCondLst>
                                            <p:cond delay="0"/>
                                          </p:stCondLst>
                                        </p:cTn>
                                        <p:tgtEl>
                                          <p:spTgt spid="4"/>
                                        </p:tgtEl>
                                        <p:attrNameLst>
                                          <p:attrName>style.visibility</p:attrName>
                                        </p:attrNameLst>
                                      </p:cBhvr>
                                      <p:to>
                                        <p:strVal val="visible"/>
                                      </p:to>
                                    </p:set>
                                    <p:anim calcmode="lin" valueType="num">
                                      <p:cBhvr>
                                        <p:cTn id="8" dur="500" fill="hold"/>
                                        <p:tgtEl>
                                          <p:spTgt spid="4"/>
                                        </p:tgtEl>
                                        <p:attrNameLst>
                                          <p:attrName>ppt_w</p:attrName>
                                        </p:attrNameLst>
                                      </p:cBhvr>
                                      <p:tavLst>
                                        <p:tav tm="0">
                                          <p:val>
                                            <p:fltVal val="0"/>
                                          </p:val>
                                        </p:tav>
                                        <p:tav tm="100000">
                                          <p:val>
                                            <p:strVal val="#ppt_w"/>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style.rotation</p:attrName>
                                        </p:attrNameLst>
                                      </p:cBhvr>
                                      <p:tavLst>
                                        <p:tav tm="0">
                                          <p:val>
                                            <p:fltVal val="360"/>
                                          </p:val>
                                        </p:tav>
                                        <p:tav tm="100000">
                                          <p:val>
                                            <p:fltVal val="0"/>
                                          </p:val>
                                        </p:tav>
                                      </p:tavLst>
                                    </p:anim>
                                    <p:animEffect transition="in" filter="fade">
                                      <p:cBhvr>
                                        <p:cTn id="11" dur="500"/>
                                        <p:tgtEl>
                                          <p:spTgt spid="4"/>
                                        </p:tgtEl>
                                      </p:cBhvr>
                                    </p:animEffect>
                                  </p:childTnLst>
                                </p:cTn>
                              </p:par>
                            </p:childTnLst>
                          </p:cTn>
                        </p:par>
                        <p:par>
                          <p:cTn id="12" fill="hold" nodeType="withGroup">
                            <p:stCondLst>
                              <p:cond delay="500"/>
                            </p:stCondLst>
                            <p:childTnLst>
                              <p:par>
                                <p:cTn id="13" presetID="53" presetClass="entr" presetSubtype="0" fill="hold" grpId="29" nodeType="afterEffec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childTnLst>
                                </p:cTn>
                              </p:par>
                              <p:par>
                                <p:cTn id="18" presetID="53" presetClass="entr" presetSubtype="0" fill="hold" grpId="30" nodeType="withEffec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childTnLst>
                          </p:cTn>
                        </p:par>
                        <p:par>
                          <p:cTn id="23" fill="hold" nodeType="withGroup">
                            <p:stCondLst>
                              <p:cond delay="1000"/>
                            </p:stCondLst>
                            <p:childTnLst>
                              <p:par>
                                <p:cTn id="24" presetID="2" presetClass="entr" presetSubtype="2" fill="hold" grpId="1" nodeType="afterEffec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1+#ppt_w/2"/>
                                          </p:val>
                                        </p:tav>
                                        <p:tav tm="100000">
                                          <p:val>
                                            <p:strVal val="#ppt_x"/>
                                          </p:val>
                                        </p:tav>
                                      </p:tavLst>
                                    </p:anim>
                                    <p:anim calcmode="lin" valueType="num">
                                      <p:cBhvr additive="base">
                                        <p:cTn id="27" dur="500" fill="hold"/>
                                        <p:tgtEl>
                                          <p:spTgt spid="5"/>
                                        </p:tgtEl>
                                        <p:attrNameLst>
                                          <p:attrName>ppt_y</p:attrName>
                                        </p:attrNameLst>
                                      </p:cBhvr>
                                      <p:tavLst>
                                        <p:tav tm="0">
                                          <p:val>
                                            <p:strVal val="#ppt_y"/>
                                          </p:val>
                                        </p:tav>
                                        <p:tav tm="100000">
                                          <p:val>
                                            <p:strVal val="#ppt_y"/>
                                          </p:val>
                                        </p:tav>
                                      </p:tavLst>
                                    </p:anim>
                                  </p:childTnLst>
                                </p:cTn>
                              </p:par>
                              <p:par>
                                <p:cTn id="28" presetID="2" presetClass="entr" presetSubtype="2" fill="hold" grpId="5" nodeType="withEffec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1+#ppt_w/2"/>
                                          </p:val>
                                        </p:tav>
                                        <p:tav tm="100000">
                                          <p:val>
                                            <p:strVal val="#ppt_x"/>
                                          </p:val>
                                        </p:tav>
                                      </p:tavLst>
                                    </p:anim>
                                    <p:anim calcmode="lin" valueType="num">
                                      <p:cBhvr additive="base">
                                        <p:cTn id="31" dur="500" fill="hold"/>
                                        <p:tgtEl>
                                          <p:spTgt spid="9"/>
                                        </p:tgtEl>
                                        <p:attrNameLst>
                                          <p:attrName>ppt_y</p:attrName>
                                        </p:attrNameLst>
                                      </p:cBhvr>
                                      <p:tavLst>
                                        <p:tav tm="0">
                                          <p:val>
                                            <p:strVal val="#ppt_y"/>
                                          </p:val>
                                        </p:tav>
                                        <p:tav tm="100000">
                                          <p:val>
                                            <p:strVal val="#ppt_y"/>
                                          </p:val>
                                        </p:tav>
                                      </p:tavLst>
                                    </p:anim>
                                  </p:childTnLst>
                                </p:cTn>
                              </p:par>
                              <p:par>
                                <p:cTn id="32" presetID="2" presetClass="entr" presetSubtype="2" fill="hold" grpId="9" nodeType="withEffec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1+#ppt_w/2"/>
                                          </p:val>
                                        </p:tav>
                                        <p:tav tm="100000">
                                          <p:val>
                                            <p:strVal val="#ppt_x"/>
                                          </p:val>
                                        </p:tav>
                                      </p:tavLst>
                                    </p:anim>
                                    <p:anim calcmode="lin" valueType="num">
                                      <p:cBhvr additive="base">
                                        <p:cTn id="35" dur="500" fill="hold"/>
                                        <p:tgtEl>
                                          <p:spTgt spid="13"/>
                                        </p:tgtEl>
                                        <p:attrNameLst>
                                          <p:attrName>ppt_y</p:attrName>
                                        </p:attrNameLst>
                                      </p:cBhvr>
                                      <p:tavLst>
                                        <p:tav tm="0">
                                          <p:val>
                                            <p:strVal val="#ppt_y"/>
                                          </p:val>
                                        </p:tav>
                                        <p:tav tm="100000">
                                          <p:val>
                                            <p:strVal val="#ppt_y"/>
                                          </p:val>
                                        </p:tav>
                                      </p:tavLst>
                                    </p:anim>
                                  </p:childTnLst>
                                </p:cTn>
                              </p:par>
                              <p:par>
                                <p:cTn id="36" presetID="2" presetClass="entr" presetSubtype="2" fill="hold" grpId="10" nodeType="withEffec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1+#ppt_w/2"/>
                                          </p:val>
                                        </p:tav>
                                        <p:tav tm="100000">
                                          <p:val>
                                            <p:strVal val="#ppt_x"/>
                                          </p:val>
                                        </p:tav>
                                      </p:tavLst>
                                    </p:anim>
                                    <p:anim calcmode="lin" valueType="num">
                                      <p:cBhvr additive="base">
                                        <p:cTn id="39" dur="500" fill="hold"/>
                                        <p:tgtEl>
                                          <p:spTgt spid="14"/>
                                        </p:tgtEl>
                                        <p:attrNameLst>
                                          <p:attrName>ppt_y</p:attrName>
                                        </p:attrNameLst>
                                      </p:cBhvr>
                                      <p:tavLst>
                                        <p:tav tm="0">
                                          <p:val>
                                            <p:strVal val="#ppt_y"/>
                                          </p:val>
                                        </p:tav>
                                        <p:tav tm="100000">
                                          <p:val>
                                            <p:strVal val="#ppt_y"/>
                                          </p:val>
                                        </p:tav>
                                      </p:tavLst>
                                    </p:anim>
                                  </p:childTnLst>
                                </p:cTn>
                              </p:par>
                              <p:par>
                                <p:cTn id="40" presetID="2" presetClass="entr" presetSubtype="2" fill="hold" grpId="11" nodeType="withEffec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1+#ppt_w/2"/>
                                          </p:val>
                                        </p:tav>
                                        <p:tav tm="100000">
                                          <p:val>
                                            <p:strVal val="#ppt_x"/>
                                          </p:val>
                                        </p:tav>
                                      </p:tavLst>
                                    </p:anim>
                                    <p:anim calcmode="lin" valueType="num">
                                      <p:cBhvr additive="base">
                                        <p:cTn id="43" dur="500" fill="hold"/>
                                        <p:tgtEl>
                                          <p:spTgt spid="15"/>
                                        </p:tgtEl>
                                        <p:attrNameLst>
                                          <p:attrName>ppt_y</p:attrName>
                                        </p:attrNameLst>
                                      </p:cBhvr>
                                      <p:tavLst>
                                        <p:tav tm="0">
                                          <p:val>
                                            <p:strVal val="#ppt_y"/>
                                          </p:val>
                                        </p:tav>
                                        <p:tav tm="100000">
                                          <p:val>
                                            <p:strVal val="#ppt_y"/>
                                          </p:val>
                                        </p:tav>
                                      </p:tavLst>
                                    </p:anim>
                                  </p:childTnLst>
                                </p:cTn>
                              </p:par>
                              <p:par>
                                <p:cTn id="44" presetID="2" presetClass="entr" presetSubtype="2" fill="hold" grpId="12" nodeType="withEffec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1+#ppt_w/2"/>
                                          </p:val>
                                        </p:tav>
                                        <p:tav tm="100000">
                                          <p:val>
                                            <p:strVal val="#ppt_x"/>
                                          </p:val>
                                        </p:tav>
                                      </p:tavLst>
                                    </p:anim>
                                    <p:anim calcmode="lin" valueType="num">
                                      <p:cBhvr additive="base">
                                        <p:cTn id="47" dur="500" fill="hold"/>
                                        <p:tgtEl>
                                          <p:spTgt spid="16"/>
                                        </p:tgtEl>
                                        <p:attrNameLst>
                                          <p:attrName>ppt_y</p:attrName>
                                        </p:attrNameLst>
                                      </p:cBhvr>
                                      <p:tavLst>
                                        <p:tav tm="0">
                                          <p:val>
                                            <p:strVal val="#ppt_y"/>
                                          </p:val>
                                        </p:tav>
                                        <p:tav tm="100000">
                                          <p:val>
                                            <p:strVal val="#ppt_y"/>
                                          </p:val>
                                        </p:tav>
                                      </p:tavLst>
                                    </p:anim>
                                  </p:childTnLst>
                                </p:cTn>
                              </p:par>
                              <p:par>
                                <p:cTn id="48" presetID="2" presetClass="entr" presetSubtype="2" fill="hold" grpId="13" nodeType="withEffec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1+#ppt_w/2"/>
                                          </p:val>
                                        </p:tav>
                                        <p:tav tm="100000">
                                          <p:val>
                                            <p:strVal val="#ppt_x"/>
                                          </p:val>
                                        </p:tav>
                                      </p:tavLst>
                                    </p:anim>
                                    <p:anim calcmode="lin" valueType="num">
                                      <p:cBhvr additive="base">
                                        <p:cTn id="51" dur="500" fill="hold"/>
                                        <p:tgtEl>
                                          <p:spTgt spid="17"/>
                                        </p:tgtEl>
                                        <p:attrNameLst>
                                          <p:attrName>ppt_y</p:attrName>
                                        </p:attrNameLst>
                                      </p:cBhvr>
                                      <p:tavLst>
                                        <p:tav tm="0">
                                          <p:val>
                                            <p:strVal val="#ppt_y"/>
                                          </p:val>
                                        </p:tav>
                                        <p:tav tm="100000">
                                          <p:val>
                                            <p:strVal val="#ppt_y"/>
                                          </p:val>
                                        </p:tav>
                                      </p:tavLst>
                                    </p:anim>
                                  </p:childTnLst>
                                </p:cTn>
                              </p:par>
                            </p:childTnLst>
                          </p:cTn>
                        </p:par>
                        <p:par>
                          <p:cTn id="52" fill="hold" nodeType="withGroup">
                            <p:stCondLst>
                              <p:cond delay="1500"/>
                            </p:stCondLst>
                            <p:childTnLst>
                              <p:par>
                                <p:cTn id="53" presetID="2" presetClass="entr" presetSubtype="2" fill="hold" grpId="2" nodeType="afterEffec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1+#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par>
                                <p:cTn id="57" presetID="2" presetClass="entr" presetSubtype="2" fill="hold" grpId="6" nodeType="withEffec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1+#ppt_w/2"/>
                                          </p:val>
                                        </p:tav>
                                        <p:tav tm="100000">
                                          <p:val>
                                            <p:strVal val="#ppt_x"/>
                                          </p:val>
                                        </p:tav>
                                      </p:tavLst>
                                    </p:anim>
                                    <p:anim calcmode="lin" valueType="num">
                                      <p:cBhvr additive="base">
                                        <p:cTn id="60" dur="500" fill="hold"/>
                                        <p:tgtEl>
                                          <p:spTgt spid="10"/>
                                        </p:tgtEl>
                                        <p:attrNameLst>
                                          <p:attrName>ppt_y</p:attrName>
                                        </p:attrNameLst>
                                      </p:cBhvr>
                                      <p:tavLst>
                                        <p:tav tm="0">
                                          <p:val>
                                            <p:strVal val="#ppt_y"/>
                                          </p:val>
                                        </p:tav>
                                        <p:tav tm="100000">
                                          <p:val>
                                            <p:strVal val="#ppt_y"/>
                                          </p:val>
                                        </p:tav>
                                      </p:tavLst>
                                    </p:anim>
                                  </p:childTnLst>
                                </p:cTn>
                              </p:par>
                              <p:par>
                                <p:cTn id="61" presetID="2" presetClass="entr" presetSubtype="2" fill="hold" grpId="14" nodeType="withEffec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1+#ppt_w/2"/>
                                          </p:val>
                                        </p:tav>
                                        <p:tav tm="100000">
                                          <p:val>
                                            <p:strVal val="#ppt_x"/>
                                          </p:val>
                                        </p:tav>
                                      </p:tavLst>
                                    </p:anim>
                                    <p:anim calcmode="lin" valueType="num">
                                      <p:cBhvr additive="base">
                                        <p:cTn id="64" dur="500" fill="hold"/>
                                        <p:tgtEl>
                                          <p:spTgt spid="18"/>
                                        </p:tgtEl>
                                        <p:attrNameLst>
                                          <p:attrName>ppt_y</p:attrName>
                                        </p:attrNameLst>
                                      </p:cBhvr>
                                      <p:tavLst>
                                        <p:tav tm="0">
                                          <p:val>
                                            <p:strVal val="#ppt_y"/>
                                          </p:val>
                                        </p:tav>
                                        <p:tav tm="100000">
                                          <p:val>
                                            <p:strVal val="#ppt_y"/>
                                          </p:val>
                                        </p:tav>
                                      </p:tavLst>
                                    </p:anim>
                                  </p:childTnLst>
                                </p:cTn>
                              </p:par>
                              <p:par>
                                <p:cTn id="65" presetID="2" presetClass="entr" presetSubtype="2" fill="hold" grpId="15" nodeType="withEffec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1+#ppt_w/2"/>
                                          </p:val>
                                        </p:tav>
                                        <p:tav tm="100000">
                                          <p:val>
                                            <p:strVal val="#ppt_x"/>
                                          </p:val>
                                        </p:tav>
                                      </p:tavLst>
                                    </p:anim>
                                    <p:anim calcmode="lin" valueType="num">
                                      <p:cBhvr additive="base">
                                        <p:cTn id="68" dur="500" fill="hold"/>
                                        <p:tgtEl>
                                          <p:spTgt spid="19"/>
                                        </p:tgtEl>
                                        <p:attrNameLst>
                                          <p:attrName>ppt_y</p:attrName>
                                        </p:attrNameLst>
                                      </p:cBhvr>
                                      <p:tavLst>
                                        <p:tav tm="0">
                                          <p:val>
                                            <p:strVal val="#ppt_y"/>
                                          </p:val>
                                        </p:tav>
                                        <p:tav tm="100000">
                                          <p:val>
                                            <p:strVal val="#ppt_y"/>
                                          </p:val>
                                        </p:tav>
                                      </p:tavLst>
                                    </p:anim>
                                  </p:childTnLst>
                                </p:cTn>
                              </p:par>
                              <p:par>
                                <p:cTn id="69" presetID="2" presetClass="entr" presetSubtype="2" fill="hold" grpId="16" nodeType="withEffec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1+#ppt_w/2"/>
                                          </p:val>
                                        </p:tav>
                                        <p:tav tm="100000">
                                          <p:val>
                                            <p:strVal val="#ppt_x"/>
                                          </p:val>
                                        </p:tav>
                                      </p:tavLst>
                                    </p:anim>
                                    <p:anim calcmode="lin" valueType="num">
                                      <p:cBhvr additive="base">
                                        <p:cTn id="72" dur="500" fill="hold"/>
                                        <p:tgtEl>
                                          <p:spTgt spid="20"/>
                                        </p:tgtEl>
                                        <p:attrNameLst>
                                          <p:attrName>ppt_y</p:attrName>
                                        </p:attrNameLst>
                                      </p:cBhvr>
                                      <p:tavLst>
                                        <p:tav tm="0">
                                          <p:val>
                                            <p:strVal val="#ppt_y"/>
                                          </p:val>
                                        </p:tav>
                                        <p:tav tm="100000">
                                          <p:val>
                                            <p:strVal val="#ppt_y"/>
                                          </p:val>
                                        </p:tav>
                                      </p:tavLst>
                                    </p:anim>
                                  </p:childTnLst>
                                </p:cTn>
                              </p:par>
                              <p:par>
                                <p:cTn id="73" presetID="2" presetClass="entr" presetSubtype="2" fill="hold" grpId="17" nodeType="withEffect">
                                  <p:childTnLst>
                                    <p:set>
                                      <p:cBhvr>
                                        <p:cTn id="74" dur="1" fill="hold">
                                          <p:stCondLst>
                                            <p:cond delay="0"/>
                                          </p:stCondLst>
                                        </p:cTn>
                                        <p:tgtEl>
                                          <p:spTgt spid="21"/>
                                        </p:tgtEl>
                                        <p:attrNameLst>
                                          <p:attrName>style.visibility</p:attrName>
                                        </p:attrNameLst>
                                      </p:cBhvr>
                                      <p:to>
                                        <p:strVal val="visible"/>
                                      </p:to>
                                    </p:set>
                                    <p:anim calcmode="lin" valueType="num">
                                      <p:cBhvr additive="base">
                                        <p:cTn id="75" dur="500" fill="hold"/>
                                        <p:tgtEl>
                                          <p:spTgt spid="21"/>
                                        </p:tgtEl>
                                        <p:attrNameLst>
                                          <p:attrName>ppt_x</p:attrName>
                                        </p:attrNameLst>
                                      </p:cBhvr>
                                      <p:tavLst>
                                        <p:tav tm="0">
                                          <p:val>
                                            <p:strVal val="1+#ppt_w/2"/>
                                          </p:val>
                                        </p:tav>
                                        <p:tav tm="100000">
                                          <p:val>
                                            <p:strVal val="#ppt_x"/>
                                          </p:val>
                                        </p:tav>
                                      </p:tavLst>
                                    </p:anim>
                                    <p:anim calcmode="lin" valueType="num">
                                      <p:cBhvr additive="base">
                                        <p:cTn id="76" dur="500" fill="hold"/>
                                        <p:tgtEl>
                                          <p:spTgt spid="21"/>
                                        </p:tgtEl>
                                        <p:attrNameLst>
                                          <p:attrName>ppt_y</p:attrName>
                                        </p:attrNameLst>
                                      </p:cBhvr>
                                      <p:tavLst>
                                        <p:tav tm="0">
                                          <p:val>
                                            <p:strVal val="#ppt_y"/>
                                          </p:val>
                                        </p:tav>
                                        <p:tav tm="100000">
                                          <p:val>
                                            <p:strVal val="#ppt_y"/>
                                          </p:val>
                                        </p:tav>
                                      </p:tavLst>
                                    </p:anim>
                                  </p:childTnLst>
                                </p:cTn>
                              </p:par>
                              <p:par>
                                <p:cTn id="77" presetID="2" presetClass="entr" presetSubtype="2" fill="hold" grpId="18" nodeType="withEffec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1+#ppt_w/2"/>
                                          </p:val>
                                        </p:tav>
                                        <p:tav tm="100000">
                                          <p:val>
                                            <p:strVal val="#ppt_x"/>
                                          </p:val>
                                        </p:tav>
                                      </p:tavLst>
                                    </p:anim>
                                    <p:anim calcmode="lin" valueType="num">
                                      <p:cBhvr additive="base">
                                        <p:cTn id="80" dur="500" fill="hold"/>
                                        <p:tgtEl>
                                          <p:spTgt spid="22"/>
                                        </p:tgtEl>
                                        <p:attrNameLst>
                                          <p:attrName>ppt_y</p:attrName>
                                        </p:attrNameLst>
                                      </p:cBhvr>
                                      <p:tavLst>
                                        <p:tav tm="0">
                                          <p:val>
                                            <p:strVal val="#ppt_y"/>
                                          </p:val>
                                        </p:tav>
                                        <p:tav tm="100000">
                                          <p:val>
                                            <p:strVal val="#ppt_y"/>
                                          </p:val>
                                        </p:tav>
                                      </p:tavLst>
                                    </p:anim>
                                  </p:childTnLst>
                                </p:cTn>
                              </p:par>
                            </p:childTnLst>
                          </p:cTn>
                        </p:par>
                        <p:par>
                          <p:cTn id="81" fill="hold" nodeType="withGroup">
                            <p:stCondLst>
                              <p:cond delay="2000"/>
                            </p:stCondLst>
                            <p:childTnLst>
                              <p:par>
                                <p:cTn id="82" presetID="2" presetClass="entr" presetSubtype="2" fill="hold" grpId="4" nodeType="afterEffect">
                                  <p:childTnLst>
                                    <p:set>
                                      <p:cBhvr>
                                        <p:cTn id="83" dur="1" fill="hold">
                                          <p:stCondLst>
                                            <p:cond delay="0"/>
                                          </p:stCondLst>
                                        </p:cTn>
                                        <p:tgtEl>
                                          <p:spTgt spid="8"/>
                                        </p:tgtEl>
                                        <p:attrNameLst>
                                          <p:attrName>style.visibility</p:attrName>
                                        </p:attrNameLst>
                                      </p:cBhvr>
                                      <p:to>
                                        <p:strVal val="visible"/>
                                      </p:to>
                                    </p:set>
                                    <p:anim calcmode="lin" valueType="num">
                                      <p:cBhvr additive="base">
                                        <p:cTn id="84" dur="500" fill="hold"/>
                                        <p:tgtEl>
                                          <p:spTgt spid="8"/>
                                        </p:tgtEl>
                                        <p:attrNameLst>
                                          <p:attrName>ppt_x</p:attrName>
                                        </p:attrNameLst>
                                      </p:cBhvr>
                                      <p:tavLst>
                                        <p:tav tm="0">
                                          <p:val>
                                            <p:strVal val="1+#ppt_w/2"/>
                                          </p:val>
                                        </p:tav>
                                        <p:tav tm="100000">
                                          <p:val>
                                            <p:strVal val="#ppt_x"/>
                                          </p:val>
                                        </p:tav>
                                      </p:tavLst>
                                    </p:anim>
                                    <p:anim calcmode="lin" valueType="num">
                                      <p:cBhvr additive="base">
                                        <p:cTn id="85" dur="500" fill="hold"/>
                                        <p:tgtEl>
                                          <p:spTgt spid="8"/>
                                        </p:tgtEl>
                                        <p:attrNameLst>
                                          <p:attrName>ppt_y</p:attrName>
                                        </p:attrNameLst>
                                      </p:cBhvr>
                                      <p:tavLst>
                                        <p:tav tm="0">
                                          <p:val>
                                            <p:strVal val="#ppt_y"/>
                                          </p:val>
                                        </p:tav>
                                        <p:tav tm="100000">
                                          <p:val>
                                            <p:strVal val="#ppt_y"/>
                                          </p:val>
                                        </p:tav>
                                      </p:tavLst>
                                    </p:anim>
                                  </p:childTnLst>
                                </p:cTn>
                              </p:par>
                              <p:par>
                                <p:cTn id="86" presetID="2" presetClass="entr" presetSubtype="2" fill="hold" grpId="7" nodeType="withEffect">
                                  <p:childTnLst>
                                    <p:set>
                                      <p:cBhvr>
                                        <p:cTn id="87" dur="1" fill="hold">
                                          <p:stCondLst>
                                            <p:cond delay="0"/>
                                          </p:stCondLst>
                                        </p:cTn>
                                        <p:tgtEl>
                                          <p:spTgt spid="11"/>
                                        </p:tgtEl>
                                        <p:attrNameLst>
                                          <p:attrName>style.visibility</p:attrName>
                                        </p:attrNameLst>
                                      </p:cBhvr>
                                      <p:to>
                                        <p:strVal val="visible"/>
                                      </p:to>
                                    </p:set>
                                    <p:anim calcmode="lin" valueType="num">
                                      <p:cBhvr additive="base">
                                        <p:cTn id="88" dur="500" fill="hold"/>
                                        <p:tgtEl>
                                          <p:spTgt spid="11"/>
                                        </p:tgtEl>
                                        <p:attrNameLst>
                                          <p:attrName>ppt_x</p:attrName>
                                        </p:attrNameLst>
                                      </p:cBhvr>
                                      <p:tavLst>
                                        <p:tav tm="0">
                                          <p:val>
                                            <p:strVal val="1+#ppt_w/2"/>
                                          </p:val>
                                        </p:tav>
                                        <p:tav tm="100000">
                                          <p:val>
                                            <p:strVal val="#ppt_x"/>
                                          </p:val>
                                        </p:tav>
                                      </p:tavLst>
                                    </p:anim>
                                    <p:anim calcmode="lin" valueType="num">
                                      <p:cBhvr additive="base">
                                        <p:cTn id="89" dur="500" fill="hold"/>
                                        <p:tgtEl>
                                          <p:spTgt spid="11"/>
                                        </p:tgtEl>
                                        <p:attrNameLst>
                                          <p:attrName>ppt_y</p:attrName>
                                        </p:attrNameLst>
                                      </p:cBhvr>
                                      <p:tavLst>
                                        <p:tav tm="0">
                                          <p:val>
                                            <p:strVal val="#ppt_y"/>
                                          </p:val>
                                        </p:tav>
                                        <p:tav tm="100000">
                                          <p:val>
                                            <p:strVal val="#ppt_y"/>
                                          </p:val>
                                        </p:tav>
                                      </p:tavLst>
                                    </p:anim>
                                  </p:childTnLst>
                                </p:cTn>
                              </p:par>
                              <p:par>
                                <p:cTn id="90" presetID="2" presetClass="entr" presetSubtype="2" fill="hold" grpId="19" nodeType="withEffect">
                                  <p:childTnLst>
                                    <p:set>
                                      <p:cBhvr>
                                        <p:cTn id="91" dur="1" fill="hold">
                                          <p:stCondLst>
                                            <p:cond delay="0"/>
                                          </p:stCondLst>
                                        </p:cTn>
                                        <p:tgtEl>
                                          <p:spTgt spid="23"/>
                                        </p:tgtEl>
                                        <p:attrNameLst>
                                          <p:attrName>style.visibility</p:attrName>
                                        </p:attrNameLst>
                                      </p:cBhvr>
                                      <p:to>
                                        <p:strVal val="visible"/>
                                      </p:to>
                                    </p:set>
                                    <p:anim calcmode="lin" valueType="num">
                                      <p:cBhvr additive="base">
                                        <p:cTn id="92" dur="500" fill="hold"/>
                                        <p:tgtEl>
                                          <p:spTgt spid="23"/>
                                        </p:tgtEl>
                                        <p:attrNameLst>
                                          <p:attrName>ppt_x</p:attrName>
                                        </p:attrNameLst>
                                      </p:cBhvr>
                                      <p:tavLst>
                                        <p:tav tm="0">
                                          <p:val>
                                            <p:strVal val="1+#ppt_w/2"/>
                                          </p:val>
                                        </p:tav>
                                        <p:tav tm="100000">
                                          <p:val>
                                            <p:strVal val="#ppt_x"/>
                                          </p:val>
                                        </p:tav>
                                      </p:tavLst>
                                    </p:anim>
                                    <p:anim calcmode="lin" valueType="num">
                                      <p:cBhvr additive="base">
                                        <p:cTn id="93" dur="500" fill="hold"/>
                                        <p:tgtEl>
                                          <p:spTgt spid="23"/>
                                        </p:tgtEl>
                                        <p:attrNameLst>
                                          <p:attrName>ppt_y</p:attrName>
                                        </p:attrNameLst>
                                      </p:cBhvr>
                                      <p:tavLst>
                                        <p:tav tm="0">
                                          <p:val>
                                            <p:strVal val="#ppt_y"/>
                                          </p:val>
                                        </p:tav>
                                        <p:tav tm="100000">
                                          <p:val>
                                            <p:strVal val="#ppt_y"/>
                                          </p:val>
                                        </p:tav>
                                      </p:tavLst>
                                    </p:anim>
                                  </p:childTnLst>
                                </p:cTn>
                              </p:par>
                              <p:par>
                                <p:cTn id="94" presetID="2" presetClass="entr" presetSubtype="2" fill="hold" grpId="20" nodeType="withEffect">
                                  <p:childTnLst>
                                    <p:set>
                                      <p:cBhvr>
                                        <p:cTn id="95" dur="1" fill="hold">
                                          <p:stCondLst>
                                            <p:cond delay="0"/>
                                          </p:stCondLst>
                                        </p:cTn>
                                        <p:tgtEl>
                                          <p:spTgt spid="24"/>
                                        </p:tgtEl>
                                        <p:attrNameLst>
                                          <p:attrName>style.visibility</p:attrName>
                                        </p:attrNameLst>
                                      </p:cBhvr>
                                      <p:to>
                                        <p:strVal val="visible"/>
                                      </p:to>
                                    </p:set>
                                    <p:anim calcmode="lin" valueType="num">
                                      <p:cBhvr additive="base">
                                        <p:cTn id="96" dur="500" fill="hold"/>
                                        <p:tgtEl>
                                          <p:spTgt spid="24"/>
                                        </p:tgtEl>
                                        <p:attrNameLst>
                                          <p:attrName>ppt_x</p:attrName>
                                        </p:attrNameLst>
                                      </p:cBhvr>
                                      <p:tavLst>
                                        <p:tav tm="0">
                                          <p:val>
                                            <p:strVal val="1+#ppt_w/2"/>
                                          </p:val>
                                        </p:tav>
                                        <p:tav tm="100000">
                                          <p:val>
                                            <p:strVal val="#ppt_x"/>
                                          </p:val>
                                        </p:tav>
                                      </p:tavLst>
                                    </p:anim>
                                    <p:anim calcmode="lin" valueType="num">
                                      <p:cBhvr additive="base">
                                        <p:cTn id="97" dur="500" fill="hold"/>
                                        <p:tgtEl>
                                          <p:spTgt spid="24"/>
                                        </p:tgtEl>
                                        <p:attrNameLst>
                                          <p:attrName>ppt_y</p:attrName>
                                        </p:attrNameLst>
                                      </p:cBhvr>
                                      <p:tavLst>
                                        <p:tav tm="0">
                                          <p:val>
                                            <p:strVal val="#ppt_y"/>
                                          </p:val>
                                        </p:tav>
                                        <p:tav tm="100000">
                                          <p:val>
                                            <p:strVal val="#ppt_y"/>
                                          </p:val>
                                        </p:tav>
                                      </p:tavLst>
                                    </p:anim>
                                  </p:childTnLst>
                                </p:cTn>
                              </p:par>
                              <p:par>
                                <p:cTn id="98" presetID="2" presetClass="entr" presetSubtype="2" fill="hold" grpId="21" nodeType="withEffect">
                                  <p:childTnLst>
                                    <p:set>
                                      <p:cBhvr>
                                        <p:cTn id="99" dur="1" fill="hold">
                                          <p:stCondLst>
                                            <p:cond delay="0"/>
                                          </p:stCondLst>
                                        </p:cTn>
                                        <p:tgtEl>
                                          <p:spTgt spid="25"/>
                                        </p:tgtEl>
                                        <p:attrNameLst>
                                          <p:attrName>style.visibility</p:attrName>
                                        </p:attrNameLst>
                                      </p:cBhvr>
                                      <p:to>
                                        <p:strVal val="visible"/>
                                      </p:to>
                                    </p:set>
                                    <p:anim calcmode="lin" valueType="num">
                                      <p:cBhvr additive="base">
                                        <p:cTn id="100" dur="500" fill="hold"/>
                                        <p:tgtEl>
                                          <p:spTgt spid="25"/>
                                        </p:tgtEl>
                                        <p:attrNameLst>
                                          <p:attrName>ppt_x</p:attrName>
                                        </p:attrNameLst>
                                      </p:cBhvr>
                                      <p:tavLst>
                                        <p:tav tm="0">
                                          <p:val>
                                            <p:strVal val="1+#ppt_w/2"/>
                                          </p:val>
                                        </p:tav>
                                        <p:tav tm="100000">
                                          <p:val>
                                            <p:strVal val="#ppt_x"/>
                                          </p:val>
                                        </p:tav>
                                      </p:tavLst>
                                    </p:anim>
                                    <p:anim calcmode="lin" valueType="num">
                                      <p:cBhvr additive="base">
                                        <p:cTn id="101" dur="500" fill="hold"/>
                                        <p:tgtEl>
                                          <p:spTgt spid="25"/>
                                        </p:tgtEl>
                                        <p:attrNameLst>
                                          <p:attrName>ppt_y</p:attrName>
                                        </p:attrNameLst>
                                      </p:cBhvr>
                                      <p:tavLst>
                                        <p:tav tm="0">
                                          <p:val>
                                            <p:strVal val="#ppt_y"/>
                                          </p:val>
                                        </p:tav>
                                        <p:tav tm="100000">
                                          <p:val>
                                            <p:strVal val="#ppt_y"/>
                                          </p:val>
                                        </p:tav>
                                      </p:tavLst>
                                    </p:anim>
                                  </p:childTnLst>
                                </p:cTn>
                              </p:par>
                              <p:par>
                                <p:cTn id="102" presetID="2" presetClass="entr" presetSubtype="2" fill="hold" grpId="22" nodeType="withEffect">
                                  <p:childTnLst>
                                    <p:set>
                                      <p:cBhvr>
                                        <p:cTn id="103" dur="1" fill="hold">
                                          <p:stCondLst>
                                            <p:cond delay="0"/>
                                          </p:stCondLst>
                                        </p:cTn>
                                        <p:tgtEl>
                                          <p:spTgt spid="26"/>
                                        </p:tgtEl>
                                        <p:attrNameLst>
                                          <p:attrName>style.visibility</p:attrName>
                                        </p:attrNameLst>
                                      </p:cBhvr>
                                      <p:to>
                                        <p:strVal val="visible"/>
                                      </p:to>
                                    </p:set>
                                    <p:anim calcmode="lin" valueType="num">
                                      <p:cBhvr additive="base">
                                        <p:cTn id="104" dur="500" fill="hold"/>
                                        <p:tgtEl>
                                          <p:spTgt spid="26"/>
                                        </p:tgtEl>
                                        <p:attrNameLst>
                                          <p:attrName>ppt_x</p:attrName>
                                        </p:attrNameLst>
                                      </p:cBhvr>
                                      <p:tavLst>
                                        <p:tav tm="0">
                                          <p:val>
                                            <p:strVal val="1+#ppt_w/2"/>
                                          </p:val>
                                        </p:tav>
                                        <p:tav tm="100000">
                                          <p:val>
                                            <p:strVal val="#ppt_x"/>
                                          </p:val>
                                        </p:tav>
                                      </p:tavLst>
                                    </p:anim>
                                    <p:anim calcmode="lin" valueType="num">
                                      <p:cBhvr additive="base">
                                        <p:cTn id="105" dur="500" fill="hold"/>
                                        <p:tgtEl>
                                          <p:spTgt spid="26"/>
                                        </p:tgtEl>
                                        <p:attrNameLst>
                                          <p:attrName>ppt_y</p:attrName>
                                        </p:attrNameLst>
                                      </p:cBhvr>
                                      <p:tavLst>
                                        <p:tav tm="0">
                                          <p:val>
                                            <p:strVal val="#ppt_y"/>
                                          </p:val>
                                        </p:tav>
                                        <p:tav tm="100000">
                                          <p:val>
                                            <p:strVal val="#ppt_y"/>
                                          </p:val>
                                        </p:tav>
                                      </p:tavLst>
                                    </p:anim>
                                  </p:childTnLst>
                                </p:cTn>
                              </p:par>
                              <p:par>
                                <p:cTn id="106" presetID="2" presetClass="entr" presetSubtype="2" fill="hold" grpId="23" nodeType="withEffect">
                                  <p:childTnLst>
                                    <p:set>
                                      <p:cBhvr>
                                        <p:cTn id="107" dur="1" fill="hold">
                                          <p:stCondLst>
                                            <p:cond delay="0"/>
                                          </p:stCondLst>
                                        </p:cTn>
                                        <p:tgtEl>
                                          <p:spTgt spid="27"/>
                                        </p:tgtEl>
                                        <p:attrNameLst>
                                          <p:attrName>style.visibility</p:attrName>
                                        </p:attrNameLst>
                                      </p:cBhvr>
                                      <p:to>
                                        <p:strVal val="visible"/>
                                      </p:to>
                                    </p:set>
                                    <p:anim calcmode="lin" valueType="num">
                                      <p:cBhvr additive="base">
                                        <p:cTn id="108" dur="500" fill="hold"/>
                                        <p:tgtEl>
                                          <p:spTgt spid="27"/>
                                        </p:tgtEl>
                                        <p:attrNameLst>
                                          <p:attrName>ppt_x</p:attrName>
                                        </p:attrNameLst>
                                      </p:cBhvr>
                                      <p:tavLst>
                                        <p:tav tm="0">
                                          <p:val>
                                            <p:strVal val="1+#ppt_w/2"/>
                                          </p:val>
                                        </p:tav>
                                        <p:tav tm="100000">
                                          <p:val>
                                            <p:strVal val="#ppt_x"/>
                                          </p:val>
                                        </p:tav>
                                      </p:tavLst>
                                    </p:anim>
                                    <p:anim calcmode="lin" valueType="num">
                                      <p:cBhvr additive="base">
                                        <p:cTn id="109" dur="500" fill="hold"/>
                                        <p:tgtEl>
                                          <p:spTgt spid="27"/>
                                        </p:tgtEl>
                                        <p:attrNameLst>
                                          <p:attrName>ppt_y</p:attrName>
                                        </p:attrNameLst>
                                      </p:cBhvr>
                                      <p:tavLst>
                                        <p:tav tm="0">
                                          <p:val>
                                            <p:strVal val="#ppt_y"/>
                                          </p:val>
                                        </p:tav>
                                        <p:tav tm="100000">
                                          <p:val>
                                            <p:strVal val="#ppt_y"/>
                                          </p:val>
                                        </p:tav>
                                      </p:tavLst>
                                    </p:anim>
                                  </p:childTnLst>
                                </p:cTn>
                              </p:par>
                            </p:childTnLst>
                          </p:cTn>
                        </p:par>
                        <p:par>
                          <p:cTn id="110" fill="hold" nodeType="withGroup">
                            <p:stCondLst>
                              <p:cond delay="2500"/>
                            </p:stCondLst>
                            <p:childTnLst>
                              <p:par>
                                <p:cTn id="111" presetID="2" presetClass="entr" presetSubtype="2" fill="hold" grpId="3" nodeType="afterEffect">
                                  <p:childTnLst>
                                    <p:set>
                                      <p:cBhvr>
                                        <p:cTn id="112" dur="1" fill="hold">
                                          <p:stCondLst>
                                            <p:cond delay="0"/>
                                          </p:stCondLst>
                                        </p:cTn>
                                        <p:tgtEl>
                                          <p:spTgt spid="7"/>
                                        </p:tgtEl>
                                        <p:attrNameLst>
                                          <p:attrName>style.visibility</p:attrName>
                                        </p:attrNameLst>
                                      </p:cBhvr>
                                      <p:to>
                                        <p:strVal val="visible"/>
                                      </p:to>
                                    </p:set>
                                    <p:anim calcmode="lin" valueType="num">
                                      <p:cBhvr additive="base">
                                        <p:cTn id="113" dur="500" fill="hold"/>
                                        <p:tgtEl>
                                          <p:spTgt spid="7"/>
                                        </p:tgtEl>
                                        <p:attrNameLst>
                                          <p:attrName>ppt_x</p:attrName>
                                        </p:attrNameLst>
                                      </p:cBhvr>
                                      <p:tavLst>
                                        <p:tav tm="0">
                                          <p:val>
                                            <p:strVal val="1+#ppt_w/2"/>
                                          </p:val>
                                        </p:tav>
                                        <p:tav tm="100000">
                                          <p:val>
                                            <p:strVal val="#ppt_x"/>
                                          </p:val>
                                        </p:tav>
                                      </p:tavLst>
                                    </p:anim>
                                    <p:anim calcmode="lin" valueType="num">
                                      <p:cBhvr additive="base">
                                        <p:cTn id="114" dur="500" fill="hold"/>
                                        <p:tgtEl>
                                          <p:spTgt spid="7"/>
                                        </p:tgtEl>
                                        <p:attrNameLst>
                                          <p:attrName>ppt_y</p:attrName>
                                        </p:attrNameLst>
                                      </p:cBhvr>
                                      <p:tavLst>
                                        <p:tav tm="0">
                                          <p:val>
                                            <p:strVal val="#ppt_y"/>
                                          </p:val>
                                        </p:tav>
                                        <p:tav tm="100000">
                                          <p:val>
                                            <p:strVal val="#ppt_y"/>
                                          </p:val>
                                        </p:tav>
                                      </p:tavLst>
                                    </p:anim>
                                  </p:childTnLst>
                                </p:cTn>
                              </p:par>
                              <p:par>
                                <p:cTn id="115" presetID="2" presetClass="entr" presetSubtype="2" fill="hold" grpId="8" nodeType="withEffect">
                                  <p:childTnLst>
                                    <p:set>
                                      <p:cBhvr>
                                        <p:cTn id="116" dur="1" fill="hold">
                                          <p:stCondLst>
                                            <p:cond delay="0"/>
                                          </p:stCondLst>
                                        </p:cTn>
                                        <p:tgtEl>
                                          <p:spTgt spid="12"/>
                                        </p:tgtEl>
                                        <p:attrNameLst>
                                          <p:attrName>style.visibility</p:attrName>
                                        </p:attrNameLst>
                                      </p:cBhvr>
                                      <p:to>
                                        <p:strVal val="visible"/>
                                      </p:to>
                                    </p:set>
                                    <p:anim calcmode="lin" valueType="num">
                                      <p:cBhvr additive="base">
                                        <p:cTn id="117" dur="500" fill="hold"/>
                                        <p:tgtEl>
                                          <p:spTgt spid="12"/>
                                        </p:tgtEl>
                                        <p:attrNameLst>
                                          <p:attrName>ppt_x</p:attrName>
                                        </p:attrNameLst>
                                      </p:cBhvr>
                                      <p:tavLst>
                                        <p:tav tm="0">
                                          <p:val>
                                            <p:strVal val="1+#ppt_w/2"/>
                                          </p:val>
                                        </p:tav>
                                        <p:tav tm="100000">
                                          <p:val>
                                            <p:strVal val="#ppt_x"/>
                                          </p:val>
                                        </p:tav>
                                      </p:tavLst>
                                    </p:anim>
                                    <p:anim calcmode="lin" valueType="num">
                                      <p:cBhvr additive="base">
                                        <p:cTn id="118" dur="500" fill="hold"/>
                                        <p:tgtEl>
                                          <p:spTgt spid="12"/>
                                        </p:tgtEl>
                                        <p:attrNameLst>
                                          <p:attrName>ppt_y</p:attrName>
                                        </p:attrNameLst>
                                      </p:cBhvr>
                                      <p:tavLst>
                                        <p:tav tm="0">
                                          <p:val>
                                            <p:strVal val="#ppt_y"/>
                                          </p:val>
                                        </p:tav>
                                        <p:tav tm="100000">
                                          <p:val>
                                            <p:strVal val="#ppt_y"/>
                                          </p:val>
                                        </p:tav>
                                      </p:tavLst>
                                    </p:anim>
                                  </p:childTnLst>
                                </p:cTn>
                              </p:par>
                              <p:par>
                                <p:cTn id="119" presetID="2" presetClass="entr" presetSubtype="2" fill="hold" grpId="24" nodeType="withEffect">
                                  <p:childTnLst>
                                    <p:set>
                                      <p:cBhvr>
                                        <p:cTn id="120" dur="1" fill="hold">
                                          <p:stCondLst>
                                            <p:cond delay="0"/>
                                          </p:stCondLst>
                                        </p:cTn>
                                        <p:tgtEl>
                                          <p:spTgt spid="28"/>
                                        </p:tgtEl>
                                        <p:attrNameLst>
                                          <p:attrName>style.visibility</p:attrName>
                                        </p:attrNameLst>
                                      </p:cBhvr>
                                      <p:to>
                                        <p:strVal val="visible"/>
                                      </p:to>
                                    </p:set>
                                    <p:anim calcmode="lin" valueType="num">
                                      <p:cBhvr additive="base">
                                        <p:cTn id="121" dur="500" fill="hold"/>
                                        <p:tgtEl>
                                          <p:spTgt spid="28"/>
                                        </p:tgtEl>
                                        <p:attrNameLst>
                                          <p:attrName>ppt_x</p:attrName>
                                        </p:attrNameLst>
                                      </p:cBhvr>
                                      <p:tavLst>
                                        <p:tav tm="0">
                                          <p:val>
                                            <p:strVal val="1+#ppt_w/2"/>
                                          </p:val>
                                        </p:tav>
                                        <p:tav tm="100000">
                                          <p:val>
                                            <p:strVal val="#ppt_x"/>
                                          </p:val>
                                        </p:tav>
                                      </p:tavLst>
                                    </p:anim>
                                    <p:anim calcmode="lin" valueType="num">
                                      <p:cBhvr additive="base">
                                        <p:cTn id="122" dur="500" fill="hold"/>
                                        <p:tgtEl>
                                          <p:spTgt spid="28"/>
                                        </p:tgtEl>
                                        <p:attrNameLst>
                                          <p:attrName>ppt_y</p:attrName>
                                        </p:attrNameLst>
                                      </p:cBhvr>
                                      <p:tavLst>
                                        <p:tav tm="0">
                                          <p:val>
                                            <p:strVal val="#ppt_y"/>
                                          </p:val>
                                        </p:tav>
                                        <p:tav tm="100000">
                                          <p:val>
                                            <p:strVal val="#ppt_y"/>
                                          </p:val>
                                        </p:tav>
                                      </p:tavLst>
                                    </p:anim>
                                  </p:childTnLst>
                                </p:cTn>
                              </p:par>
                              <p:par>
                                <p:cTn id="123" presetID="2" presetClass="entr" presetSubtype="2" fill="hold" grpId="25" nodeType="withEffect">
                                  <p:childTnLst>
                                    <p:set>
                                      <p:cBhvr>
                                        <p:cTn id="124" dur="1" fill="hold">
                                          <p:stCondLst>
                                            <p:cond delay="0"/>
                                          </p:stCondLst>
                                        </p:cTn>
                                        <p:tgtEl>
                                          <p:spTgt spid="29"/>
                                        </p:tgtEl>
                                        <p:attrNameLst>
                                          <p:attrName>style.visibility</p:attrName>
                                        </p:attrNameLst>
                                      </p:cBhvr>
                                      <p:to>
                                        <p:strVal val="visible"/>
                                      </p:to>
                                    </p:set>
                                    <p:anim calcmode="lin" valueType="num">
                                      <p:cBhvr additive="base">
                                        <p:cTn id="125" dur="500" fill="hold"/>
                                        <p:tgtEl>
                                          <p:spTgt spid="29"/>
                                        </p:tgtEl>
                                        <p:attrNameLst>
                                          <p:attrName>ppt_x</p:attrName>
                                        </p:attrNameLst>
                                      </p:cBhvr>
                                      <p:tavLst>
                                        <p:tav tm="0">
                                          <p:val>
                                            <p:strVal val="1+#ppt_w/2"/>
                                          </p:val>
                                        </p:tav>
                                        <p:tav tm="100000">
                                          <p:val>
                                            <p:strVal val="#ppt_x"/>
                                          </p:val>
                                        </p:tav>
                                      </p:tavLst>
                                    </p:anim>
                                    <p:anim calcmode="lin" valueType="num">
                                      <p:cBhvr additive="base">
                                        <p:cTn id="126" dur="500" fill="hold"/>
                                        <p:tgtEl>
                                          <p:spTgt spid="29"/>
                                        </p:tgtEl>
                                        <p:attrNameLst>
                                          <p:attrName>ppt_y</p:attrName>
                                        </p:attrNameLst>
                                      </p:cBhvr>
                                      <p:tavLst>
                                        <p:tav tm="0">
                                          <p:val>
                                            <p:strVal val="#ppt_y"/>
                                          </p:val>
                                        </p:tav>
                                        <p:tav tm="100000">
                                          <p:val>
                                            <p:strVal val="#ppt_y"/>
                                          </p:val>
                                        </p:tav>
                                      </p:tavLst>
                                    </p:anim>
                                  </p:childTnLst>
                                </p:cTn>
                              </p:par>
                              <p:par>
                                <p:cTn id="127" presetID="2" presetClass="entr" presetSubtype="2" fill="hold" grpId="26" nodeType="withEffect">
                                  <p:childTnLst>
                                    <p:set>
                                      <p:cBhvr>
                                        <p:cTn id="128" dur="1" fill="hold">
                                          <p:stCondLst>
                                            <p:cond delay="0"/>
                                          </p:stCondLst>
                                        </p:cTn>
                                        <p:tgtEl>
                                          <p:spTgt spid="30"/>
                                        </p:tgtEl>
                                        <p:attrNameLst>
                                          <p:attrName>style.visibility</p:attrName>
                                        </p:attrNameLst>
                                      </p:cBhvr>
                                      <p:to>
                                        <p:strVal val="visible"/>
                                      </p:to>
                                    </p:set>
                                    <p:anim calcmode="lin" valueType="num">
                                      <p:cBhvr additive="base">
                                        <p:cTn id="129" dur="500" fill="hold"/>
                                        <p:tgtEl>
                                          <p:spTgt spid="30"/>
                                        </p:tgtEl>
                                        <p:attrNameLst>
                                          <p:attrName>ppt_x</p:attrName>
                                        </p:attrNameLst>
                                      </p:cBhvr>
                                      <p:tavLst>
                                        <p:tav tm="0">
                                          <p:val>
                                            <p:strVal val="1+#ppt_w/2"/>
                                          </p:val>
                                        </p:tav>
                                        <p:tav tm="100000">
                                          <p:val>
                                            <p:strVal val="#ppt_x"/>
                                          </p:val>
                                        </p:tav>
                                      </p:tavLst>
                                    </p:anim>
                                    <p:anim calcmode="lin" valueType="num">
                                      <p:cBhvr additive="base">
                                        <p:cTn id="130" dur="500" fill="hold"/>
                                        <p:tgtEl>
                                          <p:spTgt spid="30"/>
                                        </p:tgtEl>
                                        <p:attrNameLst>
                                          <p:attrName>ppt_y</p:attrName>
                                        </p:attrNameLst>
                                      </p:cBhvr>
                                      <p:tavLst>
                                        <p:tav tm="0">
                                          <p:val>
                                            <p:strVal val="#ppt_y"/>
                                          </p:val>
                                        </p:tav>
                                        <p:tav tm="100000">
                                          <p:val>
                                            <p:strVal val="#ppt_y"/>
                                          </p:val>
                                        </p:tav>
                                      </p:tavLst>
                                    </p:anim>
                                  </p:childTnLst>
                                </p:cTn>
                              </p:par>
                              <p:par>
                                <p:cTn id="131" presetID="2" presetClass="entr" presetSubtype="2" fill="hold" grpId="27" nodeType="withEffect">
                                  <p:childTnLst>
                                    <p:set>
                                      <p:cBhvr>
                                        <p:cTn id="132" dur="1" fill="hold">
                                          <p:stCondLst>
                                            <p:cond delay="0"/>
                                          </p:stCondLst>
                                        </p:cTn>
                                        <p:tgtEl>
                                          <p:spTgt spid="31"/>
                                        </p:tgtEl>
                                        <p:attrNameLst>
                                          <p:attrName>style.visibility</p:attrName>
                                        </p:attrNameLst>
                                      </p:cBhvr>
                                      <p:to>
                                        <p:strVal val="visible"/>
                                      </p:to>
                                    </p:set>
                                    <p:anim calcmode="lin" valueType="num">
                                      <p:cBhvr additive="base">
                                        <p:cTn id="133" dur="500" fill="hold"/>
                                        <p:tgtEl>
                                          <p:spTgt spid="31"/>
                                        </p:tgtEl>
                                        <p:attrNameLst>
                                          <p:attrName>ppt_x</p:attrName>
                                        </p:attrNameLst>
                                      </p:cBhvr>
                                      <p:tavLst>
                                        <p:tav tm="0">
                                          <p:val>
                                            <p:strVal val="1+#ppt_w/2"/>
                                          </p:val>
                                        </p:tav>
                                        <p:tav tm="100000">
                                          <p:val>
                                            <p:strVal val="#ppt_x"/>
                                          </p:val>
                                        </p:tav>
                                      </p:tavLst>
                                    </p:anim>
                                    <p:anim calcmode="lin" valueType="num">
                                      <p:cBhvr additive="base">
                                        <p:cTn id="134" dur="500" fill="hold"/>
                                        <p:tgtEl>
                                          <p:spTgt spid="31"/>
                                        </p:tgtEl>
                                        <p:attrNameLst>
                                          <p:attrName>ppt_y</p:attrName>
                                        </p:attrNameLst>
                                      </p:cBhvr>
                                      <p:tavLst>
                                        <p:tav tm="0">
                                          <p:val>
                                            <p:strVal val="#ppt_y"/>
                                          </p:val>
                                        </p:tav>
                                        <p:tav tm="100000">
                                          <p:val>
                                            <p:strVal val="#ppt_y"/>
                                          </p:val>
                                        </p:tav>
                                      </p:tavLst>
                                    </p:anim>
                                  </p:childTnLst>
                                </p:cTn>
                              </p:par>
                              <p:par>
                                <p:cTn id="135" presetID="2" presetClass="entr" presetSubtype="2" fill="hold" grpId="28" nodeType="withEffect">
                                  <p:childTnLst>
                                    <p:set>
                                      <p:cBhvr>
                                        <p:cTn id="136" dur="1" fill="hold">
                                          <p:stCondLst>
                                            <p:cond delay="0"/>
                                          </p:stCondLst>
                                        </p:cTn>
                                        <p:tgtEl>
                                          <p:spTgt spid="32"/>
                                        </p:tgtEl>
                                        <p:attrNameLst>
                                          <p:attrName>style.visibility</p:attrName>
                                        </p:attrNameLst>
                                      </p:cBhvr>
                                      <p:to>
                                        <p:strVal val="visible"/>
                                      </p:to>
                                    </p:set>
                                    <p:anim calcmode="lin" valueType="num">
                                      <p:cBhvr additive="base">
                                        <p:cTn id="137" dur="500" fill="hold"/>
                                        <p:tgtEl>
                                          <p:spTgt spid="32"/>
                                        </p:tgtEl>
                                        <p:attrNameLst>
                                          <p:attrName>ppt_x</p:attrName>
                                        </p:attrNameLst>
                                      </p:cBhvr>
                                      <p:tavLst>
                                        <p:tav tm="0">
                                          <p:val>
                                            <p:strVal val="1+#ppt_w/2"/>
                                          </p:val>
                                        </p:tav>
                                        <p:tav tm="100000">
                                          <p:val>
                                            <p:strVal val="#ppt_x"/>
                                          </p:val>
                                        </p:tav>
                                      </p:tavLst>
                                    </p:anim>
                                    <p:anim calcmode="lin" valueType="num">
                                      <p:cBhvr additive="base">
                                        <p:cTn id="138"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1" animBg="1"/>
      <p:bldP spid="6" grpId="2" animBg="1"/>
      <p:bldP spid="7" grpId="3" animBg="1"/>
      <p:bldP spid="8" grpId="4" animBg="1"/>
      <p:bldP spid="9" grpId="5"/>
      <p:bldP spid="10" grpId="6"/>
      <p:bldP spid="11" grpId="7"/>
      <p:bldP spid="12" grpId="8"/>
      <p:bldP spid="13" grpId="9" animBg="1"/>
      <p:bldP spid="14" grpId="10" animBg="1"/>
      <p:bldP spid="15" grpId="11" animBg="1"/>
      <p:bldP spid="16" grpId="12" animBg="1"/>
      <p:bldP spid="17" grpId="13" animBg="1"/>
      <p:bldP spid="18" grpId="14" animBg="1"/>
      <p:bldP spid="19" grpId="15" animBg="1"/>
      <p:bldP spid="20" grpId="16" animBg="1"/>
      <p:bldP spid="21" grpId="17" animBg="1"/>
      <p:bldP spid="22" grpId="18" animBg="1"/>
      <p:bldP spid="23" grpId="19" animBg="1"/>
      <p:bldP spid="24" grpId="20" animBg="1"/>
      <p:bldP spid="25" grpId="21" animBg="1"/>
      <p:bldP spid="26" grpId="22" animBg="1"/>
      <p:bldP spid="27" grpId="23" animBg="1"/>
      <p:bldP spid="28" grpId="24" animBg="1"/>
      <p:bldP spid="29" grpId="25" animBg="1"/>
      <p:bldP spid="30" grpId="26" animBg="1"/>
      <p:bldP spid="31" grpId="27" animBg="1"/>
      <p:bldP spid="32" grpId="28" animBg="1"/>
      <p:bldP spid="33" grpId="29"/>
      <p:bldP spid="34" grpId="3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p:cNvSpPr>
            <a:spLocks noEditPoints="1"/>
          </p:cNvSpPr>
          <p:nvPr/>
        </p:nvSpPr>
        <p:spPr bwMode="auto">
          <a:xfrm flipH="1">
            <a:off x="663005" y="2292192"/>
            <a:ext cx="2633181" cy="3489872"/>
          </a:xfrm>
          <a:custGeom>
            <a:avLst/>
            <a:gdLst>
              <a:gd name="T0" fmla="*/ 1132 w 2427"/>
              <a:gd name="T1" fmla="*/ 3164 h 3218"/>
              <a:gd name="T2" fmla="*/ 1103 w 2427"/>
              <a:gd name="T3" fmla="*/ 3002 h 3218"/>
              <a:gd name="T4" fmla="*/ 888 w 2427"/>
              <a:gd name="T5" fmla="*/ 2524 h 3218"/>
              <a:gd name="T6" fmla="*/ 681 w 2427"/>
              <a:gd name="T7" fmla="*/ 2512 h 3218"/>
              <a:gd name="T8" fmla="*/ 563 w 2427"/>
              <a:gd name="T9" fmla="*/ 2520 h 3218"/>
              <a:gd name="T10" fmla="*/ 270 w 2427"/>
              <a:gd name="T11" fmla="*/ 2454 h 3218"/>
              <a:gd name="T12" fmla="*/ 241 w 2427"/>
              <a:gd name="T13" fmla="*/ 2186 h 3218"/>
              <a:gd name="T14" fmla="*/ 195 w 2427"/>
              <a:gd name="T15" fmla="*/ 1972 h 3218"/>
              <a:gd name="T16" fmla="*/ 209 w 2427"/>
              <a:gd name="T17" fmla="*/ 1949 h 3218"/>
              <a:gd name="T18" fmla="*/ 156 w 2427"/>
              <a:gd name="T19" fmla="*/ 1889 h 3218"/>
              <a:gd name="T20" fmla="*/ 174 w 2427"/>
              <a:gd name="T21" fmla="*/ 1772 h 3218"/>
              <a:gd name="T22" fmla="*/ 111 w 2427"/>
              <a:gd name="T23" fmla="*/ 1781 h 3218"/>
              <a:gd name="T24" fmla="*/ 38 w 2427"/>
              <a:gd name="T25" fmla="*/ 1595 h 3218"/>
              <a:gd name="T26" fmla="*/ 154 w 2427"/>
              <a:gd name="T27" fmla="*/ 1399 h 3218"/>
              <a:gd name="T28" fmla="*/ 338 w 2427"/>
              <a:gd name="T29" fmla="*/ 504 h 3218"/>
              <a:gd name="T30" fmla="*/ 1090 w 2427"/>
              <a:gd name="T31" fmla="*/ 5 h 3218"/>
              <a:gd name="T32" fmla="*/ 2084 w 2427"/>
              <a:gd name="T33" fmla="*/ 244 h 3218"/>
              <a:gd name="T34" fmla="*/ 2258 w 2427"/>
              <a:gd name="T35" fmla="*/ 1562 h 3218"/>
              <a:gd name="T36" fmla="*/ 2026 w 2427"/>
              <a:gd name="T37" fmla="*/ 2008 h 3218"/>
              <a:gd name="T38" fmla="*/ 2036 w 2427"/>
              <a:gd name="T39" fmla="*/ 2679 h 3218"/>
              <a:gd name="T40" fmla="*/ 2055 w 2427"/>
              <a:gd name="T41" fmla="*/ 2773 h 3218"/>
              <a:gd name="T42" fmla="*/ 2070 w 2427"/>
              <a:gd name="T43" fmla="*/ 2839 h 3218"/>
              <a:gd name="T44" fmla="*/ 1460 w 2427"/>
              <a:gd name="T45" fmla="*/ 3147 h 3218"/>
              <a:gd name="T46" fmla="*/ 1288 w 2427"/>
              <a:gd name="T47" fmla="*/ 3193 h 3218"/>
              <a:gd name="T48" fmla="*/ 1219 w 2427"/>
              <a:gd name="T49" fmla="*/ 3213 h 3218"/>
              <a:gd name="T50" fmla="*/ 779 w 2427"/>
              <a:gd name="T51" fmla="*/ 2421 h 3218"/>
              <a:gd name="T52" fmla="*/ 1136 w 2427"/>
              <a:gd name="T53" fmla="*/ 2739 h 3218"/>
              <a:gd name="T54" fmla="*/ 1206 w 2427"/>
              <a:gd name="T55" fmla="*/ 3103 h 3218"/>
              <a:gd name="T56" fmla="*/ 1264 w 2427"/>
              <a:gd name="T57" fmla="*/ 3112 h 3218"/>
              <a:gd name="T58" fmla="*/ 1438 w 2427"/>
              <a:gd name="T59" fmla="*/ 3066 h 3218"/>
              <a:gd name="T60" fmla="*/ 1989 w 2427"/>
              <a:gd name="T61" fmla="*/ 2864 h 3218"/>
              <a:gd name="T62" fmla="*/ 1972 w 2427"/>
              <a:gd name="T63" fmla="*/ 2790 h 3218"/>
              <a:gd name="T64" fmla="*/ 1953 w 2427"/>
              <a:gd name="T65" fmla="*/ 2697 h 3218"/>
              <a:gd name="T66" fmla="*/ 1947 w 2427"/>
              <a:gd name="T67" fmla="*/ 1976 h 3218"/>
              <a:gd name="T68" fmla="*/ 2182 w 2427"/>
              <a:gd name="T69" fmla="*/ 1526 h 3218"/>
              <a:gd name="T70" fmla="*/ 2033 w 2427"/>
              <a:gd name="T71" fmla="*/ 311 h 3218"/>
              <a:gd name="T72" fmla="*/ 1097 w 2427"/>
              <a:gd name="T73" fmla="*/ 89 h 3218"/>
              <a:gd name="T74" fmla="*/ 341 w 2427"/>
              <a:gd name="T75" fmla="*/ 1039 h 3218"/>
              <a:gd name="T76" fmla="*/ 182 w 2427"/>
              <a:gd name="T77" fmla="*/ 1517 h 3218"/>
              <a:gd name="T78" fmla="*/ 107 w 2427"/>
              <a:gd name="T79" fmla="*/ 1696 h 3218"/>
              <a:gd name="T80" fmla="*/ 138 w 2427"/>
              <a:gd name="T81" fmla="*/ 1692 h 3218"/>
              <a:gd name="T82" fmla="*/ 257 w 2427"/>
              <a:gd name="T83" fmla="*/ 1757 h 3218"/>
              <a:gd name="T84" fmla="*/ 238 w 2427"/>
              <a:gd name="T85" fmla="*/ 1868 h 3218"/>
              <a:gd name="T86" fmla="*/ 289 w 2427"/>
              <a:gd name="T87" fmla="*/ 1915 h 3218"/>
              <a:gd name="T88" fmla="*/ 269 w 2427"/>
              <a:gd name="T89" fmla="*/ 2012 h 3218"/>
              <a:gd name="T90" fmla="*/ 325 w 2427"/>
              <a:gd name="T91" fmla="*/ 2177 h 3218"/>
              <a:gd name="T92" fmla="*/ 337 w 2427"/>
              <a:gd name="T93" fmla="*/ 2404 h 3218"/>
              <a:gd name="T94" fmla="*/ 556 w 2427"/>
              <a:gd name="T95" fmla="*/ 2436 h 3218"/>
              <a:gd name="T96" fmla="*/ 674 w 2427"/>
              <a:gd name="T97" fmla="*/ 2428 h 3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27" h="3218">
                <a:moveTo>
                  <a:pt x="1190" y="3218"/>
                </a:moveTo>
                <a:cubicBezTo>
                  <a:pt x="1169" y="3218"/>
                  <a:pt x="1142" y="3208"/>
                  <a:pt x="1132" y="3164"/>
                </a:cubicBezTo>
                <a:cubicBezTo>
                  <a:pt x="1129" y="3150"/>
                  <a:pt x="1126" y="3136"/>
                  <a:pt x="1123" y="3119"/>
                </a:cubicBezTo>
                <a:cubicBezTo>
                  <a:pt x="1115" y="3080"/>
                  <a:pt x="1109" y="3040"/>
                  <a:pt x="1103" y="3002"/>
                </a:cubicBezTo>
                <a:cubicBezTo>
                  <a:pt x="1091" y="2922"/>
                  <a:pt x="1078" y="2840"/>
                  <a:pt x="1055" y="2762"/>
                </a:cubicBezTo>
                <a:cubicBezTo>
                  <a:pt x="1018" y="2633"/>
                  <a:pt x="963" y="2555"/>
                  <a:pt x="888" y="2524"/>
                </a:cubicBezTo>
                <a:cubicBezTo>
                  <a:pt x="857" y="2511"/>
                  <a:pt x="822" y="2506"/>
                  <a:pt x="779" y="2506"/>
                </a:cubicBezTo>
                <a:cubicBezTo>
                  <a:pt x="747" y="2506"/>
                  <a:pt x="714" y="2509"/>
                  <a:pt x="681" y="2512"/>
                </a:cubicBezTo>
                <a:cubicBezTo>
                  <a:pt x="657" y="2514"/>
                  <a:pt x="631" y="2516"/>
                  <a:pt x="606" y="2517"/>
                </a:cubicBezTo>
                <a:cubicBezTo>
                  <a:pt x="593" y="2518"/>
                  <a:pt x="579" y="2519"/>
                  <a:pt x="563" y="2520"/>
                </a:cubicBezTo>
                <a:cubicBezTo>
                  <a:pt x="534" y="2523"/>
                  <a:pt x="500" y="2525"/>
                  <a:pt x="467" y="2525"/>
                </a:cubicBezTo>
                <a:cubicBezTo>
                  <a:pt x="405" y="2525"/>
                  <a:pt x="317" y="2518"/>
                  <a:pt x="270" y="2454"/>
                </a:cubicBezTo>
                <a:cubicBezTo>
                  <a:pt x="228" y="2398"/>
                  <a:pt x="234" y="2327"/>
                  <a:pt x="239" y="2264"/>
                </a:cubicBezTo>
                <a:cubicBezTo>
                  <a:pt x="241" y="2236"/>
                  <a:pt x="243" y="2209"/>
                  <a:pt x="241" y="2186"/>
                </a:cubicBezTo>
                <a:cubicBezTo>
                  <a:pt x="239" y="2165"/>
                  <a:pt x="227" y="2148"/>
                  <a:pt x="213" y="2128"/>
                </a:cubicBezTo>
                <a:cubicBezTo>
                  <a:pt x="190" y="2095"/>
                  <a:pt x="155" y="2045"/>
                  <a:pt x="195" y="1972"/>
                </a:cubicBezTo>
                <a:cubicBezTo>
                  <a:pt x="198" y="1967"/>
                  <a:pt x="200" y="1963"/>
                  <a:pt x="203" y="1959"/>
                </a:cubicBezTo>
                <a:cubicBezTo>
                  <a:pt x="205" y="1956"/>
                  <a:pt x="207" y="1952"/>
                  <a:pt x="209" y="1949"/>
                </a:cubicBezTo>
                <a:cubicBezTo>
                  <a:pt x="208" y="1948"/>
                  <a:pt x="206" y="1947"/>
                  <a:pt x="205" y="1946"/>
                </a:cubicBezTo>
                <a:cubicBezTo>
                  <a:pt x="190" y="1938"/>
                  <a:pt x="164" y="1924"/>
                  <a:pt x="156" y="1889"/>
                </a:cubicBezTo>
                <a:cubicBezTo>
                  <a:pt x="149" y="1858"/>
                  <a:pt x="159" y="1830"/>
                  <a:pt x="166" y="1808"/>
                </a:cubicBezTo>
                <a:cubicBezTo>
                  <a:pt x="171" y="1794"/>
                  <a:pt x="175" y="1781"/>
                  <a:pt x="174" y="1772"/>
                </a:cubicBezTo>
                <a:cubicBezTo>
                  <a:pt x="168" y="1772"/>
                  <a:pt x="161" y="1774"/>
                  <a:pt x="153" y="1775"/>
                </a:cubicBezTo>
                <a:cubicBezTo>
                  <a:pt x="140" y="1778"/>
                  <a:pt x="126" y="1781"/>
                  <a:pt x="111" y="1781"/>
                </a:cubicBezTo>
                <a:cubicBezTo>
                  <a:pt x="90" y="1781"/>
                  <a:pt x="73" y="1775"/>
                  <a:pt x="59" y="1765"/>
                </a:cubicBezTo>
                <a:cubicBezTo>
                  <a:pt x="8" y="1729"/>
                  <a:pt x="0" y="1665"/>
                  <a:pt x="38" y="1595"/>
                </a:cubicBezTo>
                <a:cubicBezTo>
                  <a:pt x="60" y="1553"/>
                  <a:pt x="85" y="1512"/>
                  <a:pt x="110" y="1472"/>
                </a:cubicBezTo>
                <a:cubicBezTo>
                  <a:pt x="125" y="1448"/>
                  <a:pt x="140" y="1424"/>
                  <a:pt x="154" y="1399"/>
                </a:cubicBezTo>
                <a:cubicBezTo>
                  <a:pt x="212" y="1300"/>
                  <a:pt x="269" y="1181"/>
                  <a:pt x="257" y="1047"/>
                </a:cubicBezTo>
                <a:cubicBezTo>
                  <a:pt x="240" y="854"/>
                  <a:pt x="265" y="686"/>
                  <a:pt x="338" y="504"/>
                </a:cubicBezTo>
                <a:cubicBezTo>
                  <a:pt x="400" y="351"/>
                  <a:pt x="502" y="229"/>
                  <a:pt x="641" y="142"/>
                </a:cubicBezTo>
                <a:cubicBezTo>
                  <a:pt x="767" y="64"/>
                  <a:pt x="919" y="17"/>
                  <a:pt x="1090" y="5"/>
                </a:cubicBezTo>
                <a:cubicBezTo>
                  <a:pt x="1136" y="1"/>
                  <a:pt x="1183" y="0"/>
                  <a:pt x="1230" y="0"/>
                </a:cubicBezTo>
                <a:cubicBezTo>
                  <a:pt x="1429" y="0"/>
                  <a:pt x="1804" y="31"/>
                  <a:pt x="2084" y="244"/>
                </a:cubicBezTo>
                <a:cubicBezTo>
                  <a:pt x="2257" y="376"/>
                  <a:pt x="2363" y="554"/>
                  <a:pt x="2390" y="760"/>
                </a:cubicBezTo>
                <a:cubicBezTo>
                  <a:pt x="2427" y="1042"/>
                  <a:pt x="2385" y="1297"/>
                  <a:pt x="2258" y="1562"/>
                </a:cubicBezTo>
                <a:cubicBezTo>
                  <a:pt x="2227" y="1627"/>
                  <a:pt x="2191" y="1691"/>
                  <a:pt x="2156" y="1752"/>
                </a:cubicBezTo>
                <a:cubicBezTo>
                  <a:pt x="2109" y="1835"/>
                  <a:pt x="2061" y="1920"/>
                  <a:pt x="2026" y="2008"/>
                </a:cubicBezTo>
                <a:cubicBezTo>
                  <a:pt x="1979" y="2124"/>
                  <a:pt x="1966" y="2261"/>
                  <a:pt x="1988" y="2425"/>
                </a:cubicBezTo>
                <a:cubicBezTo>
                  <a:pt x="1999" y="2510"/>
                  <a:pt x="2018" y="2596"/>
                  <a:pt x="2036" y="2679"/>
                </a:cubicBezTo>
                <a:cubicBezTo>
                  <a:pt x="2040" y="2701"/>
                  <a:pt x="2040" y="2701"/>
                  <a:pt x="2040" y="2701"/>
                </a:cubicBezTo>
                <a:cubicBezTo>
                  <a:pt x="2046" y="2725"/>
                  <a:pt x="2050" y="2749"/>
                  <a:pt x="2055" y="2773"/>
                </a:cubicBezTo>
                <a:cubicBezTo>
                  <a:pt x="2058" y="2788"/>
                  <a:pt x="2061" y="2803"/>
                  <a:pt x="2064" y="2818"/>
                </a:cubicBezTo>
                <a:cubicBezTo>
                  <a:pt x="2065" y="2824"/>
                  <a:pt x="2068" y="2831"/>
                  <a:pt x="2070" y="2839"/>
                </a:cubicBezTo>
                <a:cubicBezTo>
                  <a:pt x="2082" y="2878"/>
                  <a:pt x="2103" y="2949"/>
                  <a:pt x="2041" y="2985"/>
                </a:cubicBezTo>
                <a:cubicBezTo>
                  <a:pt x="2024" y="2995"/>
                  <a:pt x="1936" y="3021"/>
                  <a:pt x="1460" y="3147"/>
                </a:cubicBezTo>
                <a:cubicBezTo>
                  <a:pt x="1383" y="3167"/>
                  <a:pt x="1323" y="3183"/>
                  <a:pt x="1308" y="3188"/>
                </a:cubicBezTo>
                <a:cubicBezTo>
                  <a:pt x="1288" y="3193"/>
                  <a:pt x="1288" y="3193"/>
                  <a:pt x="1288" y="3193"/>
                </a:cubicBezTo>
                <a:cubicBezTo>
                  <a:pt x="1266" y="3200"/>
                  <a:pt x="1244" y="3206"/>
                  <a:pt x="1222" y="3212"/>
                </a:cubicBezTo>
                <a:cubicBezTo>
                  <a:pt x="1219" y="3213"/>
                  <a:pt x="1219" y="3213"/>
                  <a:pt x="1219" y="3213"/>
                </a:cubicBezTo>
                <a:cubicBezTo>
                  <a:pt x="1210" y="3215"/>
                  <a:pt x="1200" y="3218"/>
                  <a:pt x="1190" y="3218"/>
                </a:cubicBezTo>
                <a:close/>
                <a:moveTo>
                  <a:pt x="779" y="2421"/>
                </a:moveTo>
                <a:cubicBezTo>
                  <a:pt x="834" y="2421"/>
                  <a:pt x="878" y="2429"/>
                  <a:pt x="920" y="2446"/>
                </a:cubicBezTo>
                <a:cubicBezTo>
                  <a:pt x="1020" y="2487"/>
                  <a:pt x="1091" y="2583"/>
                  <a:pt x="1136" y="2739"/>
                </a:cubicBezTo>
                <a:cubicBezTo>
                  <a:pt x="1160" y="2821"/>
                  <a:pt x="1174" y="2907"/>
                  <a:pt x="1187" y="2989"/>
                </a:cubicBezTo>
                <a:cubicBezTo>
                  <a:pt x="1192" y="3026"/>
                  <a:pt x="1199" y="3065"/>
                  <a:pt x="1206" y="3103"/>
                </a:cubicBezTo>
                <a:cubicBezTo>
                  <a:pt x="1207" y="3112"/>
                  <a:pt x="1209" y="3120"/>
                  <a:pt x="1210" y="3128"/>
                </a:cubicBezTo>
                <a:cubicBezTo>
                  <a:pt x="1228" y="3123"/>
                  <a:pt x="1246" y="3117"/>
                  <a:pt x="1264" y="3112"/>
                </a:cubicBezTo>
                <a:cubicBezTo>
                  <a:pt x="1284" y="3107"/>
                  <a:pt x="1284" y="3107"/>
                  <a:pt x="1284" y="3107"/>
                </a:cubicBezTo>
                <a:cubicBezTo>
                  <a:pt x="1300" y="3102"/>
                  <a:pt x="1358" y="3087"/>
                  <a:pt x="1438" y="3066"/>
                </a:cubicBezTo>
                <a:cubicBezTo>
                  <a:pt x="1607" y="3021"/>
                  <a:pt x="1955" y="2929"/>
                  <a:pt x="1999" y="2912"/>
                </a:cubicBezTo>
                <a:cubicBezTo>
                  <a:pt x="2001" y="2903"/>
                  <a:pt x="1993" y="2876"/>
                  <a:pt x="1989" y="2864"/>
                </a:cubicBezTo>
                <a:cubicBezTo>
                  <a:pt x="1986" y="2854"/>
                  <a:pt x="1983" y="2845"/>
                  <a:pt x="1982" y="2835"/>
                </a:cubicBezTo>
                <a:cubicBezTo>
                  <a:pt x="1978" y="2820"/>
                  <a:pt x="1975" y="2805"/>
                  <a:pt x="1972" y="2790"/>
                </a:cubicBezTo>
                <a:cubicBezTo>
                  <a:pt x="1968" y="2766"/>
                  <a:pt x="1963" y="2742"/>
                  <a:pt x="1958" y="2718"/>
                </a:cubicBezTo>
                <a:cubicBezTo>
                  <a:pt x="1953" y="2697"/>
                  <a:pt x="1953" y="2697"/>
                  <a:pt x="1953" y="2697"/>
                </a:cubicBezTo>
                <a:cubicBezTo>
                  <a:pt x="1935" y="2612"/>
                  <a:pt x="1916" y="2524"/>
                  <a:pt x="1904" y="2436"/>
                </a:cubicBezTo>
                <a:cubicBezTo>
                  <a:pt x="1881" y="2257"/>
                  <a:pt x="1895" y="2106"/>
                  <a:pt x="1947" y="1976"/>
                </a:cubicBezTo>
                <a:cubicBezTo>
                  <a:pt x="1985" y="1884"/>
                  <a:pt x="2035" y="1796"/>
                  <a:pt x="2083" y="1711"/>
                </a:cubicBezTo>
                <a:cubicBezTo>
                  <a:pt x="2117" y="1650"/>
                  <a:pt x="2152" y="1588"/>
                  <a:pt x="2182" y="1526"/>
                </a:cubicBezTo>
                <a:cubicBezTo>
                  <a:pt x="2302" y="1276"/>
                  <a:pt x="2341" y="1036"/>
                  <a:pt x="2306" y="771"/>
                </a:cubicBezTo>
                <a:cubicBezTo>
                  <a:pt x="2282" y="588"/>
                  <a:pt x="2188" y="429"/>
                  <a:pt x="2033" y="311"/>
                </a:cubicBezTo>
                <a:cubicBezTo>
                  <a:pt x="1772" y="114"/>
                  <a:pt x="1418" y="84"/>
                  <a:pt x="1230" y="84"/>
                </a:cubicBezTo>
                <a:cubicBezTo>
                  <a:pt x="1185" y="84"/>
                  <a:pt x="1140" y="86"/>
                  <a:pt x="1097" y="89"/>
                </a:cubicBezTo>
                <a:cubicBezTo>
                  <a:pt x="904" y="103"/>
                  <a:pt x="559" y="180"/>
                  <a:pt x="417" y="535"/>
                </a:cubicBezTo>
                <a:cubicBezTo>
                  <a:pt x="349" y="705"/>
                  <a:pt x="325" y="860"/>
                  <a:pt x="341" y="1039"/>
                </a:cubicBezTo>
                <a:cubicBezTo>
                  <a:pt x="355" y="1198"/>
                  <a:pt x="291" y="1332"/>
                  <a:pt x="227" y="1442"/>
                </a:cubicBezTo>
                <a:cubicBezTo>
                  <a:pt x="212" y="1467"/>
                  <a:pt x="197" y="1492"/>
                  <a:pt x="182" y="1517"/>
                </a:cubicBezTo>
                <a:cubicBezTo>
                  <a:pt x="158" y="1555"/>
                  <a:pt x="133" y="1595"/>
                  <a:pt x="112" y="1635"/>
                </a:cubicBezTo>
                <a:cubicBezTo>
                  <a:pt x="96" y="1665"/>
                  <a:pt x="94" y="1686"/>
                  <a:pt x="107" y="1696"/>
                </a:cubicBezTo>
                <a:cubicBezTo>
                  <a:pt x="108" y="1696"/>
                  <a:pt x="109" y="1696"/>
                  <a:pt x="111" y="1696"/>
                </a:cubicBezTo>
                <a:cubicBezTo>
                  <a:pt x="118" y="1696"/>
                  <a:pt x="128" y="1694"/>
                  <a:pt x="138" y="1692"/>
                </a:cubicBezTo>
                <a:cubicBezTo>
                  <a:pt x="151" y="1690"/>
                  <a:pt x="164" y="1687"/>
                  <a:pt x="178" y="1687"/>
                </a:cubicBezTo>
                <a:cubicBezTo>
                  <a:pt x="221" y="1687"/>
                  <a:pt x="250" y="1713"/>
                  <a:pt x="257" y="1757"/>
                </a:cubicBezTo>
                <a:cubicBezTo>
                  <a:pt x="262" y="1786"/>
                  <a:pt x="253" y="1813"/>
                  <a:pt x="246" y="1834"/>
                </a:cubicBezTo>
                <a:cubicBezTo>
                  <a:pt x="242" y="1847"/>
                  <a:pt x="238" y="1860"/>
                  <a:pt x="238" y="1868"/>
                </a:cubicBezTo>
                <a:cubicBezTo>
                  <a:pt x="240" y="1869"/>
                  <a:pt x="243" y="1871"/>
                  <a:pt x="245" y="1872"/>
                </a:cubicBezTo>
                <a:cubicBezTo>
                  <a:pt x="258" y="1879"/>
                  <a:pt x="278" y="1890"/>
                  <a:pt x="289" y="1915"/>
                </a:cubicBezTo>
                <a:cubicBezTo>
                  <a:pt x="306" y="1953"/>
                  <a:pt x="285" y="1986"/>
                  <a:pt x="274" y="2003"/>
                </a:cubicBezTo>
                <a:cubicBezTo>
                  <a:pt x="272" y="2007"/>
                  <a:pt x="271" y="2010"/>
                  <a:pt x="269" y="2012"/>
                </a:cubicBezTo>
                <a:cubicBezTo>
                  <a:pt x="255" y="2039"/>
                  <a:pt x="259" y="2047"/>
                  <a:pt x="282" y="2080"/>
                </a:cubicBezTo>
                <a:cubicBezTo>
                  <a:pt x="299" y="2104"/>
                  <a:pt x="320" y="2134"/>
                  <a:pt x="325" y="2177"/>
                </a:cubicBezTo>
                <a:cubicBezTo>
                  <a:pt x="328" y="2208"/>
                  <a:pt x="325" y="2240"/>
                  <a:pt x="323" y="2271"/>
                </a:cubicBezTo>
                <a:cubicBezTo>
                  <a:pt x="319" y="2324"/>
                  <a:pt x="314" y="2373"/>
                  <a:pt x="337" y="2404"/>
                </a:cubicBezTo>
                <a:cubicBezTo>
                  <a:pt x="356" y="2428"/>
                  <a:pt x="399" y="2441"/>
                  <a:pt x="467" y="2441"/>
                </a:cubicBezTo>
                <a:cubicBezTo>
                  <a:pt x="497" y="2441"/>
                  <a:pt x="529" y="2438"/>
                  <a:pt x="556" y="2436"/>
                </a:cubicBezTo>
                <a:cubicBezTo>
                  <a:pt x="573" y="2435"/>
                  <a:pt x="588" y="2434"/>
                  <a:pt x="602" y="2433"/>
                </a:cubicBezTo>
                <a:cubicBezTo>
                  <a:pt x="625" y="2432"/>
                  <a:pt x="649" y="2430"/>
                  <a:pt x="674" y="2428"/>
                </a:cubicBezTo>
                <a:cubicBezTo>
                  <a:pt x="708" y="2425"/>
                  <a:pt x="743" y="2421"/>
                  <a:pt x="779" y="2421"/>
                </a:cubicBezTo>
                <a:close/>
              </a:path>
            </a:pathLst>
          </a:custGeom>
          <a:solidFill>
            <a:srgbClr val="19A3BD"/>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grpSp>
        <p:nvGrpSpPr>
          <p:cNvPr id="4" name="组合 3"/>
          <p:cNvGrpSpPr/>
          <p:nvPr/>
        </p:nvGrpSpPr>
        <p:grpSpPr>
          <a:xfrm flipH="1">
            <a:off x="1231857" y="2658047"/>
            <a:ext cx="1288502" cy="1976623"/>
            <a:chOff x="8575675" y="857250"/>
            <a:chExt cx="1631950" cy="2503488"/>
          </a:xfrm>
          <a:solidFill>
            <a:srgbClr val="A2D7DB"/>
          </a:solidFill>
        </p:grpSpPr>
        <p:sp>
          <p:nvSpPr>
            <p:cNvPr id="5" name="Freeform 6"/>
            <p:cNvSpPr/>
            <p:nvPr/>
          </p:nvSpPr>
          <p:spPr bwMode="auto">
            <a:xfrm>
              <a:off x="9074150" y="2714625"/>
              <a:ext cx="628650" cy="121523"/>
            </a:xfrm>
            <a:custGeom>
              <a:avLst/>
              <a:gdLst>
                <a:gd name="T0" fmla="*/ 320 w 349"/>
                <a:gd name="T1" fmla="*/ 0 h 71"/>
                <a:gd name="T2" fmla="*/ 29 w 349"/>
                <a:gd name="T3" fmla="*/ 0 h 71"/>
                <a:gd name="T4" fmla="*/ 0 w 349"/>
                <a:gd name="T5" fmla="*/ 28 h 71"/>
                <a:gd name="T6" fmla="*/ 0 w 349"/>
                <a:gd name="T7" fmla="*/ 42 h 71"/>
                <a:gd name="T8" fmla="*/ 29 w 349"/>
                <a:gd name="T9" fmla="*/ 71 h 71"/>
                <a:gd name="T10" fmla="*/ 320 w 349"/>
                <a:gd name="T11" fmla="*/ 71 h 71"/>
                <a:gd name="T12" fmla="*/ 349 w 349"/>
                <a:gd name="T13" fmla="*/ 42 h 71"/>
                <a:gd name="T14" fmla="*/ 349 w 349"/>
                <a:gd name="T15" fmla="*/ 28 h 71"/>
                <a:gd name="T16" fmla="*/ 320 w 349"/>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71">
                  <a:moveTo>
                    <a:pt x="320" y="0"/>
                  </a:moveTo>
                  <a:cubicBezTo>
                    <a:pt x="29" y="0"/>
                    <a:pt x="29" y="0"/>
                    <a:pt x="29" y="0"/>
                  </a:cubicBezTo>
                  <a:cubicBezTo>
                    <a:pt x="13" y="0"/>
                    <a:pt x="0" y="13"/>
                    <a:pt x="0" y="28"/>
                  </a:cubicBezTo>
                  <a:cubicBezTo>
                    <a:pt x="0" y="42"/>
                    <a:pt x="0" y="42"/>
                    <a:pt x="0" y="42"/>
                  </a:cubicBezTo>
                  <a:cubicBezTo>
                    <a:pt x="0" y="58"/>
                    <a:pt x="13" y="71"/>
                    <a:pt x="29" y="71"/>
                  </a:cubicBezTo>
                  <a:cubicBezTo>
                    <a:pt x="320" y="71"/>
                    <a:pt x="320" y="71"/>
                    <a:pt x="320" y="71"/>
                  </a:cubicBezTo>
                  <a:cubicBezTo>
                    <a:pt x="336" y="71"/>
                    <a:pt x="349" y="58"/>
                    <a:pt x="349" y="42"/>
                  </a:cubicBezTo>
                  <a:cubicBezTo>
                    <a:pt x="349" y="28"/>
                    <a:pt x="349" y="28"/>
                    <a:pt x="349" y="28"/>
                  </a:cubicBezTo>
                  <a:cubicBezTo>
                    <a:pt x="349" y="13"/>
                    <a:pt x="336" y="0"/>
                    <a:pt x="320" y="0"/>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6" name="Freeform 7"/>
            <p:cNvSpPr/>
            <p:nvPr/>
          </p:nvSpPr>
          <p:spPr bwMode="auto">
            <a:xfrm>
              <a:off x="9074150" y="2853645"/>
              <a:ext cx="628650" cy="121523"/>
            </a:xfrm>
            <a:custGeom>
              <a:avLst/>
              <a:gdLst>
                <a:gd name="T0" fmla="*/ 320 w 349"/>
                <a:gd name="T1" fmla="*/ 0 h 71"/>
                <a:gd name="T2" fmla="*/ 29 w 349"/>
                <a:gd name="T3" fmla="*/ 0 h 71"/>
                <a:gd name="T4" fmla="*/ 0 w 349"/>
                <a:gd name="T5" fmla="*/ 29 h 71"/>
                <a:gd name="T6" fmla="*/ 0 w 349"/>
                <a:gd name="T7" fmla="*/ 42 h 71"/>
                <a:gd name="T8" fmla="*/ 29 w 349"/>
                <a:gd name="T9" fmla="*/ 71 h 71"/>
                <a:gd name="T10" fmla="*/ 320 w 349"/>
                <a:gd name="T11" fmla="*/ 71 h 71"/>
                <a:gd name="T12" fmla="*/ 349 w 349"/>
                <a:gd name="T13" fmla="*/ 42 h 71"/>
                <a:gd name="T14" fmla="*/ 349 w 349"/>
                <a:gd name="T15" fmla="*/ 29 h 71"/>
                <a:gd name="T16" fmla="*/ 320 w 349"/>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9" h="71">
                  <a:moveTo>
                    <a:pt x="320" y="0"/>
                  </a:moveTo>
                  <a:cubicBezTo>
                    <a:pt x="29" y="0"/>
                    <a:pt x="29" y="0"/>
                    <a:pt x="29" y="0"/>
                  </a:cubicBezTo>
                  <a:cubicBezTo>
                    <a:pt x="13" y="0"/>
                    <a:pt x="0" y="13"/>
                    <a:pt x="0" y="29"/>
                  </a:cubicBezTo>
                  <a:cubicBezTo>
                    <a:pt x="0" y="42"/>
                    <a:pt x="0" y="42"/>
                    <a:pt x="0" y="42"/>
                  </a:cubicBezTo>
                  <a:cubicBezTo>
                    <a:pt x="0" y="58"/>
                    <a:pt x="13" y="71"/>
                    <a:pt x="29" y="71"/>
                  </a:cubicBezTo>
                  <a:cubicBezTo>
                    <a:pt x="320" y="71"/>
                    <a:pt x="320" y="71"/>
                    <a:pt x="320" y="71"/>
                  </a:cubicBezTo>
                  <a:cubicBezTo>
                    <a:pt x="336" y="71"/>
                    <a:pt x="349" y="58"/>
                    <a:pt x="349" y="42"/>
                  </a:cubicBezTo>
                  <a:cubicBezTo>
                    <a:pt x="349" y="29"/>
                    <a:pt x="349" y="29"/>
                    <a:pt x="349" y="29"/>
                  </a:cubicBezTo>
                  <a:cubicBezTo>
                    <a:pt x="349" y="13"/>
                    <a:pt x="336" y="0"/>
                    <a:pt x="320" y="0"/>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7" name="Freeform 8"/>
            <p:cNvSpPr/>
            <p:nvPr/>
          </p:nvSpPr>
          <p:spPr bwMode="auto">
            <a:xfrm>
              <a:off x="9104313" y="2992665"/>
              <a:ext cx="569913" cy="121523"/>
            </a:xfrm>
            <a:custGeom>
              <a:avLst/>
              <a:gdLst>
                <a:gd name="T0" fmla="*/ 287 w 316"/>
                <a:gd name="T1" fmla="*/ 0 h 71"/>
                <a:gd name="T2" fmla="*/ 29 w 316"/>
                <a:gd name="T3" fmla="*/ 0 h 71"/>
                <a:gd name="T4" fmla="*/ 0 w 316"/>
                <a:gd name="T5" fmla="*/ 29 h 71"/>
                <a:gd name="T6" fmla="*/ 0 w 316"/>
                <a:gd name="T7" fmla="*/ 42 h 71"/>
                <a:gd name="T8" fmla="*/ 29 w 316"/>
                <a:gd name="T9" fmla="*/ 71 h 71"/>
                <a:gd name="T10" fmla="*/ 287 w 316"/>
                <a:gd name="T11" fmla="*/ 71 h 71"/>
                <a:gd name="T12" fmla="*/ 316 w 316"/>
                <a:gd name="T13" fmla="*/ 42 h 71"/>
                <a:gd name="T14" fmla="*/ 316 w 316"/>
                <a:gd name="T15" fmla="*/ 29 h 71"/>
                <a:gd name="T16" fmla="*/ 287 w 316"/>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1">
                  <a:moveTo>
                    <a:pt x="287" y="0"/>
                  </a:moveTo>
                  <a:cubicBezTo>
                    <a:pt x="29" y="0"/>
                    <a:pt x="29" y="0"/>
                    <a:pt x="29" y="0"/>
                  </a:cubicBezTo>
                  <a:cubicBezTo>
                    <a:pt x="13" y="0"/>
                    <a:pt x="0" y="13"/>
                    <a:pt x="0" y="29"/>
                  </a:cubicBezTo>
                  <a:cubicBezTo>
                    <a:pt x="0" y="42"/>
                    <a:pt x="0" y="42"/>
                    <a:pt x="0" y="42"/>
                  </a:cubicBezTo>
                  <a:cubicBezTo>
                    <a:pt x="0" y="58"/>
                    <a:pt x="13" y="71"/>
                    <a:pt x="29" y="71"/>
                  </a:cubicBezTo>
                  <a:cubicBezTo>
                    <a:pt x="287" y="71"/>
                    <a:pt x="287" y="71"/>
                    <a:pt x="287" y="71"/>
                  </a:cubicBezTo>
                  <a:cubicBezTo>
                    <a:pt x="303" y="71"/>
                    <a:pt x="316" y="58"/>
                    <a:pt x="316" y="42"/>
                  </a:cubicBezTo>
                  <a:cubicBezTo>
                    <a:pt x="316" y="29"/>
                    <a:pt x="316" y="29"/>
                    <a:pt x="316" y="29"/>
                  </a:cubicBezTo>
                  <a:cubicBezTo>
                    <a:pt x="316" y="13"/>
                    <a:pt x="303" y="0"/>
                    <a:pt x="287" y="0"/>
                  </a:cubicBezTo>
                  <a:close/>
                </a:path>
              </a:pathLst>
            </a:custGeom>
            <a:solidFill>
              <a:srgbClr val="19A3BD"/>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8" name="Freeform 9"/>
            <p:cNvSpPr/>
            <p:nvPr/>
          </p:nvSpPr>
          <p:spPr bwMode="auto">
            <a:xfrm>
              <a:off x="9223375" y="3131686"/>
              <a:ext cx="331788" cy="121523"/>
            </a:xfrm>
            <a:custGeom>
              <a:avLst/>
              <a:gdLst>
                <a:gd name="T0" fmla="*/ 155 w 184"/>
                <a:gd name="T1" fmla="*/ 0 h 71"/>
                <a:gd name="T2" fmla="*/ 29 w 184"/>
                <a:gd name="T3" fmla="*/ 0 h 71"/>
                <a:gd name="T4" fmla="*/ 0 w 184"/>
                <a:gd name="T5" fmla="*/ 29 h 71"/>
                <a:gd name="T6" fmla="*/ 0 w 184"/>
                <a:gd name="T7" fmla="*/ 42 h 71"/>
                <a:gd name="T8" fmla="*/ 29 w 184"/>
                <a:gd name="T9" fmla="*/ 71 h 71"/>
                <a:gd name="T10" fmla="*/ 155 w 184"/>
                <a:gd name="T11" fmla="*/ 71 h 71"/>
                <a:gd name="T12" fmla="*/ 184 w 184"/>
                <a:gd name="T13" fmla="*/ 42 h 71"/>
                <a:gd name="T14" fmla="*/ 184 w 184"/>
                <a:gd name="T15" fmla="*/ 29 h 71"/>
                <a:gd name="T16" fmla="*/ 155 w 184"/>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71">
                  <a:moveTo>
                    <a:pt x="155" y="0"/>
                  </a:moveTo>
                  <a:cubicBezTo>
                    <a:pt x="29" y="0"/>
                    <a:pt x="29" y="0"/>
                    <a:pt x="29" y="0"/>
                  </a:cubicBezTo>
                  <a:cubicBezTo>
                    <a:pt x="13" y="0"/>
                    <a:pt x="0" y="13"/>
                    <a:pt x="0" y="29"/>
                  </a:cubicBezTo>
                  <a:cubicBezTo>
                    <a:pt x="0" y="42"/>
                    <a:pt x="0" y="42"/>
                    <a:pt x="0" y="42"/>
                  </a:cubicBezTo>
                  <a:cubicBezTo>
                    <a:pt x="0" y="58"/>
                    <a:pt x="13" y="71"/>
                    <a:pt x="29" y="71"/>
                  </a:cubicBezTo>
                  <a:cubicBezTo>
                    <a:pt x="155" y="71"/>
                    <a:pt x="155" y="71"/>
                    <a:pt x="155" y="71"/>
                  </a:cubicBezTo>
                  <a:cubicBezTo>
                    <a:pt x="171" y="71"/>
                    <a:pt x="184" y="58"/>
                    <a:pt x="184" y="42"/>
                  </a:cubicBezTo>
                  <a:cubicBezTo>
                    <a:pt x="184" y="29"/>
                    <a:pt x="184" y="29"/>
                    <a:pt x="184" y="29"/>
                  </a:cubicBezTo>
                  <a:cubicBezTo>
                    <a:pt x="184" y="13"/>
                    <a:pt x="171" y="0"/>
                    <a:pt x="155" y="0"/>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9" name="Freeform 10"/>
            <p:cNvSpPr>
              <a:spLocks noEditPoints="1"/>
            </p:cNvSpPr>
            <p:nvPr/>
          </p:nvSpPr>
          <p:spPr bwMode="auto">
            <a:xfrm>
              <a:off x="8575675" y="857250"/>
              <a:ext cx="1631950" cy="2503488"/>
            </a:xfrm>
            <a:custGeom>
              <a:avLst/>
              <a:gdLst>
                <a:gd name="T0" fmla="*/ 774 w 906"/>
                <a:gd name="T1" fmla="*/ 136 h 1391"/>
                <a:gd name="T2" fmla="*/ 482 w 906"/>
                <a:gd name="T3" fmla="*/ 1 h 1391"/>
                <a:gd name="T4" fmla="*/ 481 w 906"/>
                <a:gd name="T5" fmla="*/ 1 h 1391"/>
                <a:gd name="T6" fmla="*/ 425 w 906"/>
                <a:gd name="T7" fmla="*/ 1 h 1391"/>
                <a:gd name="T8" fmla="*/ 424 w 906"/>
                <a:gd name="T9" fmla="*/ 1 h 1391"/>
                <a:gd name="T10" fmla="*/ 132 w 906"/>
                <a:gd name="T11" fmla="*/ 136 h 1391"/>
                <a:gd name="T12" fmla="*/ 52 w 906"/>
                <a:gd name="T13" fmla="*/ 671 h 1391"/>
                <a:gd name="T14" fmla="*/ 221 w 906"/>
                <a:gd name="T15" fmla="*/ 915 h 1391"/>
                <a:gd name="T16" fmla="*/ 216 w 906"/>
                <a:gd name="T17" fmla="*/ 1060 h 1391"/>
                <a:gd name="T18" fmla="*/ 221 w 906"/>
                <a:gd name="T19" fmla="*/ 1105 h 1391"/>
                <a:gd name="T20" fmla="*/ 216 w 906"/>
                <a:gd name="T21" fmla="*/ 1149 h 1391"/>
                <a:gd name="T22" fmla="*/ 232 w 906"/>
                <a:gd name="T23" fmla="*/ 1212 h 1391"/>
                <a:gd name="T24" fmla="*/ 299 w 906"/>
                <a:gd name="T25" fmla="*/ 1313 h 1391"/>
                <a:gd name="T26" fmla="*/ 516 w 906"/>
                <a:gd name="T27" fmla="*/ 1391 h 1391"/>
                <a:gd name="T28" fmla="*/ 673 w 906"/>
                <a:gd name="T29" fmla="*/ 1225 h 1391"/>
                <a:gd name="T30" fmla="*/ 673 w 906"/>
                <a:gd name="T31" fmla="*/ 1203 h 1391"/>
                <a:gd name="T32" fmla="*/ 690 w 906"/>
                <a:gd name="T33" fmla="*/ 1136 h 1391"/>
                <a:gd name="T34" fmla="*/ 690 w 906"/>
                <a:gd name="T35" fmla="*/ 1074 h 1391"/>
                <a:gd name="T36" fmla="*/ 678 w 906"/>
                <a:gd name="T37" fmla="*/ 1015 h 1391"/>
                <a:gd name="T38" fmla="*/ 754 w 906"/>
                <a:gd name="T39" fmla="*/ 801 h 1391"/>
                <a:gd name="T40" fmla="*/ 903 w 906"/>
                <a:gd name="T41" fmla="*/ 457 h 1391"/>
                <a:gd name="T42" fmla="*/ 728 w 906"/>
                <a:gd name="T43" fmla="*/ 775 h 1391"/>
                <a:gd name="T44" fmla="*/ 639 w 906"/>
                <a:gd name="T45" fmla="*/ 1024 h 1391"/>
                <a:gd name="T46" fmla="*/ 653 w 906"/>
                <a:gd name="T47" fmla="*/ 1074 h 1391"/>
                <a:gd name="T48" fmla="*/ 653 w 906"/>
                <a:gd name="T49" fmla="*/ 1136 h 1391"/>
                <a:gd name="T50" fmla="*/ 633 w 906"/>
                <a:gd name="T51" fmla="*/ 1192 h 1391"/>
                <a:gd name="T52" fmla="*/ 636 w 906"/>
                <a:gd name="T53" fmla="*/ 1225 h 1391"/>
                <a:gd name="T54" fmla="*/ 570 w 906"/>
                <a:gd name="T55" fmla="*/ 1280 h 1391"/>
                <a:gd name="T56" fmla="*/ 571 w 906"/>
                <a:gd name="T57" fmla="*/ 1299 h 1391"/>
                <a:gd name="T58" fmla="*/ 390 w 906"/>
                <a:gd name="T59" fmla="*/ 1354 h 1391"/>
                <a:gd name="T60" fmla="*/ 335 w 906"/>
                <a:gd name="T61" fmla="*/ 1286 h 1391"/>
                <a:gd name="T62" fmla="*/ 324 w 906"/>
                <a:gd name="T63" fmla="*/ 1280 h 1391"/>
                <a:gd name="T64" fmla="*/ 269 w 906"/>
                <a:gd name="T65" fmla="*/ 1212 h 1391"/>
                <a:gd name="T66" fmla="*/ 253 w 906"/>
                <a:gd name="T67" fmla="*/ 1149 h 1391"/>
                <a:gd name="T68" fmla="*/ 263 w 906"/>
                <a:gd name="T69" fmla="*/ 1105 h 1391"/>
                <a:gd name="T70" fmla="*/ 253 w 906"/>
                <a:gd name="T71" fmla="*/ 1060 h 1391"/>
                <a:gd name="T72" fmla="*/ 258 w 906"/>
                <a:gd name="T73" fmla="*/ 913 h 1391"/>
                <a:gd name="T74" fmla="*/ 85 w 906"/>
                <a:gd name="T75" fmla="*/ 655 h 1391"/>
                <a:gd name="T76" fmla="*/ 158 w 906"/>
                <a:gd name="T77" fmla="*/ 161 h 1391"/>
                <a:gd name="T78" fmla="*/ 453 w 906"/>
                <a:gd name="T79" fmla="*/ 37 h 1391"/>
                <a:gd name="T80" fmla="*/ 747 w 906"/>
                <a:gd name="T81" fmla="*/ 161 h 1391"/>
                <a:gd name="T82" fmla="*/ 820 w 906"/>
                <a:gd name="T83" fmla="*/ 655 h 1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5" h="1391">
                  <a:moveTo>
                    <a:pt x="903" y="457"/>
                  </a:moveTo>
                  <a:cubicBezTo>
                    <a:pt x="903" y="335"/>
                    <a:pt x="857" y="221"/>
                    <a:pt x="774" y="136"/>
                  </a:cubicBezTo>
                  <a:cubicBezTo>
                    <a:pt x="735" y="96"/>
                    <a:pt x="690" y="64"/>
                    <a:pt x="640" y="41"/>
                  </a:cubicBezTo>
                  <a:cubicBezTo>
                    <a:pt x="590" y="18"/>
                    <a:pt x="537" y="5"/>
                    <a:pt x="482" y="1"/>
                  </a:cubicBezTo>
                  <a:cubicBezTo>
                    <a:pt x="481" y="1"/>
                    <a:pt x="481" y="1"/>
                    <a:pt x="481" y="1"/>
                  </a:cubicBezTo>
                  <a:cubicBezTo>
                    <a:pt x="481" y="1"/>
                    <a:pt x="481" y="1"/>
                    <a:pt x="481" y="1"/>
                  </a:cubicBezTo>
                  <a:cubicBezTo>
                    <a:pt x="479" y="1"/>
                    <a:pt x="461" y="0"/>
                    <a:pt x="453" y="0"/>
                  </a:cubicBezTo>
                  <a:cubicBezTo>
                    <a:pt x="444" y="0"/>
                    <a:pt x="427" y="1"/>
                    <a:pt x="425" y="1"/>
                  </a:cubicBezTo>
                  <a:cubicBezTo>
                    <a:pt x="424" y="1"/>
                    <a:pt x="424" y="1"/>
                    <a:pt x="424" y="1"/>
                  </a:cubicBezTo>
                  <a:cubicBezTo>
                    <a:pt x="424" y="1"/>
                    <a:pt x="424" y="1"/>
                    <a:pt x="424" y="1"/>
                  </a:cubicBezTo>
                  <a:cubicBezTo>
                    <a:pt x="368" y="5"/>
                    <a:pt x="315" y="18"/>
                    <a:pt x="265" y="41"/>
                  </a:cubicBezTo>
                  <a:cubicBezTo>
                    <a:pt x="215" y="64"/>
                    <a:pt x="171" y="96"/>
                    <a:pt x="132" y="136"/>
                  </a:cubicBezTo>
                  <a:cubicBezTo>
                    <a:pt x="49" y="221"/>
                    <a:pt x="3" y="335"/>
                    <a:pt x="2" y="457"/>
                  </a:cubicBezTo>
                  <a:cubicBezTo>
                    <a:pt x="1" y="477"/>
                    <a:pt x="0" y="567"/>
                    <a:pt x="52" y="671"/>
                  </a:cubicBezTo>
                  <a:cubicBezTo>
                    <a:pt x="80" y="729"/>
                    <a:pt x="120" y="769"/>
                    <a:pt x="152" y="801"/>
                  </a:cubicBezTo>
                  <a:cubicBezTo>
                    <a:pt x="193" y="842"/>
                    <a:pt x="218" y="867"/>
                    <a:pt x="221" y="915"/>
                  </a:cubicBezTo>
                  <a:cubicBezTo>
                    <a:pt x="221" y="927"/>
                    <a:pt x="224" y="981"/>
                    <a:pt x="228" y="1015"/>
                  </a:cubicBezTo>
                  <a:cubicBezTo>
                    <a:pt x="220" y="1029"/>
                    <a:pt x="216" y="1044"/>
                    <a:pt x="216" y="1060"/>
                  </a:cubicBezTo>
                  <a:cubicBezTo>
                    <a:pt x="216" y="1074"/>
                    <a:pt x="216" y="1074"/>
                    <a:pt x="216" y="1074"/>
                  </a:cubicBezTo>
                  <a:cubicBezTo>
                    <a:pt x="216" y="1084"/>
                    <a:pt x="218" y="1095"/>
                    <a:pt x="221" y="1105"/>
                  </a:cubicBezTo>
                  <a:cubicBezTo>
                    <a:pt x="218" y="1115"/>
                    <a:pt x="216" y="1125"/>
                    <a:pt x="216" y="1136"/>
                  </a:cubicBezTo>
                  <a:cubicBezTo>
                    <a:pt x="216" y="1149"/>
                    <a:pt x="216" y="1149"/>
                    <a:pt x="216" y="1149"/>
                  </a:cubicBezTo>
                  <a:cubicBezTo>
                    <a:pt x="216" y="1169"/>
                    <a:pt x="222" y="1187"/>
                    <a:pt x="233" y="1203"/>
                  </a:cubicBezTo>
                  <a:cubicBezTo>
                    <a:pt x="232" y="1206"/>
                    <a:pt x="232" y="1209"/>
                    <a:pt x="232" y="1212"/>
                  </a:cubicBezTo>
                  <a:cubicBezTo>
                    <a:pt x="232" y="1225"/>
                    <a:pt x="232" y="1225"/>
                    <a:pt x="232" y="1225"/>
                  </a:cubicBezTo>
                  <a:cubicBezTo>
                    <a:pt x="232" y="1267"/>
                    <a:pt x="261" y="1303"/>
                    <a:pt x="299" y="1313"/>
                  </a:cubicBezTo>
                  <a:cubicBezTo>
                    <a:pt x="306" y="1357"/>
                    <a:pt x="344" y="1391"/>
                    <a:pt x="390" y="1391"/>
                  </a:cubicBezTo>
                  <a:cubicBezTo>
                    <a:pt x="516" y="1391"/>
                    <a:pt x="516" y="1391"/>
                    <a:pt x="516" y="1391"/>
                  </a:cubicBezTo>
                  <a:cubicBezTo>
                    <a:pt x="562" y="1391"/>
                    <a:pt x="600" y="1357"/>
                    <a:pt x="606" y="1313"/>
                  </a:cubicBezTo>
                  <a:cubicBezTo>
                    <a:pt x="645" y="1303"/>
                    <a:pt x="673" y="1267"/>
                    <a:pt x="673" y="1225"/>
                  </a:cubicBezTo>
                  <a:cubicBezTo>
                    <a:pt x="673" y="1212"/>
                    <a:pt x="673" y="1212"/>
                    <a:pt x="673" y="1212"/>
                  </a:cubicBezTo>
                  <a:cubicBezTo>
                    <a:pt x="673" y="1209"/>
                    <a:pt x="673" y="1206"/>
                    <a:pt x="673" y="1203"/>
                  </a:cubicBezTo>
                  <a:cubicBezTo>
                    <a:pt x="684" y="1187"/>
                    <a:pt x="690" y="1169"/>
                    <a:pt x="690" y="1149"/>
                  </a:cubicBezTo>
                  <a:cubicBezTo>
                    <a:pt x="690" y="1136"/>
                    <a:pt x="690" y="1136"/>
                    <a:pt x="690" y="1136"/>
                  </a:cubicBezTo>
                  <a:cubicBezTo>
                    <a:pt x="690" y="1125"/>
                    <a:pt x="688" y="1115"/>
                    <a:pt x="684" y="1105"/>
                  </a:cubicBezTo>
                  <a:cubicBezTo>
                    <a:pt x="688" y="1095"/>
                    <a:pt x="690" y="1084"/>
                    <a:pt x="690" y="1074"/>
                  </a:cubicBezTo>
                  <a:cubicBezTo>
                    <a:pt x="690" y="1060"/>
                    <a:pt x="690" y="1060"/>
                    <a:pt x="690" y="1060"/>
                  </a:cubicBezTo>
                  <a:cubicBezTo>
                    <a:pt x="690" y="1044"/>
                    <a:pt x="686" y="1029"/>
                    <a:pt x="678" y="1015"/>
                  </a:cubicBezTo>
                  <a:cubicBezTo>
                    <a:pt x="681" y="981"/>
                    <a:pt x="684" y="927"/>
                    <a:pt x="685" y="915"/>
                  </a:cubicBezTo>
                  <a:cubicBezTo>
                    <a:pt x="687" y="867"/>
                    <a:pt x="712" y="842"/>
                    <a:pt x="754" y="801"/>
                  </a:cubicBezTo>
                  <a:cubicBezTo>
                    <a:pt x="786" y="769"/>
                    <a:pt x="826" y="729"/>
                    <a:pt x="853" y="671"/>
                  </a:cubicBezTo>
                  <a:cubicBezTo>
                    <a:pt x="906" y="567"/>
                    <a:pt x="904" y="477"/>
                    <a:pt x="903" y="457"/>
                  </a:cubicBezTo>
                  <a:close/>
                  <a:moveTo>
                    <a:pt x="820" y="655"/>
                  </a:moveTo>
                  <a:cubicBezTo>
                    <a:pt x="795" y="708"/>
                    <a:pt x="759" y="743"/>
                    <a:pt x="728" y="775"/>
                  </a:cubicBezTo>
                  <a:cubicBezTo>
                    <a:pt x="685" y="817"/>
                    <a:pt x="651" y="850"/>
                    <a:pt x="648" y="913"/>
                  </a:cubicBezTo>
                  <a:cubicBezTo>
                    <a:pt x="648" y="922"/>
                    <a:pt x="644" y="996"/>
                    <a:pt x="639" y="1024"/>
                  </a:cubicBezTo>
                  <a:cubicBezTo>
                    <a:pt x="648" y="1034"/>
                    <a:pt x="653" y="1047"/>
                    <a:pt x="653" y="1060"/>
                  </a:cubicBezTo>
                  <a:cubicBezTo>
                    <a:pt x="653" y="1074"/>
                    <a:pt x="653" y="1074"/>
                    <a:pt x="653" y="1074"/>
                  </a:cubicBezTo>
                  <a:cubicBezTo>
                    <a:pt x="653" y="1085"/>
                    <a:pt x="649" y="1096"/>
                    <a:pt x="643" y="1105"/>
                  </a:cubicBezTo>
                  <a:cubicBezTo>
                    <a:pt x="649" y="1114"/>
                    <a:pt x="653" y="1125"/>
                    <a:pt x="653" y="1136"/>
                  </a:cubicBezTo>
                  <a:cubicBezTo>
                    <a:pt x="653" y="1149"/>
                    <a:pt x="653" y="1149"/>
                    <a:pt x="653" y="1149"/>
                  </a:cubicBezTo>
                  <a:cubicBezTo>
                    <a:pt x="653" y="1167"/>
                    <a:pt x="645" y="1182"/>
                    <a:pt x="633" y="1192"/>
                  </a:cubicBezTo>
                  <a:cubicBezTo>
                    <a:pt x="635" y="1198"/>
                    <a:pt x="636" y="1205"/>
                    <a:pt x="636" y="1212"/>
                  </a:cubicBezTo>
                  <a:cubicBezTo>
                    <a:pt x="636" y="1225"/>
                    <a:pt x="636" y="1225"/>
                    <a:pt x="636" y="1225"/>
                  </a:cubicBezTo>
                  <a:cubicBezTo>
                    <a:pt x="636" y="1255"/>
                    <a:pt x="612" y="1280"/>
                    <a:pt x="582" y="1280"/>
                  </a:cubicBezTo>
                  <a:cubicBezTo>
                    <a:pt x="570" y="1280"/>
                    <a:pt x="570" y="1280"/>
                    <a:pt x="570" y="1280"/>
                  </a:cubicBezTo>
                  <a:cubicBezTo>
                    <a:pt x="570" y="1282"/>
                    <a:pt x="571" y="1284"/>
                    <a:pt x="571" y="1286"/>
                  </a:cubicBezTo>
                  <a:cubicBezTo>
                    <a:pt x="571" y="1299"/>
                    <a:pt x="571" y="1299"/>
                    <a:pt x="571" y="1299"/>
                  </a:cubicBezTo>
                  <a:cubicBezTo>
                    <a:pt x="571" y="1329"/>
                    <a:pt x="546" y="1354"/>
                    <a:pt x="516" y="1354"/>
                  </a:cubicBezTo>
                  <a:cubicBezTo>
                    <a:pt x="390" y="1354"/>
                    <a:pt x="390" y="1354"/>
                    <a:pt x="390" y="1354"/>
                  </a:cubicBezTo>
                  <a:cubicBezTo>
                    <a:pt x="360" y="1354"/>
                    <a:pt x="335" y="1329"/>
                    <a:pt x="335" y="1299"/>
                  </a:cubicBezTo>
                  <a:cubicBezTo>
                    <a:pt x="335" y="1286"/>
                    <a:pt x="335" y="1286"/>
                    <a:pt x="335" y="1286"/>
                  </a:cubicBezTo>
                  <a:cubicBezTo>
                    <a:pt x="335" y="1284"/>
                    <a:pt x="335" y="1282"/>
                    <a:pt x="335" y="1280"/>
                  </a:cubicBezTo>
                  <a:cubicBezTo>
                    <a:pt x="324" y="1280"/>
                    <a:pt x="324" y="1280"/>
                    <a:pt x="324" y="1280"/>
                  </a:cubicBezTo>
                  <a:cubicBezTo>
                    <a:pt x="294" y="1280"/>
                    <a:pt x="269" y="1255"/>
                    <a:pt x="269" y="1225"/>
                  </a:cubicBezTo>
                  <a:cubicBezTo>
                    <a:pt x="269" y="1212"/>
                    <a:pt x="269" y="1212"/>
                    <a:pt x="269" y="1212"/>
                  </a:cubicBezTo>
                  <a:cubicBezTo>
                    <a:pt x="269" y="1205"/>
                    <a:pt x="270" y="1198"/>
                    <a:pt x="273" y="1192"/>
                  </a:cubicBezTo>
                  <a:cubicBezTo>
                    <a:pt x="261" y="1182"/>
                    <a:pt x="253" y="1167"/>
                    <a:pt x="253" y="1149"/>
                  </a:cubicBezTo>
                  <a:cubicBezTo>
                    <a:pt x="253" y="1136"/>
                    <a:pt x="253" y="1136"/>
                    <a:pt x="253" y="1136"/>
                  </a:cubicBezTo>
                  <a:cubicBezTo>
                    <a:pt x="253" y="1125"/>
                    <a:pt x="256" y="1114"/>
                    <a:pt x="263" y="1105"/>
                  </a:cubicBezTo>
                  <a:cubicBezTo>
                    <a:pt x="256" y="1096"/>
                    <a:pt x="253" y="1085"/>
                    <a:pt x="253" y="1074"/>
                  </a:cubicBezTo>
                  <a:cubicBezTo>
                    <a:pt x="253" y="1060"/>
                    <a:pt x="253" y="1060"/>
                    <a:pt x="253" y="1060"/>
                  </a:cubicBezTo>
                  <a:cubicBezTo>
                    <a:pt x="253" y="1047"/>
                    <a:pt x="258" y="1034"/>
                    <a:pt x="266" y="1024"/>
                  </a:cubicBezTo>
                  <a:cubicBezTo>
                    <a:pt x="262" y="996"/>
                    <a:pt x="258" y="922"/>
                    <a:pt x="258" y="913"/>
                  </a:cubicBezTo>
                  <a:cubicBezTo>
                    <a:pt x="254" y="850"/>
                    <a:pt x="220" y="817"/>
                    <a:pt x="178" y="775"/>
                  </a:cubicBezTo>
                  <a:cubicBezTo>
                    <a:pt x="146" y="743"/>
                    <a:pt x="110" y="708"/>
                    <a:pt x="85" y="655"/>
                  </a:cubicBezTo>
                  <a:cubicBezTo>
                    <a:pt x="35" y="555"/>
                    <a:pt x="39" y="470"/>
                    <a:pt x="39" y="458"/>
                  </a:cubicBezTo>
                  <a:cubicBezTo>
                    <a:pt x="40" y="346"/>
                    <a:pt x="82" y="240"/>
                    <a:pt x="158" y="161"/>
                  </a:cubicBezTo>
                  <a:cubicBezTo>
                    <a:pt x="230" y="88"/>
                    <a:pt x="324" y="45"/>
                    <a:pt x="426" y="38"/>
                  </a:cubicBezTo>
                  <a:cubicBezTo>
                    <a:pt x="426" y="38"/>
                    <a:pt x="445" y="37"/>
                    <a:pt x="453" y="37"/>
                  </a:cubicBezTo>
                  <a:cubicBezTo>
                    <a:pt x="461" y="37"/>
                    <a:pt x="479" y="38"/>
                    <a:pt x="479" y="38"/>
                  </a:cubicBezTo>
                  <a:cubicBezTo>
                    <a:pt x="581" y="45"/>
                    <a:pt x="676" y="88"/>
                    <a:pt x="747" y="161"/>
                  </a:cubicBezTo>
                  <a:cubicBezTo>
                    <a:pt x="824" y="240"/>
                    <a:pt x="866" y="346"/>
                    <a:pt x="866" y="458"/>
                  </a:cubicBezTo>
                  <a:cubicBezTo>
                    <a:pt x="867" y="470"/>
                    <a:pt x="871" y="555"/>
                    <a:pt x="820" y="655"/>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10" name="Freeform 11"/>
            <p:cNvSpPr>
              <a:spLocks noEditPoints="1"/>
            </p:cNvSpPr>
            <p:nvPr/>
          </p:nvSpPr>
          <p:spPr bwMode="auto">
            <a:xfrm>
              <a:off x="9163050" y="1166813"/>
              <a:ext cx="755650" cy="754063"/>
            </a:xfrm>
            <a:custGeom>
              <a:avLst/>
              <a:gdLst>
                <a:gd name="T0" fmla="*/ 392 w 420"/>
                <a:gd name="T1" fmla="*/ 182 h 419"/>
                <a:gd name="T2" fmla="*/ 384 w 420"/>
                <a:gd name="T3" fmla="*/ 150 h 419"/>
                <a:gd name="T4" fmla="*/ 371 w 420"/>
                <a:gd name="T5" fmla="*/ 120 h 419"/>
                <a:gd name="T6" fmla="*/ 352 w 420"/>
                <a:gd name="T7" fmla="*/ 93 h 419"/>
                <a:gd name="T8" fmla="*/ 329 w 420"/>
                <a:gd name="T9" fmla="*/ 69 h 419"/>
                <a:gd name="T10" fmla="*/ 302 w 420"/>
                <a:gd name="T11" fmla="*/ 50 h 419"/>
                <a:gd name="T12" fmla="*/ 272 w 420"/>
                <a:gd name="T13" fmla="*/ 36 h 419"/>
                <a:gd name="T14" fmla="*/ 240 w 420"/>
                <a:gd name="T15" fmla="*/ 28 h 419"/>
                <a:gd name="T16" fmla="*/ 207 w 420"/>
                <a:gd name="T17" fmla="*/ 26 h 419"/>
                <a:gd name="T18" fmla="*/ 175 w 420"/>
                <a:gd name="T19" fmla="*/ 29 h 419"/>
                <a:gd name="T20" fmla="*/ 143 w 420"/>
                <a:gd name="T21" fmla="*/ 38 h 419"/>
                <a:gd name="T22" fmla="*/ 103 w 420"/>
                <a:gd name="T23" fmla="*/ 29 h 419"/>
                <a:gd name="T24" fmla="*/ 73 w 420"/>
                <a:gd name="T25" fmla="*/ 51 h 419"/>
                <a:gd name="T26" fmla="*/ 47 w 420"/>
                <a:gd name="T27" fmla="*/ 78 h 419"/>
                <a:gd name="T28" fmla="*/ 26 w 420"/>
                <a:gd name="T29" fmla="*/ 109 h 419"/>
                <a:gd name="T30" fmla="*/ 11 w 420"/>
                <a:gd name="T31" fmla="*/ 144 h 419"/>
                <a:gd name="T32" fmla="*/ 3 w 420"/>
                <a:gd name="T33" fmla="*/ 180 h 419"/>
                <a:gd name="T34" fmla="*/ 1 w 420"/>
                <a:gd name="T35" fmla="*/ 218 h 419"/>
                <a:gd name="T36" fmla="*/ 5 w 420"/>
                <a:gd name="T37" fmla="*/ 255 h 419"/>
                <a:gd name="T38" fmla="*/ 17 w 420"/>
                <a:gd name="T39" fmla="*/ 291 h 419"/>
                <a:gd name="T40" fmla="*/ 34 w 420"/>
                <a:gd name="T41" fmla="*/ 324 h 419"/>
                <a:gd name="T42" fmla="*/ 58 w 420"/>
                <a:gd name="T43" fmla="*/ 353 h 419"/>
                <a:gd name="T44" fmla="*/ 86 w 420"/>
                <a:gd name="T45" fmla="*/ 378 h 419"/>
                <a:gd name="T46" fmla="*/ 118 w 420"/>
                <a:gd name="T47" fmla="*/ 398 h 419"/>
                <a:gd name="T48" fmla="*/ 153 w 420"/>
                <a:gd name="T49" fmla="*/ 411 h 419"/>
                <a:gd name="T50" fmla="*/ 190 w 420"/>
                <a:gd name="T51" fmla="*/ 418 h 419"/>
                <a:gd name="T52" fmla="*/ 228 w 420"/>
                <a:gd name="T53" fmla="*/ 419 h 419"/>
                <a:gd name="T54" fmla="*/ 265 w 420"/>
                <a:gd name="T55" fmla="*/ 412 h 419"/>
                <a:gd name="T56" fmla="*/ 294 w 420"/>
                <a:gd name="T57" fmla="*/ 402 h 419"/>
                <a:gd name="T58" fmla="*/ 319 w 420"/>
                <a:gd name="T59" fmla="*/ 389 h 419"/>
                <a:gd name="T60" fmla="*/ 349 w 420"/>
                <a:gd name="T61" fmla="*/ 366 h 419"/>
                <a:gd name="T62" fmla="*/ 375 w 420"/>
                <a:gd name="T63" fmla="*/ 339 h 419"/>
                <a:gd name="T64" fmla="*/ 396 w 420"/>
                <a:gd name="T65" fmla="*/ 307 h 419"/>
                <a:gd name="T66" fmla="*/ 410 w 420"/>
                <a:gd name="T67" fmla="*/ 273 h 419"/>
                <a:gd name="T68" fmla="*/ 418 w 420"/>
                <a:gd name="T69" fmla="*/ 236 h 419"/>
                <a:gd name="T70" fmla="*/ 363 w 420"/>
                <a:gd name="T71" fmla="*/ 140 h 419"/>
                <a:gd name="T72" fmla="*/ 363 w 420"/>
                <a:gd name="T73" fmla="*/ 140 h 419"/>
                <a:gd name="T74" fmla="*/ 216 w 420"/>
                <a:gd name="T75" fmla="*/ 178 h 419"/>
                <a:gd name="T76" fmla="*/ 204 w 420"/>
                <a:gd name="T77" fmla="*/ 195 h 419"/>
                <a:gd name="T78" fmla="*/ 211 w 420"/>
                <a:gd name="T79" fmla="*/ 178 h 419"/>
                <a:gd name="T80" fmla="*/ 141 w 420"/>
                <a:gd name="T81" fmla="*/ 57 h 419"/>
                <a:gd name="T82" fmla="*/ 141 w 420"/>
                <a:gd name="T83" fmla="*/ 57 h 419"/>
                <a:gd name="T84" fmla="*/ 44 w 420"/>
                <a:gd name="T85" fmla="*/ 189 h 419"/>
                <a:gd name="T86" fmla="*/ 180 w 420"/>
                <a:gd name="T87" fmla="*/ 220 h 419"/>
                <a:gd name="T88" fmla="*/ 182 w 420"/>
                <a:gd name="T89" fmla="*/ 225 h 419"/>
                <a:gd name="T90" fmla="*/ 189 w 420"/>
                <a:gd name="T91" fmla="*/ 376 h 419"/>
                <a:gd name="T92" fmla="*/ 189 w 420"/>
                <a:gd name="T93" fmla="*/ 376 h 419"/>
                <a:gd name="T94" fmla="*/ 275 w 420"/>
                <a:gd name="T95" fmla="*/ 364 h 419"/>
                <a:gd name="T96" fmla="*/ 235 w 420"/>
                <a:gd name="T97" fmla="*/ 230 h 419"/>
                <a:gd name="T98" fmla="*/ 237 w 420"/>
                <a:gd name="T99" fmla="*/ 227 h 419"/>
                <a:gd name="T100" fmla="*/ 377 w 420"/>
                <a:gd name="T101" fmla="*/ 226 h 419"/>
                <a:gd name="T102" fmla="*/ 377 w 420"/>
                <a:gd name="T103" fmla="*/ 22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20" h="419">
                  <a:moveTo>
                    <a:pt x="394" y="203"/>
                  </a:moveTo>
                  <a:cubicBezTo>
                    <a:pt x="420" y="198"/>
                    <a:pt x="420" y="198"/>
                    <a:pt x="420" y="198"/>
                  </a:cubicBezTo>
                  <a:cubicBezTo>
                    <a:pt x="419" y="193"/>
                    <a:pt x="419" y="187"/>
                    <a:pt x="418" y="182"/>
                  </a:cubicBezTo>
                  <a:cubicBezTo>
                    <a:pt x="392" y="182"/>
                    <a:pt x="392" y="182"/>
                    <a:pt x="392" y="182"/>
                  </a:cubicBezTo>
                  <a:cubicBezTo>
                    <a:pt x="392" y="178"/>
                    <a:pt x="391" y="174"/>
                    <a:pt x="390" y="170"/>
                  </a:cubicBezTo>
                  <a:cubicBezTo>
                    <a:pt x="414" y="161"/>
                    <a:pt x="414" y="161"/>
                    <a:pt x="414" y="161"/>
                  </a:cubicBezTo>
                  <a:cubicBezTo>
                    <a:pt x="413" y="156"/>
                    <a:pt x="412" y="150"/>
                    <a:pt x="410" y="145"/>
                  </a:cubicBezTo>
                  <a:cubicBezTo>
                    <a:pt x="384" y="150"/>
                    <a:pt x="384" y="150"/>
                    <a:pt x="384" y="150"/>
                  </a:cubicBezTo>
                  <a:cubicBezTo>
                    <a:pt x="383" y="146"/>
                    <a:pt x="381" y="142"/>
                    <a:pt x="380" y="139"/>
                  </a:cubicBezTo>
                  <a:cubicBezTo>
                    <a:pt x="402" y="125"/>
                    <a:pt x="402" y="125"/>
                    <a:pt x="402" y="125"/>
                  </a:cubicBezTo>
                  <a:cubicBezTo>
                    <a:pt x="400" y="120"/>
                    <a:pt x="398" y="115"/>
                    <a:pt x="395" y="111"/>
                  </a:cubicBezTo>
                  <a:cubicBezTo>
                    <a:pt x="371" y="120"/>
                    <a:pt x="371" y="120"/>
                    <a:pt x="371" y="120"/>
                  </a:cubicBezTo>
                  <a:cubicBezTo>
                    <a:pt x="369" y="116"/>
                    <a:pt x="367" y="113"/>
                    <a:pt x="365" y="109"/>
                  </a:cubicBezTo>
                  <a:cubicBezTo>
                    <a:pt x="384" y="92"/>
                    <a:pt x="384" y="92"/>
                    <a:pt x="384" y="92"/>
                  </a:cubicBezTo>
                  <a:cubicBezTo>
                    <a:pt x="381" y="88"/>
                    <a:pt x="378" y="83"/>
                    <a:pt x="374" y="79"/>
                  </a:cubicBezTo>
                  <a:cubicBezTo>
                    <a:pt x="352" y="93"/>
                    <a:pt x="352" y="93"/>
                    <a:pt x="352" y="93"/>
                  </a:cubicBezTo>
                  <a:cubicBezTo>
                    <a:pt x="350" y="89"/>
                    <a:pt x="347" y="86"/>
                    <a:pt x="344" y="83"/>
                  </a:cubicBezTo>
                  <a:cubicBezTo>
                    <a:pt x="360" y="63"/>
                    <a:pt x="360" y="63"/>
                    <a:pt x="360" y="63"/>
                  </a:cubicBezTo>
                  <a:cubicBezTo>
                    <a:pt x="357" y="59"/>
                    <a:pt x="353" y="55"/>
                    <a:pt x="349" y="52"/>
                  </a:cubicBezTo>
                  <a:cubicBezTo>
                    <a:pt x="329" y="69"/>
                    <a:pt x="329" y="69"/>
                    <a:pt x="329" y="69"/>
                  </a:cubicBezTo>
                  <a:cubicBezTo>
                    <a:pt x="326" y="66"/>
                    <a:pt x="323" y="64"/>
                    <a:pt x="320" y="62"/>
                  </a:cubicBezTo>
                  <a:cubicBezTo>
                    <a:pt x="332" y="39"/>
                    <a:pt x="332" y="39"/>
                    <a:pt x="332" y="39"/>
                  </a:cubicBezTo>
                  <a:cubicBezTo>
                    <a:pt x="327" y="36"/>
                    <a:pt x="323" y="33"/>
                    <a:pt x="318" y="30"/>
                  </a:cubicBezTo>
                  <a:cubicBezTo>
                    <a:pt x="302" y="50"/>
                    <a:pt x="302" y="50"/>
                    <a:pt x="302" y="50"/>
                  </a:cubicBezTo>
                  <a:cubicBezTo>
                    <a:pt x="299" y="48"/>
                    <a:pt x="295" y="46"/>
                    <a:pt x="291" y="44"/>
                  </a:cubicBezTo>
                  <a:cubicBezTo>
                    <a:pt x="299" y="20"/>
                    <a:pt x="299" y="20"/>
                    <a:pt x="299" y="20"/>
                  </a:cubicBezTo>
                  <a:cubicBezTo>
                    <a:pt x="294" y="17"/>
                    <a:pt x="289" y="15"/>
                    <a:pt x="284" y="13"/>
                  </a:cubicBezTo>
                  <a:cubicBezTo>
                    <a:pt x="272" y="36"/>
                    <a:pt x="272" y="36"/>
                    <a:pt x="272" y="36"/>
                  </a:cubicBezTo>
                  <a:cubicBezTo>
                    <a:pt x="268" y="35"/>
                    <a:pt x="265" y="34"/>
                    <a:pt x="261" y="33"/>
                  </a:cubicBezTo>
                  <a:cubicBezTo>
                    <a:pt x="264" y="7"/>
                    <a:pt x="264" y="7"/>
                    <a:pt x="264" y="7"/>
                  </a:cubicBezTo>
                  <a:cubicBezTo>
                    <a:pt x="259" y="5"/>
                    <a:pt x="254" y="4"/>
                    <a:pt x="248" y="3"/>
                  </a:cubicBezTo>
                  <a:cubicBezTo>
                    <a:pt x="240" y="28"/>
                    <a:pt x="240" y="28"/>
                    <a:pt x="240" y="28"/>
                  </a:cubicBezTo>
                  <a:cubicBezTo>
                    <a:pt x="236" y="27"/>
                    <a:pt x="232" y="27"/>
                    <a:pt x="228" y="26"/>
                  </a:cubicBezTo>
                  <a:cubicBezTo>
                    <a:pt x="227" y="0"/>
                    <a:pt x="227" y="0"/>
                    <a:pt x="227" y="0"/>
                  </a:cubicBezTo>
                  <a:cubicBezTo>
                    <a:pt x="222" y="0"/>
                    <a:pt x="216" y="0"/>
                    <a:pt x="211" y="0"/>
                  </a:cubicBezTo>
                  <a:cubicBezTo>
                    <a:pt x="207" y="26"/>
                    <a:pt x="207" y="26"/>
                    <a:pt x="207" y="26"/>
                  </a:cubicBezTo>
                  <a:cubicBezTo>
                    <a:pt x="203" y="26"/>
                    <a:pt x="199" y="26"/>
                    <a:pt x="195" y="26"/>
                  </a:cubicBezTo>
                  <a:cubicBezTo>
                    <a:pt x="190" y="1"/>
                    <a:pt x="190" y="1"/>
                    <a:pt x="190" y="1"/>
                  </a:cubicBezTo>
                  <a:cubicBezTo>
                    <a:pt x="184" y="1"/>
                    <a:pt x="179" y="2"/>
                    <a:pt x="173" y="3"/>
                  </a:cubicBezTo>
                  <a:cubicBezTo>
                    <a:pt x="175" y="29"/>
                    <a:pt x="175" y="29"/>
                    <a:pt x="175" y="29"/>
                  </a:cubicBezTo>
                  <a:cubicBezTo>
                    <a:pt x="171" y="30"/>
                    <a:pt x="167" y="31"/>
                    <a:pt x="163" y="32"/>
                  </a:cubicBezTo>
                  <a:cubicBezTo>
                    <a:pt x="153" y="8"/>
                    <a:pt x="153" y="8"/>
                    <a:pt x="153" y="8"/>
                  </a:cubicBezTo>
                  <a:cubicBezTo>
                    <a:pt x="148" y="9"/>
                    <a:pt x="142" y="11"/>
                    <a:pt x="137" y="13"/>
                  </a:cubicBezTo>
                  <a:cubicBezTo>
                    <a:pt x="143" y="38"/>
                    <a:pt x="143" y="38"/>
                    <a:pt x="143" y="38"/>
                  </a:cubicBezTo>
                  <a:cubicBezTo>
                    <a:pt x="141" y="39"/>
                    <a:pt x="139" y="40"/>
                    <a:pt x="136" y="41"/>
                  </a:cubicBezTo>
                  <a:cubicBezTo>
                    <a:pt x="135" y="42"/>
                    <a:pt x="134" y="42"/>
                    <a:pt x="132" y="43"/>
                  </a:cubicBezTo>
                  <a:cubicBezTo>
                    <a:pt x="118" y="21"/>
                    <a:pt x="118" y="21"/>
                    <a:pt x="118" y="21"/>
                  </a:cubicBezTo>
                  <a:cubicBezTo>
                    <a:pt x="113" y="24"/>
                    <a:pt x="108" y="26"/>
                    <a:pt x="103" y="29"/>
                  </a:cubicBezTo>
                  <a:cubicBezTo>
                    <a:pt x="114" y="53"/>
                    <a:pt x="114" y="53"/>
                    <a:pt x="114" y="53"/>
                  </a:cubicBezTo>
                  <a:cubicBezTo>
                    <a:pt x="110" y="55"/>
                    <a:pt x="107" y="57"/>
                    <a:pt x="104" y="60"/>
                  </a:cubicBezTo>
                  <a:cubicBezTo>
                    <a:pt x="86" y="41"/>
                    <a:pt x="86" y="41"/>
                    <a:pt x="86" y="41"/>
                  </a:cubicBezTo>
                  <a:cubicBezTo>
                    <a:pt x="81" y="44"/>
                    <a:pt x="77" y="47"/>
                    <a:pt x="73" y="51"/>
                  </a:cubicBezTo>
                  <a:cubicBezTo>
                    <a:pt x="87" y="73"/>
                    <a:pt x="87" y="73"/>
                    <a:pt x="87" y="73"/>
                  </a:cubicBezTo>
                  <a:cubicBezTo>
                    <a:pt x="84" y="75"/>
                    <a:pt x="81" y="78"/>
                    <a:pt x="79" y="81"/>
                  </a:cubicBezTo>
                  <a:cubicBezTo>
                    <a:pt x="58" y="66"/>
                    <a:pt x="58" y="66"/>
                    <a:pt x="58" y="66"/>
                  </a:cubicBezTo>
                  <a:cubicBezTo>
                    <a:pt x="54" y="70"/>
                    <a:pt x="50" y="74"/>
                    <a:pt x="47" y="78"/>
                  </a:cubicBezTo>
                  <a:cubicBezTo>
                    <a:pt x="65" y="97"/>
                    <a:pt x="65" y="97"/>
                    <a:pt x="65" y="97"/>
                  </a:cubicBezTo>
                  <a:cubicBezTo>
                    <a:pt x="62" y="100"/>
                    <a:pt x="60" y="103"/>
                    <a:pt x="58" y="106"/>
                  </a:cubicBezTo>
                  <a:cubicBezTo>
                    <a:pt x="34" y="95"/>
                    <a:pt x="34" y="95"/>
                    <a:pt x="34" y="95"/>
                  </a:cubicBezTo>
                  <a:cubicBezTo>
                    <a:pt x="31" y="100"/>
                    <a:pt x="29" y="104"/>
                    <a:pt x="26" y="109"/>
                  </a:cubicBezTo>
                  <a:cubicBezTo>
                    <a:pt x="47" y="124"/>
                    <a:pt x="47" y="124"/>
                    <a:pt x="47" y="124"/>
                  </a:cubicBezTo>
                  <a:cubicBezTo>
                    <a:pt x="45" y="128"/>
                    <a:pt x="44" y="132"/>
                    <a:pt x="42" y="135"/>
                  </a:cubicBezTo>
                  <a:cubicBezTo>
                    <a:pt x="17" y="128"/>
                    <a:pt x="17" y="128"/>
                    <a:pt x="17" y="128"/>
                  </a:cubicBezTo>
                  <a:cubicBezTo>
                    <a:pt x="15" y="133"/>
                    <a:pt x="13" y="138"/>
                    <a:pt x="11" y="144"/>
                  </a:cubicBezTo>
                  <a:cubicBezTo>
                    <a:pt x="35" y="155"/>
                    <a:pt x="35" y="155"/>
                    <a:pt x="35" y="155"/>
                  </a:cubicBezTo>
                  <a:cubicBezTo>
                    <a:pt x="33" y="159"/>
                    <a:pt x="32" y="162"/>
                    <a:pt x="31" y="166"/>
                  </a:cubicBezTo>
                  <a:cubicBezTo>
                    <a:pt x="5" y="164"/>
                    <a:pt x="5" y="164"/>
                    <a:pt x="5" y="164"/>
                  </a:cubicBezTo>
                  <a:cubicBezTo>
                    <a:pt x="4" y="169"/>
                    <a:pt x="3" y="175"/>
                    <a:pt x="3" y="180"/>
                  </a:cubicBezTo>
                  <a:cubicBezTo>
                    <a:pt x="28" y="187"/>
                    <a:pt x="28" y="187"/>
                    <a:pt x="28" y="187"/>
                  </a:cubicBezTo>
                  <a:cubicBezTo>
                    <a:pt x="27" y="191"/>
                    <a:pt x="27" y="195"/>
                    <a:pt x="26" y="199"/>
                  </a:cubicBezTo>
                  <a:cubicBezTo>
                    <a:pt x="1" y="201"/>
                    <a:pt x="1" y="201"/>
                    <a:pt x="1" y="201"/>
                  </a:cubicBezTo>
                  <a:cubicBezTo>
                    <a:pt x="0" y="207"/>
                    <a:pt x="0" y="212"/>
                    <a:pt x="1" y="218"/>
                  </a:cubicBezTo>
                  <a:cubicBezTo>
                    <a:pt x="26" y="220"/>
                    <a:pt x="26" y="220"/>
                    <a:pt x="26" y="220"/>
                  </a:cubicBezTo>
                  <a:cubicBezTo>
                    <a:pt x="27" y="224"/>
                    <a:pt x="27" y="228"/>
                    <a:pt x="28" y="232"/>
                  </a:cubicBezTo>
                  <a:cubicBezTo>
                    <a:pt x="2" y="239"/>
                    <a:pt x="2" y="239"/>
                    <a:pt x="2" y="239"/>
                  </a:cubicBezTo>
                  <a:cubicBezTo>
                    <a:pt x="3" y="244"/>
                    <a:pt x="4" y="249"/>
                    <a:pt x="5" y="255"/>
                  </a:cubicBezTo>
                  <a:cubicBezTo>
                    <a:pt x="31" y="252"/>
                    <a:pt x="31" y="252"/>
                    <a:pt x="31" y="252"/>
                  </a:cubicBezTo>
                  <a:cubicBezTo>
                    <a:pt x="32" y="256"/>
                    <a:pt x="33" y="260"/>
                    <a:pt x="34" y="264"/>
                  </a:cubicBezTo>
                  <a:cubicBezTo>
                    <a:pt x="11" y="275"/>
                    <a:pt x="11" y="275"/>
                    <a:pt x="11" y="275"/>
                  </a:cubicBezTo>
                  <a:cubicBezTo>
                    <a:pt x="13" y="280"/>
                    <a:pt x="15" y="286"/>
                    <a:pt x="17" y="291"/>
                  </a:cubicBezTo>
                  <a:cubicBezTo>
                    <a:pt x="42" y="284"/>
                    <a:pt x="42" y="284"/>
                    <a:pt x="42" y="284"/>
                  </a:cubicBezTo>
                  <a:cubicBezTo>
                    <a:pt x="43" y="287"/>
                    <a:pt x="45" y="291"/>
                    <a:pt x="47" y="295"/>
                  </a:cubicBezTo>
                  <a:cubicBezTo>
                    <a:pt x="26" y="310"/>
                    <a:pt x="26" y="310"/>
                    <a:pt x="26" y="310"/>
                  </a:cubicBezTo>
                  <a:cubicBezTo>
                    <a:pt x="29" y="315"/>
                    <a:pt x="31" y="319"/>
                    <a:pt x="34" y="324"/>
                  </a:cubicBezTo>
                  <a:cubicBezTo>
                    <a:pt x="58" y="313"/>
                    <a:pt x="58" y="313"/>
                    <a:pt x="58" y="313"/>
                  </a:cubicBezTo>
                  <a:cubicBezTo>
                    <a:pt x="60" y="316"/>
                    <a:pt x="62" y="319"/>
                    <a:pt x="65" y="322"/>
                  </a:cubicBezTo>
                  <a:cubicBezTo>
                    <a:pt x="47" y="341"/>
                    <a:pt x="47" y="341"/>
                    <a:pt x="47" y="341"/>
                  </a:cubicBezTo>
                  <a:cubicBezTo>
                    <a:pt x="50" y="345"/>
                    <a:pt x="54" y="349"/>
                    <a:pt x="58" y="353"/>
                  </a:cubicBezTo>
                  <a:cubicBezTo>
                    <a:pt x="79" y="338"/>
                    <a:pt x="79" y="338"/>
                    <a:pt x="79" y="338"/>
                  </a:cubicBezTo>
                  <a:cubicBezTo>
                    <a:pt x="81" y="341"/>
                    <a:pt x="84" y="344"/>
                    <a:pt x="87" y="347"/>
                  </a:cubicBezTo>
                  <a:cubicBezTo>
                    <a:pt x="73" y="368"/>
                    <a:pt x="73" y="368"/>
                    <a:pt x="73" y="368"/>
                  </a:cubicBezTo>
                  <a:cubicBezTo>
                    <a:pt x="77" y="372"/>
                    <a:pt x="81" y="375"/>
                    <a:pt x="86" y="378"/>
                  </a:cubicBezTo>
                  <a:cubicBezTo>
                    <a:pt x="104" y="360"/>
                    <a:pt x="104" y="360"/>
                    <a:pt x="104" y="360"/>
                  </a:cubicBezTo>
                  <a:cubicBezTo>
                    <a:pt x="107" y="362"/>
                    <a:pt x="110" y="364"/>
                    <a:pt x="114" y="366"/>
                  </a:cubicBezTo>
                  <a:cubicBezTo>
                    <a:pt x="104" y="390"/>
                    <a:pt x="104" y="390"/>
                    <a:pt x="104" y="390"/>
                  </a:cubicBezTo>
                  <a:cubicBezTo>
                    <a:pt x="108" y="393"/>
                    <a:pt x="113" y="395"/>
                    <a:pt x="118" y="398"/>
                  </a:cubicBezTo>
                  <a:cubicBezTo>
                    <a:pt x="132" y="376"/>
                    <a:pt x="132" y="376"/>
                    <a:pt x="132" y="376"/>
                  </a:cubicBezTo>
                  <a:cubicBezTo>
                    <a:pt x="136" y="378"/>
                    <a:pt x="140" y="379"/>
                    <a:pt x="143" y="381"/>
                  </a:cubicBezTo>
                  <a:cubicBezTo>
                    <a:pt x="138" y="406"/>
                    <a:pt x="138" y="406"/>
                    <a:pt x="138" y="406"/>
                  </a:cubicBezTo>
                  <a:cubicBezTo>
                    <a:pt x="143" y="408"/>
                    <a:pt x="148" y="410"/>
                    <a:pt x="153" y="411"/>
                  </a:cubicBezTo>
                  <a:cubicBezTo>
                    <a:pt x="163" y="387"/>
                    <a:pt x="163" y="387"/>
                    <a:pt x="163" y="387"/>
                  </a:cubicBezTo>
                  <a:cubicBezTo>
                    <a:pt x="167" y="388"/>
                    <a:pt x="171" y="389"/>
                    <a:pt x="175" y="390"/>
                  </a:cubicBezTo>
                  <a:cubicBezTo>
                    <a:pt x="174" y="416"/>
                    <a:pt x="174" y="416"/>
                    <a:pt x="174" y="416"/>
                  </a:cubicBezTo>
                  <a:cubicBezTo>
                    <a:pt x="179" y="417"/>
                    <a:pt x="185" y="418"/>
                    <a:pt x="190" y="418"/>
                  </a:cubicBezTo>
                  <a:cubicBezTo>
                    <a:pt x="196" y="393"/>
                    <a:pt x="196" y="393"/>
                    <a:pt x="196" y="393"/>
                  </a:cubicBezTo>
                  <a:cubicBezTo>
                    <a:pt x="200" y="393"/>
                    <a:pt x="204" y="394"/>
                    <a:pt x="208" y="394"/>
                  </a:cubicBezTo>
                  <a:cubicBezTo>
                    <a:pt x="212" y="419"/>
                    <a:pt x="212" y="419"/>
                    <a:pt x="212" y="419"/>
                  </a:cubicBezTo>
                  <a:cubicBezTo>
                    <a:pt x="217" y="419"/>
                    <a:pt x="222" y="419"/>
                    <a:pt x="228" y="419"/>
                  </a:cubicBezTo>
                  <a:cubicBezTo>
                    <a:pt x="229" y="393"/>
                    <a:pt x="229" y="393"/>
                    <a:pt x="229" y="393"/>
                  </a:cubicBezTo>
                  <a:cubicBezTo>
                    <a:pt x="233" y="392"/>
                    <a:pt x="237" y="392"/>
                    <a:pt x="241" y="391"/>
                  </a:cubicBezTo>
                  <a:cubicBezTo>
                    <a:pt x="249" y="416"/>
                    <a:pt x="249" y="416"/>
                    <a:pt x="249" y="416"/>
                  </a:cubicBezTo>
                  <a:cubicBezTo>
                    <a:pt x="254" y="415"/>
                    <a:pt x="260" y="413"/>
                    <a:pt x="265" y="412"/>
                  </a:cubicBezTo>
                  <a:cubicBezTo>
                    <a:pt x="261" y="386"/>
                    <a:pt x="261" y="386"/>
                    <a:pt x="261" y="386"/>
                  </a:cubicBezTo>
                  <a:cubicBezTo>
                    <a:pt x="265" y="385"/>
                    <a:pt x="269" y="384"/>
                    <a:pt x="273" y="382"/>
                  </a:cubicBezTo>
                  <a:cubicBezTo>
                    <a:pt x="285" y="405"/>
                    <a:pt x="285" y="405"/>
                    <a:pt x="285" y="405"/>
                  </a:cubicBezTo>
                  <a:cubicBezTo>
                    <a:pt x="288" y="404"/>
                    <a:pt x="291" y="403"/>
                    <a:pt x="294" y="402"/>
                  </a:cubicBezTo>
                  <a:cubicBezTo>
                    <a:pt x="296" y="401"/>
                    <a:pt x="298" y="400"/>
                    <a:pt x="300" y="399"/>
                  </a:cubicBezTo>
                  <a:cubicBezTo>
                    <a:pt x="292" y="374"/>
                    <a:pt x="292" y="374"/>
                    <a:pt x="292" y="374"/>
                  </a:cubicBezTo>
                  <a:cubicBezTo>
                    <a:pt x="296" y="372"/>
                    <a:pt x="299" y="371"/>
                    <a:pt x="303" y="368"/>
                  </a:cubicBezTo>
                  <a:cubicBezTo>
                    <a:pt x="319" y="389"/>
                    <a:pt x="319" y="389"/>
                    <a:pt x="319" y="389"/>
                  </a:cubicBezTo>
                  <a:cubicBezTo>
                    <a:pt x="324" y="386"/>
                    <a:pt x="328" y="383"/>
                    <a:pt x="333" y="380"/>
                  </a:cubicBezTo>
                  <a:cubicBezTo>
                    <a:pt x="320" y="357"/>
                    <a:pt x="320" y="357"/>
                    <a:pt x="320" y="357"/>
                  </a:cubicBezTo>
                  <a:cubicBezTo>
                    <a:pt x="324" y="355"/>
                    <a:pt x="327" y="352"/>
                    <a:pt x="330" y="349"/>
                  </a:cubicBezTo>
                  <a:cubicBezTo>
                    <a:pt x="349" y="366"/>
                    <a:pt x="349" y="366"/>
                    <a:pt x="349" y="366"/>
                  </a:cubicBezTo>
                  <a:cubicBezTo>
                    <a:pt x="354" y="363"/>
                    <a:pt x="357" y="359"/>
                    <a:pt x="361" y="355"/>
                  </a:cubicBezTo>
                  <a:cubicBezTo>
                    <a:pt x="345" y="335"/>
                    <a:pt x="345" y="335"/>
                    <a:pt x="345" y="335"/>
                  </a:cubicBezTo>
                  <a:cubicBezTo>
                    <a:pt x="348" y="332"/>
                    <a:pt x="350" y="329"/>
                    <a:pt x="353" y="326"/>
                  </a:cubicBezTo>
                  <a:cubicBezTo>
                    <a:pt x="375" y="339"/>
                    <a:pt x="375" y="339"/>
                    <a:pt x="375" y="339"/>
                  </a:cubicBezTo>
                  <a:cubicBezTo>
                    <a:pt x="379" y="335"/>
                    <a:pt x="382" y="330"/>
                    <a:pt x="385" y="326"/>
                  </a:cubicBezTo>
                  <a:cubicBezTo>
                    <a:pt x="365" y="309"/>
                    <a:pt x="365" y="309"/>
                    <a:pt x="365" y="309"/>
                  </a:cubicBezTo>
                  <a:cubicBezTo>
                    <a:pt x="367" y="305"/>
                    <a:pt x="369" y="302"/>
                    <a:pt x="371" y="298"/>
                  </a:cubicBezTo>
                  <a:cubicBezTo>
                    <a:pt x="396" y="307"/>
                    <a:pt x="396" y="307"/>
                    <a:pt x="396" y="307"/>
                  </a:cubicBezTo>
                  <a:cubicBezTo>
                    <a:pt x="398" y="303"/>
                    <a:pt x="401" y="298"/>
                    <a:pt x="403" y="293"/>
                  </a:cubicBezTo>
                  <a:cubicBezTo>
                    <a:pt x="380" y="279"/>
                    <a:pt x="380" y="279"/>
                    <a:pt x="380" y="279"/>
                  </a:cubicBezTo>
                  <a:cubicBezTo>
                    <a:pt x="382" y="276"/>
                    <a:pt x="383" y="272"/>
                    <a:pt x="385" y="268"/>
                  </a:cubicBezTo>
                  <a:cubicBezTo>
                    <a:pt x="410" y="273"/>
                    <a:pt x="410" y="273"/>
                    <a:pt x="410" y="273"/>
                  </a:cubicBezTo>
                  <a:cubicBezTo>
                    <a:pt x="412" y="267"/>
                    <a:pt x="413" y="262"/>
                    <a:pt x="415" y="257"/>
                  </a:cubicBezTo>
                  <a:cubicBezTo>
                    <a:pt x="390" y="248"/>
                    <a:pt x="390" y="248"/>
                    <a:pt x="390" y="248"/>
                  </a:cubicBezTo>
                  <a:cubicBezTo>
                    <a:pt x="391" y="244"/>
                    <a:pt x="392" y="240"/>
                    <a:pt x="392" y="236"/>
                  </a:cubicBezTo>
                  <a:cubicBezTo>
                    <a:pt x="418" y="236"/>
                    <a:pt x="418" y="236"/>
                    <a:pt x="418" y="236"/>
                  </a:cubicBezTo>
                  <a:cubicBezTo>
                    <a:pt x="419" y="230"/>
                    <a:pt x="419" y="225"/>
                    <a:pt x="420" y="220"/>
                  </a:cubicBezTo>
                  <a:cubicBezTo>
                    <a:pt x="394" y="215"/>
                    <a:pt x="394" y="215"/>
                    <a:pt x="394" y="215"/>
                  </a:cubicBezTo>
                  <a:cubicBezTo>
                    <a:pt x="394" y="211"/>
                    <a:pt x="394" y="207"/>
                    <a:pt x="394" y="203"/>
                  </a:cubicBezTo>
                  <a:close/>
                  <a:moveTo>
                    <a:pt x="363" y="140"/>
                  </a:moveTo>
                  <a:cubicBezTo>
                    <a:pt x="238" y="195"/>
                    <a:pt x="238" y="195"/>
                    <a:pt x="238" y="195"/>
                  </a:cubicBezTo>
                  <a:cubicBezTo>
                    <a:pt x="237" y="191"/>
                    <a:pt x="234" y="188"/>
                    <a:pt x="231" y="185"/>
                  </a:cubicBezTo>
                  <a:cubicBezTo>
                    <a:pt x="312" y="76"/>
                    <a:pt x="312" y="76"/>
                    <a:pt x="312" y="76"/>
                  </a:cubicBezTo>
                  <a:cubicBezTo>
                    <a:pt x="333" y="92"/>
                    <a:pt x="351" y="114"/>
                    <a:pt x="363" y="140"/>
                  </a:cubicBezTo>
                  <a:close/>
                  <a:moveTo>
                    <a:pt x="231" y="43"/>
                  </a:moveTo>
                  <a:cubicBezTo>
                    <a:pt x="259" y="47"/>
                    <a:pt x="285" y="57"/>
                    <a:pt x="308" y="73"/>
                  </a:cubicBezTo>
                  <a:cubicBezTo>
                    <a:pt x="227" y="183"/>
                    <a:pt x="227" y="183"/>
                    <a:pt x="227" y="183"/>
                  </a:cubicBezTo>
                  <a:cubicBezTo>
                    <a:pt x="224" y="181"/>
                    <a:pt x="220" y="179"/>
                    <a:pt x="216" y="178"/>
                  </a:cubicBezTo>
                  <a:lnTo>
                    <a:pt x="231" y="43"/>
                  </a:lnTo>
                  <a:close/>
                  <a:moveTo>
                    <a:pt x="217" y="224"/>
                  </a:moveTo>
                  <a:cubicBezTo>
                    <a:pt x="209" y="228"/>
                    <a:pt x="199" y="224"/>
                    <a:pt x="196" y="216"/>
                  </a:cubicBezTo>
                  <a:cubicBezTo>
                    <a:pt x="192" y="208"/>
                    <a:pt x="196" y="199"/>
                    <a:pt x="204" y="195"/>
                  </a:cubicBezTo>
                  <a:cubicBezTo>
                    <a:pt x="212" y="192"/>
                    <a:pt x="221" y="195"/>
                    <a:pt x="225" y="203"/>
                  </a:cubicBezTo>
                  <a:cubicBezTo>
                    <a:pt x="228" y="211"/>
                    <a:pt x="225" y="221"/>
                    <a:pt x="217" y="224"/>
                  </a:cubicBezTo>
                  <a:close/>
                  <a:moveTo>
                    <a:pt x="227" y="43"/>
                  </a:moveTo>
                  <a:cubicBezTo>
                    <a:pt x="211" y="178"/>
                    <a:pt x="211" y="178"/>
                    <a:pt x="211" y="178"/>
                  </a:cubicBezTo>
                  <a:cubicBezTo>
                    <a:pt x="208" y="178"/>
                    <a:pt x="204" y="178"/>
                    <a:pt x="200" y="180"/>
                  </a:cubicBezTo>
                  <a:cubicBezTo>
                    <a:pt x="145" y="55"/>
                    <a:pt x="145" y="55"/>
                    <a:pt x="145" y="55"/>
                  </a:cubicBezTo>
                  <a:cubicBezTo>
                    <a:pt x="172" y="44"/>
                    <a:pt x="200" y="40"/>
                    <a:pt x="227" y="43"/>
                  </a:cubicBezTo>
                  <a:close/>
                  <a:moveTo>
                    <a:pt x="141" y="57"/>
                  </a:moveTo>
                  <a:cubicBezTo>
                    <a:pt x="195" y="181"/>
                    <a:pt x="195" y="181"/>
                    <a:pt x="195" y="181"/>
                  </a:cubicBezTo>
                  <a:cubicBezTo>
                    <a:pt x="192" y="183"/>
                    <a:pt x="189" y="186"/>
                    <a:pt x="186" y="189"/>
                  </a:cubicBezTo>
                  <a:cubicBezTo>
                    <a:pt x="76" y="108"/>
                    <a:pt x="76" y="108"/>
                    <a:pt x="76" y="108"/>
                  </a:cubicBezTo>
                  <a:cubicBezTo>
                    <a:pt x="93" y="87"/>
                    <a:pt x="114" y="69"/>
                    <a:pt x="141" y="57"/>
                  </a:cubicBezTo>
                  <a:close/>
                  <a:moveTo>
                    <a:pt x="74" y="112"/>
                  </a:moveTo>
                  <a:cubicBezTo>
                    <a:pt x="183" y="193"/>
                    <a:pt x="183" y="193"/>
                    <a:pt x="183" y="193"/>
                  </a:cubicBezTo>
                  <a:cubicBezTo>
                    <a:pt x="181" y="196"/>
                    <a:pt x="180" y="200"/>
                    <a:pt x="179" y="204"/>
                  </a:cubicBezTo>
                  <a:cubicBezTo>
                    <a:pt x="44" y="189"/>
                    <a:pt x="44" y="189"/>
                    <a:pt x="44" y="189"/>
                  </a:cubicBezTo>
                  <a:cubicBezTo>
                    <a:pt x="47" y="161"/>
                    <a:pt x="58" y="135"/>
                    <a:pt x="74" y="112"/>
                  </a:cubicBezTo>
                  <a:close/>
                  <a:moveTo>
                    <a:pt x="43" y="193"/>
                  </a:moveTo>
                  <a:cubicBezTo>
                    <a:pt x="178" y="208"/>
                    <a:pt x="178" y="208"/>
                    <a:pt x="178" y="208"/>
                  </a:cubicBezTo>
                  <a:cubicBezTo>
                    <a:pt x="178" y="212"/>
                    <a:pt x="179" y="216"/>
                    <a:pt x="180" y="220"/>
                  </a:cubicBezTo>
                  <a:cubicBezTo>
                    <a:pt x="56" y="275"/>
                    <a:pt x="56" y="275"/>
                    <a:pt x="56" y="275"/>
                  </a:cubicBezTo>
                  <a:cubicBezTo>
                    <a:pt x="44" y="248"/>
                    <a:pt x="41" y="220"/>
                    <a:pt x="43" y="193"/>
                  </a:cubicBezTo>
                  <a:close/>
                  <a:moveTo>
                    <a:pt x="57" y="279"/>
                  </a:moveTo>
                  <a:cubicBezTo>
                    <a:pt x="182" y="225"/>
                    <a:pt x="182" y="225"/>
                    <a:pt x="182" y="225"/>
                  </a:cubicBezTo>
                  <a:cubicBezTo>
                    <a:pt x="184" y="228"/>
                    <a:pt x="187" y="231"/>
                    <a:pt x="190" y="234"/>
                  </a:cubicBezTo>
                  <a:cubicBezTo>
                    <a:pt x="109" y="343"/>
                    <a:pt x="109" y="343"/>
                    <a:pt x="109" y="343"/>
                  </a:cubicBezTo>
                  <a:cubicBezTo>
                    <a:pt x="87" y="327"/>
                    <a:pt x="69" y="305"/>
                    <a:pt x="57" y="279"/>
                  </a:cubicBezTo>
                  <a:close/>
                  <a:moveTo>
                    <a:pt x="189" y="376"/>
                  </a:moveTo>
                  <a:cubicBezTo>
                    <a:pt x="162" y="373"/>
                    <a:pt x="135" y="362"/>
                    <a:pt x="113" y="346"/>
                  </a:cubicBezTo>
                  <a:cubicBezTo>
                    <a:pt x="193" y="237"/>
                    <a:pt x="193" y="237"/>
                    <a:pt x="193" y="237"/>
                  </a:cubicBezTo>
                  <a:cubicBezTo>
                    <a:pt x="197" y="239"/>
                    <a:pt x="200" y="240"/>
                    <a:pt x="204" y="241"/>
                  </a:cubicBezTo>
                  <a:lnTo>
                    <a:pt x="189" y="376"/>
                  </a:lnTo>
                  <a:close/>
                  <a:moveTo>
                    <a:pt x="194" y="377"/>
                  </a:moveTo>
                  <a:cubicBezTo>
                    <a:pt x="209" y="242"/>
                    <a:pt x="209" y="242"/>
                    <a:pt x="209" y="242"/>
                  </a:cubicBezTo>
                  <a:cubicBezTo>
                    <a:pt x="213" y="242"/>
                    <a:pt x="217" y="241"/>
                    <a:pt x="221" y="240"/>
                  </a:cubicBezTo>
                  <a:cubicBezTo>
                    <a:pt x="275" y="364"/>
                    <a:pt x="275" y="364"/>
                    <a:pt x="275" y="364"/>
                  </a:cubicBezTo>
                  <a:cubicBezTo>
                    <a:pt x="249" y="376"/>
                    <a:pt x="221" y="379"/>
                    <a:pt x="194" y="377"/>
                  </a:cubicBezTo>
                  <a:close/>
                  <a:moveTo>
                    <a:pt x="280" y="362"/>
                  </a:moveTo>
                  <a:cubicBezTo>
                    <a:pt x="225" y="238"/>
                    <a:pt x="225" y="238"/>
                    <a:pt x="225" y="238"/>
                  </a:cubicBezTo>
                  <a:cubicBezTo>
                    <a:pt x="229" y="236"/>
                    <a:pt x="232" y="233"/>
                    <a:pt x="235" y="230"/>
                  </a:cubicBezTo>
                  <a:cubicBezTo>
                    <a:pt x="344" y="311"/>
                    <a:pt x="344" y="311"/>
                    <a:pt x="344" y="311"/>
                  </a:cubicBezTo>
                  <a:cubicBezTo>
                    <a:pt x="328" y="333"/>
                    <a:pt x="306" y="350"/>
                    <a:pt x="280" y="362"/>
                  </a:cubicBezTo>
                  <a:close/>
                  <a:moveTo>
                    <a:pt x="347" y="307"/>
                  </a:moveTo>
                  <a:cubicBezTo>
                    <a:pt x="237" y="227"/>
                    <a:pt x="237" y="227"/>
                    <a:pt x="237" y="227"/>
                  </a:cubicBezTo>
                  <a:cubicBezTo>
                    <a:pt x="239" y="223"/>
                    <a:pt x="241" y="219"/>
                    <a:pt x="242" y="215"/>
                  </a:cubicBezTo>
                  <a:cubicBezTo>
                    <a:pt x="377" y="230"/>
                    <a:pt x="377" y="230"/>
                    <a:pt x="377" y="230"/>
                  </a:cubicBezTo>
                  <a:cubicBezTo>
                    <a:pt x="373" y="258"/>
                    <a:pt x="363" y="285"/>
                    <a:pt x="347" y="307"/>
                  </a:cubicBezTo>
                  <a:close/>
                  <a:moveTo>
                    <a:pt x="377" y="226"/>
                  </a:moveTo>
                  <a:cubicBezTo>
                    <a:pt x="242" y="211"/>
                    <a:pt x="242" y="211"/>
                    <a:pt x="242" y="211"/>
                  </a:cubicBezTo>
                  <a:cubicBezTo>
                    <a:pt x="242" y="207"/>
                    <a:pt x="242" y="203"/>
                    <a:pt x="240" y="199"/>
                  </a:cubicBezTo>
                  <a:cubicBezTo>
                    <a:pt x="365" y="144"/>
                    <a:pt x="365" y="144"/>
                    <a:pt x="365" y="144"/>
                  </a:cubicBezTo>
                  <a:cubicBezTo>
                    <a:pt x="376" y="171"/>
                    <a:pt x="380" y="199"/>
                    <a:pt x="377" y="226"/>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11" name="Freeform 12"/>
            <p:cNvSpPr>
              <a:spLocks noEditPoints="1"/>
            </p:cNvSpPr>
            <p:nvPr/>
          </p:nvSpPr>
          <p:spPr bwMode="auto">
            <a:xfrm>
              <a:off x="8782050" y="1476375"/>
              <a:ext cx="358775" cy="358775"/>
            </a:xfrm>
            <a:custGeom>
              <a:avLst/>
              <a:gdLst>
                <a:gd name="T0" fmla="*/ 111 w 199"/>
                <a:gd name="T1" fmla="*/ 198 h 199"/>
                <a:gd name="T2" fmla="*/ 119 w 199"/>
                <a:gd name="T3" fmla="*/ 182 h 199"/>
                <a:gd name="T4" fmla="*/ 139 w 199"/>
                <a:gd name="T5" fmla="*/ 191 h 199"/>
                <a:gd name="T6" fmla="*/ 142 w 199"/>
                <a:gd name="T7" fmla="*/ 173 h 199"/>
                <a:gd name="T8" fmla="*/ 163 w 199"/>
                <a:gd name="T9" fmla="*/ 176 h 199"/>
                <a:gd name="T10" fmla="*/ 161 w 199"/>
                <a:gd name="T11" fmla="*/ 159 h 199"/>
                <a:gd name="T12" fmla="*/ 182 w 199"/>
                <a:gd name="T13" fmla="*/ 155 h 199"/>
                <a:gd name="T14" fmla="*/ 175 w 199"/>
                <a:gd name="T15" fmla="*/ 139 h 199"/>
                <a:gd name="T16" fmla="*/ 194 w 199"/>
                <a:gd name="T17" fmla="*/ 130 h 199"/>
                <a:gd name="T18" fmla="*/ 183 w 199"/>
                <a:gd name="T19" fmla="*/ 116 h 199"/>
                <a:gd name="T20" fmla="*/ 199 w 199"/>
                <a:gd name="T21" fmla="*/ 102 h 199"/>
                <a:gd name="T22" fmla="*/ 184 w 199"/>
                <a:gd name="T23" fmla="*/ 92 h 199"/>
                <a:gd name="T24" fmla="*/ 196 w 199"/>
                <a:gd name="T25" fmla="*/ 73 h 199"/>
                <a:gd name="T26" fmla="*/ 179 w 199"/>
                <a:gd name="T27" fmla="*/ 68 h 199"/>
                <a:gd name="T28" fmla="*/ 191 w 199"/>
                <a:gd name="T29" fmla="*/ 59 h 199"/>
                <a:gd name="T30" fmla="*/ 171 w 199"/>
                <a:gd name="T31" fmla="*/ 53 h 199"/>
                <a:gd name="T32" fmla="*/ 176 w 199"/>
                <a:gd name="T33" fmla="*/ 36 h 199"/>
                <a:gd name="T34" fmla="*/ 155 w 199"/>
                <a:gd name="T35" fmla="*/ 34 h 199"/>
                <a:gd name="T36" fmla="*/ 155 w 199"/>
                <a:gd name="T37" fmla="*/ 17 h 199"/>
                <a:gd name="T38" fmla="*/ 134 w 199"/>
                <a:gd name="T39" fmla="*/ 22 h 199"/>
                <a:gd name="T40" fmla="*/ 130 w 199"/>
                <a:gd name="T41" fmla="*/ 4 h 199"/>
                <a:gd name="T42" fmla="*/ 111 w 199"/>
                <a:gd name="T43" fmla="*/ 15 h 199"/>
                <a:gd name="T44" fmla="*/ 102 w 199"/>
                <a:gd name="T45" fmla="*/ 0 h 199"/>
                <a:gd name="T46" fmla="*/ 86 w 199"/>
                <a:gd name="T47" fmla="*/ 15 h 199"/>
                <a:gd name="T48" fmla="*/ 73 w 199"/>
                <a:gd name="T49" fmla="*/ 3 h 199"/>
                <a:gd name="T50" fmla="*/ 63 w 199"/>
                <a:gd name="T51" fmla="*/ 22 h 199"/>
                <a:gd name="T52" fmla="*/ 47 w 199"/>
                <a:gd name="T53" fmla="*/ 14 h 199"/>
                <a:gd name="T54" fmla="*/ 43 w 199"/>
                <a:gd name="T55" fmla="*/ 36 h 199"/>
                <a:gd name="T56" fmla="*/ 25 w 199"/>
                <a:gd name="T57" fmla="*/ 32 h 199"/>
                <a:gd name="T58" fmla="*/ 27 w 199"/>
                <a:gd name="T59" fmla="*/ 54 h 199"/>
                <a:gd name="T60" fmla="*/ 10 w 199"/>
                <a:gd name="T61" fmla="*/ 56 h 199"/>
                <a:gd name="T62" fmla="*/ 17 w 199"/>
                <a:gd name="T63" fmla="*/ 76 h 199"/>
                <a:gd name="T64" fmla="*/ 1 w 199"/>
                <a:gd name="T65" fmla="*/ 83 h 199"/>
                <a:gd name="T66" fmla="*/ 14 w 199"/>
                <a:gd name="T67" fmla="*/ 100 h 199"/>
                <a:gd name="T68" fmla="*/ 0 w 199"/>
                <a:gd name="T69" fmla="*/ 111 h 199"/>
                <a:gd name="T70" fmla="*/ 18 w 199"/>
                <a:gd name="T71" fmla="*/ 124 h 199"/>
                <a:gd name="T72" fmla="*/ 8 w 199"/>
                <a:gd name="T73" fmla="*/ 139 h 199"/>
                <a:gd name="T74" fmla="*/ 14 w 199"/>
                <a:gd name="T75" fmla="*/ 151 h 199"/>
                <a:gd name="T76" fmla="*/ 32 w 199"/>
                <a:gd name="T77" fmla="*/ 152 h 199"/>
                <a:gd name="T78" fmla="*/ 32 w 199"/>
                <a:gd name="T79" fmla="*/ 173 h 199"/>
                <a:gd name="T80" fmla="*/ 50 w 199"/>
                <a:gd name="T81" fmla="*/ 168 h 199"/>
                <a:gd name="T82" fmla="*/ 56 w 199"/>
                <a:gd name="T83" fmla="*/ 189 h 199"/>
                <a:gd name="T84" fmla="*/ 71 w 199"/>
                <a:gd name="T85" fmla="*/ 180 h 199"/>
                <a:gd name="T86" fmla="*/ 83 w 199"/>
                <a:gd name="T87" fmla="*/ 198 h 199"/>
                <a:gd name="T88" fmla="*/ 95 w 199"/>
                <a:gd name="T89" fmla="*/ 184 h 199"/>
                <a:gd name="T90" fmla="*/ 32 w 199"/>
                <a:gd name="T91" fmla="*/ 129 h 199"/>
                <a:gd name="T92" fmla="*/ 167 w 199"/>
                <a:gd name="T93" fmla="*/ 70 h 199"/>
                <a:gd name="T94" fmla="*/ 32 w 199"/>
                <a:gd name="T95" fmla="*/ 12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9" h="199">
                  <a:moveTo>
                    <a:pt x="97" y="199"/>
                  </a:moveTo>
                  <a:cubicBezTo>
                    <a:pt x="102" y="199"/>
                    <a:pt x="107" y="199"/>
                    <a:pt x="111" y="198"/>
                  </a:cubicBezTo>
                  <a:cubicBezTo>
                    <a:pt x="112" y="184"/>
                    <a:pt x="112" y="184"/>
                    <a:pt x="112" y="184"/>
                  </a:cubicBezTo>
                  <a:cubicBezTo>
                    <a:pt x="115" y="183"/>
                    <a:pt x="117" y="183"/>
                    <a:pt x="119" y="182"/>
                  </a:cubicBezTo>
                  <a:cubicBezTo>
                    <a:pt x="125" y="196"/>
                    <a:pt x="125" y="196"/>
                    <a:pt x="125" y="196"/>
                  </a:cubicBezTo>
                  <a:cubicBezTo>
                    <a:pt x="130" y="194"/>
                    <a:pt x="134" y="193"/>
                    <a:pt x="139" y="191"/>
                  </a:cubicBezTo>
                  <a:cubicBezTo>
                    <a:pt x="136" y="176"/>
                    <a:pt x="136" y="176"/>
                    <a:pt x="136" y="176"/>
                  </a:cubicBezTo>
                  <a:cubicBezTo>
                    <a:pt x="138" y="176"/>
                    <a:pt x="140" y="174"/>
                    <a:pt x="142" y="173"/>
                  </a:cubicBezTo>
                  <a:cubicBezTo>
                    <a:pt x="152" y="184"/>
                    <a:pt x="152" y="184"/>
                    <a:pt x="152" y="184"/>
                  </a:cubicBezTo>
                  <a:cubicBezTo>
                    <a:pt x="156" y="182"/>
                    <a:pt x="159" y="179"/>
                    <a:pt x="163" y="176"/>
                  </a:cubicBezTo>
                  <a:cubicBezTo>
                    <a:pt x="156" y="163"/>
                    <a:pt x="156" y="163"/>
                    <a:pt x="156" y="163"/>
                  </a:cubicBezTo>
                  <a:cubicBezTo>
                    <a:pt x="158" y="162"/>
                    <a:pt x="159" y="160"/>
                    <a:pt x="161" y="159"/>
                  </a:cubicBezTo>
                  <a:cubicBezTo>
                    <a:pt x="173" y="166"/>
                    <a:pt x="173" y="166"/>
                    <a:pt x="173" y="166"/>
                  </a:cubicBezTo>
                  <a:cubicBezTo>
                    <a:pt x="177" y="163"/>
                    <a:pt x="179" y="159"/>
                    <a:pt x="182" y="155"/>
                  </a:cubicBezTo>
                  <a:cubicBezTo>
                    <a:pt x="172" y="145"/>
                    <a:pt x="172" y="145"/>
                    <a:pt x="172" y="145"/>
                  </a:cubicBezTo>
                  <a:cubicBezTo>
                    <a:pt x="173" y="143"/>
                    <a:pt x="174" y="141"/>
                    <a:pt x="175" y="139"/>
                  </a:cubicBezTo>
                  <a:cubicBezTo>
                    <a:pt x="189" y="143"/>
                    <a:pt x="189" y="143"/>
                    <a:pt x="189" y="143"/>
                  </a:cubicBezTo>
                  <a:cubicBezTo>
                    <a:pt x="191" y="138"/>
                    <a:pt x="193" y="134"/>
                    <a:pt x="194" y="130"/>
                  </a:cubicBezTo>
                  <a:cubicBezTo>
                    <a:pt x="181" y="123"/>
                    <a:pt x="181" y="123"/>
                    <a:pt x="181" y="123"/>
                  </a:cubicBezTo>
                  <a:cubicBezTo>
                    <a:pt x="182" y="120"/>
                    <a:pt x="183" y="118"/>
                    <a:pt x="183" y="116"/>
                  </a:cubicBezTo>
                  <a:cubicBezTo>
                    <a:pt x="198" y="116"/>
                    <a:pt x="198" y="116"/>
                    <a:pt x="198" y="116"/>
                  </a:cubicBezTo>
                  <a:cubicBezTo>
                    <a:pt x="199" y="111"/>
                    <a:pt x="199" y="106"/>
                    <a:pt x="199" y="102"/>
                  </a:cubicBezTo>
                  <a:cubicBezTo>
                    <a:pt x="185" y="98"/>
                    <a:pt x="185" y="98"/>
                    <a:pt x="185" y="98"/>
                  </a:cubicBezTo>
                  <a:cubicBezTo>
                    <a:pt x="185" y="96"/>
                    <a:pt x="184" y="94"/>
                    <a:pt x="184" y="92"/>
                  </a:cubicBezTo>
                  <a:cubicBezTo>
                    <a:pt x="198" y="87"/>
                    <a:pt x="198" y="87"/>
                    <a:pt x="198" y="87"/>
                  </a:cubicBezTo>
                  <a:cubicBezTo>
                    <a:pt x="198" y="83"/>
                    <a:pt x="197" y="78"/>
                    <a:pt x="196" y="73"/>
                  </a:cubicBezTo>
                  <a:cubicBezTo>
                    <a:pt x="181" y="75"/>
                    <a:pt x="181" y="75"/>
                    <a:pt x="181" y="75"/>
                  </a:cubicBezTo>
                  <a:cubicBezTo>
                    <a:pt x="180" y="72"/>
                    <a:pt x="180" y="70"/>
                    <a:pt x="179" y="68"/>
                  </a:cubicBezTo>
                  <a:cubicBezTo>
                    <a:pt x="191" y="60"/>
                    <a:pt x="191" y="60"/>
                    <a:pt x="191" y="60"/>
                  </a:cubicBezTo>
                  <a:cubicBezTo>
                    <a:pt x="191" y="60"/>
                    <a:pt x="191" y="60"/>
                    <a:pt x="191" y="59"/>
                  </a:cubicBezTo>
                  <a:cubicBezTo>
                    <a:pt x="189" y="55"/>
                    <a:pt x="187" y="51"/>
                    <a:pt x="185" y="47"/>
                  </a:cubicBezTo>
                  <a:cubicBezTo>
                    <a:pt x="171" y="53"/>
                    <a:pt x="171" y="53"/>
                    <a:pt x="171" y="53"/>
                  </a:cubicBezTo>
                  <a:cubicBezTo>
                    <a:pt x="169" y="51"/>
                    <a:pt x="168" y="49"/>
                    <a:pt x="167" y="47"/>
                  </a:cubicBezTo>
                  <a:cubicBezTo>
                    <a:pt x="176" y="36"/>
                    <a:pt x="176" y="36"/>
                    <a:pt x="176" y="36"/>
                  </a:cubicBezTo>
                  <a:cubicBezTo>
                    <a:pt x="173" y="32"/>
                    <a:pt x="170" y="29"/>
                    <a:pt x="166" y="25"/>
                  </a:cubicBezTo>
                  <a:cubicBezTo>
                    <a:pt x="155" y="34"/>
                    <a:pt x="155" y="34"/>
                    <a:pt x="155" y="34"/>
                  </a:cubicBezTo>
                  <a:cubicBezTo>
                    <a:pt x="153" y="33"/>
                    <a:pt x="151" y="32"/>
                    <a:pt x="149" y="30"/>
                  </a:cubicBezTo>
                  <a:cubicBezTo>
                    <a:pt x="155" y="17"/>
                    <a:pt x="155" y="17"/>
                    <a:pt x="155" y="17"/>
                  </a:cubicBezTo>
                  <a:cubicBezTo>
                    <a:pt x="151" y="14"/>
                    <a:pt x="147" y="12"/>
                    <a:pt x="143" y="10"/>
                  </a:cubicBezTo>
                  <a:cubicBezTo>
                    <a:pt x="134" y="22"/>
                    <a:pt x="134" y="22"/>
                    <a:pt x="134" y="22"/>
                  </a:cubicBezTo>
                  <a:cubicBezTo>
                    <a:pt x="132" y="21"/>
                    <a:pt x="130" y="20"/>
                    <a:pt x="128" y="19"/>
                  </a:cubicBezTo>
                  <a:cubicBezTo>
                    <a:pt x="130" y="4"/>
                    <a:pt x="130" y="4"/>
                    <a:pt x="130" y="4"/>
                  </a:cubicBezTo>
                  <a:cubicBezTo>
                    <a:pt x="125" y="3"/>
                    <a:pt x="120" y="2"/>
                    <a:pt x="116" y="1"/>
                  </a:cubicBezTo>
                  <a:cubicBezTo>
                    <a:pt x="111" y="15"/>
                    <a:pt x="111" y="15"/>
                    <a:pt x="111" y="15"/>
                  </a:cubicBezTo>
                  <a:cubicBezTo>
                    <a:pt x="108" y="15"/>
                    <a:pt x="106" y="14"/>
                    <a:pt x="104" y="14"/>
                  </a:cubicBezTo>
                  <a:cubicBezTo>
                    <a:pt x="102" y="0"/>
                    <a:pt x="102" y="0"/>
                    <a:pt x="102" y="0"/>
                  </a:cubicBezTo>
                  <a:cubicBezTo>
                    <a:pt x="97" y="0"/>
                    <a:pt x="92" y="0"/>
                    <a:pt x="87" y="0"/>
                  </a:cubicBezTo>
                  <a:cubicBezTo>
                    <a:pt x="86" y="15"/>
                    <a:pt x="86" y="15"/>
                    <a:pt x="86" y="15"/>
                  </a:cubicBezTo>
                  <a:cubicBezTo>
                    <a:pt x="84" y="15"/>
                    <a:pt x="82" y="16"/>
                    <a:pt x="80" y="16"/>
                  </a:cubicBezTo>
                  <a:cubicBezTo>
                    <a:pt x="73" y="3"/>
                    <a:pt x="73" y="3"/>
                    <a:pt x="73" y="3"/>
                  </a:cubicBezTo>
                  <a:cubicBezTo>
                    <a:pt x="69" y="4"/>
                    <a:pt x="64" y="6"/>
                    <a:pt x="60" y="8"/>
                  </a:cubicBezTo>
                  <a:cubicBezTo>
                    <a:pt x="63" y="22"/>
                    <a:pt x="63" y="22"/>
                    <a:pt x="63" y="22"/>
                  </a:cubicBezTo>
                  <a:cubicBezTo>
                    <a:pt x="61" y="23"/>
                    <a:pt x="59" y="24"/>
                    <a:pt x="57" y="25"/>
                  </a:cubicBezTo>
                  <a:cubicBezTo>
                    <a:pt x="47" y="14"/>
                    <a:pt x="47" y="14"/>
                    <a:pt x="47" y="14"/>
                  </a:cubicBezTo>
                  <a:cubicBezTo>
                    <a:pt x="43" y="17"/>
                    <a:pt x="39" y="20"/>
                    <a:pt x="36" y="23"/>
                  </a:cubicBezTo>
                  <a:cubicBezTo>
                    <a:pt x="43" y="36"/>
                    <a:pt x="43" y="36"/>
                    <a:pt x="43" y="36"/>
                  </a:cubicBezTo>
                  <a:cubicBezTo>
                    <a:pt x="41" y="37"/>
                    <a:pt x="40" y="39"/>
                    <a:pt x="38" y="40"/>
                  </a:cubicBezTo>
                  <a:cubicBezTo>
                    <a:pt x="25" y="32"/>
                    <a:pt x="25" y="32"/>
                    <a:pt x="25" y="32"/>
                  </a:cubicBezTo>
                  <a:cubicBezTo>
                    <a:pt x="22" y="36"/>
                    <a:pt x="19" y="40"/>
                    <a:pt x="17" y="44"/>
                  </a:cubicBezTo>
                  <a:cubicBezTo>
                    <a:pt x="27" y="54"/>
                    <a:pt x="27" y="54"/>
                    <a:pt x="27" y="54"/>
                  </a:cubicBezTo>
                  <a:cubicBezTo>
                    <a:pt x="26" y="56"/>
                    <a:pt x="25" y="58"/>
                    <a:pt x="24" y="60"/>
                  </a:cubicBezTo>
                  <a:cubicBezTo>
                    <a:pt x="10" y="56"/>
                    <a:pt x="10" y="56"/>
                    <a:pt x="10" y="56"/>
                  </a:cubicBezTo>
                  <a:cubicBezTo>
                    <a:pt x="8" y="60"/>
                    <a:pt x="6" y="65"/>
                    <a:pt x="4" y="69"/>
                  </a:cubicBezTo>
                  <a:cubicBezTo>
                    <a:pt x="17" y="76"/>
                    <a:pt x="17" y="76"/>
                    <a:pt x="17" y="76"/>
                  </a:cubicBezTo>
                  <a:cubicBezTo>
                    <a:pt x="17" y="78"/>
                    <a:pt x="16" y="80"/>
                    <a:pt x="16" y="83"/>
                  </a:cubicBezTo>
                  <a:cubicBezTo>
                    <a:pt x="1" y="83"/>
                    <a:pt x="1" y="83"/>
                    <a:pt x="1" y="83"/>
                  </a:cubicBezTo>
                  <a:cubicBezTo>
                    <a:pt x="0" y="88"/>
                    <a:pt x="0" y="92"/>
                    <a:pt x="0" y="97"/>
                  </a:cubicBezTo>
                  <a:cubicBezTo>
                    <a:pt x="14" y="100"/>
                    <a:pt x="14" y="100"/>
                    <a:pt x="14" y="100"/>
                  </a:cubicBezTo>
                  <a:cubicBezTo>
                    <a:pt x="14" y="102"/>
                    <a:pt x="14" y="105"/>
                    <a:pt x="15" y="107"/>
                  </a:cubicBezTo>
                  <a:cubicBezTo>
                    <a:pt x="0" y="111"/>
                    <a:pt x="0" y="111"/>
                    <a:pt x="0" y="111"/>
                  </a:cubicBezTo>
                  <a:cubicBezTo>
                    <a:pt x="1" y="116"/>
                    <a:pt x="2" y="121"/>
                    <a:pt x="3" y="125"/>
                  </a:cubicBezTo>
                  <a:cubicBezTo>
                    <a:pt x="18" y="124"/>
                    <a:pt x="18" y="124"/>
                    <a:pt x="18" y="124"/>
                  </a:cubicBezTo>
                  <a:cubicBezTo>
                    <a:pt x="19" y="126"/>
                    <a:pt x="19" y="128"/>
                    <a:pt x="20" y="130"/>
                  </a:cubicBezTo>
                  <a:cubicBezTo>
                    <a:pt x="8" y="139"/>
                    <a:pt x="8" y="139"/>
                    <a:pt x="8" y="139"/>
                  </a:cubicBezTo>
                  <a:cubicBezTo>
                    <a:pt x="8" y="139"/>
                    <a:pt x="8" y="139"/>
                    <a:pt x="8" y="139"/>
                  </a:cubicBezTo>
                  <a:cubicBezTo>
                    <a:pt x="10" y="144"/>
                    <a:pt x="12" y="148"/>
                    <a:pt x="14" y="151"/>
                  </a:cubicBezTo>
                  <a:cubicBezTo>
                    <a:pt x="28" y="146"/>
                    <a:pt x="28" y="146"/>
                    <a:pt x="28" y="146"/>
                  </a:cubicBezTo>
                  <a:cubicBezTo>
                    <a:pt x="29" y="148"/>
                    <a:pt x="31" y="150"/>
                    <a:pt x="32" y="152"/>
                  </a:cubicBezTo>
                  <a:cubicBezTo>
                    <a:pt x="23" y="163"/>
                    <a:pt x="23" y="163"/>
                    <a:pt x="23" y="163"/>
                  </a:cubicBezTo>
                  <a:cubicBezTo>
                    <a:pt x="26" y="167"/>
                    <a:pt x="29" y="170"/>
                    <a:pt x="32" y="173"/>
                  </a:cubicBezTo>
                  <a:cubicBezTo>
                    <a:pt x="44" y="164"/>
                    <a:pt x="44" y="164"/>
                    <a:pt x="44" y="164"/>
                  </a:cubicBezTo>
                  <a:cubicBezTo>
                    <a:pt x="46" y="166"/>
                    <a:pt x="48" y="167"/>
                    <a:pt x="50" y="168"/>
                  </a:cubicBezTo>
                  <a:cubicBezTo>
                    <a:pt x="44" y="182"/>
                    <a:pt x="44" y="182"/>
                    <a:pt x="44" y="182"/>
                  </a:cubicBezTo>
                  <a:cubicBezTo>
                    <a:pt x="48" y="185"/>
                    <a:pt x="52" y="187"/>
                    <a:pt x="56" y="189"/>
                  </a:cubicBezTo>
                  <a:cubicBezTo>
                    <a:pt x="65" y="177"/>
                    <a:pt x="65" y="177"/>
                    <a:pt x="65" y="177"/>
                  </a:cubicBezTo>
                  <a:cubicBezTo>
                    <a:pt x="67" y="178"/>
                    <a:pt x="69" y="179"/>
                    <a:pt x="71" y="180"/>
                  </a:cubicBezTo>
                  <a:cubicBezTo>
                    <a:pt x="69" y="194"/>
                    <a:pt x="69" y="194"/>
                    <a:pt x="69" y="194"/>
                  </a:cubicBezTo>
                  <a:cubicBezTo>
                    <a:pt x="74" y="196"/>
                    <a:pt x="78" y="197"/>
                    <a:pt x="83" y="198"/>
                  </a:cubicBezTo>
                  <a:cubicBezTo>
                    <a:pt x="88" y="184"/>
                    <a:pt x="88" y="184"/>
                    <a:pt x="88" y="184"/>
                  </a:cubicBezTo>
                  <a:cubicBezTo>
                    <a:pt x="90" y="184"/>
                    <a:pt x="93" y="184"/>
                    <a:pt x="95" y="184"/>
                  </a:cubicBezTo>
                  <a:lnTo>
                    <a:pt x="97" y="199"/>
                  </a:lnTo>
                  <a:close/>
                  <a:moveTo>
                    <a:pt x="32" y="129"/>
                  </a:moveTo>
                  <a:cubicBezTo>
                    <a:pt x="16" y="92"/>
                    <a:pt x="33" y="48"/>
                    <a:pt x="70" y="32"/>
                  </a:cubicBezTo>
                  <a:cubicBezTo>
                    <a:pt x="107" y="16"/>
                    <a:pt x="151" y="33"/>
                    <a:pt x="167" y="70"/>
                  </a:cubicBezTo>
                  <a:cubicBezTo>
                    <a:pt x="183" y="107"/>
                    <a:pt x="166" y="150"/>
                    <a:pt x="129" y="167"/>
                  </a:cubicBezTo>
                  <a:cubicBezTo>
                    <a:pt x="92" y="183"/>
                    <a:pt x="48" y="166"/>
                    <a:pt x="32" y="129"/>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12" name="Freeform 13"/>
            <p:cNvSpPr>
              <a:spLocks noEditPoints="1"/>
            </p:cNvSpPr>
            <p:nvPr/>
          </p:nvSpPr>
          <p:spPr bwMode="auto">
            <a:xfrm>
              <a:off x="8816975" y="1509713"/>
              <a:ext cx="288925" cy="290513"/>
            </a:xfrm>
            <a:custGeom>
              <a:avLst/>
              <a:gdLst>
                <a:gd name="T0" fmla="*/ 145 w 161"/>
                <a:gd name="T1" fmla="*/ 52 h 161"/>
                <a:gd name="T2" fmla="*/ 52 w 161"/>
                <a:gd name="T3" fmla="*/ 15 h 161"/>
                <a:gd name="T4" fmla="*/ 16 w 161"/>
                <a:gd name="T5" fmla="*/ 109 h 161"/>
                <a:gd name="T6" fmla="*/ 109 w 161"/>
                <a:gd name="T7" fmla="*/ 145 h 161"/>
                <a:gd name="T8" fmla="*/ 145 w 161"/>
                <a:gd name="T9" fmla="*/ 52 h 161"/>
                <a:gd name="T10" fmla="*/ 25 w 161"/>
                <a:gd name="T11" fmla="*/ 104 h 161"/>
                <a:gd name="T12" fmla="*/ 56 w 161"/>
                <a:gd name="T13" fmla="*/ 25 h 161"/>
                <a:gd name="T14" fmla="*/ 135 w 161"/>
                <a:gd name="T15" fmla="*/ 56 h 161"/>
                <a:gd name="T16" fmla="*/ 105 w 161"/>
                <a:gd name="T17" fmla="*/ 135 h 161"/>
                <a:gd name="T18" fmla="*/ 25 w 161"/>
                <a:gd name="T19" fmla="*/ 10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1" h="161">
                  <a:moveTo>
                    <a:pt x="145" y="52"/>
                  </a:moveTo>
                  <a:cubicBezTo>
                    <a:pt x="130" y="16"/>
                    <a:pt x="88" y="0"/>
                    <a:pt x="52" y="15"/>
                  </a:cubicBezTo>
                  <a:cubicBezTo>
                    <a:pt x="16" y="31"/>
                    <a:pt x="0" y="73"/>
                    <a:pt x="16" y="109"/>
                  </a:cubicBezTo>
                  <a:cubicBezTo>
                    <a:pt x="31" y="145"/>
                    <a:pt x="73" y="161"/>
                    <a:pt x="109" y="145"/>
                  </a:cubicBezTo>
                  <a:cubicBezTo>
                    <a:pt x="145" y="130"/>
                    <a:pt x="161" y="88"/>
                    <a:pt x="145" y="52"/>
                  </a:cubicBezTo>
                  <a:close/>
                  <a:moveTo>
                    <a:pt x="25" y="104"/>
                  </a:moveTo>
                  <a:cubicBezTo>
                    <a:pt x="12" y="74"/>
                    <a:pt x="26" y="39"/>
                    <a:pt x="56" y="25"/>
                  </a:cubicBezTo>
                  <a:cubicBezTo>
                    <a:pt x="87" y="12"/>
                    <a:pt x="122" y="26"/>
                    <a:pt x="135" y="56"/>
                  </a:cubicBezTo>
                  <a:cubicBezTo>
                    <a:pt x="149" y="87"/>
                    <a:pt x="135" y="122"/>
                    <a:pt x="105" y="135"/>
                  </a:cubicBezTo>
                  <a:cubicBezTo>
                    <a:pt x="74" y="149"/>
                    <a:pt x="39" y="135"/>
                    <a:pt x="25" y="104"/>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sp>
          <p:nvSpPr>
            <p:cNvPr id="13" name="Freeform 14"/>
            <p:cNvSpPr>
              <a:spLocks noEditPoints="1"/>
            </p:cNvSpPr>
            <p:nvPr/>
          </p:nvSpPr>
          <p:spPr bwMode="auto">
            <a:xfrm>
              <a:off x="8947150" y="1803400"/>
              <a:ext cx="417513" cy="415925"/>
            </a:xfrm>
            <a:custGeom>
              <a:avLst/>
              <a:gdLst>
                <a:gd name="T0" fmla="*/ 91 w 231"/>
                <a:gd name="T1" fmla="*/ 214 h 231"/>
                <a:gd name="T2" fmla="*/ 102 w 231"/>
                <a:gd name="T3" fmla="*/ 216 h 231"/>
                <a:gd name="T4" fmla="*/ 116 w 231"/>
                <a:gd name="T5" fmla="*/ 231 h 231"/>
                <a:gd name="T6" fmla="*/ 127 w 231"/>
                <a:gd name="T7" fmla="*/ 217 h 231"/>
                <a:gd name="T8" fmla="*/ 139 w 231"/>
                <a:gd name="T9" fmla="*/ 215 h 231"/>
                <a:gd name="T10" fmla="*/ 160 w 231"/>
                <a:gd name="T11" fmla="*/ 223 h 231"/>
                <a:gd name="T12" fmla="*/ 170 w 231"/>
                <a:gd name="T13" fmla="*/ 218 h 231"/>
                <a:gd name="T14" fmla="*/ 177 w 231"/>
                <a:gd name="T15" fmla="*/ 196 h 231"/>
                <a:gd name="T16" fmla="*/ 186 w 231"/>
                <a:gd name="T17" fmla="*/ 189 h 231"/>
                <a:gd name="T18" fmla="*/ 208 w 231"/>
                <a:gd name="T19" fmla="*/ 185 h 231"/>
                <a:gd name="T20" fmla="*/ 215 w 231"/>
                <a:gd name="T21" fmla="*/ 175 h 231"/>
                <a:gd name="T22" fmla="*/ 210 w 231"/>
                <a:gd name="T23" fmla="*/ 153 h 231"/>
                <a:gd name="T24" fmla="*/ 214 w 231"/>
                <a:gd name="T25" fmla="*/ 142 h 231"/>
                <a:gd name="T26" fmla="*/ 231 w 231"/>
                <a:gd name="T27" fmla="*/ 127 h 231"/>
                <a:gd name="T28" fmla="*/ 231 w 231"/>
                <a:gd name="T29" fmla="*/ 116 h 231"/>
                <a:gd name="T30" fmla="*/ 216 w 231"/>
                <a:gd name="T31" fmla="*/ 99 h 231"/>
                <a:gd name="T32" fmla="*/ 213 w 231"/>
                <a:gd name="T33" fmla="*/ 88 h 231"/>
                <a:gd name="T34" fmla="*/ 220 w 231"/>
                <a:gd name="T35" fmla="*/ 67 h 231"/>
                <a:gd name="T36" fmla="*/ 215 w 231"/>
                <a:gd name="T37" fmla="*/ 56 h 231"/>
                <a:gd name="T38" fmla="*/ 193 w 231"/>
                <a:gd name="T39" fmla="*/ 50 h 231"/>
                <a:gd name="T40" fmla="*/ 185 w 231"/>
                <a:gd name="T41" fmla="*/ 42 h 231"/>
                <a:gd name="T42" fmla="*/ 180 w 231"/>
                <a:gd name="T43" fmla="*/ 20 h 231"/>
                <a:gd name="T44" fmla="*/ 170 w 231"/>
                <a:gd name="T45" fmla="*/ 14 h 231"/>
                <a:gd name="T46" fmla="*/ 149 w 231"/>
                <a:gd name="T47" fmla="*/ 20 h 231"/>
                <a:gd name="T48" fmla="*/ 138 w 231"/>
                <a:gd name="T49" fmla="*/ 17 h 231"/>
                <a:gd name="T50" fmla="*/ 122 w 231"/>
                <a:gd name="T51" fmla="*/ 0 h 231"/>
                <a:gd name="T52" fmla="*/ 113 w 231"/>
                <a:gd name="T53" fmla="*/ 14 h 231"/>
                <a:gd name="T54" fmla="*/ 101 w 231"/>
                <a:gd name="T55" fmla="*/ 15 h 231"/>
                <a:gd name="T56" fmla="*/ 81 w 231"/>
                <a:gd name="T57" fmla="*/ 5 h 231"/>
                <a:gd name="T58" fmla="*/ 70 w 231"/>
                <a:gd name="T59" fmla="*/ 9 h 231"/>
                <a:gd name="T60" fmla="*/ 61 w 231"/>
                <a:gd name="T61" fmla="*/ 30 h 231"/>
                <a:gd name="T62" fmla="*/ 52 w 231"/>
                <a:gd name="T63" fmla="*/ 37 h 231"/>
                <a:gd name="T64" fmla="*/ 30 w 231"/>
                <a:gd name="T65" fmla="*/ 38 h 231"/>
                <a:gd name="T66" fmla="*/ 22 w 231"/>
                <a:gd name="T67" fmla="*/ 47 h 231"/>
                <a:gd name="T68" fmla="*/ 25 w 231"/>
                <a:gd name="T69" fmla="*/ 70 h 231"/>
                <a:gd name="T70" fmla="*/ 20 w 231"/>
                <a:gd name="T71" fmla="*/ 80 h 231"/>
                <a:gd name="T72" fmla="*/ 2 w 231"/>
                <a:gd name="T73" fmla="*/ 93 h 231"/>
                <a:gd name="T74" fmla="*/ 0 w 231"/>
                <a:gd name="T75" fmla="*/ 105 h 231"/>
                <a:gd name="T76" fmla="*/ 14 w 231"/>
                <a:gd name="T77" fmla="*/ 123 h 231"/>
                <a:gd name="T78" fmla="*/ 16 w 231"/>
                <a:gd name="T79" fmla="*/ 134 h 231"/>
                <a:gd name="T80" fmla="*/ 7 w 231"/>
                <a:gd name="T81" fmla="*/ 155 h 231"/>
                <a:gd name="T82" fmla="*/ 11 w 231"/>
                <a:gd name="T83" fmla="*/ 166 h 231"/>
                <a:gd name="T84" fmla="*/ 32 w 231"/>
                <a:gd name="T85" fmla="*/ 174 h 231"/>
                <a:gd name="T86" fmla="*/ 39 w 231"/>
                <a:gd name="T87" fmla="*/ 183 h 231"/>
                <a:gd name="T88" fmla="*/ 42 w 231"/>
                <a:gd name="T89" fmla="*/ 205 h 231"/>
                <a:gd name="T90" fmla="*/ 52 w 231"/>
                <a:gd name="T91" fmla="*/ 212 h 231"/>
                <a:gd name="T92" fmla="*/ 74 w 231"/>
                <a:gd name="T93" fmla="*/ 208 h 231"/>
                <a:gd name="T94" fmla="*/ 176 w 231"/>
                <a:gd name="T95" fmla="*/ 87 h 231"/>
                <a:gd name="T96" fmla="*/ 147 w 231"/>
                <a:gd name="T97" fmla="*/ 116 h 231"/>
                <a:gd name="T98" fmla="*/ 144 w 231"/>
                <a:gd name="T99" fmla="*/ 55 h 231"/>
                <a:gd name="T100" fmla="*/ 116 w 231"/>
                <a:gd name="T101" fmla="*/ 26 h 231"/>
                <a:gd name="T102" fmla="*/ 103 w 231"/>
                <a:gd name="T103" fmla="*/ 116 h 231"/>
                <a:gd name="T104" fmla="*/ 116 w 231"/>
                <a:gd name="T105" fmla="*/ 148 h 231"/>
                <a:gd name="T106" fmla="*/ 87 w 231"/>
                <a:gd name="T107" fmla="*/ 176 h 231"/>
                <a:gd name="T108" fmla="*/ 26 w 231"/>
                <a:gd name="T109" fmla="*/ 116 h 231"/>
                <a:gd name="T110" fmla="*/ 55 w 231"/>
                <a:gd name="T111" fmla="*/ 14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31" h="231">
                  <a:moveTo>
                    <a:pt x="78" y="225"/>
                  </a:moveTo>
                  <a:cubicBezTo>
                    <a:pt x="84" y="212"/>
                    <a:pt x="84" y="212"/>
                    <a:pt x="84" y="212"/>
                  </a:cubicBezTo>
                  <a:cubicBezTo>
                    <a:pt x="87" y="213"/>
                    <a:pt x="89" y="214"/>
                    <a:pt x="91" y="214"/>
                  </a:cubicBezTo>
                  <a:cubicBezTo>
                    <a:pt x="90" y="229"/>
                    <a:pt x="90" y="229"/>
                    <a:pt x="90" y="229"/>
                  </a:cubicBezTo>
                  <a:cubicBezTo>
                    <a:pt x="92" y="229"/>
                    <a:pt x="95" y="230"/>
                    <a:pt x="98" y="230"/>
                  </a:cubicBezTo>
                  <a:cubicBezTo>
                    <a:pt x="102" y="216"/>
                    <a:pt x="102" y="216"/>
                    <a:pt x="102" y="216"/>
                  </a:cubicBezTo>
                  <a:cubicBezTo>
                    <a:pt x="104" y="217"/>
                    <a:pt x="107" y="217"/>
                    <a:pt x="109" y="217"/>
                  </a:cubicBezTo>
                  <a:cubicBezTo>
                    <a:pt x="110" y="231"/>
                    <a:pt x="110" y="231"/>
                    <a:pt x="110" y="231"/>
                  </a:cubicBezTo>
                  <a:cubicBezTo>
                    <a:pt x="112" y="231"/>
                    <a:pt x="114" y="231"/>
                    <a:pt x="116" y="231"/>
                  </a:cubicBezTo>
                  <a:cubicBezTo>
                    <a:pt x="117" y="231"/>
                    <a:pt x="118" y="231"/>
                    <a:pt x="119" y="231"/>
                  </a:cubicBezTo>
                  <a:cubicBezTo>
                    <a:pt x="120" y="217"/>
                    <a:pt x="120" y="217"/>
                    <a:pt x="120" y="217"/>
                  </a:cubicBezTo>
                  <a:cubicBezTo>
                    <a:pt x="123" y="217"/>
                    <a:pt x="125" y="217"/>
                    <a:pt x="127" y="217"/>
                  </a:cubicBezTo>
                  <a:cubicBezTo>
                    <a:pt x="131" y="230"/>
                    <a:pt x="131" y="230"/>
                    <a:pt x="131" y="230"/>
                  </a:cubicBezTo>
                  <a:cubicBezTo>
                    <a:pt x="134" y="230"/>
                    <a:pt x="137" y="230"/>
                    <a:pt x="140" y="229"/>
                  </a:cubicBezTo>
                  <a:cubicBezTo>
                    <a:pt x="139" y="215"/>
                    <a:pt x="139" y="215"/>
                    <a:pt x="139" y="215"/>
                  </a:cubicBezTo>
                  <a:cubicBezTo>
                    <a:pt x="141" y="214"/>
                    <a:pt x="143" y="214"/>
                    <a:pt x="145" y="213"/>
                  </a:cubicBezTo>
                  <a:cubicBezTo>
                    <a:pt x="151" y="226"/>
                    <a:pt x="151" y="226"/>
                    <a:pt x="151" y="226"/>
                  </a:cubicBezTo>
                  <a:cubicBezTo>
                    <a:pt x="154" y="225"/>
                    <a:pt x="157" y="224"/>
                    <a:pt x="160" y="223"/>
                  </a:cubicBezTo>
                  <a:cubicBezTo>
                    <a:pt x="156" y="209"/>
                    <a:pt x="156" y="209"/>
                    <a:pt x="156" y="209"/>
                  </a:cubicBezTo>
                  <a:cubicBezTo>
                    <a:pt x="158" y="208"/>
                    <a:pt x="160" y="207"/>
                    <a:pt x="162" y="206"/>
                  </a:cubicBezTo>
                  <a:cubicBezTo>
                    <a:pt x="170" y="218"/>
                    <a:pt x="170" y="218"/>
                    <a:pt x="170" y="218"/>
                  </a:cubicBezTo>
                  <a:cubicBezTo>
                    <a:pt x="173" y="216"/>
                    <a:pt x="176" y="215"/>
                    <a:pt x="178" y="213"/>
                  </a:cubicBezTo>
                  <a:cubicBezTo>
                    <a:pt x="172" y="200"/>
                    <a:pt x="172" y="200"/>
                    <a:pt x="172" y="200"/>
                  </a:cubicBezTo>
                  <a:cubicBezTo>
                    <a:pt x="174" y="199"/>
                    <a:pt x="176" y="198"/>
                    <a:pt x="177" y="196"/>
                  </a:cubicBezTo>
                  <a:cubicBezTo>
                    <a:pt x="188" y="206"/>
                    <a:pt x="188" y="206"/>
                    <a:pt x="188" y="206"/>
                  </a:cubicBezTo>
                  <a:cubicBezTo>
                    <a:pt x="190" y="204"/>
                    <a:pt x="192" y="202"/>
                    <a:pt x="194" y="200"/>
                  </a:cubicBezTo>
                  <a:cubicBezTo>
                    <a:pt x="186" y="189"/>
                    <a:pt x="186" y="189"/>
                    <a:pt x="186" y="189"/>
                  </a:cubicBezTo>
                  <a:cubicBezTo>
                    <a:pt x="188" y="187"/>
                    <a:pt x="189" y="186"/>
                    <a:pt x="191" y="184"/>
                  </a:cubicBezTo>
                  <a:cubicBezTo>
                    <a:pt x="203" y="192"/>
                    <a:pt x="203" y="192"/>
                    <a:pt x="203" y="192"/>
                  </a:cubicBezTo>
                  <a:cubicBezTo>
                    <a:pt x="205" y="190"/>
                    <a:pt x="207" y="187"/>
                    <a:pt x="208" y="185"/>
                  </a:cubicBezTo>
                  <a:cubicBezTo>
                    <a:pt x="198" y="175"/>
                    <a:pt x="198" y="175"/>
                    <a:pt x="198" y="175"/>
                  </a:cubicBezTo>
                  <a:cubicBezTo>
                    <a:pt x="199" y="173"/>
                    <a:pt x="201" y="171"/>
                    <a:pt x="202" y="169"/>
                  </a:cubicBezTo>
                  <a:cubicBezTo>
                    <a:pt x="215" y="175"/>
                    <a:pt x="215" y="175"/>
                    <a:pt x="215" y="175"/>
                  </a:cubicBezTo>
                  <a:cubicBezTo>
                    <a:pt x="216" y="173"/>
                    <a:pt x="218" y="170"/>
                    <a:pt x="219" y="167"/>
                  </a:cubicBezTo>
                  <a:cubicBezTo>
                    <a:pt x="207" y="159"/>
                    <a:pt x="207" y="159"/>
                    <a:pt x="207" y="159"/>
                  </a:cubicBezTo>
                  <a:cubicBezTo>
                    <a:pt x="208" y="157"/>
                    <a:pt x="209" y="155"/>
                    <a:pt x="210" y="153"/>
                  </a:cubicBezTo>
                  <a:cubicBezTo>
                    <a:pt x="224" y="156"/>
                    <a:pt x="224" y="156"/>
                    <a:pt x="224" y="156"/>
                  </a:cubicBezTo>
                  <a:cubicBezTo>
                    <a:pt x="225" y="154"/>
                    <a:pt x="226" y="151"/>
                    <a:pt x="227" y="148"/>
                  </a:cubicBezTo>
                  <a:cubicBezTo>
                    <a:pt x="214" y="142"/>
                    <a:pt x="214" y="142"/>
                    <a:pt x="214" y="142"/>
                  </a:cubicBezTo>
                  <a:cubicBezTo>
                    <a:pt x="214" y="140"/>
                    <a:pt x="215" y="138"/>
                    <a:pt x="215" y="136"/>
                  </a:cubicBezTo>
                  <a:cubicBezTo>
                    <a:pt x="229" y="136"/>
                    <a:pt x="229" y="136"/>
                    <a:pt x="229" y="136"/>
                  </a:cubicBezTo>
                  <a:cubicBezTo>
                    <a:pt x="230" y="133"/>
                    <a:pt x="230" y="130"/>
                    <a:pt x="231" y="127"/>
                  </a:cubicBezTo>
                  <a:cubicBezTo>
                    <a:pt x="217" y="124"/>
                    <a:pt x="217" y="124"/>
                    <a:pt x="217" y="124"/>
                  </a:cubicBezTo>
                  <a:cubicBezTo>
                    <a:pt x="217" y="122"/>
                    <a:pt x="217" y="120"/>
                    <a:pt x="217" y="117"/>
                  </a:cubicBezTo>
                  <a:cubicBezTo>
                    <a:pt x="231" y="116"/>
                    <a:pt x="231" y="116"/>
                    <a:pt x="231" y="116"/>
                  </a:cubicBezTo>
                  <a:cubicBezTo>
                    <a:pt x="231" y="113"/>
                    <a:pt x="231" y="110"/>
                    <a:pt x="231" y="107"/>
                  </a:cubicBezTo>
                  <a:cubicBezTo>
                    <a:pt x="217" y="106"/>
                    <a:pt x="217" y="106"/>
                    <a:pt x="217" y="106"/>
                  </a:cubicBezTo>
                  <a:cubicBezTo>
                    <a:pt x="216" y="104"/>
                    <a:pt x="216" y="102"/>
                    <a:pt x="216" y="99"/>
                  </a:cubicBezTo>
                  <a:cubicBezTo>
                    <a:pt x="229" y="95"/>
                    <a:pt x="229" y="95"/>
                    <a:pt x="229" y="95"/>
                  </a:cubicBezTo>
                  <a:cubicBezTo>
                    <a:pt x="229" y="92"/>
                    <a:pt x="228" y="89"/>
                    <a:pt x="227" y="86"/>
                  </a:cubicBezTo>
                  <a:cubicBezTo>
                    <a:pt x="213" y="88"/>
                    <a:pt x="213" y="88"/>
                    <a:pt x="213" y="88"/>
                  </a:cubicBezTo>
                  <a:cubicBezTo>
                    <a:pt x="213" y="86"/>
                    <a:pt x="212" y="84"/>
                    <a:pt x="211" y="82"/>
                  </a:cubicBezTo>
                  <a:cubicBezTo>
                    <a:pt x="224" y="75"/>
                    <a:pt x="224" y="75"/>
                    <a:pt x="224" y="75"/>
                  </a:cubicBezTo>
                  <a:cubicBezTo>
                    <a:pt x="223" y="72"/>
                    <a:pt x="222" y="69"/>
                    <a:pt x="220" y="67"/>
                  </a:cubicBezTo>
                  <a:cubicBezTo>
                    <a:pt x="207" y="71"/>
                    <a:pt x="207" y="71"/>
                    <a:pt x="207" y="71"/>
                  </a:cubicBezTo>
                  <a:cubicBezTo>
                    <a:pt x="206" y="69"/>
                    <a:pt x="205" y="67"/>
                    <a:pt x="204" y="65"/>
                  </a:cubicBezTo>
                  <a:cubicBezTo>
                    <a:pt x="215" y="56"/>
                    <a:pt x="215" y="56"/>
                    <a:pt x="215" y="56"/>
                  </a:cubicBezTo>
                  <a:cubicBezTo>
                    <a:pt x="213" y="54"/>
                    <a:pt x="212" y="51"/>
                    <a:pt x="210" y="49"/>
                  </a:cubicBezTo>
                  <a:cubicBezTo>
                    <a:pt x="197" y="56"/>
                    <a:pt x="197" y="56"/>
                    <a:pt x="197" y="56"/>
                  </a:cubicBezTo>
                  <a:cubicBezTo>
                    <a:pt x="196" y="54"/>
                    <a:pt x="195" y="52"/>
                    <a:pt x="193" y="50"/>
                  </a:cubicBezTo>
                  <a:cubicBezTo>
                    <a:pt x="203" y="40"/>
                    <a:pt x="203" y="40"/>
                    <a:pt x="203" y="40"/>
                  </a:cubicBezTo>
                  <a:cubicBezTo>
                    <a:pt x="201" y="37"/>
                    <a:pt x="199" y="35"/>
                    <a:pt x="196" y="33"/>
                  </a:cubicBezTo>
                  <a:cubicBezTo>
                    <a:pt x="185" y="42"/>
                    <a:pt x="185" y="42"/>
                    <a:pt x="185" y="42"/>
                  </a:cubicBezTo>
                  <a:cubicBezTo>
                    <a:pt x="184" y="40"/>
                    <a:pt x="182" y="39"/>
                    <a:pt x="180" y="38"/>
                  </a:cubicBezTo>
                  <a:cubicBezTo>
                    <a:pt x="188" y="25"/>
                    <a:pt x="188" y="25"/>
                    <a:pt x="188" y="25"/>
                  </a:cubicBezTo>
                  <a:cubicBezTo>
                    <a:pt x="185" y="23"/>
                    <a:pt x="183" y="22"/>
                    <a:pt x="180" y="20"/>
                  </a:cubicBezTo>
                  <a:cubicBezTo>
                    <a:pt x="171" y="31"/>
                    <a:pt x="171" y="31"/>
                    <a:pt x="171" y="31"/>
                  </a:cubicBezTo>
                  <a:cubicBezTo>
                    <a:pt x="169" y="30"/>
                    <a:pt x="167" y="28"/>
                    <a:pt x="165" y="27"/>
                  </a:cubicBezTo>
                  <a:cubicBezTo>
                    <a:pt x="170" y="14"/>
                    <a:pt x="170" y="14"/>
                    <a:pt x="170" y="14"/>
                  </a:cubicBezTo>
                  <a:cubicBezTo>
                    <a:pt x="168" y="12"/>
                    <a:pt x="165" y="11"/>
                    <a:pt x="162" y="10"/>
                  </a:cubicBezTo>
                  <a:cubicBezTo>
                    <a:pt x="155" y="22"/>
                    <a:pt x="155" y="22"/>
                    <a:pt x="155" y="22"/>
                  </a:cubicBezTo>
                  <a:cubicBezTo>
                    <a:pt x="153" y="21"/>
                    <a:pt x="151" y="21"/>
                    <a:pt x="149" y="20"/>
                  </a:cubicBezTo>
                  <a:cubicBezTo>
                    <a:pt x="151" y="6"/>
                    <a:pt x="151" y="6"/>
                    <a:pt x="151" y="6"/>
                  </a:cubicBezTo>
                  <a:cubicBezTo>
                    <a:pt x="149" y="5"/>
                    <a:pt x="146" y="4"/>
                    <a:pt x="143" y="3"/>
                  </a:cubicBezTo>
                  <a:cubicBezTo>
                    <a:pt x="138" y="17"/>
                    <a:pt x="138" y="17"/>
                    <a:pt x="138" y="17"/>
                  </a:cubicBezTo>
                  <a:cubicBezTo>
                    <a:pt x="135" y="16"/>
                    <a:pt x="133" y="16"/>
                    <a:pt x="131" y="15"/>
                  </a:cubicBezTo>
                  <a:cubicBezTo>
                    <a:pt x="131" y="1"/>
                    <a:pt x="131" y="1"/>
                    <a:pt x="131" y="1"/>
                  </a:cubicBezTo>
                  <a:cubicBezTo>
                    <a:pt x="128" y="1"/>
                    <a:pt x="125" y="0"/>
                    <a:pt x="122" y="0"/>
                  </a:cubicBezTo>
                  <a:cubicBezTo>
                    <a:pt x="120" y="14"/>
                    <a:pt x="120" y="14"/>
                    <a:pt x="120" y="14"/>
                  </a:cubicBezTo>
                  <a:cubicBezTo>
                    <a:pt x="118" y="14"/>
                    <a:pt x="117" y="14"/>
                    <a:pt x="116" y="14"/>
                  </a:cubicBezTo>
                  <a:cubicBezTo>
                    <a:pt x="115" y="14"/>
                    <a:pt x="114" y="14"/>
                    <a:pt x="113" y="14"/>
                  </a:cubicBezTo>
                  <a:cubicBezTo>
                    <a:pt x="111" y="0"/>
                    <a:pt x="111" y="0"/>
                    <a:pt x="111" y="0"/>
                  </a:cubicBezTo>
                  <a:cubicBezTo>
                    <a:pt x="108" y="0"/>
                    <a:pt x="105" y="1"/>
                    <a:pt x="102" y="1"/>
                  </a:cubicBezTo>
                  <a:cubicBezTo>
                    <a:pt x="101" y="15"/>
                    <a:pt x="101" y="15"/>
                    <a:pt x="101" y="15"/>
                  </a:cubicBezTo>
                  <a:cubicBezTo>
                    <a:pt x="99" y="16"/>
                    <a:pt x="97" y="16"/>
                    <a:pt x="95" y="16"/>
                  </a:cubicBezTo>
                  <a:cubicBezTo>
                    <a:pt x="90" y="3"/>
                    <a:pt x="90" y="3"/>
                    <a:pt x="90" y="3"/>
                  </a:cubicBezTo>
                  <a:cubicBezTo>
                    <a:pt x="87" y="4"/>
                    <a:pt x="84" y="4"/>
                    <a:pt x="81" y="5"/>
                  </a:cubicBezTo>
                  <a:cubicBezTo>
                    <a:pt x="84" y="19"/>
                    <a:pt x="84" y="19"/>
                    <a:pt x="84" y="19"/>
                  </a:cubicBezTo>
                  <a:cubicBezTo>
                    <a:pt x="82" y="20"/>
                    <a:pt x="80" y="21"/>
                    <a:pt x="78" y="22"/>
                  </a:cubicBezTo>
                  <a:cubicBezTo>
                    <a:pt x="70" y="9"/>
                    <a:pt x="70" y="9"/>
                    <a:pt x="70" y="9"/>
                  </a:cubicBezTo>
                  <a:cubicBezTo>
                    <a:pt x="68" y="10"/>
                    <a:pt x="65" y="12"/>
                    <a:pt x="62" y="13"/>
                  </a:cubicBezTo>
                  <a:cubicBezTo>
                    <a:pt x="67" y="27"/>
                    <a:pt x="67" y="27"/>
                    <a:pt x="67" y="27"/>
                  </a:cubicBezTo>
                  <a:cubicBezTo>
                    <a:pt x="65" y="28"/>
                    <a:pt x="63" y="29"/>
                    <a:pt x="61" y="30"/>
                  </a:cubicBezTo>
                  <a:cubicBezTo>
                    <a:pt x="52" y="19"/>
                    <a:pt x="52" y="19"/>
                    <a:pt x="52" y="19"/>
                  </a:cubicBezTo>
                  <a:cubicBezTo>
                    <a:pt x="50" y="21"/>
                    <a:pt x="47" y="22"/>
                    <a:pt x="45" y="24"/>
                  </a:cubicBezTo>
                  <a:cubicBezTo>
                    <a:pt x="52" y="37"/>
                    <a:pt x="52" y="37"/>
                    <a:pt x="52" y="37"/>
                  </a:cubicBezTo>
                  <a:cubicBezTo>
                    <a:pt x="50" y="38"/>
                    <a:pt x="49" y="39"/>
                    <a:pt x="47" y="41"/>
                  </a:cubicBezTo>
                  <a:cubicBezTo>
                    <a:pt x="36" y="32"/>
                    <a:pt x="36" y="32"/>
                    <a:pt x="36" y="32"/>
                  </a:cubicBezTo>
                  <a:cubicBezTo>
                    <a:pt x="34" y="34"/>
                    <a:pt x="32" y="36"/>
                    <a:pt x="30" y="38"/>
                  </a:cubicBezTo>
                  <a:cubicBezTo>
                    <a:pt x="39" y="49"/>
                    <a:pt x="39" y="49"/>
                    <a:pt x="39" y="49"/>
                  </a:cubicBezTo>
                  <a:cubicBezTo>
                    <a:pt x="38" y="51"/>
                    <a:pt x="36" y="53"/>
                    <a:pt x="35" y="54"/>
                  </a:cubicBezTo>
                  <a:cubicBezTo>
                    <a:pt x="22" y="47"/>
                    <a:pt x="22" y="47"/>
                    <a:pt x="22" y="47"/>
                  </a:cubicBezTo>
                  <a:cubicBezTo>
                    <a:pt x="20" y="50"/>
                    <a:pt x="19" y="52"/>
                    <a:pt x="17" y="55"/>
                  </a:cubicBezTo>
                  <a:cubicBezTo>
                    <a:pt x="28" y="64"/>
                    <a:pt x="28" y="64"/>
                    <a:pt x="28" y="64"/>
                  </a:cubicBezTo>
                  <a:cubicBezTo>
                    <a:pt x="27" y="66"/>
                    <a:pt x="26" y="68"/>
                    <a:pt x="25" y="70"/>
                  </a:cubicBezTo>
                  <a:cubicBezTo>
                    <a:pt x="12" y="65"/>
                    <a:pt x="12" y="65"/>
                    <a:pt x="12" y="65"/>
                  </a:cubicBezTo>
                  <a:cubicBezTo>
                    <a:pt x="10" y="68"/>
                    <a:pt x="9" y="71"/>
                    <a:pt x="8" y="73"/>
                  </a:cubicBezTo>
                  <a:cubicBezTo>
                    <a:pt x="20" y="80"/>
                    <a:pt x="20" y="80"/>
                    <a:pt x="20" y="80"/>
                  </a:cubicBezTo>
                  <a:cubicBezTo>
                    <a:pt x="20" y="82"/>
                    <a:pt x="19" y="84"/>
                    <a:pt x="18" y="87"/>
                  </a:cubicBezTo>
                  <a:cubicBezTo>
                    <a:pt x="4" y="85"/>
                    <a:pt x="4" y="85"/>
                    <a:pt x="4" y="85"/>
                  </a:cubicBezTo>
                  <a:cubicBezTo>
                    <a:pt x="3" y="87"/>
                    <a:pt x="3" y="90"/>
                    <a:pt x="2" y="93"/>
                  </a:cubicBezTo>
                  <a:cubicBezTo>
                    <a:pt x="16" y="98"/>
                    <a:pt x="16" y="98"/>
                    <a:pt x="16" y="98"/>
                  </a:cubicBezTo>
                  <a:cubicBezTo>
                    <a:pt x="15" y="100"/>
                    <a:pt x="15" y="102"/>
                    <a:pt x="15" y="104"/>
                  </a:cubicBezTo>
                  <a:cubicBezTo>
                    <a:pt x="0" y="105"/>
                    <a:pt x="0" y="105"/>
                    <a:pt x="0" y="105"/>
                  </a:cubicBezTo>
                  <a:cubicBezTo>
                    <a:pt x="0" y="108"/>
                    <a:pt x="0" y="111"/>
                    <a:pt x="0" y="114"/>
                  </a:cubicBezTo>
                  <a:cubicBezTo>
                    <a:pt x="14" y="116"/>
                    <a:pt x="14" y="116"/>
                    <a:pt x="14" y="116"/>
                  </a:cubicBezTo>
                  <a:cubicBezTo>
                    <a:pt x="14" y="118"/>
                    <a:pt x="14" y="120"/>
                    <a:pt x="14" y="123"/>
                  </a:cubicBezTo>
                  <a:cubicBezTo>
                    <a:pt x="0" y="126"/>
                    <a:pt x="0" y="126"/>
                    <a:pt x="0" y="126"/>
                  </a:cubicBezTo>
                  <a:cubicBezTo>
                    <a:pt x="1" y="129"/>
                    <a:pt x="1" y="132"/>
                    <a:pt x="1" y="135"/>
                  </a:cubicBezTo>
                  <a:cubicBezTo>
                    <a:pt x="16" y="134"/>
                    <a:pt x="16" y="134"/>
                    <a:pt x="16" y="134"/>
                  </a:cubicBezTo>
                  <a:cubicBezTo>
                    <a:pt x="16" y="136"/>
                    <a:pt x="17" y="138"/>
                    <a:pt x="17" y="141"/>
                  </a:cubicBezTo>
                  <a:cubicBezTo>
                    <a:pt x="4" y="146"/>
                    <a:pt x="4" y="146"/>
                    <a:pt x="4" y="146"/>
                  </a:cubicBezTo>
                  <a:cubicBezTo>
                    <a:pt x="5" y="149"/>
                    <a:pt x="6" y="152"/>
                    <a:pt x="7" y="155"/>
                  </a:cubicBezTo>
                  <a:cubicBezTo>
                    <a:pt x="21" y="152"/>
                    <a:pt x="21" y="152"/>
                    <a:pt x="21" y="152"/>
                  </a:cubicBezTo>
                  <a:cubicBezTo>
                    <a:pt x="21" y="154"/>
                    <a:pt x="22" y="156"/>
                    <a:pt x="23" y="158"/>
                  </a:cubicBezTo>
                  <a:cubicBezTo>
                    <a:pt x="11" y="166"/>
                    <a:pt x="11" y="166"/>
                    <a:pt x="11" y="166"/>
                  </a:cubicBezTo>
                  <a:cubicBezTo>
                    <a:pt x="12" y="168"/>
                    <a:pt x="14" y="171"/>
                    <a:pt x="15" y="173"/>
                  </a:cubicBezTo>
                  <a:cubicBezTo>
                    <a:pt x="29" y="168"/>
                    <a:pt x="29" y="168"/>
                    <a:pt x="29" y="168"/>
                  </a:cubicBezTo>
                  <a:cubicBezTo>
                    <a:pt x="30" y="170"/>
                    <a:pt x="31" y="172"/>
                    <a:pt x="32" y="174"/>
                  </a:cubicBezTo>
                  <a:cubicBezTo>
                    <a:pt x="22" y="183"/>
                    <a:pt x="22" y="183"/>
                    <a:pt x="22" y="183"/>
                  </a:cubicBezTo>
                  <a:cubicBezTo>
                    <a:pt x="23" y="186"/>
                    <a:pt x="25" y="188"/>
                    <a:pt x="27" y="190"/>
                  </a:cubicBezTo>
                  <a:cubicBezTo>
                    <a:pt x="39" y="183"/>
                    <a:pt x="39" y="183"/>
                    <a:pt x="39" y="183"/>
                  </a:cubicBezTo>
                  <a:cubicBezTo>
                    <a:pt x="41" y="184"/>
                    <a:pt x="42" y="186"/>
                    <a:pt x="44" y="188"/>
                  </a:cubicBezTo>
                  <a:cubicBezTo>
                    <a:pt x="35" y="199"/>
                    <a:pt x="35" y="199"/>
                    <a:pt x="35" y="199"/>
                  </a:cubicBezTo>
                  <a:cubicBezTo>
                    <a:pt x="37" y="201"/>
                    <a:pt x="40" y="203"/>
                    <a:pt x="42" y="205"/>
                  </a:cubicBezTo>
                  <a:cubicBezTo>
                    <a:pt x="52" y="195"/>
                    <a:pt x="52" y="195"/>
                    <a:pt x="52" y="195"/>
                  </a:cubicBezTo>
                  <a:cubicBezTo>
                    <a:pt x="54" y="197"/>
                    <a:pt x="56" y="198"/>
                    <a:pt x="58" y="199"/>
                  </a:cubicBezTo>
                  <a:cubicBezTo>
                    <a:pt x="52" y="212"/>
                    <a:pt x="52" y="212"/>
                    <a:pt x="52" y="212"/>
                  </a:cubicBezTo>
                  <a:cubicBezTo>
                    <a:pt x="54" y="214"/>
                    <a:pt x="57" y="215"/>
                    <a:pt x="59" y="217"/>
                  </a:cubicBezTo>
                  <a:cubicBezTo>
                    <a:pt x="68" y="205"/>
                    <a:pt x="68" y="205"/>
                    <a:pt x="68" y="205"/>
                  </a:cubicBezTo>
                  <a:cubicBezTo>
                    <a:pt x="70" y="206"/>
                    <a:pt x="72" y="207"/>
                    <a:pt x="74" y="208"/>
                  </a:cubicBezTo>
                  <a:cubicBezTo>
                    <a:pt x="70" y="222"/>
                    <a:pt x="70" y="222"/>
                    <a:pt x="70" y="222"/>
                  </a:cubicBezTo>
                  <a:cubicBezTo>
                    <a:pt x="73" y="223"/>
                    <a:pt x="75" y="224"/>
                    <a:pt x="78" y="225"/>
                  </a:cubicBezTo>
                  <a:close/>
                  <a:moveTo>
                    <a:pt x="176" y="87"/>
                  </a:moveTo>
                  <a:cubicBezTo>
                    <a:pt x="192" y="87"/>
                    <a:pt x="205" y="100"/>
                    <a:pt x="205" y="116"/>
                  </a:cubicBezTo>
                  <a:cubicBezTo>
                    <a:pt x="205" y="132"/>
                    <a:pt x="192" y="145"/>
                    <a:pt x="176" y="145"/>
                  </a:cubicBezTo>
                  <a:cubicBezTo>
                    <a:pt x="160" y="145"/>
                    <a:pt x="147" y="132"/>
                    <a:pt x="147" y="116"/>
                  </a:cubicBezTo>
                  <a:cubicBezTo>
                    <a:pt x="147" y="100"/>
                    <a:pt x="160" y="87"/>
                    <a:pt x="176" y="87"/>
                  </a:cubicBezTo>
                  <a:close/>
                  <a:moveTo>
                    <a:pt x="116" y="26"/>
                  </a:moveTo>
                  <a:cubicBezTo>
                    <a:pt x="131" y="26"/>
                    <a:pt x="144" y="39"/>
                    <a:pt x="144" y="55"/>
                  </a:cubicBezTo>
                  <a:cubicBezTo>
                    <a:pt x="144" y="71"/>
                    <a:pt x="131" y="84"/>
                    <a:pt x="116" y="84"/>
                  </a:cubicBezTo>
                  <a:cubicBezTo>
                    <a:pt x="100" y="84"/>
                    <a:pt x="87" y="71"/>
                    <a:pt x="87" y="55"/>
                  </a:cubicBezTo>
                  <a:cubicBezTo>
                    <a:pt x="87" y="39"/>
                    <a:pt x="100" y="26"/>
                    <a:pt x="116" y="26"/>
                  </a:cubicBezTo>
                  <a:close/>
                  <a:moveTo>
                    <a:pt x="128" y="116"/>
                  </a:moveTo>
                  <a:cubicBezTo>
                    <a:pt x="128" y="123"/>
                    <a:pt x="123" y="128"/>
                    <a:pt x="116" y="128"/>
                  </a:cubicBezTo>
                  <a:cubicBezTo>
                    <a:pt x="109" y="128"/>
                    <a:pt x="103" y="123"/>
                    <a:pt x="103" y="116"/>
                  </a:cubicBezTo>
                  <a:cubicBezTo>
                    <a:pt x="103" y="109"/>
                    <a:pt x="109" y="103"/>
                    <a:pt x="116" y="103"/>
                  </a:cubicBezTo>
                  <a:cubicBezTo>
                    <a:pt x="123" y="103"/>
                    <a:pt x="128" y="109"/>
                    <a:pt x="128" y="116"/>
                  </a:cubicBezTo>
                  <a:close/>
                  <a:moveTo>
                    <a:pt x="116" y="148"/>
                  </a:moveTo>
                  <a:cubicBezTo>
                    <a:pt x="131" y="148"/>
                    <a:pt x="144" y="161"/>
                    <a:pt x="144" y="176"/>
                  </a:cubicBezTo>
                  <a:cubicBezTo>
                    <a:pt x="144" y="192"/>
                    <a:pt x="131" y="205"/>
                    <a:pt x="116" y="205"/>
                  </a:cubicBezTo>
                  <a:cubicBezTo>
                    <a:pt x="100" y="205"/>
                    <a:pt x="87" y="192"/>
                    <a:pt x="87" y="176"/>
                  </a:cubicBezTo>
                  <a:cubicBezTo>
                    <a:pt x="87" y="161"/>
                    <a:pt x="100" y="148"/>
                    <a:pt x="116" y="148"/>
                  </a:cubicBezTo>
                  <a:close/>
                  <a:moveTo>
                    <a:pt x="55" y="145"/>
                  </a:moveTo>
                  <a:cubicBezTo>
                    <a:pt x="39" y="145"/>
                    <a:pt x="26" y="132"/>
                    <a:pt x="26" y="116"/>
                  </a:cubicBezTo>
                  <a:cubicBezTo>
                    <a:pt x="26" y="100"/>
                    <a:pt x="39" y="87"/>
                    <a:pt x="55" y="87"/>
                  </a:cubicBezTo>
                  <a:cubicBezTo>
                    <a:pt x="71" y="87"/>
                    <a:pt x="84" y="100"/>
                    <a:pt x="84" y="116"/>
                  </a:cubicBezTo>
                  <a:cubicBezTo>
                    <a:pt x="84" y="132"/>
                    <a:pt x="71" y="145"/>
                    <a:pt x="55" y="145"/>
                  </a:cubicBezTo>
                  <a:close/>
                </a:path>
              </a:pathLst>
            </a:custGeom>
            <a:gr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Arial"/>
                <a:ea typeface="微软雅黑" panose="020B0503020204020204" charset="-122"/>
                <a:cs typeface="+mn-ea"/>
                <a:sym typeface="Arial"/>
              </a:endParaRPr>
            </a:p>
          </p:txBody>
        </p:sp>
      </p:grpSp>
      <p:sp>
        <p:nvSpPr>
          <p:cNvPr id="14" name="Oval 13"/>
          <p:cNvSpPr/>
          <p:nvPr/>
        </p:nvSpPr>
        <p:spPr>
          <a:xfrm>
            <a:off x="4429647" y="2952830"/>
            <a:ext cx="801439" cy="801439"/>
          </a:xfrm>
          <a:prstGeom prst="ellipse">
            <a:avLst/>
          </a:prstGeom>
          <a:solidFill>
            <a:srgbClr val="19A3BD"/>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295"/>
            <a:endParaRPr lang="en-US" sz="3190">
              <a:solidFill>
                <a:prstClr val="white"/>
              </a:solidFill>
              <a:latin typeface="Arial"/>
              <a:ea typeface="微软雅黑" panose="020B0503020204020204" charset="-122"/>
              <a:cs typeface="+mn-ea"/>
              <a:sym typeface="Arial"/>
            </a:endParaRPr>
          </a:p>
        </p:txBody>
      </p:sp>
      <p:sp>
        <p:nvSpPr>
          <p:cNvPr id="15" name="AutoShape 59"/>
          <p:cNvSpPr/>
          <p:nvPr/>
        </p:nvSpPr>
        <p:spPr bwMode="auto">
          <a:xfrm>
            <a:off x="4632450" y="3155633"/>
            <a:ext cx="390739" cy="390071"/>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701" tIns="50701" rIns="50701" bIns="50701" anchor="ctr"/>
          <a:lstStyle/>
          <a:p>
            <a:pPr defTabSz="608330"/>
            <a:endParaRPr lang="en-US" sz="3990">
              <a:solidFill>
                <a:prstClr val="white"/>
              </a:solidFill>
              <a:effectLst>
                <a:outerShdw blurRad="38100" dist="38100" dir="2700000" algn="tl">
                  <a:srgbClr val="000000"/>
                </a:outerShdw>
              </a:effectLst>
              <a:latin typeface="Arial"/>
              <a:ea typeface="微软雅黑" panose="020B0503020204020204" charset="-122"/>
              <a:cs typeface="+mn-ea"/>
              <a:sym typeface="Arial"/>
            </a:endParaRPr>
          </a:p>
        </p:txBody>
      </p:sp>
      <p:sp>
        <p:nvSpPr>
          <p:cNvPr id="16" name="Oval 14"/>
          <p:cNvSpPr/>
          <p:nvPr/>
        </p:nvSpPr>
        <p:spPr>
          <a:xfrm>
            <a:off x="7370293" y="2952830"/>
            <a:ext cx="801439" cy="801439"/>
          </a:xfrm>
          <a:prstGeom prst="ellipse">
            <a:avLst/>
          </a:prstGeom>
          <a:solidFill>
            <a:srgbClr val="A2D7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295"/>
            <a:endParaRPr lang="en-US" sz="3190">
              <a:solidFill>
                <a:prstClr val="white"/>
              </a:solidFill>
              <a:latin typeface="Arial"/>
              <a:ea typeface="微软雅黑" panose="020B0503020204020204" charset="-122"/>
              <a:cs typeface="+mn-ea"/>
              <a:sym typeface="Arial"/>
            </a:endParaRPr>
          </a:p>
        </p:txBody>
      </p:sp>
      <p:sp>
        <p:nvSpPr>
          <p:cNvPr id="17" name="AutoShape 29"/>
          <p:cNvSpPr/>
          <p:nvPr/>
        </p:nvSpPr>
        <p:spPr bwMode="auto">
          <a:xfrm>
            <a:off x="7573096" y="3193074"/>
            <a:ext cx="390074" cy="353399"/>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701" tIns="50701" rIns="50701" bIns="50701" anchor="ctr"/>
          <a:lstStyle/>
          <a:p>
            <a:pPr defTabSz="608330"/>
            <a:endParaRPr lang="en-US" sz="3990">
              <a:solidFill>
                <a:prstClr val="white"/>
              </a:solidFill>
              <a:effectLst>
                <a:outerShdw blurRad="38100" dist="38100" dir="2700000" algn="tl">
                  <a:srgbClr val="000000"/>
                </a:outerShdw>
              </a:effectLst>
              <a:latin typeface="Arial"/>
              <a:ea typeface="微软雅黑" panose="020B0503020204020204" charset="-122"/>
              <a:cs typeface="+mn-ea"/>
              <a:sym typeface="Arial"/>
            </a:endParaRPr>
          </a:p>
        </p:txBody>
      </p:sp>
      <p:sp>
        <p:nvSpPr>
          <p:cNvPr id="18" name="Oval 15"/>
          <p:cNvSpPr/>
          <p:nvPr/>
        </p:nvSpPr>
        <p:spPr>
          <a:xfrm>
            <a:off x="10209536" y="2952830"/>
            <a:ext cx="801439" cy="801439"/>
          </a:xfrm>
          <a:prstGeom prst="ellipse">
            <a:avLst/>
          </a:prstGeom>
          <a:solidFill>
            <a:srgbClr val="19A3BD"/>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295"/>
            <a:endParaRPr lang="en-US" sz="3190">
              <a:solidFill>
                <a:prstClr val="white"/>
              </a:solidFill>
              <a:latin typeface="Arial"/>
              <a:ea typeface="微软雅黑" panose="020B0503020204020204" charset="-122"/>
              <a:cs typeface="+mn-ea"/>
              <a:sym typeface="Arial"/>
            </a:endParaRPr>
          </a:p>
        </p:txBody>
      </p:sp>
      <p:sp>
        <p:nvSpPr>
          <p:cNvPr id="19" name="AutoShape 46"/>
          <p:cNvSpPr/>
          <p:nvPr/>
        </p:nvSpPr>
        <p:spPr bwMode="auto">
          <a:xfrm>
            <a:off x="10412339" y="3155633"/>
            <a:ext cx="366839" cy="3668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701" tIns="50701" rIns="50701" bIns="50701" anchor="ctr"/>
          <a:lstStyle/>
          <a:p>
            <a:pPr defTabSz="608330"/>
            <a:endParaRPr lang="en-US" sz="3990">
              <a:solidFill>
                <a:prstClr val="white"/>
              </a:solidFill>
              <a:effectLst>
                <a:outerShdw blurRad="38100" dist="38100" dir="2700000" algn="tl">
                  <a:srgbClr val="000000"/>
                </a:outerShdw>
              </a:effectLst>
              <a:latin typeface="Arial"/>
              <a:ea typeface="微软雅黑" panose="020B0503020204020204" charset="-122"/>
              <a:cs typeface="+mn-ea"/>
              <a:sym typeface="Arial"/>
            </a:endParaRPr>
          </a:p>
        </p:txBody>
      </p:sp>
      <p:sp>
        <p:nvSpPr>
          <p:cNvPr id="20" name="TextBox 13"/>
          <p:cNvSpPr txBox="1"/>
          <p:nvPr/>
        </p:nvSpPr>
        <p:spPr>
          <a:xfrm>
            <a:off x="3726043" y="4037128"/>
            <a:ext cx="2338080" cy="245745"/>
          </a:xfrm>
          <a:prstGeom prst="rect">
            <a:avLst/>
          </a:prstGeom>
          <a:noFill/>
        </p:spPr>
        <p:txBody>
          <a:bodyPr wrap="square" lIns="0" tIns="0" rIns="0" bIns="0" rtlCol="0" anchor="t" anchorCtr="0">
            <a:spAutoFit/>
          </a:bodyPr>
          <a:lstStyle/>
          <a:p>
            <a:pPr algn="ctr" defTabSz="1216660">
              <a:spcBef>
                <a:spcPct val="20000"/>
              </a:spcBef>
              <a:defRPr/>
            </a:pPr>
            <a:r>
              <a:rPr lang="en-US" altLang="zh-CN" sz="1600" b="1" dirty="0">
                <a:solidFill>
                  <a:schemeClr val="tx1">
                    <a:lumMod val="75000"/>
                    <a:lumOff val="25000"/>
                  </a:schemeClr>
                </a:solidFill>
                <a:latin typeface="Arial"/>
                <a:ea typeface="微软雅黑" panose="020B0503020204020204" charset="-122"/>
                <a:cs typeface="+mn-ea"/>
                <a:sym typeface="Arial"/>
              </a:rPr>
              <a:t>ADD TITLE TEXT</a:t>
            </a:r>
            <a:endParaRPr lang="en-US" sz="1600" b="1" dirty="0">
              <a:solidFill>
                <a:schemeClr val="tx1">
                  <a:lumMod val="75000"/>
                  <a:lumOff val="25000"/>
                </a:schemeClr>
              </a:solidFill>
              <a:latin typeface="Arial"/>
              <a:ea typeface="微软雅黑" panose="020B0503020204020204" charset="-122"/>
              <a:cs typeface="+mn-ea"/>
              <a:sym typeface="Arial"/>
            </a:endParaRPr>
          </a:p>
        </p:txBody>
      </p:sp>
      <p:sp>
        <p:nvSpPr>
          <p:cNvPr id="21" name="TextBox 13"/>
          <p:cNvSpPr txBox="1"/>
          <p:nvPr/>
        </p:nvSpPr>
        <p:spPr>
          <a:xfrm>
            <a:off x="4059006" y="4327091"/>
            <a:ext cx="1672155" cy="369332"/>
          </a:xfrm>
          <a:prstGeom prst="rect">
            <a:avLst/>
          </a:prstGeom>
          <a:noFill/>
        </p:spPr>
        <p:txBody>
          <a:bodyPr wrap="square" lIns="0" tIns="0" rIns="0" bIns="0" rtlCol="0" anchor="t" anchorCtr="0">
            <a:spAutoFit/>
          </a:bodyPr>
          <a:lstStyle/>
          <a:p>
            <a:pPr algn="ctr" defTabSz="1216660">
              <a:spcBef>
                <a:spcPct val="20000"/>
              </a:spcBef>
              <a:defRPr/>
            </a:pPr>
            <a:r>
              <a:rPr lang="en-US" altLang="zh-CN" sz="1200" dirty="0">
                <a:solidFill>
                  <a:schemeClr val="dk1">
                    <a:lumMod val="100000"/>
                  </a:schemeClr>
                </a:solidFill>
                <a:sym typeface="+mn-ea"/>
              </a:rPr>
              <a:t>Click here to add content, content to match the title. </a:t>
            </a:r>
            <a:endParaRPr lang="en-US" altLang="zh-CN" sz="1200" dirty="0">
              <a:solidFill>
                <a:schemeClr val="tx1">
                  <a:lumMod val="75000"/>
                  <a:lumOff val="25000"/>
                </a:schemeClr>
              </a:solidFill>
              <a:latin typeface="Arial"/>
              <a:ea typeface="微软雅黑" panose="020B0503020204020204" charset="-122"/>
              <a:cs typeface="+mn-ea"/>
              <a:sym typeface="Arial"/>
            </a:endParaRPr>
          </a:p>
        </p:txBody>
      </p:sp>
      <p:sp>
        <p:nvSpPr>
          <p:cNvPr id="22" name="TextBox 13"/>
          <p:cNvSpPr txBox="1"/>
          <p:nvPr/>
        </p:nvSpPr>
        <p:spPr>
          <a:xfrm>
            <a:off x="6609767" y="4037128"/>
            <a:ext cx="2338080" cy="245745"/>
          </a:xfrm>
          <a:prstGeom prst="rect">
            <a:avLst/>
          </a:prstGeom>
          <a:noFill/>
        </p:spPr>
        <p:txBody>
          <a:bodyPr wrap="square" lIns="0" tIns="0" rIns="0" bIns="0" rtlCol="0" anchor="t" anchorCtr="0">
            <a:spAutoFit/>
          </a:bodyPr>
          <a:lstStyle/>
          <a:p>
            <a:pPr algn="ctr" defTabSz="1216660">
              <a:spcBef>
                <a:spcPct val="20000"/>
              </a:spcBef>
              <a:defRPr/>
            </a:pPr>
            <a:r>
              <a:rPr lang="en-US" altLang="zh-CN" sz="1600" b="1" dirty="0">
                <a:solidFill>
                  <a:schemeClr val="tx1">
                    <a:lumMod val="75000"/>
                    <a:lumOff val="25000"/>
                  </a:schemeClr>
                </a:solidFill>
                <a:latin typeface="Arial"/>
                <a:ea typeface="微软雅黑" panose="020B0503020204020204" charset="-122"/>
                <a:cs typeface="+mn-ea"/>
                <a:sym typeface="Arial"/>
              </a:rPr>
              <a:t>ADD TITLE TEXT</a:t>
            </a:r>
            <a:endParaRPr lang="en-US" sz="1600" b="1" dirty="0">
              <a:solidFill>
                <a:schemeClr val="tx1">
                  <a:lumMod val="75000"/>
                  <a:lumOff val="25000"/>
                </a:schemeClr>
              </a:solidFill>
              <a:latin typeface="Arial"/>
              <a:ea typeface="微软雅黑" panose="020B0503020204020204" charset="-122"/>
              <a:cs typeface="+mn-ea"/>
              <a:sym typeface="Arial"/>
            </a:endParaRPr>
          </a:p>
        </p:txBody>
      </p:sp>
      <p:sp>
        <p:nvSpPr>
          <p:cNvPr id="23" name="TextBox 13"/>
          <p:cNvSpPr txBox="1"/>
          <p:nvPr/>
        </p:nvSpPr>
        <p:spPr>
          <a:xfrm>
            <a:off x="6942730" y="4327091"/>
            <a:ext cx="1672155" cy="369332"/>
          </a:xfrm>
          <a:prstGeom prst="rect">
            <a:avLst/>
          </a:prstGeom>
          <a:noFill/>
        </p:spPr>
        <p:txBody>
          <a:bodyPr wrap="square" lIns="0" tIns="0" rIns="0" bIns="0" rtlCol="0" anchor="t" anchorCtr="0">
            <a:spAutoFit/>
          </a:bodyPr>
          <a:lstStyle/>
          <a:p>
            <a:pPr algn="ctr" defTabSz="1216660">
              <a:spcBef>
                <a:spcPct val="20000"/>
              </a:spcBef>
              <a:defRPr/>
            </a:pPr>
            <a:r>
              <a:rPr lang="en-US" altLang="zh-CN" sz="1200" dirty="0">
                <a:solidFill>
                  <a:schemeClr val="dk1">
                    <a:lumMod val="100000"/>
                  </a:schemeClr>
                </a:solidFill>
                <a:sym typeface="+mn-ea"/>
              </a:rPr>
              <a:t>Click here to add content, content to match the title. </a:t>
            </a:r>
            <a:endParaRPr lang="en-US" altLang="zh-CN" sz="1200" dirty="0">
              <a:solidFill>
                <a:schemeClr val="tx1">
                  <a:lumMod val="75000"/>
                  <a:lumOff val="25000"/>
                </a:schemeClr>
              </a:solidFill>
              <a:latin typeface="Arial"/>
              <a:ea typeface="微软雅黑" panose="020B0503020204020204" charset="-122"/>
              <a:cs typeface="+mn-ea"/>
              <a:sym typeface="Arial"/>
            </a:endParaRPr>
          </a:p>
        </p:txBody>
      </p:sp>
      <p:sp>
        <p:nvSpPr>
          <p:cNvPr id="24" name="TextBox 13"/>
          <p:cNvSpPr txBox="1"/>
          <p:nvPr/>
        </p:nvSpPr>
        <p:spPr>
          <a:xfrm>
            <a:off x="9493491" y="4037128"/>
            <a:ext cx="2338080" cy="245745"/>
          </a:xfrm>
          <a:prstGeom prst="rect">
            <a:avLst/>
          </a:prstGeom>
          <a:noFill/>
        </p:spPr>
        <p:txBody>
          <a:bodyPr wrap="square" lIns="0" tIns="0" rIns="0" bIns="0" rtlCol="0" anchor="t" anchorCtr="0">
            <a:spAutoFit/>
          </a:bodyPr>
          <a:lstStyle/>
          <a:p>
            <a:pPr algn="ctr" defTabSz="1216660">
              <a:spcBef>
                <a:spcPct val="20000"/>
              </a:spcBef>
              <a:defRPr/>
            </a:pPr>
            <a:r>
              <a:rPr lang="en-US" altLang="zh-CN" sz="1600" b="1" dirty="0">
                <a:solidFill>
                  <a:schemeClr val="tx1">
                    <a:lumMod val="75000"/>
                    <a:lumOff val="25000"/>
                  </a:schemeClr>
                </a:solidFill>
                <a:latin typeface="Arial"/>
                <a:ea typeface="微软雅黑" panose="020B0503020204020204" charset="-122"/>
                <a:cs typeface="+mn-ea"/>
                <a:sym typeface="Arial"/>
              </a:rPr>
              <a:t>ADD TITLE TEXT</a:t>
            </a:r>
            <a:endParaRPr lang="en-US" sz="1600" b="1" dirty="0">
              <a:solidFill>
                <a:schemeClr val="tx1">
                  <a:lumMod val="75000"/>
                  <a:lumOff val="25000"/>
                </a:schemeClr>
              </a:solidFill>
              <a:latin typeface="Arial"/>
              <a:ea typeface="微软雅黑" panose="020B0503020204020204" charset="-122"/>
              <a:cs typeface="+mn-ea"/>
              <a:sym typeface="Arial"/>
            </a:endParaRPr>
          </a:p>
        </p:txBody>
      </p:sp>
      <p:sp>
        <p:nvSpPr>
          <p:cNvPr id="25" name="TextBox 13"/>
          <p:cNvSpPr txBox="1"/>
          <p:nvPr/>
        </p:nvSpPr>
        <p:spPr>
          <a:xfrm>
            <a:off x="9826454" y="4327091"/>
            <a:ext cx="1672155" cy="369332"/>
          </a:xfrm>
          <a:prstGeom prst="rect">
            <a:avLst/>
          </a:prstGeom>
          <a:noFill/>
        </p:spPr>
        <p:txBody>
          <a:bodyPr wrap="square" lIns="0" tIns="0" rIns="0" bIns="0" rtlCol="0" anchor="t" anchorCtr="0">
            <a:spAutoFit/>
          </a:bodyPr>
          <a:lstStyle/>
          <a:p>
            <a:pPr algn="ctr" defTabSz="1216660">
              <a:spcBef>
                <a:spcPct val="20000"/>
              </a:spcBef>
              <a:defRPr/>
            </a:pPr>
            <a:r>
              <a:rPr lang="en-US" altLang="zh-CN" sz="1200" dirty="0">
                <a:solidFill>
                  <a:schemeClr val="dk1">
                    <a:lumMod val="100000"/>
                  </a:schemeClr>
                </a:solidFill>
                <a:sym typeface="+mn-ea"/>
              </a:rPr>
              <a:t>Click here to add content, content to match the title. </a:t>
            </a:r>
            <a:endParaRPr lang="en-US" altLang="zh-CN" sz="1200" dirty="0">
              <a:solidFill>
                <a:schemeClr val="tx1">
                  <a:lumMod val="75000"/>
                  <a:lumOff val="25000"/>
                </a:schemeClr>
              </a:solidFill>
              <a:latin typeface="Arial"/>
              <a:ea typeface="微软雅黑" panose="020B0503020204020204" charset="-122"/>
              <a:cs typeface="+mn-ea"/>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gallery dir="l"/>
      </p:transition>
    </mc:Choice>
    <mc:Fallback xmlns:p15="http://schemas.microsoft.com/office/powerpoint/2012/main" xmlns="">
      <p:transition spd="slow" advClick="0"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2D7DB"/>
        </a:solidFill>
        <a:effectLst/>
      </p:bgPr>
    </p:bg>
    <p:spTree>
      <p:nvGrpSpPr>
        <p:cNvPr id="1" name=""/>
        <p:cNvGrpSpPr/>
        <p:nvPr/>
      </p:nvGrpSpPr>
      <p:grpSpPr>
        <a:xfrm>
          <a:off x="0" y="0"/>
          <a:ext cx="0" cy="0"/>
          <a:chOff x="0" y="0"/>
          <a:chExt cx="0" cy="0"/>
        </a:xfrm>
      </p:grpSpPr>
      <p:sp>
        <p:nvSpPr>
          <p:cNvPr id="8" name="矩形: 圆角 7">
            <a:extLst>
              <a:ext uri="{FF2B5EF4-FFF2-40B4-BE49-F238E27FC236}">
                <a16:creationId xmlns:a16="http://schemas.microsoft.com/office/drawing/2014/main" id="{B88CAE2F-FB4D-456F-B730-5380751229C3}"/>
              </a:ext>
            </a:extLst>
          </p:cNvPr>
          <p:cNvSpPr/>
          <p:nvPr/>
        </p:nvSpPr>
        <p:spPr>
          <a:xfrm>
            <a:off x="3766457" y="899886"/>
            <a:ext cx="4659086" cy="4659086"/>
          </a:xfrm>
          <a:prstGeom prst="roundRect">
            <a:avLst>
              <a:gd name="adj" fmla="val 54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4425950" y="1663700"/>
            <a:ext cx="3340100" cy="2518410"/>
            <a:chOff x="6970" y="2620"/>
            <a:chExt cx="5260" cy="3966"/>
          </a:xfrm>
        </p:grpSpPr>
        <p:sp>
          <p:nvSpPr>
            <p:cNvPr id="4" name="文本框 3"/>
            <p:cNvSpPr txBox="1"/>
            <p:nvPr/>
          </p:nvSpPr>
          <p:spPr>
            <a:xfrm>
              <a:off x="8177" y="2620"/>
              <a:ext cx="2846" cy="2931"/>
            </a:xfrm>
            <a:prstGeom prst="rect">
              <a:avLst/>
            </a:prstGeom>
            <a:noFill/>
          </p:spPr>
          <p:txBody>
            <a:bodyPr wrap="none" rtlCol="0">
              <a:spAutoFit/>
            </a:bodyPr>
            <a:lstStyle/>
            <a:p>
              <a:pPr algn="dist"/>
              <a:r>
                <a:rPr lang="en-US" altLang="zh-CN" sz="11500" b="1">
                  <a:solidFill>
                    <a:schemeClr val="tx1">
                      <a:lumMod val="75000"/>
                      <a:lumOff val="25000"/>
                    </a:schemeClr>
                  </a:solidFill>
                  <a:latin typeface="Arial"/>
                  <a:ea typeface="微软雅黑" panose="020B0503020204020204" charset="-122"/>
                  <a:sym typeface="Arial"/>
                </a:rPr>
                <a:t>02</a:t>
              </a:r>
              <a:endParaRPr lang="zh-CN" altLang="en-US" sz="11500" b="1">
                <a:solidFill>
                  <a:schemeClr val="tx1">
                    <a:lumMod val="75000"/>
                    <a:lumOff val="25000"/>
                  </a:schemeClr>
                </a:solidFill>
                <a:latin typeface="Arial"/>
                <a:ea typeface="微软雅黑" panose="020B0503020204020204" charset="-122"/>
                <a:sym typeface="Arial"/>
              </a:endParaRPr>
            </a:p>
          </p:txBody>
        </p:sp>
        <p:cxnSp>
          <p:nvCxnSpPr>
            <p:cNvPr id="5" name="直接连接符 4"/>
            <p:cNvCxnSpPr/>
            <p:nvPr/>
          </p:nvCxnSpPr>
          <p:spPr>
            <a:xfrm>
              <a:off x="8335" y="5552"/>
              <a:ext cx="2529" cy="0"/>
            </a:xfrm>
            <a:prstGeom prst="line">
              <a:avLst/>
            </a:prstGeom>
            <a:ln w="19050">
              <a:solidFill>
                <a:srgbClr val="19A3BD"/>
              </a:solidFill>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6970" y="5859"/>
              <a:ext cx="5260" cy="727"/>
            </a:xfrm>
            <a:prstGeom prst="rect">
              <a:avLst/>
            </a:prstGeom>
            <a:noFill/>
          </p:spPr>
          <p:txBody>
            <a:bodyPr wrap="square" rtlCol="0">
              <a:spAutoFit/>
            </a:bodyPr>
            <a:lstStyle/>
            <a:p>
              <a:pPr algn="dist"/>
              <a:r>
                <a:rPr lang="en-US" altLang="zh-CN" sz="2400" dirty="0">
                  <a:solidFill>
                    <a:schemeClr val="tx1">
                      <a:lumMod val="75000"/>
                      <a:lumOff val="25000"/>
                    </a:schemeClr>
                  </a:solidFill>
                  <a:latin typeface="Arial"/>
                  <a:ea typeface="微软雅黑" panose="020B0503020204020204" charset="-122"/>
                  <a:sym typeface="Arial"/>
                </a:rPr>
                <a:t>ADD TITLE TEXT</a:t>
              </a:r>
              <a:endParaRPr lang="zh-CN" altLang="en-US" sz="2400" dirty="0">
                <a:solidFill>
                  <a:schemeClr val="tx1">
                    <a:lumMod val="75000"/>
                    <a:lumOff val="25000"/>
                  </a:schemeClr>
                </a:solidFill>
                <a:latin typeface="Arial"/>
                <a:ea typeface="微软雅黑" panose="020B0503020204020204" charset="-122"/>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1600" advClick="0" advTm="5000"/>
    </mc:Choice>
    <mc:Fallback xmlns:p15="http://schemas.microsoft.com/office/powerpoint/2012/main" xmlns="">
      <p:transition spd="slow"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615949" y="2075460"/>
            <a:ext cx="8960103" cy="2267939"/>
            <a:chOff x="1615949" y="1872260"/>
            <a:chExt cx="8960103" cy="2267939"/>
          </a:xfrm>
        </p:grpSpPr>
        <p:sp>
          <p:nvSpPr>
            <p:cNvPr id="4" name="Oval 5"/>
            <p:cNvSpPr>
              <a:spLocks noChangeAspect="1"/>
            </p:cNvSpPr>
            <p:nvPr/>
          </p:nvSpPr>
          <p:spPr>
            <a:xfrm>
              <a:off x="1615949" y="1872260"/>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5" name="Oval 6"/>
            <p:cNvSpPr/>
            <p:nvPr/>
          </p:nvSpPr>
          <p:spPr>
            <a:xfrm>
              <a:off x="1723196" y="1979507"/>
              <a:ext cx="1501446" cy="1501446"/>
            </a:xfrm>
            <a:prstGeom prst="ellipse">
              <a:avLst/>
            </a:prstGeom>
            <a:solidFill>
              <a:srgbClr val="19A3BD"/>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6" name="Freeform 5"/>
            <p:cNvSpPr/>
            <p:nvPr/>
          </p:nvSpPr>
          <p:spPr bwMode="auto">
            <a:xfrm>
              <a:off x="2188227" y="3007220"/>
              <a:ext cx="556551" cy="100533"/>
            </a:xfrm>
            <a:custGeom>
              <a:avLst/>
              <a:gdLst>
                <a:gd name="T0" fmla="*/ 287 w 292"/>
                <a:gd name="T1" fmla="*/ 0 h 53"/>
                <a:gd name="T2" fmla="*/ 6 w 292"/>
                <a:gd name="T3" fmla="*/ 0 h 53"/>
                <a:gd name="T4" fmla="*/ 0 w 292"/>
                <a:gd name="T5" fmla="*/ 5 h 53"/>
                <a:gd name="T6" fmla="*/ 0 w 292"/>
                <a:gd name="T7" fmla="*/ 48 h 53"/>
                <a:gd name="T8" fmla="*/ 6 w 292"/>
                <a:gd name="T9" fmla="*/ 53 h 53"/>
                <a:gd name="T10" fmla="*/ 287 w 292"/>
                <a:gd name="T11" fmla="*/ 53 h 53"/>
                <a:gd name="T12" fmla="*/ 292 w 292"/>
                <a:gd name="T13" fmla="*/ 48 h 53"/>
                <a:gd name="T14" fmla="*/ 292 w 292"/>
                <a:gd name="T15" fmla="*/ 5 h 53"/>
                <a:gd name="T16" fmla="*/ 287 w 292"/>
                <a:gd name="T1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2" h="52">
                  <a:moveTo>
                    <a:pt x="287" y="0"/>
                  </a:moveTo>
                  <a:cubicBezTo>
                    <a:pt x="6" y="0"/>
                    <a:pt x="6" y="0"/>
                    <a:pt x="6" y="0"/>
                  </a:cubicBezTo>
                  <a:cubicBezTo>
                    <a:pt x="3" y="0"/>
                    <a:pt x="0" y="2"/>
                    <a:pt x="0" y="5"/>
                  </a:cubicBezTo>
                  <a:cubicBezTo>
                    <a:pt x="0" y="48"/>
                    <a:pt x="0" y="48"/>
                    <a:pt x="0" y="48"/>
                  </a:cubicBezTo>
                  <a:cubicBezTo>
                    <a:pt x="0" y="51"/>
                    <a:pt x="3" y="53"/>
                    <a:pt x="6" y="53"/>
                  </a:cubicBezTo>
                  <a:cubicBezTo>
                    <a:pt x="287" y="53"/>
                    <a:pt x="287" y="53"/>
                    <a:pt x="287" y="53"/>
                  </a:cubicBezTo>
                  <a:cubicBezTo>
                    <a:pt x="290" y="53"/>
                    <a:pt x="292" y="51"/>
                    <a:pt x="292" y="48"/>
                  </a:cubicBezTo>
                  <a:cubicBezTo>
                    <a:pt x="292" y="5"/>
                    <a:pt x="292" y="5"/>
                    <a:pt x="292" y="5"/>
                  </a:cubicBezTo>
                  <a:cubicBezTo>
                    <a:pt x="292" y="2"/>
                    <a:pt x="290" y="0"/>
                    <a:pt x="287"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7" name="Freeform 6"/>
            <p:cNvSpPr/>
            <p:nvPr/>
          </p:nvSpPr>
          <p:spPr bwMode="auto">
            <a:xfrm>
              <a:off x="2087695" y="2401608"/>
              <a:ext cx="757616" cy="555747"/>
            </a:xfrm>
            <a:custGeom>
              <a:avLst/>
              <a:gdLst>
                <a:gd name="T0" fmla="*/ 398 w 398"/>
                <a:gd name="T1" fmla="*/ 40 h 292"/>
                <a:gd name="T2" fmla="*/ 358 w 398"/>
                <a:gd name="T3" fmla="*/ 0 h 292"/>
                <a:gd name="T4" fmla="*/ 318 w 398"/>
                <a:gd name="T5" fmla="*/ 40 h 292"/>
                <a:gd name="T6" fmla="*/ 335 w 398"/>
                <a:gd name="T7" fmla="*/ 72 h 292"/>
                <a:gd name="T8" fmla="*/ 265 w 398"/>
                <a:gd name="T9" fmla="*/ 212 h 292"/>
                <a:gd name="T10" fmla="*/ 219 w 398"/>
                <a:gd name="T11" fmla="*/ 74 h 292"/>
                <a:gd name="T12" fmla="*/ 239 w 398"/>
                <a:gd name="T13" fmla="*/ 40 h 292"/>
                <a:gd name="T14" fmla="*/ 199 w 398"/>
                <a:gd name="T15" fmla="*/ 0 h 292"/>
                <a:gd name="T16" fmla="*/ 159 w 398"/>
                <a:gd name="T17" fmla="*/ 40 h 292"/>
                <a:gd name="T18" fmla="*/ 179 w 398"/>
                <a:gd name="T19" fmla="*/ 74 h 292"/>
                <a:gd name="T20" fmla="*/ 133 w 398"/>
                <a:gd name="T21" fmla="*/ 212 h 292"/>
                <a:gd name="T22" fmla="*/ 63 w 398"/>
                <a:gd name="T23" fmla="*/ 72 h 292"/>
                <a:gd name="T24" fmla="*/ 80 w 398"/>
                <a:gd name="T25" fmla="*/ 40 h 292"/>
                <a:gd name="T26" fmla="*/ 40 w 398"/>
                <a:gd name="T27" fmla="*/ 0 h 292"/>
                <a:gd name="T28" fmla="*/ 0 w 398"/>
                <a:gd name="T29" fmla="*/ 40 h 292"/>
                <a:gd name="T30" fmla="*/ 29 w 398"/>
                <a:gd name="T31" fmla="*/ 78 h 292"/>
                <a:gd name="T32" fmla="*/ 53 w 398"/>
                <a:gd name="T33" fmla="*/ 292 h 292"/>
                <a:gd name="T34" fmla="*/ 345 w 398"/>
                <a:gd name="T35" fmla="*/ 292 h 292"/>
                <a:gd name="T36" fmla="*/ 369 w 398"/>
                <a:gd name="T37" fmla="*/ 78 h 292"/>
                <a:gd name="T38" fmla="*/ 398 w 398"/>
                <a:gd name="T39" fmla="*/ 4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8" h="292">
                  <a:moveTo>
                    <a:pt x="398" y="40"/>
                  </a:moveTo>
                  <a:cubicBezTo>
                    <a:pt x="398" y="18"/>
                    <a:pt x="380" y="0"/>
                    <a:pt x="358" y="0"/>
                  </a:cubicBezTo>
                  <a:cubicBezTo>
                    <a:pt x="336" y="0"/>
                    <a:pt x="318" y="18"/>
                    <a:pt x="318" y="40"/>
                  </a:cubicBezTo>
                  <a:cubicBezTo>
                    <a:pt x="318" y="53"/>
                    <a:pt x="325" y="65"/>
                    <a:pt x="335" y="72"/>
                  </a:cubicBezTo>
                  <a:cubicBezTo>
                    <a:pt x="265" y="212"/>
                    <a:pt x="265" y="212"/>
                    <a:pt x="265" y="212"/>
                  </a:cubicBezTo>
                  <a:cubicBezTo>
                    <a:pt x="219" y="74"/>
                    <a:pt x="219" y="74"/>
                    <a:pt x="219" y="74"/>
                  </a:cubicBezTo>
                  <a:cubicBezTo>
                    <a:pt x="231" y="67"/>
                    <a:pt x="239" y="54"/>
                    <a:pt x="239" y="40"/>
                  </a:cubicBezTo>
                  <a:cubicBezTo>
                    <a:pt x="239" y="18"/>
                    <a:pt x="221" y="0"/>
                    <a:pt x="199" y="0"/>
                  </a:cubicBezTo>
                  <a:cubicBezTo>
                    <a:pt x="177" y="0"/>
                    <a:pt x="159" y="18"/>
                    <a:pt x="159" y="40"/>
                  </a:cubicBezTo>
                  <a:cubicBezTo>
                    <a:pt x="159" y="54"/>
                    <a:pt x="167" y="67"/>
                    <a:pt x="179" y="74"/>
                  </a:cubicBezTo>
                  <a:cubicBezTo>
                    <a:pt x="133" y="212"/>
                    <a:pt x="133" y="212"/>
                    <a:pt x="133" y="212"/>
                  </a:cubicBezTo>
                  <a:cubicBezTo>
                    <a:pt x="63" y="72"/>
                    <a:pt x="63" y="72"/>
                    <a:pt x="63" y="72"/>
                  </a:cubicBezTo>
                  <a:cubicBezTo>
                    <a:pt x="73" y="65"/>
                    <a:pt x="80" y="53"/>
                    <a:pt x="80" y="40"/>
                  </a:cubicBezTo>
                  <a:cubicBezTo>
                    <a:pt x="80" y="18"/>
                    <a:pt x="62" y="0"/>
                    <a:pt x="40" y="0"/>
                  </a:cubicBezTo>
                  <a:cubicBezTo>
                    <a:pt x="18" y="0"/>
                    <a:pt x="0" y="18"/>
                    <a:pt x="0" y="40"/>
                  </a:cubicBezTo>
                  <a:cubicBezTo>
                    <a:pt x="0" y="58"/>
                    <a:pt x="13" y="73"/>
                    <a:pt x="29" y="78"/>
                  </a:cubicBezTo>
                  <a:cubicBezTo>
                    <a:pt x="53" y="292"/>
                    <a:pt x="53" y="292"/>
                    <a:pt x="53" y="292"/>
                  </a:cubicBezTo>
                  <a:cubicBezTo>
                    <a:pt x="345" y="292"/>
                    <a:pt x="345" y="292"/>
                    <a:pt x="345" y="292"/>
                  </a:cubicBezTo>
                  <a:cubicBezTo>
                    <a:pt x="369" y="78"/>
                    <a:pt x="369" y="78"/>
                    <a:pt x="369" y="78"/>
                  </a:cubicBezTo>
                  <a:cubicBezTo>
                    <a:pt x="386" y="73"/>
                    <a:pt x="398" y="58"/>
                    <a:pt x="398" y="4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8" name="Oval 12"/>
            <p:cNvSpPr>
              <a:spLocks noChangeAspect="1"/>
            </p:cNvSpPr>
            <p:nvPr/>
          </p:nvSpPr>
          <p:spPr>
            <a:xfrm>
              <a:off x="3067593" y="2424260"/>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9" name="Oval 13"/>
            <p:cNvSpPr/>
            <p:nvPr/>
          </p:nvSpPr>
          <p:spPr>
            <a:xfrm>
              <a:off x="3174840" y="2531507"/>
              <a:ext cx="1501446" cy="1501446"/>
            </a:xfrm>
            <a:prstGeom prst="ellipse">
              <a:avLst/>
            </a:prstGeom>
            <a:solidFill>
              <a:srgbClr val="A2D7DB"/>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10" name="Freeform 9"/>
            <p:cNvSpPr/>
            <p:nvPr/>
          </p:nvSpPr>
          <p:spPr bwMode="auto">
            <a:xfrm>
              <a:off x="3681431" y="2946569"/>
              <a:ext cx="574188" cy="495956"/>
            </a:xfrm>
            <a:custGeom>
              <a:avLst/>
              <a:gdLst>
                <a:gd name="T0" fmla="*/ 312 w 338"/>
                <a:gd name="T1" fmla="*/ 0 h 292"/>
                <a:gd name="T2" fmla="*/ 0 w 338"/>
                <a:gd name="T3" fmla="*/ 0 h 292"/>
                <a:gd name="T4" fmla="*/ 106 w 338"/>
                <a:gd name="T5" fmla="*/ 54 h 292"/>
                <a:gd name="T6" fmla="*/ 285 w 338"/>
                <a:gd name="T7" fmla="*/ 54 h 292"/>
                <a:gd name="T8" fmla="*/ 285 w 338"/>
                <a:gd name="T9" fmla="*/ 80 h 292"/>
                <a:gd name="T10" fmla="*/ 159 w 338"/>
                <a:gd name="T11" fmla="*/ 80 h 292"/>
                <a:gd name="T12" fmla="*/ 194 w 338"/>
                <a:gd name="T13" fmla="*/ 98 h 292"/>
                <a:gd name="T14" fmla="*/ 226 w 338"/>
                <a:gd name="T15" fmla="*/ 133 h 292"/>
                <a:gd name="T16" fmla="*/ 285 w 338"/>
                <a:gd name="T17" fmla="*/ 133 h 292"/>
                <a:gd name="T18" fmla="*/ 285 w 338"/>
                <a:gd name="T19" fmla="*/ 160 h 292"/>
                <a:gd name="T20" fmla="*/ 232 w 338"/>
                <a:gd name="T21" fmla="*/ 160 h 292"/>
                <a:gd name="T22" fmla="*/ 232 w 338"/>
                <a:gd name="T23" fmla="*/ 292 h 292"/>
                <a:gd name="T24" fmla="*/ 312 w 338"/>
                <a:gd name="T25" fmla="*/ 292 h 292"/>
                <a:gd name="T26" fmla="*/ 338 w 338"/>
                <a:gd name="T27" fmla="*/ 266 h 292"/>
                <a:gd name="T28" fmla="*/ 338 w 338"/>
                <a:gd name="T29" fmla="*/ 27 h 292"/>
                <a:gd name="T30" fmla="*/ 312 w 338"/>
                <a:gd name="T31"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8" h="292">
                  <a:moveTo>
                    <a:pt x="312" y="0"/>
                  </a:moveTo>
                  <a:cubicBezTo>
                    <a:pt x="0" y="0"/>
                    <a:pt x="0" y="0"/>
                    <a:pt x="0" y="0"/>
                  </a:cubicBezTo>
                  <a:cubicBezTo>
                    <a:pt x="106" y="54"/>
                    <a:pt x="106" y="54"/>
                    <a:pt x="106" y="54"/>
                  </a:cubicBezTo>
                  <a:cubicBezTo>
                    <a:pt x="285" y="54"/>
                    <a:pt x="285" y="54"/>
                    <a:pt x="285" y="54"/>
                  </a:cubicBezTo>
                  <a:cubicBezTo>
                    <a:pt x="285" y="80"/>
                    <a:pt x="285" y="80"/>
                    <a:pt x="285" y="80"/>
                  </a:cubicBezTo>
                  <a:cubicBezTo>
                    <a:pt x="159" y="80"/>
                    <a:pt x="159" y="80"/>
                    <a:pt x="159" y="80"/>
                  </a:cubicBezTo>
                  <a:cubicBezTo>
                    <a:pt x="194" y="98"/>
                    <a:pt x="194" y="98"/>
                    <a:pt x="194" y="98"/>
                  </a:cubicBezTo>
                  <a:cubicBezTo>
                    <a:pt x="208" y="105"/>
                    <a:pt x="220" y="118"/>
                    <a:pt x="226" y="133"/>
                  </a:cubicBezTo>
                  <a:cubicBezTo>
                    <a:pt x="285" y="133"/>
                    <a:pt x="285" y="133"/>
                    <a:pt x="285" y="133"/>
                  </a:cubicBezTo>
                  <a:cubicBezTo>
                    <a:pt x="285" y="160"/>
                    <a:pt x="285" y="160"/>
                    <a:pt x="285" y="160"/>
                  </a:cubicBezTo>
                  <a:cubicBezTo>
                    <a:pt x="232" y="160"/>
                    <a:pt x="232" y="160"/>
                    <a:pt x="232" y="160"/>
                  </a:cubicBezTo>
                  <a:cubicBezTo>
                    <a:pt x="232" y="292"/>
                    <a:pt x="232" y="292"/>
                    <a:pt x="232" y="292"/>
                  </a:cubicBezTo>
                  <a:cubicBezTo>
                    <a:pt x="312" y="292"/>
                    <a:pt x="312" y="292"/>
                    <a:pt x="312" y="292"/>
                  </a:cubicBezTo>
                  <a:cubicBezTo>
                    <a:pt x="326" y="292"/>
                    <a:pt x="338" y="280"/>
                    <a:pt x="338" y="266"/>
                  </a:cubicBezTo>
                  <a:cubicBezTo>
                    <a:pt x="338" y="27"/>
                    <a:pt x="338" y="27"/>
                    <a:pt x="338" y="27"/>
                  </a:cubicBezTo>
                  <a:cubicBezTo>
                    <a:pt x="338" y="12"/>
                    <a:pt x="326" y="0"/>
                    <a:pt x="31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11" name="Freeform 10"/>
            <p:cNvSpPr>
              <a:spLocks noEditPoints="1"/>
            </p:cNvSpPr>
            <p:nvPr/>
          </p:nvSpPr>
          <p:spPr bwMode="auto">
            <a:xfrm>
              <a:off x="3581665" y="2963076"/>
              <a:ext cx="450020" cy="689743"/>
            </a:xfrm>
            <a:custGeom>
              <a:avLst/>
              <a:gdLst>
                <a:gd name="T0" fmla="*/ 241 w 265"/>
                <a:gd name="T1" fmla="*/ 111 h 406"/>
                <a:gd name="T2" fmla="*/ 23 w 265"/>
                <a:gd name="T3" fmla="*/ 2 h 406"/>
                <a:gd name="T4" fmla="*/ 14 w 265"/>
                <a:gd name="T5" fmla="*/ 0 h 406"/>
                <a:gd name="T6" fmla="*/ 0 w 265"/>
                <a:gd name="T7" fmla="*/ 17 h 406"/>
                <a:gd name="T8" fmla="*/ 0 w 265"/>
                <a:gd name="T9" fmla="*/ 256 h 406"/>
                <a:gd name="T10" fmla="*/ 23 w 265"/>
                <a:gd name="T11" fmla="*/ 294 h 406"/>
                <a:gd name="T12" fmla="*/ 241 w 265"/>
                <a:gd name="T13" fmla="*/ 403 h 406"/>
                <a:gd name="T14" fmla="*/ 251 w 265"/>
                <a:gd name="T15" fmla="*/ 406 h 406"/>
                <a:gd name="T16" fmla="*/ 265 w 265"/>
                <a:gd name="T17" fmla="*/ 388 h 406"/>
                <a:gd name="T18" fmla="*/ 265 w 265"/>
                <a:gd name="T19" fmla="*/ 150 h 406"/>
                <a:gd name="T20" fmla="*/ 241 w 265"/>
                <a:gd name="T21" fmla="*/ 111 h 406"/>
                <a:gd name="T22" fmla="*/ 185 w 265"/>
                <a:gd name="T23" fmla="*/ 282 h 406"/>
                <a:gd name="T24" fmla="*/ 159 w 265"/>
                <a:gd name="T25" fmla="*/ 242 h 406"/>
                <a:gd name="T26" fmla="*/ 185 w 265"/>
                <a:gd name="T27" fmla="*/ 203 h 406"/>
                <a:gd name="T28" fmla="*/ 212 w 265"/>
                <a:gd name="T29" fmla="*/ 242 h 406"/>
                <a:gd name="T30" fmla="*/ 185 w 265"/>
                <a:gd name="T31" fmla="*/ 282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5" h="406">
                  <a:moveTo>
                    <a:pt x="241" y="111"/>
                  </a:moveTo>
                  <a:cubicBezTo>
                    <a:pt x="23" y="2"/>
                    <a:pt x="23" y="2"/>
                    <a:pt x="23" y="2"/>
                  </a:cubicBezTo>
                  <a:cubicBezTo>
                    <a:pt x="20" y="1"/>
                    <a:pt x="17" y="0"/>
                    <a:pt x="14" y="0"/>
                  </a:cubicBezTo>
                  <a:cubicBezTo>
                    <a:pt x="5" y="0"/>
                    <a:pt x="0" y="6"/>
                    <a:pt x="0" y="17"/>
                  </a:cubicBezTo>
                  <a:cubicBezTo>
                    <a:pt x="0" y="256"/>
                    <a:pt x="0" y="256"/>
                    <a:pt x="0" y="256"/>
                  </a:cubicBezTo>
                  <a:cubicBezTo>
                    <a:pt x="0" y="270"/>
                    <a:pt x="10" y="288"/>
                    <a:pt x="23" y="294"/>
                  </a:cubicBezTo>
                  <a:cubicBezTo>
                    <a:pt x="241" y="403"/>
                    <a:pt x="241" y="403"/>
                    <a:pt x="241" y="403"/>
                  </a:cubicBezTo>
                  <a:cubicBezTo>
                    <a:pt x="244" y="405"/>
                    <a:pt x="248" y="406"/>
                    <a:pt x="251" y="406"/>
                  </a:cubicBezTo>
                  <a:cubicBezTo>
                    <a:pt x="259" y="406"/>
                    <a:pt x="265" y="399"/>
                    <a:pt x="265" y="388"/>
                  </a:cubicBezTo>
                  <a:cubicBezTo>
                    <a:pt x="265" y="150"/>
                    <a:pt x="265" y="150"/>
                    <a:pt x="265" y="150"/>
                  </a:cubicBezTo>
                  <a:cubicBezTo>
                    <a:pt x="265" y="135"/>
                    <a:pt x="254" y="118"/>
                    <a:pt x="241" y="111"/>
                  </a:cubicBezTo>
                  <a:close/>
                  <a:moveTo>
                    <a:pt x="185" y="282"/>
                  </a:moveTo>
                  <a:cubicBezTo>
                    <a:pt x="171" y="282"/>
                    <a:pt x="159" y="264"/>
                    <a:pt x="159" y="242"/>
                  </a:cubicBezTo>
                  <a:cubicBezTo>
                    <a:pt x="159" y="220"/>
                    <a:pt x="171" y="203"/>
                    <a:pt x="185" y="203"/>
                  </a:cubicBezTo>
                  <a:cubicBezTo>
                    <a:pt x="200" y="203"/>
                    <a:pt x="212" y="220"/>
                    <a:pt x="212" y="242"/>
                  </a:cubicBezTo>
                  <a:cubicBezTo>
                    <a:pt x="212" y="264"/>
                    <a:pt x="200" y="282"/>
                    <a:pt x="185" y="28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12" name="Oval 22"/>
            <p:cNvSpPr>
              <a:spLocks noChangeAspect="1"/>
            </p:cNvSpPr>
            <p:nvPr/>
          </p:nvSpPr>
          <p:spPr>
            <a:xfrm>
              <a:off x="4510051" y="1872262"/>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13" name="Oval 23"/>
            <p:cNvSpPr/>
            <p:nvPr/>
          </p:nvSpPr>
          <p:spPr>
            <a:xfrm>
              <a:off x="4617298" y="1979508"/>
              <a:ext cx="1501446" cy="1501446"/>
            </a:xfrm>
            <a:prstGeom prst="ellipse">
              <a:avLst/>
            </a:prstGeom>
            <a:solidFill>
              <a:srgbClr val="19A3BD"/>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14" name="Freeform 7"/>
            <p:cNvSpPr/>
            <p:nvPr/>
          </p:nvSpPr>
          <p:spPr bwMode="auto">
            <a:xfrm>
              <a:off x="5081068" y="2310229"/>
              <a:ext cx="573907" cy="710935"/>
            </a:xfrm>
            <a:custGeom>
              <a:avLst/>
              <a:gdLst>
                <a:gd name="T0" fmla="*/ 1 w 329"/>
                <a:gd name="T1" fmla="*/ 248 h 408"/>
                <a:gd name="T2" fmla="*/ 32 w 329"/>
                <a:gd name="T3" fmla="*/ 223 h 408"/>
                <a:gd name="T4" fmla="*/ 75 w 329"/>
                <a:gd name="T5" fmla="*/ 227 h 408"/>
                <a:gd name="T6" fmla="*/ 75 w 329"/>
                <a:gd name="T7" fmla="*/ 226 h 408"/>
                <a:gd name="T8" fmla="*/ 41 w 329"/>
                <a:gd name="T9" fmla="*/ 222 h 408"/>
                <a:gd name="T10" fmla="*/ 19 w 329"/>
                <a:gd name="T11" fmla="*/ 191 h 408"/>
                <a:gd name="T12" fmla="*/ 47 w 329"/>
                <a:gd name="T13" fmla="*/ 166 h 408"/>
                <a:gd name="T14" fmla="*/ 160 w 329"/>
                <a:gd name="T15" fmla="*/ 177 h 408"/>
                <a:gd name="T16" fmla="*/ 176 w 329"/>
                <a:gd name="T17" fmla="*/ 177 h 408"/>
                <a:gd name="T18" fmla="*/ 170 w 329"/>
                <a:gd name="T19" fmla="*/ 83 h 408"/>
                <a:gd name="T20" fmla="*/ 235 w 329"/>
                <a:gd name="T21" fmla="*/ 31 h 408"/>
                <a:gd name="T22" fmla="*/ 238 w 329"/>
                <a:gd name="T23" fmla="*/ 113 h 408"/>
                <a:gd name="T24" fmla="*/ 295 w 329"/>
                <a:gd name="T25" fmla="*/ 230 h 408"/>
                <a:gd name="T26" fmla="*/ 329 w 329"/>
                <a:gd name="T27" fmla="*/ 247 h 408"/>
                <a:gd name="T28" fmla="*/ 329 w 329"/>
                <a:gd name="T29" fmla="*/ 389 h 408"/>
                <a:gd name="T30" fmla="*/ 195 w 329"/>
                <a:gd name="T31" fmla="*/ 408 h 408"/>
                <a:gd name="T32" fmla="*/ 111 w 329"/>
                <a:gd name="T33" fmla="*/ 399 h 408"/>
                <a:gd name="T34" fmla="*/ 41 w 329"/>
                <a:gd name="T35" fmla="*/ 392 h 408"/>
                <a:gd name="T36" fmla="*/ 22 w 329"/>
                <a:gd name="T37" fmla="*/ 361 h 408"/>
                <a:gd name="T38" fmla="*/ 39 w 329"/>
                <a:gd name="T39" fmla="*/ 336 h 408"/>
                <a:gd name="T40" fmla="*/ 30 w 329"/>
                <a:gd name="T41" fmla="*/ 336 h 408"/>
                <a:gd name="T42" fmla="*/ 8 w 329"/>
                <a:gd name="T43" fmla="*/ 305 h 408"/>
                <a:gd name="T44" fmla="*/ 30 w 329"/>
                <a:gd name="T45" fmla="*/ 280 h 408"/>
                <a:gd name="T46" fmla="*/ 27 w 329"/>
                <a:gd name="T47" fmla="*/ 279 h 408"/>
                <a:gd name="T48" fmla="*/ 1 w 329"/>
                <a:gd name="T49" fmla="*/ 248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29" h="408">
                  <a:moveTo>
                    <a:pt x="1" y="248"/>
                  </a:moveTo>
                  <a:cubicBezTo>
                    <a:pt x="3" y="232"/>
                    <a:pt x="17" y="221"/>
                    <a:pt x="32" y="223"/>
                  </a:cubicBezTo>
                  <a:cubicBezTo>
                    <a:pt x="75" y="227"/>
                    <a:pt x="75" y="227"/>
                    <a:pt x="75" y="227"/>
                  </a:cubicBezTo>
                  <a:cubicBezTo>
                    <a:pt x="75" y="226"/>
                    <a:pt x="75" y="226"/>
                    <a:pt x="75" y="226"/>
                  </a:cubicBezTo>
                  <a:cubicBezTo>
                    <a:pt x="41" y="222"/>
                    <a:pt x="41" y="222"/>
                    <a:pt x="41" y="222"/>
                  </a:cubicBezTo>
                  <a:cubicBezTo>
                    <a:pt x="28" y="221"/>
                    <a:pt x="18" y="207"/>
                    <a:pt x="19" y="191"/>
                  </a:cubicBezTo>
                  <a:cubicBezTo>
                    <a:pt x="21" y="176"/>
                    <a:pt x="33" y="164"/>
                    <a:pt x="47" y="166"/>
                  </a:cubicBezTo>
                  <a:cubicBezTo>
                    <a:pt x="160" y="177"/>
                    <a:pt x="160" y="177"/>
                    <a:pt x="160" y="177"/>
                  </a:cubicBezTo>
                  <a:cubicBezTo>
                    <a:pt x="176" y="177"/>
                    <a:pt x="176" y="177"/>
                    <a:pt x="176" y="177"/>
                  </a:cubicBezTo>
                  <a:cubicBezTo>
                    <a:pt x="176" y="177"/>
                    <a:pt x="152" y="167"/>
                    <a:pt x="170" y="83"/>
                  </a:cubicBezTo>
                  <a:cubicBezTo>
                    <a:pt x="188" y="0"/>
                    <a:pt x="235" y="31"/>
                    <a:pt x="235" y="31"/>
                  </a:cubicBezTo>
                  <a:cubicBezTo>
                    <a:pt x="235" y="31"/>
                    <a:pt x="235" y="102"/>
                    <a:pt x="238" y="113"/>
                  </a:cubicBezTo>
                  <a:cubicBezTo>
                    <a:pt x="240" y="123"/>
                    <a:pt x="295" y="230"/>
                    <a:pt x="295" y="230"/>
                  </a:cubicBezTo>
                  <a:cubicBezTo>
                    <a:pt x="295" y="235"/>
                    <a:pt x="329" y="241"/>
                    <a:pt x="329" y="247"/>
                  </a:cubicBezTo>
                  <a:cubicBezTo>
                    <a:pt x="329" y="296"/>
                    <a:pt x="329" y="338"/>
                    <a:pt x="329" y="389"/>
                  </a:cubicBezTo>
                  <a:cubicBezTo>
                    <a:pt x="293" y="379"/>
                    <a:pt x="273" y="408"/>
                    <a:pt x="195" y="408"/>
                  </a:cubicBezTo>
                  <a:cubicBezTo>
                    <a:pt x="170" y="408"/>
                    <a:pt x="138" y="403"/>
                    <a:pt x="111" y="399"/>
                  </a:cubicBezTo>
                  <a:cubicBezTo>
                    <a:pt x="41" y="392"/>
                    <a:pt x="41" y="392"/>
                    <a:pt x="41" y="392"/>
                  </a:cubicBezTo>
                  <a:cubicBezTo>
                    <a:pt x="29" y="391"/>
                    <a:pt x="20" y="377"/>
                    <a:pt x="22" y="361"/>
                  </a:cubicBezTo>
                  <a:cubicBezTo>
                    <a:pt x="23" y="349"/>
                    <a:pt x="30" y="340"/>
                    <a:pt x="39" y="336"/>
                  </a:cubicBezTo>
                  <a:cubicBezTo>
                    <a:pt x="30" y="336"/>
                    <a:pt x="30" y="336"/>
                    <a:pt x="30" y="336"/>
                  </a:cubicBezTo>
                  <a:cubicBezTo>
                    <a:pt x="16" y="334"/>
                    <a:pt x="6" y="320"/>
                    <a:pt x="8" y="305"/>
                  </a:cubicBezTo>
                  <a:cubicBezTo>
                    <a:pt x="9" y="291"/>
                    <a:pt x="19" y="281"/>
                    <a:pt x="30" y="280"/>
                  </a:cubicBezTo>
                  <a:cubicBezTo>
                    <a:pt x="27" y="279"/>
                    <a:pt x="27" y="279"/>
                    <a:pt x="27" y="279"/>
                  </a:cubicBezTo>
                  <a:cubicBezTo>
                    <a:pt x="11" y="278"/>
                    <a:pt x="0" y="264"/>
                    <a:pt x="1" y="248"/>
                  </a:cubicBezTo>
                  <a:close/>
                </a:path>
              </a:pathLst>
            </a:custGeom>
            <a:solidFill>
              <a:srgbClr val="FFFFFF"/>
            </a:solidFill>
            <a:ln>
              <a:noFill/>
            </a:ln>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15" name="Oval 25"/>
            <p:cNvSpPr>
              <a:spLocks noChangeAspect="1"/>
            </p:cNvSpPr>
            <p:nvPr/>
          </p:nvSpPr>
          <p:spPr>
            <a:xfrm>
              <a:off x="5967004" y="2410100"/>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16" name="Oval 26"/>
            <p:cNvSpPr/>
            <p:nvPr/>
          </p:nvSpPr>
          <p:spPr>
            <a:xfrm>
              <a:off x="6074251" y="2517347"/>
              <a:ext cx="1501446" cy="1501446"/>
            </a:xfrm>
            <a:prstGeom prst="ellipse">
              <a:avLst/>
            </a:prstGeom>
            <a:solidFill>
              <a:srgbClr val="A2D7DB"/>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17" name="Freeform 11"/>
            <p:cNvSpPr>
              <a:spLocks noEditPoints="1"/>
            </p:cNvSpPr>
            <p:nvPr/>
          </p:nvSpPr>
          <p:spPr bwMode="auto">
            <a:xfrm>
              <a:off x="6654513" y="2898361"/>
              <a:ext cx="342286" cy="170460"/>
            </a:xfrm>
            <a:custGeom>
              <a:avLst/>
              <a:gdLst>
                <a:gd name="T0" fmla="*/ 212 w 212"/>
                <a:gd name="T1" fmla="*/ 53 h 106"/>
                <a:gd name="T2" fmla="*/ 159 w 212"/>
                <a:gd name="T3" fmla="*/ 53 h 106"/>
                <a:gd name="T4" fmla="*/ 106 w 212"/>
                <a:gd name="T5" fmla="*/ 0 h 106"/>
                <a:gd name="T6" fmla="*/ 53 w 212"/>
                <a:gd name="T7" fmla="*/ 53 h 106"/>
                <a:gd name="T8" fmla="*/ 0 w 212"/>
                <a:gd name="T9" fmla="*/ 53 h 106"/>
                <a:gd name="T10" fmla="*/ 0 w 212"/>
                <a:gd name="T11" fmla="*/ 106 h 106"/>
                <a:gd name="T12" fmla="*/ 212 w 212"/>
                <a:gd name="T13" fmla="*/ 106 h 106"/>
                <a:gd name="T14" fmla="*/ 212 w 212"/>
                <a:gd name="T15" fmla="*/ 53 h 106"/>
                <a:gd name="T16" fmla="*/ 106 w 212"/>
                <a:gd name="T17" fmla="*/ 80 h 106"/>
                <a:gd name="T18" fmla="*/ 79 w 212"/>
                <a:gd name="T19" fmla="*/ 53 h 106"/>
                <a:gd name="T20" fmla="*/ 106 w 212"/>
                <a:gd name="T21" fmla="*/ 27 h 106"/>
                <a:gd name="T22" fmla="*/ 132 w 212"/>
                <a:gd name="T23" fmla="*/ 53 h 106"/>
                <a:gd name="T24" fmla="*/ 106 w 212"/>
                <a:gd name="T25" fmla="*/ 8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1" h="105">
                  <a:moveTo>
                    <a:pt x="212" y="53"/>
                  </a:moveTo>
                  <a:cubicBezTo>
                    <a:pt x="159" y="53"/>
                    <a:pt x="159" y="53"/>
                    <a:pt x="159" y="53"/>
                  </a:cubicBezTo>
                  <a:cubicBezTo>
                    <a:pt x="159" y="24"/>
                    <a:pt x="135" y="0"/>
                    <a:pt x="106" y="0"/>
                  </a:cubicBezTo>
                  <a:cubicBezTo>
                    <a:pt x="76" y="0"/>
                    <a:pt x="53" y="24"/>
                    <a:pt x="53" y="53"/>
                  </a:cubicBezTo>
                  <a:cubicBezTo>
                    <a:pt x="0" y="53"/>
                    <a:pt x="0" y="53"/>
                    <a:pt x="0" y="53"/>
                  </a:cubicBezTo>
                  <a:cubicBezTo>
                    <a:pt x="0" y="106"/>
                    <a:pt x="0" y="106"/>
                    <a:pt x="0" y="106"/>
                  </a:cubicBezTo>
                  <a:cubicBezTo>
                    <a:pt x="212" y="106"/>
                    <a:pt x="212" y="106"/>
                    <a:pt x="212" y="106"/>
                  </a:cubicBezTo>
                  <a:lnTo>
                    <a:pt x="212" y="53"/>
                  </a:lnTo>
                  <a:close/>
                  <a:moveTo>
                    <a:pt x="106" y="80"/>
                  </a:moveTo>
                  <a:cubicBezTo>
                    <a:pt x="91" y="80"/>
                    <a:pt x="79" y="68"/>
                    <a:pt x="79" y="53"/>
                  </a:cubicBezTo>
                  <a:cubicBezTo>
                    <a:pt x="79" y="39"/>
                    <a:pt x="91" y="27"/>
                    <a:pt x="106" y="27"/>
                  </a:cubicBezTo>
                  <a:cubicBezTo>
                    <a:pt x="120" y="27"/>
                    <a:pt x="132" y="39"/>
                    <a:pt x="132" y="53"/>
                  </a:cubicBezTo>
                  <a:cubicBezTo>
                    <a:pt x="132" y="68"/>
                    <a:pt x="120" y="80"/>
                    <a:pt x="106" y="8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18" name="Freeform 12"/>
            <p:cNvSpPr>
              <a:spLocks noEditPoints="1"/>
            </p:cNvSpPr>
            <p:nvPr/>
          </p:nvSpPr>
          <p:spPr bwMode="auto">
            <a:xfrm>
              <a:off x="6525643" y="2983591"/>
              <a:ext cx="598658" cy="600021"/>
            </a:xfrm>
            <a:custGeom>
              <a:avLst/>
              <a:gdLst>
                <a:gd name="T0" fmla="*/ 752 w 878"/>
                <a:gd name="T1" fmla="*/ 0 h 880"/>
                <a:gd name="T2" fmla="*/ 752 w 878"/>
                <a:gd name="T3" fmla="*/ 189 h 880"/>
                <a:gd name="T4" fmla="*/ 125 w 878"/>
                <a:gd name="T5" fmla="*/ 189 h 880"/>
                <a:gd name="T6" fmla="*/ 125 w 878"/>
                <a:gd name="T7" fmla="*/ 0 h 880"/>
                <a:gd name="T8" fmla="*/ 0 w 878"/>
                <a:gd name="T9" fmla="*/ 0 h 880"/>
                <a:gd name="T10" fmla="*/ 0 w 878"/>
                <a:gd name="T11" fmla="*/ 880 h 880"/>
                <a:gd name="T12" fmla="*/ 878 w 878"/>
                <a:gd name="T13" fmla="*/ 880 h 880"/>
                <a:gd name="T14" fmla="*/ 878 w 878"/>
                <a:gd name="T15" fmla="*/ 0 h 880"/>
                <a:gd name="T16" fmla="*/ 752 w 878"/>
                <a:gd name="T17" fmla="*/ 0 h 880"/>
                <a:gd name="T18" fmla="*/ 409 w 878"/>
                <a:gd name="T19" fmla="*/ 745 h 880"/>
                <a:gd name="T20" fmla="*/ 366 w 878"/>
                <a:gd name="T21" fmla="*/ 700 h 880"/>
                <a:gd name="T22" fmla="*/ 189 w 878"/>
                <a:gd name="T23" fmla="*/ 523 h 880"/>
                <a:gd name="T24" fmla="*/ 276 w 878"/>
                <a:gd name="T25" fmla="*/ 435 h 880"/>
                <a:gd name="T26" fmla="*/ 409 w 878"/>
                <a:gd name="T27" fmla="*/ 568 h 880"/>
                <a:gd name="T28" fmla="*/ 662 w 878"/>
                <a:gd name="T29" fmla="*/ 315 h 880"/>
                <a:gd name="T30" fmla="*/ 752 w 878"/>
                <a:gd name="T31" fmla="*/ 402 h 880"/>
                <a:gd name="T32" fmla="*/ 409 w 878"/>
                <a:gd name="T33" fmla="*/ 745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8" h="880">
                  <a:moveTo>
                    <a:pt x="752" y="0"/>
                  </a:moveTo>
                  <a:lnTo>
                    <a:pt x="752" y="189"/>
                  </a:lnTo>
                  <a:lnTo>
                    <a:pt x="125" y="189"/>
                  </a:lnTo>
                  <a:lnTo>
                    <a:pt x="125" y="0"/>
                  </a:lnTo>
                  <a:lnTo>
                    <a:pt x="0" y="0"/>
                  </a:lnTo>
                  <a:lnTo>
                    <a:pt x="0" y="880"/>
                  </a:lnTo>
                  <a:lnTo>
                    <a:pt x="878" y="880"/>
                  </a:lnTo>
                  <a:lnTo>
                    <a:pt x="878" y="0"/>
                  </a:lnTo>
                  <a:lnTo>
                    <a:pt x="752" y="0"/>
                  </a:lnTo>
                  <a:close/>
                  <a:moveTo>
                    <a:pt x="409" y="745"/>
                  </a:moveTo>
                  <a:lnTo>
                    <a:pt x="366" y="700"/>
                  </a:lnTo>
                  <a:lnTo>
                    <a:pt x="189" y="523"/>
                  </a:lnTo>
                  <a:lnTo>
                    <a:pt x="276" y="435"/>
                  </a:lnTo>
                  <a:lnTo>
                    <a:pt x="409" y="568"/>
                  </a:lnTo>
                  <a:lnTo>
                    <a:pt x="662" y="315"/>
                  </a:lnTo>
                  <a:lnTo>
                    <a:pt x="752" y="402"/>
                  </a:lnTo>
                  <a:lnTo>
                    <a:pt x="409" y="74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19" name="Oval 28"/>
            <p:cNvSpPr>
              <a:spLocks noChangeAspect="1"/>
            </p:cNvSpPr>
            <p:nvPr/>
          </p:nvSpPr>
          <p:spPr>
            <a:xfrm>
              <a:off x="7397737" y="1872262"/>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20" name="Oval 29"/>
            <p:cNvSpPr/>
            <p:nvPr/>
          </p:nvSpPr>
          <p:spPr>
            <a:xfrm>
              <a:off x="7504986" y="1979508"/>
              <a:ext cx="1501446" cy="1501446"/>
            </a:xfrm>
            <a:prstGeom prst="ellipse">
              <a:avLst/>
            </a:prstGeom>
            <a:solidFill>
              <a:srgbClr val="19A3BD"/>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21" name="Freeform 15"/>
            <p:cNvSpPr>
              <a:spLocks noEditPoints="1"/>
            </p:cNvSpPr>
            <p:nvPr/>
          </p:nvSpPr>
          <p:spPr bwMode="auto">
            <a:xfrm>
              <a:off x="8002989" y="2456689"/>
              <a:ext cx="512282" cy="547086"/>
            </a:xfrm>
            <a:custGeom>
              <a:avLst/>
              <a:gdLst>
                <a:gd name="T0" fmla="*/ 372 w 398"/>
                <a:gd name="T1" fmla="*/ 0 h 425"/>
                <a:gd name="T2" fmla="*/ 27 w 398"/>
                <a:gd name="T3" fmla="*/ 0 h 425"/>
                <a:gd name="T4" fmla="*/ 0 w 398"/>
                <a:gd name="T5" fmla="*/ 27 h 425"/>
                <a:gd name="T6" fmla="*/ 0 w 398"/>
                <a:gd name="T7" fmla="*/ 372 h 425"/>
                <a:gd name="T8" fmla="*/ 27 w 398"/>
                <a:gd name="T9" fmla="*/ 398 h 425"/>
                <a:gd name="T10" fmla="*/ 53 w 398"/>
                <a:gd name="T11" fmla="*/ 398 h 425"/>
                <a:gd name="T12" fmla="*/ 80 w 398"/>
                <a:gd name="T13" fmla="*/ 425 h 425"/>
                <a:gd name="T14" fmla="*/ 106 w 398"/>
                <a:gd name="T15" fmla="*/ 398 h 425"/>
                <a:gd name="T16" fmla="*/ 292 w 398"/>
                <a:gd name="T17" fmla="*/ 398 h 425"/>
                <a:gd name="T18" fmla="*/ 319 w 398"/>
                <a:gd name="T19" fmla="*/ 425 h 425"/>
                <a:gd name="T20" fmla="*/ 345 w 398"/>
                <a:gd name="T21" fmla="*/ 398 h 425"/>
                <a:gd name="T22" fmla="*/ 372 w 398"/>
                <a:gd name="T23" fmla="*/ 398 h 425"/>
                <a:gd name="T24" fmla="*/ 398 w 398"/>
                <a:gd name="T25" fmla="*/ 372 h 425"/>
                <a:gd name="T26" fmla="*/ 398 w 398"/>
                <a:gd name="T27" fmla="*/ 27 h 425"/>
                <a:gd name="T28" fmla="*/ 372 w 398"/>
                <a:gd name="T29" fmla="*/ 0 h 425"/>
                <a:gd name="T30" fmla="*/ 345 w 398"/>
                <a:gd name="T31" fmla="*/ 345 h 425"/>
                <a:gd name="T32" fmla="*/ 53 w 398"/>
                <a:gd name="T33" fmla="*/ 345 h 425"/>
                <a:gd name="T34" fmla="*/ 53 w 398"/>
                <a:gd name="T35" fmla="*/ 213 h 425"/>
                <a:gd name="T36" fmla="*/ 345 w 398"/>
                <a:gd name="T37" fmla="*/ 213 h 425"/>
                <a:gd name="T38" fmla="*/ 345 w 398"/>
                <a:gd name="T39" fmla="*/ 345 h 425"/>
                <a:gd name="T40" fmla="*/ 345 w 398"/>
                <a:gd name="T41" fmla="*/ 186 h 425"/>
                <a:gd name="T42" fmla="*/ 53 w 398"/>
                <a:gd name="T43" fmla="*/ 186 h 425"/>
                <a:gd name="T44" fmla="*/ 53 w 398"/>
                <a:gd name="T45" fmla="*/ 53 h 425"/>
                <a:gd name="T46" fmla="*/ 345 w 398"/>
                <a:gd name="T47" fmla="*/ 53 h 425"/>
                <a:gd name="T48" fmla="*/ 345 w 398"/>
                <a:gd name="T49" fmla="*/ 186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8" h="425">
                  <a:moveTo>
                    <a:pt x="372" y="0"/>
                  </a:moveTo>
                  <a:cubicBezTo>
                    <a:pt x="27" y="0"/>
                    <a:pt x="27" y="0"/>
                    <a:pt x="27" y="0"/>
                  </a:cubicBezTo>
                  <a:cubicBezTo>
                    <a:pt x="12" y="0"/>
                    <a:pt x="0" y="12"/>
                    <a:pt x="0" y="27"/>
                  </a:cubicBezTo>
                  <a:cubicBezTo>
                    <a:pt x="0" y="372"/>
                    <a:pt x="0" y="372"/>
                    <a:pt x="0" y="372"/>
                  </a:cubicBezTo>
                  <a:cubicBezTo>
                    <a:pt x="0" y="386"/>
                    <a:pt x="12" y="398"/>
                    <a:pt x="27" y="398"/>
                  </a:cubicBezTo>
                  <a:cubicBezTo>
                    <a:pt x="53" y="398"/>
                    <a:pt x="53" y="398"/>
                    <a:pt x="53" y="398"/>
                  </a:cubicBezTo>
                  <a:cubicBezTo>
                    <a:pt x="53" y="413"/>
                    <a:pt x="65" y="425"/>
                    <a:pt x="80" y="425"/>
                  </a:cubicBezTo>
                  <a:cubicBezTo>
                    <a:pt x="94" y="425"/>
                    <a:pt x="106" y="413"/>
                    <a:pt x="106" y="398"/>
                  </a:cubicBezTo>
                  <a:cubicBezTo>
                    <a:pt x="292" y="398"/>
                    <a:pt x="292" y="398"/>
                    <a:pt x="292" y="398"/>
                  </a:cubicBezTo>
                  <a:cubicBezTo>
                    <a:pt x="292" y="413"/>
                    <a:pt x="304" y="425"/>
                    <a:pt x="319" y="425"/>
                  </a:cubicBezTo>
                  <a:cubicBezTo>
                    <a:pt x="333" y="425"/>
                    <a:pt x="345" y="413"/>
                    <a:pt x="345" y="398"/>
                  </a:cubicBezTo>
                  <a:cubicBezTo>
                    <a:pt x="372" y="398"/>
                    <a:pt x="372" y="398"/>
                    <a:pt x="372" y="398"/>
                  </a:cubicBezTo>
                  <a:cubicBezTo>
                    <a:pt x="386" y="398"/>
                    <a:pt x="398" y="386"/>
                    <a:pt x="398" y="372"/>
                  </a:cubicBezTo>
                  <a:cubicBezTo>
                    <a:pt x="398" y="27"/>
                    <a:pt x="398" y="27"/>
                    <a:pt x="398" y="27"/>
                  </a:cubicBezTo>
                  <a:cubicBezTo>
                    <a:pt x="398" y="12"/>
                    <a:pt x="386" y="0"/>
                    <a:pt x="372" y="0"/>
                  </a:cubicBezTo>
                  <a:close/>
                  <a:moveTo>
                    <a:pt x="345" y="345"/>
                  </a:moveTo>
                  <a:cubicBezTo>
                    <a:pt x="53" y="345"/>
                    <a:pt x="53" y="345"/>
                    <a:pt x="53" y="345"/>
                  </a:cubicBezTo>
                  <a:cubicBezTo>
                    <a:pt x="53" y="213"/>
                    <a:pt x="53" y="213"/>
                    <a:pt x="53" y="213"/>
                  </a:cubicBezTo>
                  <a:cubicBezTo>
                    <a:pt x="345" y="213"/>
                    <a:pt x="345" y="213"/>
                    <a:pt x="345" y="213"/>
                  </a:cubicBezTo>
                  <a:lnTo>
                    <a:pt x="345" y="345"/>
                  </a:lnTo>
                  <a:close/>
                  <a:moveTo>
                    <a:pt x="345" y="186"/>
                  </a:moveTo>
                  <a:cubicBezTo>
                    <a:pt x="53" y="186"/>
                    <a:pt x="53" y="186"/>
                    <a:pt x="53" y="186"/>
                  </a:cubicBezTo>
                  <a:cubicBezTo>
                    <a:pt x="53" y="53"/>
                    <a:pt x="53" y="53"/>
                    <a:pt x="53" y="53"/>
                  </a:cubicBezTo>
                  <a:cubicBezTo>
                    <a:pt x="345" y="53"/>
                    <a:pt x="345" y="53"/>
                    <a:pt x="345" y="53"/>
                  </a:cubicBezTo>
                  <a:lnTo>
                    <a:pt x="345" y="18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22" name="Freeform 16"/>
            <p:cNvSpPr>
              <a:spLocks noEditPoints="1"/>
            </p:cNvSpPr>
            <p:nvPr/>
          </p:nvSpPr>
          <p:spPr bwMode="auto">
            <a:xfrm>
              <a:off x="8106315" y="2764493"/>
              <a:ext cx="307804" cy="102785"/>
            </a:xfrm>
            <a:custGeom>
              <a:avLst/>
              <a:gdLst>
                <a:gd name="T0" fmla="*/ 566 w 566"/>
                <a:gd name="T1" fmla="*/ 0 h 189"/>
                <a:gd name="T2" fmla="*/ 0 w 566"/>
                <a:gd name="T3" fmla="*/ 0 h 189"/>
                <a:gd name="T4" fmla="*/ 0 w 566"/>
                <a:gd name="T5" fmla="*/ 189 h 189"/>
                <a:gd name="T6" fmla="*/ 566 w 566"/>
                <a:gd name="T7" fmla="*/ 189 h 189"/>
                <a:gd name="T8" fmla="*/ 566 w 566"/>
                <a:gd name="T9" fmla="*/ 0 h 189"/>
                <a:gd name="T10" fmla="*/ 376 w 566"/>
                <a:gd name="T11" fmla="*/ 125 h 189"/>
                <a:gd name="T12" fmla="*/ 187 w 566"/>
                <a:gd name="T13" fmla="*/ 125 h 189"/>
                <a:gd name="T14" fmla="*/ 187 w 566"/>
                <a:gd name="T15" fmla="*/ 64 h 189"/>
                <a:gd name="T16" fmla="*/ 376 w 566"/>
                <a:gd name="T17" fmla="*/ 64 h 189"/>
                <a:gd name="T18" fmla="*/ 376 w 566"/>
                <a:gd name="T19" fmla="*/ 125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6" h="189">
                  <a:moveTo>
                    <a:pt x="566" y="0"/>
                  </a:moveTo>
                  <a:lnTo>
                    <a:pt x="0" y="0"/>
                  </a:lnTo>
                  <a:lnTo>
                    <a:pt x="0" y="189"/>
                  </a:lnTo>
                  <a:lnTo>
                    <a:pt x="566" y="189"/>
                  </a:lnTo>
                  <a:lnTo>
                    <a:pt x="566" y="0"/>
                  </a:lnTo>
                  <a:close/>
                  <a:moveTo>
                    <a:pt x="376" y="125"/>
                  </a:moveTo>
                  <a:lnTo>
                    <a:pt x="187" y="125"/>
                  </a:lnTo>
                  <a:lnTo>
                    <a:pt x="187" y="64"/>
                  </a:lnTo>
                  <a:lnTo>
                    <a:pt x="376" y="64"/>
                  </a:lnTo>
                  <a:lnTo>
                    <a:pt x="376" y="12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23" name="Freeform 17"/>
            <p:cNvSpPr>
              <a:spLocks noEditPoints="1"/>
            </p:cNvSpPr>
            <p:nvPr/>
          </p:nvSpPr>
          <p:spPr bwMode="auto">
            <a:xfrm>
              <a:off x="8106315" y="2559475"/>
              <a:ext cx="307804" cy="103327"/>
            </a:xfrm>
            <a:custGeom>
              <a:avLst/>
              <a:gdLst>
                <a:gd name="T0" fmla="*/ 566 w 566"/>
                <a:gd name="T1" fmla="*/ 0 h 190"/>
                <a:gd name="T2" fmla="*/ 0 w 566"/>
                <a:gd name="T3" fmla="*/ 0 h 190"/>
                <a:gd name="T4" fmla="*/ 0 w 566"/>
                <a:gd name="T5" fmla="*/ 190 h 190"/>
                <a:gd name="T6" fmla="*/ 566 w 566"/>
                <a:gd name="T7" fmla="*/ 190 h 190"/>
                <a:gd name="T8" fmla="*/ 566 w 566"/>
                <a:gd name="T9" fmla="*/ 0 h 190"/>
                <a:gd name="T10" fmla="*/ 376 w 566"/>
                <a:gd name="T11" fmla="*/ 126 h 190"/>
                <a:gd name="T12" fmla="*/ 187 w 566"/>
                <a:gd name="T13" fmla="*/ 126 h 190"/>
                <a:gd name="T14" fmla="*/ 187 w 566"/>
                <a:gd name="T15" fmla="*/ 62 h 190"/>
                <a:gd name="T16" fmla="*/ 376 w 566"/>
                <a:gd name="T17" fmla="*/ 62 h 190"/>
                <a:gd name="T18" fmla="*/ 376 w 566"/>
                <a:gd name="T19" fmla="*/ 126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6" h="190">
                  <a:moveTo>
                    <a:pt x="566" y="0"/>
                  </a:moveTo>
                  <a:lnTo>
                    <a:pt x="0" y="0"/>
                  </a:lnTo>
                  <a:lnTo>
                    <a:pt x="0" y="190"/>
                  </a:lnTo>
                  <a:lnTo>
                    <a:pt x="566" y="190"/>
                  </a:lnTo>
                  <a:lnTo>
                    <a:pt x="566" y="0"/>
                  </a:lnTo>
                  <a:close/>
                  <a:moveTo>
                    <a:pt x="376" y="126"/>
                  </a:moveTo>
                  <a:lnTo>
                    <a:pt x="187" y="126"/>
                  </a:lnTo>
                  <a:lnTo>
                    <a:pt x="187" y="62"/>
                  </a:lnTo>
                  <a:lnTo>
                    <a:pt x="376" y="62"/>
                  </a:lnTo>
                  <a:lnTo>
                    <a:pt x="376" y="1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sp>
          <p:nvSpPr>
            <p:cNvPr id="24" name="Oval 36"/>
            <p:cNvSpPr>
              <a:spLocks noChangeAspect="1"/>
            </p:cNvSpPr>
            <p:nvPr/>
          </p:nvSpPr>
          <p:spPr>
            <a:xfrm>
              <a:off x="8860113" y="2408144"/>
              <a:ext cx="1715939" cy="1715939"/>
            </a:xfrm>
            <a:prstGeom prst="ellipse">
              <a:avLst/>
            </a:prstGeom>
            <a:solidFill>
              <a:srgbClr val="DADDE3"/>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25" name="Oval 37"/>
            <p:cNvSpPr/>
            <p:nvPr/>
          </p:nvSpPr>
          <p:spPr>
            <a:xfrm>
              <a:off x="8967360" y="2515391"/>
              <a:ext cx="1501446" cy="1501446"/>
            </a:xfrm>
            <a:prstGeom prst="ellipse">
              <a:avLst/>
            </a:prstGeom>
            <a:solidFill>
              <a:srgbClr val="A2D7DB"/>
            </a:solidFill>
            <a:ln w="25400" cap="flat" cmpd="sng" algn="ctr">
              <a:noFill/>
              <a:prstDash val="solid"/>
            </a:ln>
            <a:effectLst/>
          </p:spPr>
          <p:txBody>
            <a:bodyPr rtlCol="0" anchor="ctr"/>
            <a:lstStyle/>
            <a:p>
              <a:pPr algn="ctr" defTabSz="685800">
                <a:defRPr/>
              </a:pPr>
              <a:endParaRPr lang="id-ID" sz="1350" kern="0">
                <a:solidFill>
                  <a:srgbClr val="FFFFFF"/>
                </a:solidFill>
                <a:latin typeface="Arial"/>
                <a:ea typeface="微软雅黑" panose="020B0503020204020204" charset="-122"/>
                <a:sym typeface="Arial"/>
              </a:endParaRPr>
            </a:p>
          </p:txBody>
        </p:sp>
        <p:sp>
          <p:nvSpPr>
            <p:cNvPr id="26" name="Freeform 14"/>
            <p:cNvSpPr>
              <a:spLocks noEditPoints="1"/>
            </p:cNvSpPr>
            <p:nvPr/>
          </p:nvSpPr>
          <p:spPr bwMode="auto">
            <a:xfrm>
              <a:off x="9440426" y="2970183"/>
              <a:ext cx="555315" cy="591863"/>
            </a:xfrm>
            <a:custGeom>
              <a:avLst/>
              <a:gdLst>
                <a:gd name="T0" fmla="*/ 371 w 398"/>
                <a:gd name="T1" fmla="*/ 0 h 424"/>
                <a:gd name="T2" fmla="*/ 53 w 398"/>
                <a:gd name="T3" fmla="*/ 0 h 424"/>
                <a:gd name="T4" fmla="*/ 26 w 398"/>
                <a:gd name="T5" fmla="*/ 26 h 424"/>
                <a:gd name="T6" fmla="*/ 26 w 398"/>
                <a:gd name="T7" fmla="*/ 79 h 424"/>
                <a:gd name="T8" fmla="*/ 66 w 398"/>
                <a:gd name="T9" fmla="*/ 79 h 424"/>
                <a:gd name="T10" fmla="*/ 79 w 398"/>
                <a:gd name="T11" fmla="*/ 93 h 424"/>
                <a:gd name="T12" fmla="*/ 66 w 398"/>
                <a:gd name="T13" fmla="*/ 106 h 424"/>
                <a:gd name="T14" fmla="*/ 13 w 398"/>
                <a:gd name="T15" fmla="*/ 106 h 424"/>
                <a:gd name="T16" fmla="*/ 0 w 398"/>
                <a:gd name="T17" fmla="*/ 119 h 424"/>
                <a:gd name="T18" fmla="*/ 13 w 398"/>
                <a:gd name="T19" fmla="*/ 133 h 424"/>
                <a:gd name="T20" fmla="*/ 26 w 398"/>
                <a:gd name="T21" fmla="*/ 133 h 424"/>
                <a:gd name="T22" fmla="*/ 26 w 398"/>
                <a:gd name="T23" fmla="*/ 186 h 424"/>
                <a:gd name="T24" fmla="*/ 66 w 398"/>
                <a:gd name="T25" fmla="*/ 186 h 424"/>
                <a:gd name="T26" fmla="*/ 79 w 398"/>
                <a:gd name="T27" fmla="*/ 199 h 424"/>
                <a:gd name="T28" fmla="*/ 66 w 398"/>
                <a:gd name="T29" fmla="*/ 212 h 424"/>
                <a:gd name="T30" fmla="*/ 13 w 398"/>
                <a:gd name="T31" fmla="*/ 212 h 424"/>
                <a:gd name="T32" fmla="*/ 0 w 398"/>
                <a:gd name="T33" fmla="*/ 225 h 424"/>
                <a:gd name="T34" fmla="*/ 13 w 398"/>
                <a:gd name="T35" fmla="*/ 239 h 424"/>
                <a:gd name="T36" fmla="*/ 26 w 398"/>
                <a:gd name="T37" fmla="*/ 239 h 424"/>
                <a:gd name="T38" fmla="*/ 26 w 398"/>
                <a:gd name="T39" fmla="*/ 292 h 424"/>
                <a:gd name="T40" fmla="*/ 66 w 398"/>
                <a:gd name="T41" fmla="*/ 292 h 424"/>
                <a:gd name="T42" fmla="*/ 79 w 398"/>
                <a:gd name="T43" fmla="*/ 305 h 424"/>
                <a:gd name="T44" fmla="*/ 66 w 398"/>
                <a:gd name="T45" fmla="*/ 318 h 424"/>
                <a:gd name="T46" fmla="*/ 13 w 398"/>
                <a:gd name="T47" fmla="*/ 318 h 424"/>
                <a:gd name="T48" fmla="*/ 0 w 398"/>
                <a:gd name="T49" fmla="*/ 331 h 424"/>
                <a:gd name="T50" fmla="*/ 13 w 398"/>
                <a:gd name="T51" fmla="*/ 345 h 424"/>
                <a:gd name="T52" fmla="*/ 26 w 398"/>
                <a:gd name="T53" fmla="*/ 345 h 424"/>
                <a:gd name="T54" fmla="*/ 26 w 398"/>
                <a:gd name="T55" fmla="*/ 398 h 424"/>
                <a:gd name="T56" fmla="*/ 53 w 398"/>
                <a:gd name="T57" fmla="*/ 424 h 424"/>
                <a:gd name="T58" fmla="*/ 371 w 398"/>
                <a:gd name="T59" fmla="*/ 424 h 424"/>
                <a:gd name="T60" fmla="*/ 398 w 398"/>
                <a:gd name="T61" fmla="*/ 398 h 424"/>
                <a:gd name="T62" fmla="*/ 398 w 398"/>
                <a:gd name="T63" fmla="*/ 26 h 424"/>
                <a:gd name="T64" fmla="*/ 371 w 398"/>
                <a:gd name="T65" fmla="*/ 0 h 424"/>
                <a:gd name="T66" fmla="*/ 318 w 398"/>
                <a:gd name="T67" fmla="*/ 186 h 424"/>
                <a:gd name="T68" fmla="*/ 159 w 398"/>
                <a:gd name="T69" fmla="*/ 186 h 424"/>
                <a:gd name="T70" fmla="*/ 159 w 398"/>
                <a:gd name="T71" fmla="*/ 79 h 424"/>
                <a:gd name="T72" fmla="*/ 318 w 398"/>
                <a:gd name="T73" fmla="*/ 79 h 424"/>
                <a:gd name="T74" fmla="*/ 318 w 398"/>
                <a:gd name="T75" fmla="*/ 1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8" h="422">
                  <a:moveTo>
                    <a:pt x="371" y="0"/>
                  </a:moveTo>
                  <a:cubicBezTo>
                    <a:pt x="53" y="0"/>
                    <a:pt x="53" y="0"/>
                    <a:pt x="53" y="0"/>
                  </a:cubicBezTo>
                  <a:cubicBezTo>
                    <a:pt x="38" y="0"/>
                    <a:pt x="26" y="12"/>
                    <a:pt x="26" y="26"/>
                  </a:cubicBezTo>
                  <a:cubicBezTo>
                    <a:pt x="26" y="79"/>
                    <a:pt x="26" y="79"/>
                    <a:pt x="26" y="79"/>
                  </a:cubicBezTo>
                  <a:cubicBezTo>
                    <a:pt x="66" y="79"/>
                    <a:pt x="66" y="79"/>
                    <a:pt x="66" y="79"/>
                  </a:cubicBezTo>
                  <a:cubicBezTo>
                    <a:pt x="74" y="79"/>
                    <a:pt x="79" y="85"/>
                    <a:pt x="79" y="93"/>
                  </a:cubicBezTo>
                  <a:cubicBezTo>
                    <a:pt x="79" y="100"/>
                    <a:pt x="74" y="106"/>
                    <a:pt x="66" y="106"/>
                  </a:cubicBezTo>
                  <a:cubicBezTo>
                    <a:pt x="13" y="106"/>
                    <a:pt x="13" y="106"/>
                    <a:pt x="13" y="106"/>
                  </a:cubicBezTo>
                  <a:cubicBezTo>
                    <a:pt x="6" y="106"/>
                    <a:pt x="0" y="112"/>
                    <a:pt x="0" y="119"/>
                  </a:cubicBezTo>
                  <a:cubicBezTo>
                    <a:pt x="0" y="127"/>
                    <a:pt x="6" y="133"/>
                    <a:pt x="13" y="133"/>
                  </a:cubicBezTo>
                  <a:cubicBezTo>
                    <a:pt x="26" y="133"/>
                    <a:pt x="26" y="133"/>
                    <a:pt x="26" y="133"/>
                  </a:cubicBezTo>
                  <a:cubicBezTo>
                    <a:pt x="26" y="186"/>
                    <a:pt x="26" y="186"/>
                    <a:pt x="26" y="186"/>
                  </a:cubicBezTo>
                  <a:cubicBezTo>
                    <a:pt x="66" y="186"/>
                    <a:pt x="66" y="186"/>
                    <a:pt x="66" y="186"/>
                  </a:cubicBezTo>
                  <a:cubicBezTo>
                    <a:pt x="74" y="186"/>
                    <a:pt x="79" y="192"/>
                    <a:pt x="79" y="199"/>
                  </a:cubicBezTo>
                  <a:cubicBezTo>
                    <a:pt x="79" y="206"/>
                    <a:pt x="74" y="212"/>
                    <a:pt x="66" y="212"/>
                  </a:cubicBezTo>
                  <a:cubicBezTo>
                    <a:pt x="13" y="212"/>
                    <a:pt x="13" y="212"/>
                    <a:pt x="13" y="212"/>
                  </a:cubicBezTo>
                  <a:cubicBezTo>
                    <a:pt x="6" y="212"/>
                    <a:pt x="0" y="218"/>
                    <a:pt x="0" y="225"/>
                  </a:cubicBezTo>
                  <a:cubicBezTo>
                    <a:pt x="0" y="233"/>
                    <a:pt x="6" y="239"/>
                    <a:pt x="13" y="239"/>
                  </a:cubicBezTo>
                  <a:cubicBezTo>
                    <a:pt x="26" y="239"/>
                    <a:pt x="26" y="239"/>
                    <a:pt x="26" y="239"/>
                  </a:cubicBezTo>
                  <a:cubicBezTo>
                    <a:pt x="26" y="292"/>
                    <a:pt x="26" y="292"/>
                    <a:pt x="26" y="292"/>
                  </a:cubicBezTo>
                  <a:cubicBezTo>
                    <a:pt x="66" y="292"/>
                    <a:pt x="66" y="292"/>
                    <a:pt x="66" y="292"/>
                  </a:cubicBezTo>
                  <a:cubicBezTo>
                    <a:pt x="74" y="292"/>
                    <a:pt x="79" y="298"/>
                    <a:pt x="79" y="305"/>
                  </a:cubicBezTo>
                  <a:cubicBezTo>
                    <a:pt x="79" y="312"/>
                    <a:pt x="74" y="318"/>
                    <a:pt x="66" y="318"/>
                  </a:cubicBezTo>
                  <a:cubicBezTo>
                    <a:pt x="13" y="318"/>
                    <a:pt x="13" y="318"/>
                    <a:pt x="13" y="318"/>
                  </a:cubicBezTo>
                  <a:cubicBezTo>
                    <a:pt x="6" y="318"/>
                    <a:pt x="0" y="324"/>
                    <a:pt x="0" y="331"/>
                  </a:cubicBezTo>
                  <a:cubicBezTo>
                    <a:pt x="0" y="339"/>
                    <a:pt x="6" y="345"/>
                    <a:pt x="13" y="345"/>
                  </a:cubicBezTo>
                  <a:cubicBezTo>
                    <a:pt x="26" y="345"/>
                    <a:pt x="26" y="345"/>
                    <a:pt x="26" y="345"/>
                  </a:cubicBezTo>
                  <a:cubicBezTo>
                    <a:pt x="26" y="398"/>
                    <a:pt x="26" y="398"/>
                    <a:pt x="26" y="398"/>
                  </a:cubicBezTo>
                  <a:cubicBezTo>
                    <a:pt x="26" y="412"/>
                    <a:pt x="38" y="424"/>
                    <a:pt x="53" y="424"/>
                  </a:cubicBezTo>
                  <a:cubicBezTo>
                    <a:pt x="371" y="424"/>
                    <a:pt x="371" y="424"/>
                    <a:pt x="371" y="424"/>
                  </a:cubicBezTo>
                  <a:cubicBezTo>
                    <a:pt x="386" y="424"/>
                    <a:pt x="398" y="412"/>
                    <a:pt x="398" y="398"/>
                  </a:cubicBezTo>
                  <a:cubicBezTo>
                    <a:pt x="398" y="26"/>
                    <a:pt x="398" y="26"/>
                    <a:pt x="398" y="26"/>
                  </a:cubicBezTo>
                  <a:cubicBezTo>
                    <a:pt x="398" y="12"/>
                    <a:pt x="386" y="0"/>
                    <a:pt x="371" y="0"/>
                  </a:cubicBezTo>
                  <a:close/>
                  <a:moveTo>
                    <a:pt x="318" y="186"/>
                  </a:moveTo>
                  <a:cubicBezTo>
                    <a:pt x="159" y="186"/>
                    <a:pt x="159" y="186"/>
                    <a:pt x="159" y="186"/>
                  </a:cubicBezTo>
                  <a:cubicBezTo>
                    <a:pt x="159" y="79"/>
                    <a:pt x="159" y="79"/>
                    <a:pt x="159" y="79"/>
                  </a:cubicBezTo>
                  <a:cubicBezTo>
                    <a:pt x="318" y="79"/>
                    <a:pt x="318" y="79"/>
                    <a:pt x="318" y="79"/>
                  </a:cubicBezTo>
                  <a:lnTo>
                    <a:pt x="318" y="186"/>
                  </a:lnTo>
                  <a:close/>
                </a:path>
              </a:pathLst>
            </a:custGeom>
            <a:solidFill>
              <a:srgbClr val="FFFFFF"/>
            </a:solidFill>
            <a:ln>
              <a:noFill/>
            </a:ln>
          </p:spPr>
          <p:txBody>
            <a:bodyPr vert="horz" wrap="square" lIns="68580" tIns="34290" rIns="68580" bIns="34290" numCol="1" anchor="t" anchorCtr="0" compatLnSpc="1"/>
            <a:lstStyle/>
            <a:p>
              <a:pPr defTabSz="685800">
                <a:defRPr/>
              </a:pPr>
              <a:endParaRPr lang="id-ID" sz="1350" kern="0">
                <a:solidFill>
                  <a:srgbClr val="000000"/>
                </a:solidFill>
                <a:latin typeface="Arial"/>
                <a:ea typeface="微软雅黑" panose="020B0503020204020204" charset="-122"/>
                <a:sym typeface="Arial"/>
              </a:endParaRPr>
            </a:p>
          </p:txBody>
        </p:sp>
      </p:grpSp>
      <p:sp>
        <p:nvSpPr>
          <p:cNvPr id="27" name="文本框 26"/>
          <p:cNvSpPr txBox="1"/>
          <p:nvPr/>
        </p:nvSpPr>
        <p:spPr>
          <a:xfrm>
            <a:off x="1880390" y="5211902"/>
            <a:ext cx="8431220" cy="523220"/>
          </a:xfrm>
          <a:prstGeom prst="rect">
            <a:avLst/>
          </a:prstGeom>
          <a:noFill/>
        </p:spPr>
        <p:txBody>
          <a:bodyPr wrap="square" rtlCol="0">
            <a:spAutoFit/>
          </a:bodyPr>
          <a:lstStyle/>
          <a:p>
            <a:pPr algn="ctr"/>
            <a:r>
              <a:rPr lang="en-US" altLang="zh-CN" sz="1400" dirty="0">
                <a:solidFill>
                  <a:schemeClr val="tx1">
                    <a:lumMod val="75000"/>
                    <a:lumOff val="25000"/>
                  </a:schemeClr>
                </a:solidFill>
                <a:latin typeface="+mn-ea"/>
                <a:sym typeface="+mn-ea"/>
              </a:rPr>
              <a:t>Click here to add content, content to match the title. </a:t>
            </a:r>
            <a:r>
              <a:rPr lang="en-US" altLang="zh-CN" sz="1400" dirty="0">
                <a:solidFill>
                  <a:schemeClr val="tx1">
                    <a:lumMod val="75000"/>
                    <a:lumOff val="25000"/>
                  </a:schemeClr>
                </a:solidFill>
                <a:latin typeface="+mn-ea"/>
              </a:rPr>
              <a:t>Click here to add content, content to match the title. Click here to add content, content to match the title. </a:t>
            </a:r>
            <a:endParaRPr lang="zh-CN" altLang="en-US" sz="1400" dirty="0">
              <a:solidFill>
                <a:schemeClr val="tx1">
                  <a:lumMod val="75000"/>
                  <a:lumOff val="25000"/>
                </a:schemeClr>
              </a:solidFill>
              <a:latin typeface="+mn-ea"/>
              <a:sym typeface="Arial"/>
            </a:endParaRPr>
          </a:p>
        </p:txBody>
      </p:sp>
      <p:sp>
        <p:nvSpPr>
          <p:cNvPr id="29" name="TextBox 28"/>
          <p:cNvSpPr txBox="1"/>
          <p:nvPr/>
        </p:nvSpPr>
        <p:spPr>
          <a:xfrm>
            <a:off x="67330" y="6539369"/>
            <a:ext cx="1800200" cy="123111"/>
          </a:xfrm>
          <a:prstGeom prst="rect">
            <a:avLst/>
          </a:prstGeom>
          <a:noFill/>
        </p:spPr>
        <p:txBody>
          <a:bodyPr wrap="square" rtlCol="0">
            <a:spAutoFit/>
          </a:bodyPr>
          <a:lstStyle/>
          <a:p>
            <a:pPr>
              <a:lnSpc>
                <a:spcPct val="200000"/>
              </a:lnSpc>
            </a:pPr>
            <a:r>
              <a:rPr lang="en-US" altLang="zh-CN" sz="100" dirty="0">
                <a:solidFill>
                  <a:schemeClr val="bg1"/>
                </a:solidFill>
                <a:latin typeface="微软雅黑" panose="020B0503020204020204" pitchFamily="34" charset="-122"/>
                <a:ea typeface="微软雅黑" panose="020B0503020204020204" pitchFamily="34" charset="-122"/>
              </a:rPr>
              <a:t>PPT</a:t>
            </a:r>
            <a:r>
              <a:rPr lang="zh-CN" altLang="en-US" sz="100" dirty="0">
                <a:solidFill>
                  <a:schemeClr val="bg1"/>
                </a:solidFill>
                <a:latin typeface="微软雅黑" panose="020B0503020204020204" pitchFamily="34" charset="-122"/>
                <a:ea typeface="微软雅黑" panose="020B0503020204020204" pitchFamily="34" charset="-122"/>
              </a:rPr>
              <a:t>模板 </a:t>
            </a:r>
            <a:r>
              <a:rPr lang="en-US" altLang="zh-CN" sz="100" dirty="0">
                <a:solidFill>
                  <a:schemeClr val="bg1"/>
                </a:solidFill>
                <a:latin typeface="微软雅黑" panose="020B0503020204020204" pitchFamily="34" charset="-122"/>
                <a:ea typeface="微软雅黑" panose="020B0503020204020204" pitchFamily="34" charset="-122"/>
              </a:rPr>
              <a:t>http://www.1ppt.com/moban/</a:t>
            </a:r>
            <a:r>
              <a:rPr lang="zh-CN" altLang="en-US" sz="100" dirty="0">
                <a:solidFill>
                  <a:schemeClr val="bg1"/>
                </a:solidFill>
                <a:latin typeface="微软雅黑" panose="020B0503020204020204" pitchFamily="34" charset="-122"/>
                <a:ea typeface="微软雅黑" panose="020B0503020204020204" pitchFamily="34" charset="-122"/>
              </a:rPr>
              <a:t> </a:t>
            </a:r>
            <a:endParaRPr lang="en-US" altLang="zh-CN" sz="1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600" advClick="0" advTm="5000">
        <p14:prism isInverted="1"/>
      </p:transition>
    </mc:Choice>
    <mc:Fallback xmlns:p15="http://schemas.microsoft.com/office/powerpoint/2012/main" xmlns="">
      <p:transition spd="slow" advClick="0" advTm="5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04.19"/>
  <p:tag name="AS_TITLE" val="Aspose.Slides for .NET 4.0"/>
  <p:tag name="AS_VERSION" val="17.4"/>
</p:tagLst>
</file>

<file path=ppt/tags/tag10.xml><?xml version="1.0" encoding="utf-8"?>
<p:tagLst xmlns:a="http://schemas.openxmlformats.org/drawingml/2006/main" xmlns:r="http://schemas.openxmlformats.org/officeDocument/2006/relationships" xmlns:p="http://schemas.openxmlformats.org/presentationml/2006/main">
  <p:tag name="PA" val="v3.2.0"/>
</p:tagLst>
</file>

<file path=ppt/tags/tag11.xml><?xml version="1.0" encoding="utf-8"?>
<p:tagLst xmlns:a="http://schemas.openxmlformats.org/drawingml/2006/main" xmlns:r="http://schemas.openxmlformats.org/officeDocument/2006/relationships" xmlns:p="http://schemas.openxmlformats.org/presentationml/2006/main">
  <p:tag name="PA" val="v3.2.0"/>
</p:tagLst>
</file>

<file path=ppt/tags/tag12.xml><?xml version="1.0" encoding="utf-8"?>
<p:tagLst xmlns:a="http://schemas.openxmlformats.org/drawingml/2006/main" xmlns:r="http://schemas.openxmlformats.org/officeDocument/2006/relationships" xmlns:p="http://schemas.openxmlformats.org/presentationml/2006/main">
  <p:tag name="PA" val="v3.2.0"/>
</p:tagLst>
</file>

<file path=ppt/tags/tag13.xml><?xml version="1.0" encoding="utf-8"?>
<p:tagLst xmlns:a="http://schemas.openxmlformats.org/drawingml/2006/main" xmlns:r="http://schemas.openxmlformats.org/officeDocument/2006/relationships" xmlns:p="http://schemas.openxmlformats.org/presentationml/2006/main">
  <p:tag name="PA" val="v3.2.0"/>
</p:tagLst>
</file>

<file path=ppt/tags/tag14.xml><?xml version="1.0" encoding="utf-8"?>
<p:tagLst xmlns:a="http://schemas.openxmlformats.org/drawingml/2006/main" xmlns:r="http://schemas.openxmlformats.org/officeDocument/2006/relationships" xmlns:p="http://schemas.openxmlformats.org/presentationml/2006/main">
  <p:tag name="PA" val="v3.2.0"/>
</p:tagLst>
</file>

<file path=ppt/tags/tag15.xml><?xml version="1.0" encoding="utf-8"?>
<p:tagLst xmlns:a="http://schemas.openxmlformats.org/drawingml/2006/main" xmlns:r="http://schemas.openxmlformats.org/officeDocument/2006/relationships" xmlns:p="http://schemas.openxmlformats.org/presentationml/2006/main">
  <p:tag name="PA" val="v3.2.0"/>
</p:tagLst>
</file>

<file path=ppt/tags/tag16.xml><?xml version="1.0" encoding="utf-8"?>
<p:tagLst xmlns:a="http://schemas.openxmlformats.org/drawingml/2006/main" xmlns:r="http://schemas.openxmlformats.org/officeDocument/2006/relationships" xmlns:p="http://schemas.openxmlformats.org/presentationml/2006/main">
  <p:tag name="PA" val="v3.2.0"/>
</p:tagLst>
</file>

<file path=ppt/tags/tag17.xml><?xml version="1.0" encoding="utf-8"?>
<p:tagLst xmlns:a="http://schemas.openxmlformats.org/drawingml/2006/main" xmlns:r="http://schemas.openxmlformats.org/officeDocument/2006/relationships" xmlns:p="http://schemas.openxmlformats.org/presentationml/2006/main">
  <p:tag name="PA" val="v3.2.0"/>
</p:tagLst>
</file>

<file path=ppt/tags/tag18.xml><?xml version="1.0" encoding="utf-8"?>
<p:tagLst xmlns:a="http://schemas.openxmlformats.org/drawingml/2006/main" xmlns:r="http://schemas.openxmlformats.org/officeDocument/2006/relationships" xmlns:p="http://schemas.openxmlformats.org/presentationml/2006/main">
  <p:tag name="PA" val="v3.2.0"/>
</p:tagLst>
</file>

<file path=ppt/tags/tag19.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PA" val="v3.2.0"/>
</p:tagLst>
</file>

<file path=ppt/tags/tag21.xml><?xml version="1.0" encoding="utf-8"?>
<p:tagLst xmlns:a="http://schemas.openxmlformats.org/drawingml/2006/main" xmlns:r="http://schemas.openxmlformats.org/officeDocument/2006/relationships" xmlns:p="http://schemas.openxmlformats.org/presentationml/2006/main">
  <p:tag name="PA" val="v3.2.0"/>
</p:tagLst>
</file>

<file path=ppt/tags/tag22.xml><?xml version="1.0" encoding="utf-8"?>
<p:tagLst xmlns:a="http://schemas.openxmlformats.org/drawingml/2006/main" xmlns:r="http://schemas.openxmlformats.org/officeDocument/2006/relationships" xmlns:p="http://schemas.openxmlformats.org/presentationml/2006/main">
  <p:tag name="PA" val="v3.2.0"/>
</p:tagLst>
</file>

<file path=ppt/tags/tag23.xml><?xml version="1.0" encoding="utf-8"?>
<p:tagLst xmlns:a="http://schemas.openxmlformats.org/drawingml/2006/main" xmlns:r="http://schemas.openxmlformats.org/officeDocument/2006/relationships" xmlns:p="http://schemas.openxmlformats.org/presentationml/2006/main">
  <p:tag name="PA" val="v3.2.0"/>
</p:tagLst>
</file>

<file path=ppt/tags/tag24.xml><?xml version="1.0" encoding="utf-8"?>
<p:tagLst xmlns:a="http://schemas.openxmlformats.org/drawingml/2006/main" xmlns:r="http://schemas.openxmlformats.org/officeDocument/2006/relationships" xmlns:p="http://schemas.openxmlformats.org/presentationml/2006/main">
  <p:tag name="PA" val="v3.2.0"/>
</p:tagLst>
</file>

<file path=ppt/tags/tag25.xml><?xml version="1.0" encoding="utf-8"?>
<p:tagLst xmlns:a="http://schemas.openxmlformats.org/drawingml/2006/main" xmlns:r="http://schemas.openxmlformats.org/officeDocument/2006/relationships" xmlns:p="http://schemas.openxmlformats.org/presentationml/2006/main">
  <p:tag name="PA" val="v3.2.0"/>
</p:tagLst>
</file>

<file path=ppt/tags/tag26.xml><?xml version="1.0" encoding="utf-8"?>
<p:tagLst xmlns:a="http://schemas.openxmlformats.org/drawingml/2006/main" xmlns:r="http://schemas.openxmlformats.org/officeDocument/2006/relationships" xmlns:p="http://schemas.openxmlformats.org/presentationml/2006/main">
  <p:tag name="PA" val="v3.2.0"/>
</p:tagLst>
</file>

<file path=ppt/tags/tag27.xml><?xml version="1.0" encoding="utf-8"?>
<p:tagLst xmlns:a="http://schemas.openxmlformats.org/drawingml/2006/main" xmlns:r="http://schemas.openxmlformats.org/officeDocument/2006/relationships" xmlns:p="http://schemas.openxmlformats.org/presentationml/2006/main">
  <p:tag name="PA" val="v3.2.0"/>
</p:tagLst>
</file>

<file path=ppt/tags/tag28.xml><?xml version="1.0" encoding="utf-8"?>
<p:tagLst xmlns:a="http://schemas.openxmlformats.org/drawingml/2006/main" xmlns:r="http://schemas.openxmlformats.org/officeDocument/2006/relationships" xmlns:p="http://schemas.openxmlformats.org/presentationml/2006/main">
  <p:tag name="PA" val="v3.2.0"/>
</p:tagLst>
</file>

<file path=ppt/tags/tag29.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30.xml><?xml version="1.0" encoding="utf-8"?>
<p:tagLst xmlns:a="http://schemas.openxmlformats.org/drawingml/2006/main" xmlns:r="http://schemas.openxmlformats.org/officeDocument/2006/relationships" xmlns:p="http://schemas.openxmlformats.org/presentationml/2006/main">
  <p:tag name="PA" val="v3.2.0"/>
</p:tagLst>
</file>

<file path=ppt/tags/tag31.xml><?xml version="1.0" encoding="utf-8"?>
<p:tagLst xmlns:a="http://schemas.openxmlformats.org/drawingml/2006/main" xmlns:r="http://schemas.openxmlformats.org/officeDocument/2006/relationships" xmlns:p="http://schemas.openxmlformats.org/presentationml/2006/main">
  <p:tag name="PA" val="v3.2.0"/>
</p:tagLst>
</file>

<file path=ppt/tags/tag32.xml><?xml version="1.0" encoding="utf-8"?>
<p:tagLst xmlns:a="http://schemas.openxmlformats.org/drawingml/2006/main" xmlns:r="http://schemas.openxmlformats.org/officeDocument/2006/relationships" xmlns:p="http://schemas.openxmlformats.org/presentationml/2006/main">
  <p:tag name="PA" val="v3.2.0"/>
</p:tagLst>
</file>

<file path=ppt/tags/tag33.xml><?xml version="1.0" encoding="utf-8"?>
<p:tagLst xmlns:a="http://schemas.openxmlformats.org/drawingml/2006/main" xmlns:r="http://schemas.openxmlformats.org/officeDocument/2006/relationships" xmlns:p="http://schemas.openxmlformats.org/presentationml/2006/main">
  <p:tag name="PA" val="v3.2.0"/>
</p:tagLst>
</file>

<file path=ppt/tags/tag34.xml><?xml version="1.0" encoding="utf-8"?>
<p:tagLst xmlns:a="http://schemas.openxmlformats.org/drawingml/2006/main" xmlns:r="http://schemas.openxmlformats.org/officeDocument/2006/relationships" xmlns:p="http://schemas.openxmlformats.org/presentationml/2006/main">
  <p:tag name="PA" val="v4.0.0"/>
</p:tagLst>
</file>

<file path=ppt/tags/tag35.xml><?xml version="1.0" encoding="utf-8"?>
<p:tagLst xmlns:a="http://schemas.openxmlformats.org/drawingml/2006/main" xmlns:r="http://schemas.openxmlformats.org/officeDocument/2006/relationships" xmlns:p="http://schemas.openxmlformats.org/presentationml/2006/main">
  <p:tag name="PA" val="v4.0.0"/>
</p:tagLst>
</file>

<file path=ppt/tags/tag36.xml><?xml version="1.0" encoding="utf-8"?>
<p:tagLst xmlns:a="http://schemas.openxmlformats.org/drawingml/2006/main" xmlns:r="http://schemas.openxmlformats.org/officeDocument/2006/relationships" xmlns:p="http://schemas.openxmlformats.org/presentationml/2006/main">
  <p:tag name="PA" val="v4.0.0"/>
</p:tagLst>
</file>

<file path=ppt/tags/tag37.xml><?xml version="1.0" encoding="utf-8"?>
<p:tagLst xmlns:a="http://schemas.openxmlformats.org/drawingml/2006/main" xmlns:r="http://schemas.openxmlformats.org/officeDocument/2006/relationships" xmlns:p="http://schemas.openxmlformats.org/presentationml/2006/main">
  <p:tag name="PA" val="v4.0.0"/>
</p:tagLst>
</file>

<file path=ppt/tags/tag38.xml><?xml version="1.0" encoding="utf-8"?>
<p:tagLst xmlns:a="http://schemas.openxmlformats.org/drawingml/2006/main" xmlns:r="http://schemas.openxmlformats.org/officeDocument/2006/relationships" xmlns:p="http://schemas.openxmlformats.org/presentationml/2006/main">
  <p:tag name="PA" val="v4.0.0"/>
</p:tagLst>
</file>

<file path=ppt/tags/tag39.xml><?xml version="1.0" encoding="utf-8"?>
<p:tagLst xmlns:a="http://schemas.openxmlformats.org/drawingml/2006/main" xmlns:r="http://schemas.openxmlformats.org/officeDocument/2006/relationships" xmlns:p="http://schemas.openxmlformats.org/presentationml/2006/main">
  <p:tag name="PA" val="v4.0.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40.xml><?xml version="1.0" encoding="utf-8"?>
<p:tagLst xmlns:a="http://schemas.openxmlformats.org/drawingml/2006/main" xmlns:r="http://schemas.openxmlformats.org/officeDocument/2006/relationships" xmlns:p="http://schemas.openxmlformats.org/presentationml/2006/main">
  <p:tag name="PA" val="v4.0.0"/>
</p:tagLst>
</file>

<file path=ppt/tags/tag41.xml><?xml version="1.0" encoding="utf-8"?>
<p:tagLst xmlns:a="http://schemas.openxmlformats.org/drawingml/2006/main" xmlns:r="http://schemas.openxmlformats.org/officeDocument/2006/relationships" xmlns:p="http://schemas.openxmlformats.org/presentationml/2006/main">
  <p:tag name="PA" val="v4.0.0"/>
</p:tagLst>
</file>

<file path=ppt/tags/tag42.xml><?xml version="1.0" encoding="utf-8"?>
<p:tagLst xmlns:a="http://schemas.openxmlformats.org/drawingml/2006/main" xmlns:r="http://schemas.openxmlformats.org/officeDocument/2006/relationships" xmlns:p="http://schemas.openxmlformats.org/presentationml/2006/main">
  <p:tag name="PA" val="v4.0.0"/>
</p:tagLst>
</file>

<file path=ppt/tags/tag43.xml><?xml version="1.0" encoding="utf-8"?>
<p:tagLst xmlns:a="http://schemas.openxmlformats.org/drawingml/2006/main" xmlns:r="http://schemas.openxmlformats.org/officeDocument/2006/relationships" xmlns:p="http://schemas.openxmlformats.org/presentationml/2006/main">
  <p:tag name="PA" val="v4.0.0"/>
</p:tagLst>
</file>

<file path=ppt/tags/tag44.xml><?xml version="1.0" encoding="utf-8"?>
<p:tagLst xmlns:a="http://schemas.openxmlformats.org/drawingml/2006/main" xmlns:r="http://schemas.openxmlformats.org/officeDocument/2006/relationships" xmlns:p="http://schemas.openxmlformats.org/presentationml/2006/main">
  <p:tag name="PA" val="v4.0.0"/>
</p:tagLst>
</file>

<file path=ppt/tags/tag45.xml><?xml version="1.0" encoding="utf-8"?>
<p:tagLst xmlns:a="http://schemas.openxmlformats.org/drawingml/2006/main" xmlns:r="http://schemas.openxmlformats.org/officeDocument/2006/relationships" xmlns:p="http://schemas.openxmlformats.org/presentationml/2006/main">
  <p:tag name="PA" val="v4.0.0"/>
</p:tagLst>
</file>

<file path=ppt/tags/tag46.xml><?xml version="1.0" encoding="utf-8"?>
<p:tagLst xmlns:a="http://schemas.openxmlformats.org/drawingml/2006/main" xmlns:r="http://schemas.openxmlformats.org/officeDocument/2006/relationships" xmlns:p="http://schemas.openxmlformats.org/presentationml/2006/main">
  <p:tag name="PA" val="v4.0.0"/>
</p:tagLst>
</file>

<file path=ppt/tags/tag47.xml><?xml version="1.0" encoding="utf-8"?>
<p:tagLst xmlns:a="http://schemas.openxmlformats.org/drawingml/2006/main" xmlns:r="http://schemas.openxmlformats.org/officeDocument/2006/relationships" xmlns:p="http://schemas.openxmlformats.org/presentationml/2006/main">
  <p:tag name="PA" val="v4.0.0"/>
</p:tagLst>
</file>

<file path=ppt/tags/tag48.xml><?xml version="1.0" encoding="utf-8"?>
<p:tagLst xmlns:a="http://schemas.openxmlformats.org/drawingml/2006/main" xmlns:r="http://schemas.openxmlformats.org/officeDocument/2006/relationships" xmlns:p="http://schemas.openxmlformats.org/presentationml/2006/main">
  <p:tag name="PA" val="v4.0.0"/>
</p:tagLst>
</file>

<file path=ppt/tags/tag49.xml><?xml version="1.0" encoding="utf-8"?>
<p:tagLst xmlns:a="http://schemas.openxmlformats.org/drawingml/2006/main" xmlns:r="http://schemas.openxmlformats.org/officeDocument/2006/relationships" xmlns:p="http://schemas.openxmlformats.org/presentationml/2006/main">
  <p:tag name="PA" val="v4.0.0"/>
</p:tagLst>
</file>

<file path=ppt/tags/tag5.xml><?xml version="1.0" encoding="utf-8"?>
<p:tagLst xmlns:a="http://schemas.openxmlformats.org/drawingml/2006/main" xmlns:r="http://schemas.openxmlformats.org/officeDocument/2006/relationships" xmlns:p="http://schemas.openxmlformats.org/presentationml/2006/main">
  <p:tag name="PA" val="v3.2.0"/>
</p:tagLst>
</file>

<file path=ppt/tags/tag50.xml><?xml version="1.0" encoding="utf-8"?>
<p:tagLst xmlns:a="http://schemas.openxmlformats.org/drawingml/2006/main" xmlns:r="http://schemas.openxmlformats.org/officeDocument/2006/relationships" xmlns:p="http://schemas.openxmlformats.org/presentationml/2006/main">
  <p:tag name="PA" val="v4.0.0"/>
</p:tagLst>
</file>

<file path=ppt/tags/tag51.xml><?xml version="1.0" encoding="utf-8"?>
<p:tagLst xmlns:a="http://schemas.openxmlformats.org/drawingml/2006/main" xmlns:r="http://schemas.openxmlformats.org/officeDocument/2006/relationships" xmlns:p="http://schemas.openxmlformats.org/presentationml/2006/main">
  <p:tag name="PA" val="v4.0.0"/>
</p:tagLst>
</file>

<file path=ppt/tags/tag52.xml><?xml version="1.0" encoding="utf-8"?>
<p:tagLst xmlns:a="http://schemas.openxmlformats.org/drawingml/2006/main" xmlns:r="http://schemas.openxmlformats.org/officeDocument/2006/relationships" xmlns:p="http://schemas.openxmlformats.org/presentationml/2006/main">
  <p:tag name="PA" val="v4.0.0"/>
</p:tagLst>
</file>

<file path=ppt/tags/tag53.xml><?xml version="1.0" encoding="utf-8"?>
<p:tagLst xmlns:a="http://schemas.openxmlformats.org/drawingml/2006/main" xmlns:r="http://schemas.openxmlformats.org/officeDocument/2006/relationships" xmlns:p="http://schemas.openxmlformats.org/presentationml/2006/main">
  <p:tag name="PA" val="v4.0.0"/>
</p:tagLst>
</file>

<file path=ppt/tags/tag54.xml><?xml version="1.0" encoding="utf-8"?>
<p:tagLst xmlns:a="http://schemas.openxmlformats.org/drawingml/2006/main" xmlns:r="http://schemas.openxmlformats.org/officeDocument/2006/relationships" xmlns:p="http://schemas.openxmlformats.org/presentationml/2006/main">
  <p:tag name="PA" val="v4.0.0"/>
</p:tagLst>
</file>

<file path=ppt/tags/tag55.xml><?xml version="1.0" encoding="utf-8"?>
<p:tagLst xmlns:a="http://schemas.openxmlformats.org/drawingml/2006/main" xmlns:r="http://schemas.openxmlformats.org/officeDocument/2006/relationships" xmlns:p="http://schemas.openxmlformats.org/presentationml/2006/main">
  <p:tag name="PA" val="v4.0.0"/>
</p:tagLst>
</file>

<file path=ppt/tags/tag56.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ags/tag8.xml><?xml version="1.0" encoding="utf-8"?>
<p:tagLst xmlns:a="http://schemas.openxmlformats.org/drawingml/2006/main" xmlns:r="http://schemas.openxmlformats.org/officeDocument/2006/relationships" xmlns:p="http://schemas.openxmlformats.org/presentationml/2006/main">
  <p:tag name="PA" val="v3.2.0"/>
</p:tagLst>
</file>

<file path=ppt/tags/tag9.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1345</Words>
  <Application>Microsoft Office PowerPoint</Application>
  <PresentationFormat>宽屏</PresentationFormat>
  <Paragraphs>201</Paragraphs>
  <Slides>25</Slides>
  <Notes>8</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25</vt:i4>
      </vt:variant>
    </vt:vector>
  </HeadingPairs>
  <TitlesOfParts>
    <vt:vector size="33" baseType="lpstr">
      <vt:lpstr>等线</vt:lpstr>
      <vt:lpstr>方正清刻本悦宋简体</vt:lpstr>
      <vt:lpstr>宋体</vt:lpstr>
      <vt:lpstr>微软雅黑</vt:lpstr>
      <vt:lpstr>Arial</vt:lpstr>
      <vt:lpstr>Calibri</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简约办公</dc:title>
  <dc:creator>第一PPT</dc:creator>
  <cp:keywords>www.1ppt.com</cp:keywords>
  <dc:description>www.1ppt.com</dc:description>
  <cp:lastModifiedBy>之灵</cp:lastModifiedBy>
  <cp:revision>18</cp:revision>
  <dcterms:created xsi:type="dcterms:W3CDTF">2018-02-02T12:18:00Z</dcterms:created>
  <dcterms:modified xsi:type="dcterms:W3CDTF">2022-09-25T01:24:50Z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