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ink/ink1.xml" ContentType="application/inkml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ink/ink2.xml" ContentType="application/inkml+xml"/>
  <Override PartName="/ppt/ink/ink3.xml" ContentType="application/inkml+xml"/>
  <Override PartName="/ppt/ink/ink4.xml" ContentType="application/inkml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ink/ink5.xml" ContentType="application/inkml+xml"/>
  <Override PartName="/ppt/ink/ink6.xml" ContentType="application/inkml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6.xml" ContentType="application/vnd.openxmlformats-officedocument.presentationml.tags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tags/tag7.xml" ContentType="application/vnd.openxmlformats-officedocument.presentationml.tags+xml"/>
  <Override PartName="/ppt/ink/ink24.xml" ContentType="application/inkml+xml"/>
  <Override PartName="/ppt/ink/ink25.xml" ContentType="application/inkml+xml"/>
  <Override PartName="/ppt/ink/ink26.xml" ContentType="application/inkml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4" r:id="rId2"/>
  </p:sldMasterIdLst>
  <p:notesMasterIdLst>
    <p:notesMasterId r:id="rId33"/>
  </p:notesMasterIdLst>
  <p:handoutMasterIdLst>
    <p:handoutMasterId r:id="rId34"/>
  </p:handoutMasterIdLst>
  <p:sldIdLst>
    <p:sldId id="256" r:id="rId3"/>
    <p:sldId id="257" r:id="rId4"/>
    <p:sldId id="258" r:id="rId5"/>
    <p:sldId id="259" r:id="rId6"/>
    <p:sldId id="267" r:id="rId7"/>
    <p:sldId id="268" r:id="rId8"/>
    <p:sldId id="270" r:id="rId9"/>
    <p:sldId id="269" r:id="rId10"/>
    <p:sldId id="263" r:id="rId11"/>
    <p:sldId id="260" r:id="rId12"/>
    <p:sldId id="271" r:id="rId13"/>
    <p:sldId id="272" r:id="rId14"/>
    <p:sldId id="273" r:id="rId15"/>
    <p:sldId id="264" r:id="rId16"/>
    <p:sldId id="262" r:id="rId17"/>
    <p:sldId id="274" r:id="rId18"/>
    <p:sldId id="275" r:id="rId19"/>
    <p:sldId id="276" r:id="rId20"/>
    <p:sldId id="265" r:id="rId21"/>
    <p:sldId id="277" r:id="rId22"/>
    <p:sldId id="261" r:id="rId23"/>
    <p:sldId id="278" r:id="rId24"/>
    <p:sldId id="279" r:id="rId25"/>
    <p:sldId id="280" r:id="rId26"/>
    <p:sldId id="315" r:id="rId27"/>
    <p:sldId id="1775" r:id="rId28"/>
    <p:sldId id="1776" r:id="rId29"/>
    <p:sldId id="1777" r:id="rId30"/>
    <p:sldId id="1778" r:id="rId31"/>
    <p:sldId id="1779" r:id="rId32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许 董" initials="许" lastIdx="1" clrIdx="0">
    <p:extLst>
      <p:ext uri="{19B8F6BF-5375-455C-9EA6-DF929625EA0E}">
        <p15:presenceInfo xmlns:p15="http://schemas.microsoft.com/office/powerpoint/2012/main" userId="173c7dda5509b103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3EBEF"/>
    <a:srgbClr val="E3F2F9"/>
    <a:srgbClr val="95C26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660"/>
  </p:normalViewPr>
  <p:slideViewPr>
    <p:cSldViewPr snapToGrid="0">
      <p:cViewPr varScale="1">
        <p:scale>
          <a:sx n="73" d="100"/>
          <a:sy n="73" d="100"/>
        </p:scale>
        <p:origin x="594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47" d="100"/>
          <a:sy n="47" d="100"/>
        </p:scale>
        <p:origin x="2784" y="6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tableStyles" Target="tableStyles.xml"/><Relationship Id="rId21" Type="http://schemas.openxmlformats.org/officeDocument/2006/relationships/slide" Target="slides/slide19.xml"/><Relationship Id="rId34" Type="http://schemas.openxmlformats.org/officeDocument/2006/relationships/handoutMaster" Target="handoutMasters/handoutMaster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notesMaster" Target="notesMasters/notesMaster1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commentAuthors" Target="commentAuthors.xml"/><Relationship Id="rId8" Type="http://schemas.openxmlformats.org/officeDocument/2006/relationships/slide" Target="slides/slide6.xml"/><Relationship Id="rId3" Type="http://schemas.openxmlformats.org/officeDocument/2006/relationships/slide" Target="slides/slid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TEXT 1</c:v>
                </c:pt>
              </c:strCache>
            </c:strRef>
          </c:tx>
          <c:spPr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TEXT 1</c:v>
                </c:pt>
                <c:pt idx="1">
                  <c:v>TEXT 2</c:v>
                </c:pt>
                <c:pt idx="2">
                  <c:v>TEXT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908-41B1-B533-B4D4920C897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TEXT 2</c:v>
                </c:pt>
              </c:strCache>
            </c:strRef>
          </c:tx>
          <c:spPr>
            <a:solidFill>
              <a:schemeClr val="accent6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TEXT 1</c:v>
                </c:pt>
                <c:pt idx="1">
                  <c:v>TEXT 2</c:v>
                </c:pt>
                <c:pt idx="2">
                  <c:v>TEXT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908-41B1-B533-B4D4920C89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14509391"/>
        <c:axId val="314510223"/>
      </c:barChart>
      <c:catAx>
        <c:axId val="31450939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defRPr>
            </a:pPr>
            <a:endParaRPr lang="en-US"/>
          </a:p>
        </c:txPr>
        <c:crossAx val="314510223"/>
        <c:crosses val="autoZero"/>
        <c:auto val="1"/>
        <c:lblAlgn val="ctr"/>
        <c:lblOffset val="100"/>
        <c:noMultiLvlLbl val="0"/>
      </c:catAx>
      <c:valAx>
        <c:axId val="3145102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defRPr>
            </a:pPr>
            <a:endParaRPr lang="en-US"/>
          </a:p>
        </c:txPr>
        <c:crossAx val="314509391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latin typeface="+mn-lt"/>
          <a:ea typeface="+mn-ea"/>
          <a:cs typeface="+mn-ea"/>
          <a:sym typeface="+mn-lt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>
            <a:extLst>
              <a:ext uri="{FF2B5EF4-FFF2-40B4-BE49-F238E27FC236}">
                <a16:creationId xmlns:a16="http://schemas.microsoft.com/office/drawing/2014/main" id="{B44BABF9-7116-A608-8DAC-4D74C7E8D3A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D4CD57E7-2D15-11FD-BF0D-675F743FA73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2B4B9C8-3576-468E-A44A-C121A6D61B2E}" type="datetimeFigureOut">
              <a:rPr lang="zh-CN" altLang="en-US" smtClean="0"/>
              <a:t>2022/9/27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E92BC96D-ED61-37F4-8830-7F07306408A8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EC035298-108C-BF88-6731-852EB4BB977F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BB52D93-B953-481D-AE20-1437186B593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755232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08:37:17.903"/>
    </inkml:context>
    <inkml:brush xml:id="br0">
      <inkml:brushProperty name="width" value="0.05" units="cm"/>
      <inkml:brushProperty name="height" value="0.05" units="cm"/>
      <inkml:brushProperty name="color" value="#548235"/>
      <inkml:brushProperty name="ignorePressure" value="1"/>
    </inkml:brush>
  </inkml:definitions>
  <inkml:trace contextRef="#ctx0" brushRef="#br0">1 136,'60'-3,"93"-22,-66 9,325-23,2 32,-327 7,99-1,369 3,-8 54,-207-13,-244-38,502 17,231-33,-828 10,367-19,273-87,-559 92,103-3,84 17,-132 3,-47 7,-68-8,0 2,41 12,-18-3,-36-10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12:14:12.782"/>
    </inkml:context>
    <inkml:brush xml:id="br0">
      <inkml:brushProperty name="width" value="0.07938" units="cm"/>
      <inkml:brushProperty name="height" value="0.07938" units="cm"/>
      <inkml:brushProperty name="color" value="#548235"/>
      <inkml:brushProperty name="ignorePressure" value="1"/>
    </inkml:brush>
  </inkml:definitions>
  <inkml:trace contextRef="#ctx0" brushRef="#br0">64 0,'0'2086,"17"-1815,0-6,-19-36,3 143,39 40,-21-249,15 581,-35 694,1-859,-25 928,13-1229,-36 580,-54 1223,101-1009,3-536,-2-506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08:15:25.817"/>
    </inkml:context>
    <inkml:brush xml:id="br0">
      <inkml:brushProperty name="width" value="0.05" units="cm"/>
      <inkml:brushProperty name="height" value="0.05" units="cm"/>
      <inkml:brushProperty name="color" value="#385723"/>
      <inkml:brushProperty name="ignorePressure" value="1"/>
    </inkml:brush>
  </inkml:definitions>
  <inkml:trace contextRef="#ctx0" brushRef="#br0">0 0,'2915'0,"-2879"3,-20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08:15:25.842"/>
    </inkml:context>
    <inkml:brush xml:id="br0">
      <inkml:brushProperty name="width" value="0.05" units="cm"/>
      <inkml:brushProperty name="height" value="0.05" units="cm"/>
      <inkml:brushProperty name="color" value="#385723"/>
      <inkml:brushProperty name="ignorePressure" value="1"/>
    </inkml:brush>
  </inkml:definitions>
  <inkml:trace contextRef="#ctx0" brushRef="#br0">1 1,'6'0,"1"0,1 1,-2 0,1 0,-1 0,0 0,2 1,-1 0,-2-1,1 1,10 4,5 4,33 20,4 1,-20-13,0-2,2 0,59 16,-94-31,0 0,0 0,-2 1,2-1,0 1,-2-1,2 1,-2 0,2 0,-2 0,0 1,0-1,0 0,4 4,-6-4,-1 0,2 0,0 1,-2-1,0 1,1-1,-1 0,0 1,0-1,0 0,-1 1,1-1,0 1,-2-1,0 0,2 1,-1-1,-4 3,2-2,1 0,-1 0,0 0,0 0,-1-1,1 1,0-1,0 0,-2 1,2-1,-10 3,-57 16,55-18,3 1,-1 0,0 0,-14 7,-7 6,25-11,-3 0,1-1,0 1,0-2,-2 1,2-1,-21 5,-40 14,58-19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12:18:41.477"/>
    </inkml:context>
    <inkml:brush xml:id="br0">
      <inkml:brushProperty name="width" value="0.07938" units="cm"/>
      <inkml:brushProperty name="height" value="0.07938" units="cm"/>
      <inkml:brushProperty name="color" value="#548235"/>
      <inkml:brushProperty name="ignorePressure" value="1"/>
    </inkml:brush>
  </inkml:definitions>
  <inkml:trace contextRef="#ctx0" brushRef="#br0">318 48,'-5'-5,"-1"0,0 1,0 0,0 0,0 0,-1 1,1-1,-1 2,0-1,0 1,0 0,0 0,0 1,0 0,-1 0,1 1,0 0,-1 0,-11 3,7-1,-1 0,2 2,-1-1,0 2,1-1,-1 2,1-1,1 2,-1-1,-17 16,25-19,1 0,-1 0,1 0,0 0,-1 0,2 1,-1-1,0 1,1 0,-1-1,1 1,0 0,0 0,0 6,0 8,0-1,2 20,1-7,-2-15,0 0,2 0,0 0,6 22,-6-29,1 0,0 0,0-1,1 0,0 1,1-1,-1-1,1 1,11 11,-11-14,-1 1,1-1,0 1,0-1,0-1,1 1,-1-1,1 0,0 0,0-1,0 0,0 0,0 0,0 0,0-1,1 0,-1-1,12 0,20 1,37-2,-67 1,-1-1,1 0,-1-1,1 0,-1 0,0-1,10-4,-9 1,0 0,0-1,-1 0,0 0,0-1,-1 0,0 0,0 0,-1-1,0 0,0 0,-1 0,-1-1,5-16,-7 20,0 1,-1-1,0 0,0 1,-1-1,1 0,-1 1,-1-1,1 1,-1-1,0 1,0 0,0-1,-1 1,1 0,-2 1,1-1,0 0,-1 1,0 0,0 0,0 0,0 0,-1 1,1-1,-7-2,1 3,0 0,1 2,-1-1,0 1,0 1,0-1,-13 3,-1-2,18 0,1 0,-1 0,1 1,-1-1,1 1,0 0,-1 1,1-1,0 1,-6 3,9-4,0 1,0-1,0 1,0 0,1 0,-1 0,0 0,1 0,0 0,-1 0,1 0,0 1,0-1,0 0,0 1,0-1,1 1,-1-1,1 1,0-1,0 1,0 0,0 3,0 1,0-2,0-1,0 1,0-1,0 0,1 1,0-1,0 0,0 1,0-1,1 0,0 0,2 5,-2-6,0 0,-1 0,1-1,0 1,0-1,0 1,1-1,-1 0,0 0,1 0,0 0,-1 0,1-1,0 1,0-1,0 0,0 0,0 0,0 0,5 1,8-1,-10-1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12:18:41.478"/>
    </inkml:context>
    <inkml:brush xml:id="br0">
      <inkml:brushProperty name="width" value="0.07938" units="cm"/>
      <inkml:brushProperty name="height" value="0.07938" units="cm"/>
      <inkml:brushProperty name="color" value="#548235"/>
      <inkml:brushProperty name="ignorePressure" value="1"/>
    </inkml:brush>
  </inkml:definitions>
  <inkml:trace contextRef="#ctx0" brushRef="#br0">318 48,'-5'-5,"-1"0,0 1,0 0,0 0,0 0,-1 1,1-1,-1 2,0-1,0 1,0 0,0 0,0 1,0 0,-1 0,1 1,0 0,-1 0,-11 3,7-1,-1 0,2 2,-1-1,0 2,1-1,-1 2,1-1,1 2,-1-1,-17 16,25-19,1 0,-1 0,1 0,0 0,-1 0,2 1,-1-1,0 1,1 0,-1-1,1 1,0 0,0 0,0 6,0 8,0-1,2 20,1-7,-2-15,0 0,2 0,0 0,6 22,-6-29,1 0,0 0,0-1,1 0,0 1,1-1,-1-1,1 1,11 11,-11-14,-1 1,1-1,0 1,0-1,0-1,1 1,-1-1,1 0,0 0,0-1,0 0,0 0,0 0,0 0,0-1,1 0,-1-1,12 0,20 1,37-2,-67 1,-1-1,1 0,-1-1,1 0,-1 0,0-1,10-4,-9 1,0 0,0-1,-1 0,0 0,0-1,-1 0,0 0,0 0,-1-1,0 0,0 0,-1 0,-1-1,5-16,-7 20,0 1,-1-1,0 0,0 1,-1-1,1 0,-1 1,-1-1,1 1,-1-1,0 1,0 0,0-1,-1 1,1 0,-2 1,1-1,0 0,-1 1,0 0,0 0,0 0,0 0,-1 1,1-1,-7-2,1 3,0 0,1 2,-1-1,0 1,0 1,0-1,-13 3,-1-2,18 0,1 0,-1 0,1 1,-1-1,1 1,0 0,-1 1,1-1,0 1,-6 3,9-4,0 1,0-1,0 1,0 0,1 0,-1 0,0 0,1 0,0 0,-1 0,1 0,0 1,0-1,0 0,0 1,0-1,1 1,-1-1,1 1,0-1,0 1,0 0,0 3,0 1,0-2,0-1,0 1,0-1,0 0,1 1,0-1,0 0,0 1,0-1,1 0,0 0,2 5,-2-6,0 0,-1 0,1-1,0 1,0-1,0 1,1-1,-1 0,0 0,1 0,0 0,-1 0,1-1,0 1,0-1,0 0,0 0,0 0,0 0,5 1,8-1,-10-1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12:19:56.968"/>
    </inkml:context>
    <inkml:brush xml:id="br0">
      <inkml:brushProperty name="width" value="0.07938" units="cm"/>
      <inkml:brushProperty name="height" value="0.07938" units="cm"/>
      <inkml:brushProperty name="color" value="#548235"/>
      <inkml:brushProperty name="ignorePressure" value="1"/>
    </inkml:brush>
  </inkml:definitions>
  <inkml:trace contextRef="#ctx0" brushRef="#br0">318 48,'-5'-5,"-1"0,0 1,0 0,0 0,0 0,-1 1,1-1,-1 2,0-1,0 1,0 0,0 0,0 1,0 0,-1 0,1 1,0 0,-1 0,-11 3,7-1,-1 0,2 2,-1-1,0 2,1-1,-1 2,1-1,1 2,-1-1,-17 16,25-19,1 0,-1 0,1 0,0 0,-1 0,2 1,-1-1,0 1,1 0,-1-1,1 1,0 0,0 0,0 6,0 8,0-1,2 20,1-7,-2-15,0 0,2 0,0 0,6 22,-6-29,1 0,0 0,0-1,1 0,0 1,1-1,-1-1,1 1,11 11,-11-14,-1 1,1-1,0 1,0-1,0-1,1 1,-1-1,1 0,0 0,0-1,0 0,0 0,0 0,0 0,0-1,1 0,-1-1,12 0,20 1,37-2,-67 1,-1-1,1 0,-1-1,1 0,-1 0,0-1,10-4,-9 1,0 0,0-1,-1 0,0 0,0-1,-1 0,0 0,0 0,-1-1,0 0,0 0,-1 0,-1-1,5-16,-7 20,0 1,-1-1,0 0,0 1,-1-1,1 0,-1 1,-1-1,1 1,-1-1,0 1,0 0,0-1,-1 1,1 0,-2 1,1-1,0 0,-1 1,0 0,0 0,0 0,0 0,-1 1,1-1,-7-2,1 3,0 0,1 2,-1-1,0 1,0 1,0-1,-13 3,-1-2,18 0,1 0,-1 0,1 1,-1-1,1 1,0 0,-1 1,1-1,0 1,-6 3,9-4,0 1,0-1,0 1,0 0,1 0,-1 0,0 0,1 0,0 0,-1 0,1 0,0 1,0-1,0 0,0 1,0-1,1 1,-1-1,1 1,0-1,0 1,0 0,0 3,0 1,0-2,0-1,0 1,0-1,0 0,1 1,0-1,0 0,0 1,0-1,1 0,0 0,2 5,-2-6,0 0,-1 0,1-1,0 1,0-1,0 1,1-1,-1 0,0 0,1 0,0 0,-1 0,1-1,0 1,0-1,0 0,0 0,0 0,0 0,5 1,8-1,-10-1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12:19:56.969"/>
    </inkml:context>
    <inkml:brush xml:id="br0">
      <inkml:brushProperty name="width" value="0.07938" units="cm"/>
      <inkml:brushProperty name="height" value="0.07938" units="cm"/>
      <inkml:brushProperty name="color" value="#548235"/>
      <inkml:brushProperty name="ignorePressure" value="1"/>
    </inkml:brush>
  </inkml:definitions>
  <inkml:trace contextRef="#ctx0" brushRef="#br0">318 48,'-5'-5,"-1"0,0 1,0 0,0 0,0 0,-1 1,1-1,-1 2,0-1,0 1,0 0,0 0,0 1,0 0,-1 0,1 1,0 0,-1 0,-11 3,7-1,-1 0,2 2,-1-1,0 2,1-1,-1 2,1-1,1 2,-1-1,-17 16,25-19,1 0,-1 0,1 0,0 0,-1 0,2 1,-1-1,0 1,1 0,-1-1,1 1,0 0,0 0,0 6,0 8,0-1,2 20,1-7,-2-15,0 0,2 0,0 0,6 22,-6-29,1 0,0 0,0-1,1 0,0 1,1-1,-1-1,1 1,11 11,-11-14,-1 1,1-1,0 1,0-1,0-1,1 1,-1-1,1 0,0 0,0-1,0 0,0 0,0 0,0 0,0-1,1 0,-1-1,12 0,20 1,37-2,-67 1,-1-1,1 0,-1-1,1 0,-1 0,0-1,10-4,-9 1,0 0,0-1,-1 0,0 0,0-1,-1 0,0 0,0 0,-1-1,0 0,0 0,-1 0,-1-1,5-16,-7 20,0 1,-1-1,0 0,0 1,-1-1,1 0,-1 1,-1-1,1 1,-1-1,0 1,0 0,0-1,-1 1,1 0,-2 1,1-1,0 0,-1 1,0 0,0 0,0 0,0 0,-1 1,1-1,-7-2,1 3,0 0,1 2,-1-1,0 1,0 1,0-1,-13 3,-1-2,18 0,1 0,-1 0,1 1,-1-1,1 1,0 0,-1 1,1-1,0 1,-6 3,9-4,0 1,0-1,0 1,0 0,1 0,-1 0,0 0,1 0,0 0,-1 0,1 0,0 1,0-1,0 0,0 1,0-1,1 1,-1-1,1 1,0-1,0 1,0 0,0 3,0 1,0-2,0-1,0 1,0-1,0 0,1 1,0-1,0 0,0 1,0-1,1 0,0 0,2 5,-2-6,0 0,-1 0,1-1,0 1,0-1,0 1,1-1,-1 0,0 0,1 0,0 0,-1 0,1-1,0 1,0-1,0 0,0 0,0 0,0 0,5 1,8-1,-10-1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08:15:25.817"/>
    </inkml:context>
    <inkml:brush xml:id="br0">
      <inkml:brushProperty name="width" value="0.05" units="cm"/>
      <inkml:brushProperty name="height" value="0.05" units="cm"/>
      <inkml:brushProperty name="color" value="#385723"/>
      <inkml:brushProperty name="ignorePressure" value="1"/>
    </inkml:brush>
  </inkml:definitions>
  <inkml:trace contextRef="#ctx0" brushRef="#br0">0 0,'2915'0,"-2879"3,-20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08:15:25.842"/>
    </inkml:context>
    <inkml:brush xml:id="br0">
      <inkml:brushProperty name="width" value="0.05" units="cm"/>
      <inkml:brushProperty name="height" value="0.05" units="cm"/>
      <inkml:brushProperty name="color" value="#385723"/>
      <inkml:brushProperty name="ignorePressure" value="1"/>
    </inkml:brush>
  </inkml:definitions>
  <inkml:trace contextRef="#ctx0" brushRef="#br0">1 1,'6'0,"1"0,1 1,-2 0,1 0,-1 0,0 0,2 1,-1 0,-2-1,1 1,10 4,5 4,33 20,4 1,-20-13,0-2,2 0,59 16,-94-31,0 0,0 0,-2 1,2-1,0 1,-2-1,2 1,-2 0,2 0,-2 0,0 1,0-1,0 0,4 4,-6-4,-1 0,2 0,0 1,-2-1,0 1,1-1,-1 0,0 1,0-1,0 0,-1 1,1-1,0 1,-2-1,0 0,2 1,-1-1,-4 3,2-2,1 0,-1 0,0 0,0 0,-1-1,1 1,0-1,0 0,-2 1,2-1,-10 3,-57 16,55-18,3 1,-1 0,0 0,-14 7,-7 6,25-11,-3 0,1-1,0 1,0-2,-2 1,2-1,-21 5,-40 14,58-19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12:58:36.707"/>
    </inkml:context>
    <inkml:brush xml:id="br0">
      <inkml:brushProperty name="width" value="0.07938" units="cm"/>
      <inkml:brushProperty name="height" value="0.07938" units="cm"/>
      <inkml:brushProperty name="color" value="#548235"/>
      <inkml:brushProperty name="ignorePressure" value="1"/>
    </inkml:brush>
  </inkml:definitions>
  <inkml:trace contextRef="#ctx0" brushRef="#br0">0 93,'165'-21,"-102"15,146-3,-129 4,-7-1,266 5,-162 2,758-1,-703 6,-45 0,400-5,-301-2,-67 1,-152-6,-12 0,-31 5,24-5,-23 3,1 1,34 2,-24 1,990-1,-1017-1,0 0,0 0,0-1,0 0,0 0,0-1,12-6,-10 2,-2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08:23:44.361"/>
    </inkml:context>
    <inkml:brush xml:id="br0">
      <inkml:brushProperty name="width" value="0.07938" units="cm"/>
      <inkml:brushProperty name="height" value="0.07938" units="cm"/>
      <inkml:brushProperty name="color" value="#548235"/>
      <inkml:brushProperty name="ignorePressure" value="1"/>
    </inkml:brush>
  </inkml:definitions>
  <inkml:trace contextRef="#ctx0" brushRef="#br0">1 2094,'206'-1,"22"-8,1467-109,-1258 84,2100-212,-1606 126,-14-43,-213-30,-574 145,-2-6,-3-5,142-91,-199 105,-3-2,67-63,-104 85,-2-2,0-1,-2-1,-2-2,0 0,30-60,-45 74,0 0,-2-1,0 0,-1 0,0 0,0-28,-2 0,-8-64,5 103,0 0,0 0,-1 0,0 0,0 1,0-1,-1 1,0-1,-1 1,1 0,-1 0,0 1,-7-8,9 10,-1 0,0 1,-1-1,1 1,0 0,-1-1,0 2,1-1,-1 0,0 1,0-1,0 1,0 0,0 1,0-1,0 1,0-1,0 1,0 1,0-1,0 0,0 1,0 0,0 0,-5 2,-11 5,1 1,0 1,1 1,0 0,1 1,0 1,-19 19,-99 112,134-144,-24 27,2 2,1 0,1 1,-29 57,46-77,0 1,0-1,1 1,0 0,1-1,0 1,1 0,0 0,1 11,1-14,0 0,1 0,-1-1,1 1,1-1,0 1,0-1,0 0,1 0,0-1,0 1,1-1,-1 0,8 8,24 20,1-2,1-1,52 31,140 75,-213-128,21 10,0-1,0-2,2-2,0-2,67 12,207 9,-122-28,-166-5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12:58:36.708"/>
    </inkml:context>
    <inkml:brush xml:id="br0">
      <inkml:brushProperty name="width" value="0.07938" units="cm"/>
      <inkml:brushProperty name="height" value="0.07938" units="cm"/>
      <inkml:brushProperty name="color" value="#548235"/>
      <inkml:brushProperty name="ignorePressure" value="1"/>
    </inkml:brush>
  </inkml:definitions>
  <inkml:trace contextRef="#ctx0" brushRef="#br0">0 0,'0'0,"1"0,-1 1,1-1,-1 0,0 0,1 0,-1 1,0-1,1 0,-1 0,0 1,1-1,-1 0,0 0,0 1,1-1,-1 0,0 1,0-1,0 1,1 0,3 10,-3-8,5 16,-1 1,-1-1,-1 1,2 22,-4 82,-1-87,0-27,-10 352,-5 80,16 844,-1-725,16-230,-8-219,2 16,1-65,-6-33,3 41,-6-51,0 0,7 23,-4-19,8 44,-10-38,-1-1,-3 41,1-24,0-23,0-13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12:58:56.675"/>
    </inkml:context>
    <inkml:brush xml:id="br0">
      <inkml:brushProperty name="width" value="0.07938" units="cm"/>
      <inkml:brushProperty name="height" value="0.07938" units="cm"/>
      <inkml:brushProperty name="color" value="#548235"/>
      <inkml:brushProperty name="ignorePressure" value="1"/>
    </inkml:brush>
  </inkml:definitions>
  <inkml:trace contextRef="#ctx0" brushRef="#br0">318 48,'-5'-5,"-1"0,0 1,0 0,0 0,0 0,-1 1,1-1,-1 2,0-1,0 1,0 0,0 0,0 1,0 0,-1 0,1 1,0 0,-1 0,-11 3,7-1,-1 0,2 2,-1-1,0 2,1-1,-1 2,1-1,1 2,-1-1,-17 16,25-19,1 0,-1 0,1 0,0 0,-1 0,2 1,-1-1,0 1,1 0,-1-1,1 1,0 0,0 0,0 6,0 8,0-1,2 20,1-7,-2-15,0 0,2 0,0 0,6 22,-6-29,1 0,0 0,0-1,1 0,0 1,1-1,-1-1,1 1,11 11,-11-14,-1 1,1-1,0 1,0-1,0-1,1 1,-1-1,1 0,0 0,0-1,0 0,0 0,0 0,0 0,0-1,1 0,-1-1,12 0,20 1,37-2,-67 1,-1-1,1 0,-1-1,1 0,-1 0,0-1,10-4,-9 1,0 0,0-1,-1 0,0 0,0-1,-1 0,0 0,0 0,-1-1,0 0,0 0,-1 0,-1-1,5-16,-7 20,0 1,-1-1,0 0,0 1,-1-1,1 0,-1 1,-1-1,1 1,-1-1,0 1,0 0,0-1,-1 1,1 0,-2 1,1-1,0 0,-1 1,0 0,0 0,0 0,0 0,-1 1,1-1,-7-2,1 3,0 0,1 2,-1-1,0 1,0 1,0-1,-13 3,-1-2,18 0,1 0,-1 0,1 1,-1-1,1 1,0 0,-1 1,1-1,0 1,-6 3,9-4,0 1,0-1,0 1,0 0,1 0,-1 0,0 0,1 0,0 0,-1 0,1 0,0 1,0-1,0 0,0 1,0-1,1 1,-1-1,1 1,0-1,0 1,0 0,0 3,0 1,0-2,0-1,0 1,0-1,0 0,1 1,0-1,0 0,0 1,0-1,1 0,0 0,2 5,-2-6,0 0,-1 0,1-1,0 1,0-1,0 1,1-1,-1 0,0 0,1 0,0 0,-1 0,1-1,0 1,0-1,0 0,0 0,0 0,0 0,5 1,8-1,-10-1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12:58:56.676"/>
    </inkml:context>
    <inkml:brush xml:id="br0">
      <inkml:brushProperty name="width" value="0.07938" units="cm"/>
      <inkml:brushProperty name="height" value="0.07938" units="cm"/>
      <inkml:brushProperty name="color" value="#548235"/>
      <inkml:brushProperty name="ignorePressure" value="1"/>
    </inkml:brush>
  </inkml:definitions>
  <inkml:trace contextRef="#ctx0" brushRef="#br0">318 48,'-5'-5,"-1"0,0 1,0 0,0 0,0 0,-1 1,1-1,-1 2,0-1,0 1,0 0,0 0,0 1,0 0,-1 0,1 1,0 0,-1 0,-11 3,7-1,-1 0,2 2,-1-1,0 2,1-1,-1 2,1-1,1 2,-1-1,-17 16,25-19,1 0,-1 0,1 0,0 0,-1 0,2 1,-1-1,0 1,1 0,-1-1,1 1,0 0,0 0,0 6,0 8,0-1,2 20,1-7,-2-15,0 0,2 0,0 0,6 22,-6-29,1 0,0 0,0-1,1 0,0 1,1-1,-1-1,1 1,11 11,-11-14,-1 1,1-1,0 1,0-1,0-1,1 1,-1-1,1 0,0 0,0-1,0 0,0 0,0 0,0 0,0-1,1 0,-1-1,12 0,20 1,37-2,-67 1,-1-1,1 0,-1-1,1 0,-1 0,0-1,10-4,-9 1,0 0,0-1,-1 0,0 0,0-1,-1 0,0 0,0 0,-1-1,0 0,0 0,-1 0,-1-1,5-16,-7 20,0 1,-1-1,0 0,0 1,-1-1,1 0,-1 1,-1-1,1 1,-1-1,0 1,0 0,0-1,-1 1,1 0,-2 1,1-1,0 0,-1 1,0 0,0 0,0 0,0 0,-1 1,1-1,-7-2,1 3,0 0,1 2,-1-1,0 1,0 1,0-1,-13 3,-1-2,18 0,1 0,-1 0,1 1,-1-1,1 1,0 0,-1 1,1-1,0 1,-6 3,9-4,0 1,0-1,0 1,0 0,1 0,-1 0,0 0,1 0,0 0,-1 0,1 0,0 1,0-1,0 0,0 1,0-1,1 1,-1-1,1 1,0-1,0 1,0 0,0 3,0 1,0-2,0-1,0 1,0-1,0 0,1 1,0-1,0 0,0 1,0-1,1 0,0 0,2 5,-2-6,0 0,-1 0,1-1,0 1,0-1,0 1,1-1,-1 0,0 0,1 0,0 0,-1 0,1-1,0 1,0-1,0 0,0 0,0 0,0 0,5 1,8-1,-10-1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12:59:12.840"/>
    </inkml:context>
    <inkml:brush xml:id="br0">
      <inkml:brushProperty name="width" value="0.07938" units="cm"/>
      <inkml:brushProperty name="height" value="0.07938" units="cm"/>
      <inkml:brushProperty name="color" value="#548235"/>
      <inkml:brushProperty name="ignorePressure" value="1"/>
    </inkml:brush>
  </inkml:definitions>
  <inkml:trace contextRef="#ctx0" brushRef="#br0">318 48,'-5'-5,"-1"0,0 1,0 0,0 0,0 0,-1 1,1-1,-1 2,0-1,0 1,0 0,0 0,0 1,0 0,-1 0,1 1,0 0,-1 0,-11 3,7-1,-1 0,2 2,-1-1,0 2,1-1,-1 2,1-1,1 2,-1-1,-17 16,25-19,1 0,-1 0,1 0,0 0,-1 0,2 1,-1-1,0 1,1 0,-1-1,1 1,0 0,0 0,0 6,0 8,0-1,2 20,1-7,-2-15,0 0,2 0,0 0,6 22,-6-29,1 0,0 0,0-1,1 0,0 1,1-1,-1-1,1 1,11 11,-11-14,-1 1,1-1,0 1,0-1,0-1,1 1,-1-1,1 0,0 0,0-1,0 0,0 0,0 0,0 0,0-1,1 0,-1-1,12 0,20 1,37-2,-67 1,-1-1,1 0,-1-1,1 0,-1 0,0-1,10-4,-9 1,0 0,0-1,-1 0,0 0,0-1,-1 0,0 0,0 0,-1-1,0 0,0 0,-1 0,-1-1,5-16,-7 20,0 1,-1-1,0 0,0 1,-1-1,1 0,-1 1,-1-1,1 1,-1-1,0 1,0 0,0-1,-1 1,1 0,-2 1,1-1,0 0,-1 1,0 0,0 0,0 0,0 0,-1 1,1-1,-7-2,1 3,0 0,1 2,-1-1,0 1,0 1,0-1,-13 3,-1-2,18 0,1 0,-1 0,1 1,-1-1,1 1,0 0,-1 1,1-1,0 1,-6 3,9-4,0 1,0-1,0 1,0 0,1 0,-1 0,0 0,1 0,0 0,-1 0,1 0,0 1,0-1,0 0,0 1,0-1,1 1,-1-1,1 1,0-1,0 1,0 0,0 3,0 1,0-2,0-1,0 1,0-1,0 0,1 1,0-1,0 0,0 1,0-1,1 0,0 0,2 5,-2-6,0 0,-1 0,1-1,0 1,0-1,0 1,1-1,-1 0,0 0,1 0,0 0,-1 0,1-1,0 1,0-1,0 0,0 0,0 0,0 0,5 1,8-1,-10-1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13:06:45.860"/>
    </inkml:context>
    <inkml:brush xml:id="br0">
      <inkml:brushProperty name="width" value="0.07938" units="cm"/>
      <inkml:brushProperty name="height" value="0.07938" units="cm"/>
      <inkml:brushProperty name="color" value="#548235"/>
      <inkml:brushProperty name="ignorePressure" value="1"/>
    </inkml:brush>
  </inkml:definitions>
  <inkml:trace contextRef="#ctx0" brushRef="#br0">318 48,'-5'-5,"-1"0,0 1,0 0,0 0,0 0,-1 1,1-1,-1 2,0-1,0 1,0 0,0 0,0 1,0 0,-1 0,1 1,0 0,-1 0,-11 3,7-1,-1 0,2 2,-1-1,0 2,1-1,-1 2,1-1,1 2,-1-1,-17 16,25-19,1 0,-1 0,1 0,0 0,-1 0,2 1,-1-1,0 1,1 0,-1-1,1 1,0 0,0 0,0 6,0 8,0-1,2 20,1-7,-2-15,0 0,2 0,0 0,6 22,-6-29,1 0,0 0,0-1,1 0,0 1,1-1,-1-1,1 1,11 11,-11-14,-1 1,1-1,0 1,0-1,0-1,1 1,-1-1,1 0,0 0,0-1,0 0,0 0,0 0,0 0,0-1,1 0,-1-1,12 0,20 1,37-2,-67 1,-1-1,1 0,-1-1,1 0,-1 0,0-1,10-4,-9 1,0 0,0-1,-1 0,0 0,0-1,-1 0,0 0,0 0,-1-1,0 0,0 0,-1 0,-1-1,5-16,-7 20,0 1,-1-1,0 0,0 1,-1-1,1 0,-1 1,-1-1,1 1,-1-1,0 1,0 0,0-1,-1 1,1 0,-2 1,1-1,0 0,-1 1,0 0,0 0,0 0,0 0,-1 1,1-1,-7-2,1 3,0 0,1 2,-1-1,0 1,0 1,0-1,-13 3,-1-2,18 0,1 0,-1 0,1 1,-1-1,1 1,0 0,-1 1,1-1,0 1,-6 3,9-4,0 1,0-1,0 1,0 0,1 0,-1 0,0 0,1 0,0 0,-1 0,1 0,0 1,0-1,0 0,0 1,0-1,1 1,-1-1,1 1,0-1,0 1,0 0,0 3,0 1,0-2,0-1,0 1,0-1,0 0,1 1,0-1,0 0,0 1,0-1,1 0,0 0,2 5,-2-6,0 0,-1 0,1-1,0 1,0-1,0 1,1-1,-1 0,0 0,1 0,0 0,-1 0,1-1,0 1,0-1,0 0,0 0,0 0,0 0,5 1,8-1,-10-1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13:06:45.861"/>
    </inkml:context>
    <inkml:brush xml:id="br0">
      <inkml:brushProperty name="width" value="0.07938" units="cm"/>
      <inkml:brushProperty name="height" value="0.07938" units="cm"/>
      <inkml:brushProperty name="color" value="#548235"/>
      <inkml:brushProperty name="ignorePressure" value="1"/>
    </inkml:brush>
  </inkml:definitions>
  <inkml:trace contextRef="#ctx0" brushRef="#br0">318 48,'-5'-5,"-1"0,0 1,0 0,0 0,0 0,-1 1,1-1,-1 2,0-1,0 1,0 0,0 0,0 1,0 0,-1 0,1 1,0 0,-1 0,-11 3,7-1,-1 0,2 2,-1-1,0 2,1-1,-1 2,1-1,1 2,-1-1,-17 16,25-19,1 0,-1 0,1 0,0 0,-1 0,2 1,-1-1,0 1,1 0,-1-1,1 1,0 0,0 0,0 6,0 8,0-1,2 20,1-7,-2-15,0 0,2 0,0 0,6 22,-6-29,1 0,0 0,0-1,1 0,0 1,1-1,-1-1,1 1,11 11,-11-14,-1 1,1-1,0 1,0-1,0-1,1 1,-1-1,1 0,0 0,0-1,0 0,0 0,0 0,0 0,0-1,1 0,-1-1,12 0,20 1,37-2,-67 1,-1-1,1 0,-1-1,1 0,-1 0,0-1,10-4,-9 1,0 0,0-1,-1 0,0 0,0-1,-1 0,0 0,0 0,-1-1,0 0,0 0,-1 0,-1-1,5-16,-7 20,0 1,-1-1,0 0,0 1,-1-1,1 0,-1 1,-1-1,1 1,-1-1,0 1,0 0,0-1,-1 1,1 0,-2 1,1-1,0 0,-1 1,0 0,0 0,0 0,0 0,-1 1,1-1,-7-2,1 3,0 0,1 2,-1-1,0 1,0 1,0-1,-13 3,-1-2,18 0,1 0,-1 0,1 1,-1-1,1 1,0 0,-1 1,1-1,0 1,-6 3,9-4,0 1,0-1,0 1,0 0,1 0,-1 0,0 0,1 0,0 0,-1 0,1 0,0 1,0-1,0 0,0 1,0-1,1 1,-1-1,1 1,0-1,0 1,0 0,0 3,0 1,0-2,0-1,0 1,0-1,0 0,1 1,0-1,0 0,0 1,0-1,1 0,0 0,2 5,-2-6,0 0,-1 0,1-1,0 1,0-1,0 1,1-1,-1 0,0 0,1 0,0 0,-1 0,1-1,0 1,0-1,0 0,0 0,0 0,0 0,5 1,8-1,-10-1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13:06:45.862"/>
    </inkml:context>
    <inkml:brush xml:id="br0">
      <inkml:brushProperty name="width" value="0.07938" units="cm"/>
      <inkml:brushProperty name="height" value="0.07938" units="cm"/>
      <inkml:brushProperty name="color" value="#548235"/>
      <inkml:brushProperty name="ignorePressure" value="1"/>
    </inkml:brush>
  </inkml:definitions>
  <inkml:trace contextRef="#ctx0" brushRef="#br0">318 48,'-5'-5,"-1"0,0 1,0 0,0 0,0 0,-1 1,1-1,-1 2,0-1,0 1,0 0,0 0,0 1,0 0,-1 0,1 1,0 0,-1 0,-11 3,7-1,-1 0,2 2,-1-1,0 2,1-1,-1 2,1-1,1 2,-1-1,-17 16,25-19,1 0,-1 0,1 0,0 0,-1 0,2 1,-1-1,0 1,1 0,-1-1,1 1,0 0,0 0,0 6,0 8,0-1,2 20,1-7,-2-15,0 0,2 0,0 0,6 22,-6-29,1 0,0 0,0-1,1 0,0 1,1-1,-1-1,1 1,11 11,-11-14,-1 1,1-1,0 1,0-1,0-1,1 1,-1-1,1 0,0 0,0-1,0 0,0 0,0 0,0 0,0-1,1 0,-1-1,12 0,20 1,37-2,-67 1,-1-1,1 0,-1-1,1 0,-1 0,0-1,10-4,-9 1,0 0,0-1,-1 0,0 0,0-1,-1 0,0 0,0 0,-1-1,0 0,0 0,-1 0,-1-1,5-16,-7 20,0 1,-1-1,0 0,0 1,-1-1,1 0,-1 1,-1-1,1 1,-1-1,0 1,0 0,0-1,-1 1,1 0,-2 1,1-1,0 0,-1 1,0 0,0 0,0 0,0 0,-1 1,1-1,-7-2,1 3,0 0,1 2,-1-1,0 1,0 1,0-1,-13 3,-1-2,18 0,1 0,-1 0,1 1,-1-1,1 1,0 0,-1 1,1-1,0 1,-6 3,9-4,0 1,0-1,0 1,0 0,1 0,-1 0,0 0,1 0,0 0,-1 0,1 0,0 1,0-1,0 0,0 1,0-1,1 1,-1-1,1 1,0-1,0 1,0 0,0 3,0 1,0-2,0-1,0 1,0-1,0 0,1 1,0-1,0 0,0 1,0-1,1 0,0 0,2 5,-2-6,0 0,-1 0,1-1,0 1,0-1,0 1,1-1,-1 0,0 0,1 0,0 0,-1 0,1-1,0 1,0-1,0 0,0 0,0 0,0 0,5 1,8-1,-10-1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08:15:25.817"/>
    </inkml:context>
    <inkml:brush xml:id="br0">
      <inkml:brushProperty name="width" value="0.05" units="cm"/>
      <inkml:brushProperty name="height" value="0.05" units="cm"/>
      <inkml:brushProperty name="color" value="#385723"/>
      <inkml:brushProperty name="ignorePressure" value="1"/>
    </inkml:brush>
  </inkml:definitions>
  <inkml:trace contextRef="#ctx0" brushRef="#br0">0 0,'2915'0,"-2879"3,-20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08:15:25.842"/>
    </inkml:context>
    <inkml:brush xml:id="br0">
      <inkml:brushProperty name="width" value="0.05" units="cm"/>
      <inkml:brushProperty name="height" value="0.05" units="cm"/>
      <inkml:brushProperty name="color" value="#385723"/>
      <inkml:brushProperty name="ignorePressure" value="1"/>
    </inkml:brush>
  </inkml:definitions>
  <inkml:trace contextRef="#ctx0" brushRef="#br0">1 1,'6'0,"1"0,1 1,-2 0,1 0,-1 0,0 0,2 1,-1 0,-2-1,1 1,10 4,5 4,33 20,4 1,-20-13,0-2,2 0,59 16,-94-31,0 0,0 0,-2 1,2-1,0 1,-2-1,2 1,-2 0,2 0,-2 0,0 1,0-1,0 0,4 4,-6-4,-1 0,2 0,0 1,-2-1,0 1,1-1,-1 0,0 1,0-1,0 0,-1 1,1-1,0 1,-2-1,0 0,2 1,-1-1,-4 3,2-2,1 0,-1 0,0 0,0 0,-1-1,1 1,0-1,0 0,-2 1,2-1,-10 3,-57 16,55-18,3 1,-1 0,0 0,-14 7,-7 6,25-11,-3 0,1-1,0 1,0-2,-2 1,2-1,-21 5,-40 14,58-19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08:15:25.817"/>
    </inkml:context>
    <inkml:brush xml:id="br0">
      <inkml:brushProperty name="width" value="0.05" units="cm"/>
      <inkml:brushProperty name="height" value="0.05" units="cm"/>
      <inkml:brushProperty name="color" value="#385723"/>
      <inkml:brushProperty name="ignorePressure" value="1"/>
    </inkml:brush>
  </inkml:definitions>
  <inkml:trace contextRef="#ctx0" brushRef="#br0">0 0,'2915'0,"-2879"3,-20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08:15:25.842"/>
    </inkml:context>
    <inkml:brush xml:id="br0">
      <inkml:brushProperty name="width" value="0.05" units="cm"/>
      <inkml:brushProperty name="height" value="0.05" units="cm"/>
      <inkml:brushProperty name="color" value="#385723"/>
      <inkml:brushProperty name="ignorePressure" value="1"/>
    </inkml:brush>
  </inkml:definitions>
  <inkml:trace contextRef="#ctx0" brushRef="#br0">1 1,'6'0,"1"0,1 1,-2 0,1 0,-1 0,0 0,2 1,-1 0,-2-1,1 1,10 4,5 4,33 20,4 1,-20-13,0-2,2 0,59 16,-94-31,0 0,0 0,-2 1,2-1,0 1,-2-1,2 1,-2 0,2 0,-2 0,0 1,0-1,0 0,4 4,-6-4,-1 0,2 0,0 1,-2-1,0 1,1-1,-1 0,0 1,0-1,0 0,-1 1,1-1,0 1,-2-1,0 0,2 1,-1-1,-4 3,2-2,1 0,-1 0,0 0,0 0,-1-1,1 1,0-1,0 0,-2 1,2-1,-10 3,-57 16,55-18,3 1,-1 0,0 0,-14 7,-7 6,25-11,-3 0,1-1,0 1,0-2,-2 1,2-1,-21 5,-40 14,58-19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12:14:12.779"/>
    </inkml:context>
    <inkml:brush xml:id="br0">
      <inkml:brushProperty name="width" value="0.07938" units="cm"/>
      <inkml:brushProperty name="height" value="0.07938" units="cm"/>
      <inkml:brushProperty name="color" value="#548235"/>
      <inkml:brushProperty name="ignorePressure" value="1"/>
    </inkml:brush>
  </inkml:definitions>
  <inkml:trace contextRef="#ctx0" brushRef="#br0">0 375,'57'-6,"-18"-1,383-13,-229 15,1097-23,-35 2,-1004 16,816-38,-723 25,596-35,-227 10,61-3,149 33,-303 9,2525-9,-2111 20,8549-2,-8833 16,45 1,-697-13,105 18,-28-1,1063 25,1377-47,-2555 1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12:14:12.780"/>
    </inkml:context>
    <inkml:brush xml:id="br0">
      <inkml:brushProperty name="width" value="0.07938" units="cm"/>
      <inkml:brushProperty name="height" value="0.07938" units="cm"/>
      <inkml:brushProperty name="color" value="#548235"/>
      <inkml:brushProperty name="ignorePressure" value="1"/>
    </inkml:brush>
  </inkml:definitions>
  <inkml:trace contextRef="#ctx0" brushRef="#br0">283 0,'0'2897,"-30"-2575,5-113,11-53,-6 103,-21 125,15-187,-4 368,26-445,-24 224,0-9,25-33,-9 160,-9 495,22-737,-2 276,5 592,57-111,-14-510,20 271,-54-257,26 313,-19-591,-14-171,2-10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7-11T12:14:12.781"/>
    </inkml:context>
    <inkml:brush xml:id="br0">
      <inkml:brushProperty name="width" value="0.07938" units="cm"/>
      <inkml:brushProperty name="height" value="0.07938" units="cm"/>
      <inkml:brushProperty name="color" value="#548235"/>
      <inkml:brushProperty name="ignorePressure" value="1"/>
    </inkml:brush>
  </inkml:definitions>
  <inkml:trace contextRef="#ctx0" brushRef="#br0">0 530,'625'-8,"-6"-46,-328 5,58-9,-246 47,150 1,-43 15,457 20,330 64,-345-27,-274-27,840 54,-555-80,105 6,822 35,588-50,-967-3,4193 3,-4502-15,19-61,-323 40,-279 27,-43-3,141-8,24 5,-214 10,-44-8,11-1,32 11,293-14,-106 2,65-6,6-45,-294 24,10-1,300-39,-175 50,-123 15,256-49,-385 52,140-6,73 19,-161 3,5-1,259-2,-266-5,140-26,-183 20,109-1,83 14,-111 1,-120-2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5530C13-9A54-4227-9DAA-4B9E3EF9AF6A}" type="datetimeFigureOut">
              <a:rPr lang="en-US" smtClean="0"/>
              <a:t>9/27/2022</a:t>
            </a:fld>
            <a:endParaRPr 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0FE1307-8CFD-4503-9B85-2FB147B418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202570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" name="Google Shape;2257;g71e807b215_2_161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8" name="Google Shape;2258;g71e807b215_2_161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2" name="Google Shape;2632;g92bac1024b_2_156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3" name="Google Shape;2633;g92bac1024b_2_156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254002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2" name="Google Shape;9132;g92bac1024b_2_3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33" name="Google Shape;9133;g92bac1024b_2_3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5352683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moban/" TargetMode="External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customXml" Target="../ink/ink1.xml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B3423264-1B1F-7536-41D5-950BBF0B17F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4800610"/>
            <a:ext cx="2432864" cy="2057390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EF2350B0-154F-0887-FAA6-70D9FCB54FF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420100" y="3014933"/>
            <a:ext cx="3771900" cy="3843068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94FF5A05-BCD2-71D2-BE00-CAD64A2425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3086100" cy="2603500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A2B1C1BB-8ADE-04A0-6C80-ABC5864535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724900" y="0"/>
            <a:ext cx="3467100" cy="260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368171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BC9318A-847D-AB52-A49B-DDD825EEB3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74761203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F0D0B64-66D8-BCB1-0F44-E695B753C1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35724980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88A121C-0EF9-A5D7-DCB5-1761C964FF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3152236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C1FFFCE-2D67-CBF6-2FBF-FC8C123768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FFE7FC4-75B1-CD9B-76D6-120EE935E957}"/>
              </a:ext>
            </a:extLst>
          </p:cNvPr>
          <p:cNvSpPr txBox="1"/>
          <p:nvPr userDrawn="1"/>
        </p:nvSpPr>
        <p:spPr>
          <a:xfrm>
            <a:off x="8947133" y="6730045"/>
            <a:ext cx="1800200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模板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http://www.1ppt.com/moban/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 </a:t>
            </a:r>
            <a:endParaRPr lang="en-US" altLang="zh-CN" sz="100" dirty="0">
              <a:solidFill>
                <a:prstClr val="black"/>
              </a:solidFill>
              <a:latin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41146943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CF9070F-2362-755A-1478-451DBFF215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156963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E8ECB7C-472B-6FFA-9A35-4DCEB41FD3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15120131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2022/9/27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3585180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2022/9/27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3964956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2022/9/27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7284146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5733767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9886A5D-EBD7-FCD1-C530-07F5050E705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2625294" cy="184912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73E3752B-53CA-7422-7714-950B335B3F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901941" y="5354320"/>
            <a:ext cx="5290059" cy="15036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855956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F2CC8AA8-D94E-AAC1-B94E-DFD28CB0D9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4800610"/>
            <a:ext cx="2432864" cy="205739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D73F3BF0-5036-4473-7C7D-B7C4B2CF01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04546" y="4119839"/>
            <a:ext cx="2687454" cy="2738161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059AD637-0FC0-57E8-0A52-DD09024DFA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724900" y="0"/>
            <a:ext cx="3467100" cy="260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46930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墨迹 1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<a:extLst>
                  <a:ext uri="{FF2B5EF4-FFF2-40B4-BE49-F238E27FC236}">
                    <a16:creationId xmlns:a16="http://schemas.microsoft.com/office/drawing/2014/main" id="{0D528504-1F3B-D6AC-0A49-BB239F7D04D8}"/>
                  </a:ext>
                </a:extLst>
              </p14:cNvPr>
              <p14:cNvContentPartPr/>
              <p14:nvPr userDrawn="1"/>
            </p14:nvContentPartPr>
            <p14:xfrm>
              <a:off x="771388" y="1149142"/>
              <a:ext cx="2268000" cy="62640"/>
            </p14:xfrm>
          </p:contentPart>
        </mc:Choice>
        <mc:Fallback xmlns="">
          <p:pic>
            <p:nvPicPr>
              <p:cNvPr id="2" name="墨迹 1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<a:extLst>
                  <a:ext uri="{FF2B5EF4-FFF2-40B4-BE49-F238E27FC236}">
                    <a16:creationId xmlns:a16="http://schemas.microsoft.com/office/drawing/2014/main" id="{0D528504-1F3B-D6AC-0A49-BB239F7D04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2387" y="1140142"/>
                <a:ext cx="2285643" cy="8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6273043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0B65572-EF12-11BD-65D9-FBAA3E7E24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1558942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A2AB04F-5C76-22C9-012F-02A988623A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7408012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CDB6B5B-3868-2073-D343-A60EC2579A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32017318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09DAF5F-7818-F253-C86F-23980A4D85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26190776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24B4767-11AE-9BF2-A069-EA45F12D94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7196143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2844F9C5-9990-083D-9250-3A20A13E122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7317"/>
            <a:ext cx="12192000" cy="68506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65870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8" r:id="rId1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906385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.xml"/><Relationship Id="rId3" Type="http://schemas.openxmlformats.org/officeDocument/2006/relationships/image" Target="../media/image18.png"/><Relationship Id="rId7" Type="http://schemas.openxmlformats.org/officeDocument/2006/relationships/image" Target="../media/image20.png"/><Relationship Id="rId2" Type="http://schemas.openxmlformats.org/officeDocument/2006/relationships/customXml" Target="../ink/ink7.xml"/><Relationship Id="rId1" Type="http://schemas.openxmlformats.org/officeDocument/2006/relationships/slideLayout" Target="../slideLayouts/slideLayout4.xml"/><Relationship Id="rId6" Type="http://schemas.openxmlformats.org/officeDocument/2006/relationships/customXml" Target="../ink/ink9.xml"/><Relationship Id="rId5" Type="http://schemas.openxmlformats.org/officeDocument/2006/relationships/image" Target="../media/image19.png"/><Relationship Id="rId4" Type="http://schemas.openxmlformats.org/officeDocument/2006/relationships/customXml" Target="../ink/ink8.xml"/><Relationship Id="rId9" Type="http://schemas.openxmlformats.org/officeDocument/2006/relationships/image" Target="../media/image21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7" Type="http://schemas.openxmlformats.org/officeDocument/2006/relationships/image" Target="../media/image70.png"/><Relationship Id="rId2" Type="http://schemas.openxmlformats.org/officeDocument/2006/relationships/customXml" Target="../ink/ink11.xml"/><Relationship Id="rId1" Type="http://schemas.openxmlformats.org/officeDocument/2006/relationships/slideLayout" Target="../slideLayouts/slideLayout3.xml"/><Relationship Id="rId6" Type="http://schemas.openxmlformats.org/officeDocument/2006/relationships/customXml" Target="../ink/ink12.xml"/><Relationship Id="rId5" Type="http://schemas.openxmlformats.org/officeDocument/2006/relationships/image" Target="../media/image60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jpeg"/><Relationship Id="rId3" Type="http://schemas.openxmlformats.org/officeDocument/2006/relationships/image" Target="../media/image22.png"/><Relationship Id="rId7" Type="http://schemas.openxmlformats.org/officeDocument/2006/relationships/image" Target="../media/image17.jpeg"/><Relationship Id="rId2" Type="http://schemas.openxmlformats.org/officeDocument/2006/relationships/customXml" Target="../ink/ink13.xml"/><Relationship Id="rId1" Type="http://schemas.openxmlformats.org/officeDocument/2006/relationships/slideLayout" Target="../slideLayouts/slideLayout4.xml"/><Relationship Id="rId6" Type="http://schemas.openxmlformats.org/officeDocument/2006/relationships/customXml" Target="../ink/ink16.xml"/><Relationship Id="rId5" Type="http://schemas.openxmlformats.org/officeDocument/2006/relationships/customXml" Target="../ink/ink15.xml"/><Relationship Id="rId10" Type="http://schemas.openxmlformats.org/officeDocument/2006/relationships/image" Target="../media/image20.jpeg"/><Relationship Id="rId4" Type="http://schemas.openxmlformats.org/officeDocument/2006/relationships/customXml" Target="../ink/ink14.xml"/><Relationship Id="rId9" Type="http://schemas.openxmlformats.org/officeDocument/2006/relationships/image" Target="../media/image19.jpe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7" Type="http://schemas.openxmlformats.org/officeDocument/2006/relationships/image" Target="../media/image70.png"/><Relationship Id="rId2" Type="http://schemas.openxmlformats.org/officeDocument/2006/relationships/customXml" Target="../ink/ink17.xml"/><Relationship Id="rId1" Type="http://schemas.openxmlformats.org/officeDocument/2006/relationships/slideLayout" Target="../slideLayouts/slideLayout3.xml"/><Relationship Id="rId6" Type="http://schemas.openxmlformats.org/officeDocument/2006/relationships/customXml" Target="../ink/ink18.xml"/><Relationship Id="rId5" Type="http://schemas.openxmlformats.org/officeDocument/2006/relationships/image" Target="../media/image6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customXml" Target="../ink/ink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.jpeg"/><Relationship Id="rId4" Type="http://schemas.openxmlformats.org/officeDocument/2006/relationships/image" Target="../media/image9.jpe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.xml"/><Relationship Id="rId7" Type="http://schemas.openxmlformats.org/officeDocument/2006/relationships/image" Target="../media/image26.png"/><Relationship Id="rId12" Type="http://schemas.openxmlformats.org/officeDocument/2006/relationships/image" Target="../media/image22.jpeg"/><Relationship Id="rId2" Type="http://schemas.openxmlformats.org/officeDocument/2006/relationships/customXml" Target="../ink/ink19.xml"/><Relationship Id="rId1" Type="http://schemas.openxmlformats.org/officeDocument/2006/relationships/slideLayout" Target="../slideLayouts/slideLayout4.xml"/><Relationship Id="rId6" Type="http://schemas.openxmlformats.org/officeDocument/2006/relationships/customXml" Target="../ink/ink20.xml"/><Relationship Id="rId11" Type="http://schemas.openxmlformats.org/officeDocument/2006/relationships/customXml" Target="../ink/ink23.xml"/><Relationship Id="rId5" Type="http://schemas.openxmlformats.org/officeDocument/2006/relationships/image" Target="../media/image250.png"/><Relationship Id="rId10" Type="http://schemas.openxmlformats.org/officeDocument/2006/relationships/customXml" Target="../ink/ink22.xml"/><Relationship Id="rId9" Type="http://schemas.openxmlformats.org/officeDocument/2006/relationships/image" Target="../media/image22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24.jpeg"/><Relationship Id="rId2" Type="http://schemas.openxmlformats.org/officeDocument/2006/relationships/customXml" Target="../ink/ink2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3.jpeg"/><Relationship Id="rId5" Type="http://schemas.openxmlformats.org/officeDocument/2006/relationships/customXml" Target="../ink/ink26.xml"/><Relationship Id="rId4" Type="http://schemas.openxmlformats.org/officeDocument/2006/relationships/customXml" Target="../ink/ink25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Krona+One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fonts.google.com/specimen/Ubuntu" TargetMode="Externa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6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7" Type="http://schemas.openxmlformats.org/officeDocument/2006/relationships/image" Target="../media/image70.png"/><Relationship Id="rId2" Type="http://schemas.openxmlformats.org/officeDocument/2006/relationships/customXml" Target="../ink/ink3.xml"/><Relationship Id="rId1" Type="http://schemas.openxmlformats.org/officeDocument/2006/relationships/slideLayout" Target="../slideLayouts/slideLayout3.xml"/><Relationship Id="rId6" Type="http://schemas.openxmlformats.org/officeDocument/2006/relationships/customXml" Target="../ink/ink4.xml"/><Relationship Id="rId5" Type="http://schemas.openxmlformats.org/officeDocument/2006/relationships/image" Target="../media/image60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7" Type="http://schemas.openxmlformats.org/officeDocument/2006/relationships/image" Target="../media/image70.png"/><Relationship Id="rId2" Type="http://schemas.openxmlformats.org/officeDocument/2006/relationships/customXml" Target="../ink/ink5.xml"/><Relationship Id="rId1" Type="http://schemas.openxmlformats.org/officeDocument/2006/relationships/slideLayout" Target="../slideLayouts/slideLayout3.xml"/><Relationship Id="rId6" Type="http://schemas.openxmlformats.org/officeDocument/2006/relationships/customXml" Target="../ink/ink6.xml"/><Relationship Id="rId5" Type="http://schemas.openxmlformats.org/officeDocument/2006/relationships/image" Target="../media/image6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3A50C55B-CCC5-4898-E710-101EA0868E9C}"/>
              </a:ext>
            </a:extLst>
          </p:cNvPr>
          <p:cNvGrpSpPr/>
          <p:nvPr/>
        </p:nvGrpSpPr>
        <p:grpSpPr>
          <a:xfrm>
            <a:off x="2041403" y="1912758"/>
            <a:ext cx="6036909" cy="2086541"/>
            <a:chOff x="2041403" y="2082577"/>
            <a:chExt cx="6036909" cy="2086541"/>
          </a:xfrm>
        </p:grpSpPr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4BDA9C7C-444E-3573-BF6D-D7E6D3B51947}"/>
                </a:ext>
              </a:extLst>
            </p:cNvPr>
            <p:cNvSpPr txBox="1"/>
            <p:nvPr/>
          </p:nvSpPr>
          <p:spPr>
            <a:xfrm>
              <a:off x="2041403" y="2082577"/>
              <a:ext cx="1747914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6000" i="0" dirty="0">
                  <a:solidFill>
                    <a:schemeClr val="accent6">
                      <a:lumMod val="75000"/>
                    </a:schemeClr>
                  </a:solidFill>
                  <a:latin typeface="汉仪中圆简" panose="02010609000101010101" pitchFamily="49" charset="-122"/>
                  <a:ea typeface="汉仪中圆简" panose="02010609000101010101" pitchFamily="49" charset="-122"/>
                  <a:cs typeface="+mn-ea"/>
                  <a:sym typeface="+mn-lt"/>
                </a:rPr>
                <a:t>Free</a:t>
              </a:r>
              <a:endParaRPr lang="zh-CN" altLang="en-US" sz="6000" i="0" dirty="0">
                <a:solidFill>
                  <a:schemeClr val="accent6">
                    <a:lumMod val="75000"/>
                  </a:schemeClr>
                </a:solidFill>
                <a:latin typeface="汉仪中圆简" panose="02010609000101010101" pitchFamily="49" charset="-122"/>
                <a:ea typeface="汉仪中圆简" panose="02010609000101010101" pitchFamily="49" charset="-122"/>
                <a:cs typeface="+mn-ea"/>
                <a:sym typeface="+mn-lt"/>
              </a:endParaRP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AD07D24C-C4C9-5E5A-3E90-13181E0AAE9F}"/>
                </a:ext>
              </a:extLst>
            </p:cNvPr>
            <p:cNvSpPr txBox="1"/>
            <p:nvPr/>
          </p:nvSpPr>
          <p:spPr>
            <a:xfrm>
              <a:off x="2041403" y="3061122"/>
              <a:ext cx="6036909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6600" dirty="0">
                  <a:latin typeface="汉仪中圆简" panose="02010609000101010101" pitchFamily="49" charset="-122"/>
                  <a:ea typeface="汉仪中圆简" panose="02010609000101010101" pitchFamily="49" charset="-122"/>
                  <a:cs typeface="+mn-ea"/>
                  <a:sym typeface="+mn-lt"/>
                </a:rPr>
                <a:t>PPT Templates</a:t>
              </a:r>
              <a:endParaRPr lang="zh-CN" altLang="en-US" sz="6600" dirty="0">
                <a:latin typeface="汉仪中圆简" panose="02010609000101010101" pitchFamily="49" charset="-122"/>
                <a:ea typeface="汉仪中圆简" panose="02010609000101010101" pitchFamily="49" charset="-122"/>
                <a:cs typeface="+mn-ea"/>
                <a:sym typeface="+mn-lt"/>
              </a:endParaRPr>
            </a:p>
          </p:txBody>
        </p:sp>
      </p:grpSp>
      <p:sp>
        <p:nvSpPr>
          <p:cNvPr id="14" name="文本框 13">
            <a:extLst>
              <a:ext uri="{FF2B5EF4-FFF2-40B4-BE49-F238E27FC236}">
                <a16:creationId xmlns:a16="http://schemas.microsoft.com/office/drawing/2014/main" id="{EF85A763-618C-216F-761E-8FCD3CE30E0B}"/>
              </a:ext>
            </a:extLst>
          </p:cNvPr>
          <p:cNvSpPr txBox="1"/>
          <p:nvPr/>
        </p:nvSpPr>
        <p:spPr>
          <a:xfrm>
            <a:off x="2108198" y="4039667"/>
            <a:ext cx="566724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en-US" altLang="zh-CN" spc="300" dirty="0">
                <a:cs typeface="+mn-ea"/>
                <a:sym typeface="+mn-lt"/>
              </a:rPr>
              <a:t>Insert the Subtitle of Your Presentation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31727228-5258-31F2-6C2C-D6C3F5F7863C}"/>
              </a:ext>
            </a:extLst>
          </p:cNvPr>
          <p:cNvGrpSpPr/>
          <p:nvPr/>
        </p:nvGrpSpPr>
        <p:grpSpPr>
          <a:xfrm>
            <a:off x="4757129" y="5143868"/>
            <a:ext cx="1708096" cy="414417"/>
            <a:chOff x="3888768" y="5317489"/>
            <a:chExt cx="1708096" cy="414417"/>
          </a:xfrm>
        </p:grpSpPr>
        <p:sp>
          <p:nvSpPr>
            <p:cNvPr id="16" name="矩形: 圆角 15">
              <a:extLst>
                <a:ext uri="{FF2B5EF4-FFF2-40B4-BE49-F238E27FC236}">
                  <a16:creationId xmlns:a16="http://schemas.microsoft.com/office/drawing/2014/main" id="{1F8A8CA1-DFA1-B79A-912F-273149428BCD}"/>
                </a:ext>
              </a:extLst>
            </p:cNvPr>
            <p:cNvSpPr/>
            <p:nvPr/>
          </p:nvSpPr>
          <p:spPr>
            <a:xfrm>
              <a:off x="3888768" y="5317489"/>
              <a:ext cx="1708096" cy="414417"/>
            </a:xfrm>
            <a:prstGeom prst="roundRect">
              <a:avLst>
                <a:gd name="adj" fmla="val 43694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zh-CN" altLang="en-US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3B6166F7-6884-3B0B-0560-174D8D703AB8}"/>
                </a:ext>
              </a:extLst>
            </p:cNvPr>
            <p:cNvSpPr txBox="1"/>
            <p:nvPr/>
          </p:nvSpPr>
          <p:spPr>
            <a:xfrm>
              <a:off x="3888768" y="5398621"/>
              <a:ext cx="1708096" cy="2616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1100" b="1" i="1" dirty="0">
                  <a:solidFill>
                    <a:schemeClr val="accent6">
                      <a:lumMod val="50000"/>
                    </a:schemeClr>
                  </a:solidFill>
                  <a:cs typeface="+mn-ea"/>
                  <a:sym typeface="+mn-lt"/>
                </a:rPr>
                <a:t>Report </a:t>
              </a:r>
              <a:r>
                <a:rPr lang="zh-CN" altLang="en-US" sz="1100" b="1" i="1" dirty="0">
                  <a:solidFill>
                    <a:schemeClr val="accent6">
                      <a:lumMod val="50000"/>
                    </a:schemeClr>
                  </a:solidFill>
                  <a:cs typeface="+mn-ea"/>
                  <a:sym typeface="+mn-lt"/>
                </a:rPr>
                <a:t>：</a:t>
              </a:r>
              <a:r>
                <a:rPr lang="en-US" altLang="zh-CN" sz="1100" b="1" i="1" dirty="0">
                  <a:solidFill>
                    <a:schemeClr val="accent6">
                      <a:lumMod val="50000"/>
                    </a:schemeClr>
                  </a:solidFill>
                  <a:cs typeface="+mn-ea"/>
                  <a:sym typeface="+mn-lt"/>
                </a:rPr>
                <a:t>freeppt7.com</a:t>
              </a:r>
              <a:endParaRPr lang="zh-CN" altLang="en-US" sz="1100" b="1" i="1" dirty="0">
                <a:solidFill>
                  <a:schemeClr val="accent6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AE31813E-BD6F-8901-FC1F-B1DE70CEE00F}"/>
              </a:ext>
            </a:extLst>
          </p:cNvPr>
          <p:cNvGrpSpPr/>
          <p:nvPr/>
        </p:nvGrpSpPr>
        <p:grpSpPr>
          <a:xfrm>
            <a:off x="2166343" y="5143868"/>
            <a:ext cx="1708096" cy="414417"/>
            <a:chOff x="1578817" y="5317490"/>
            <a:chExt cx="1708096" cy="414417"/>
          </a:xfrm>
        </p:grpSpPr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6E86C0B1-E8D8-CFC5-E72D-F82E40C93E88}"/>
                </a:ext>
              </a:extLst>
            </p:cNvPr>
            <p:cNvSpPr/>
            <p:nvPr/>
          </p:nvSpPr>
          <p:spPr>
            <a:xfrm>
              <a:off x="1578817" y="5317490"/>
              <a:ext cx="1708096" cy="414417"/>
            </a:xfrm>
            <a:prstGeom prst="roundRect">
              <a:avLst>
                <a:gd name="adj" fmla="val 43694"/>
              </a:avLst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F5F23153-42A4-00E7-30F1-007A19C2D830}"/>
                </a:ext>
              </a:extLst>
            </p:cNvPr>
            <p:cNvSpPr txBox="1"/>
            <p:nvPr/>
          </p:nvSpPr>
          <p:spPr>
            <a:xfrm>
              <a:off x="1578817" y="5371352"/>
              <a:ext cx="1708096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1400" b="1" i="1" dirty="0">
                  <a:solidFill>
                    <a:schemeClr val="bg1"/>
                  </a:solidFill>
                  <a:cs typeface="+mn-ea"/>
                  <a:sym typeface="+mn-lt"/>
                </a:rPr>
                <a:t>Time</a:t>
              </a:r>
              <a:r>
                <a:rPr lang="zh-CN" altLang="en-US" sz="1400" b="1" i="1" dirty="0">
                  <a:solidFill>
                    <a:schemeClr val="bg1"/>
                  </a:solidFill>
                  <a:cs typeface="+mn-ea"/>
                  <a:sym typeface="+mn-lt"/>
                </a:rPr>
                <a:t>：</a:t>
              </a:r>
              <a:r>
                <a:rPr lang="en-US" altLang="zh-CN" sz="1400" b="1" i="1" dirty="0">
                  <a:solidFill>
                    <a:schemeClr val="bg1"/>
                  </a:solidFill>
                  <a:cs typeface="+mn-ea"/>
                  <a:sym typeface="+mn-lt"/>
                </a:rPr>
                <a:t>202X.07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F2ABDFFC-87A3-F326-C834-24E348361DED}"/>
              </a:ext>
            </a:extLst>
          </p:cNvPr>
          <p:cNvGrpSpPr/>
          <p:nvPr/>
        </p:nvGrpSpPr>
        <p:grpSpPr>
          <a:xfrm>
            <a:off x="7329759" y="5666745"/>
            <a:ext cx="1076960" cy="365760"/>
            <a:chOff x="6400800" y="2021840"/>
            <a:chExt cx="1076960" cy="365760"/>
          </a:xfrm>
        </p:grpSpPr>
        <p:sp>
          <p:nvSpPr>
            <p:cNvPr id="22" name="菱形 21">
              <a:extLst>
                <a:ext uri="{FF2B5EF4-FFF2-40B4-BE49-F238E27FC236}">
                  <a16:creationId xmlns:a16="http://schemas.microsoft.com/office/drawing/2014/main" id="{49195690-02D0-C194-7357-4E3EB54A8CAB}"/>
                </a:ext>
              </a:extLst>
            </p:cNvPr>
            <p:cNvSpPr/>
            <p:nvPr userDrawn="1"/>
          </p:nvSpPr>
          <p:spPr>
            <a:xfrm>
              <a:off x="6400800" y="2021840"/>
              <a:ext cx="365760" cy="365760"/>
            </a:xfrm>
            <a:prstGeom prst="diamond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菱形 22">
              <a:extLst>
                <a:ext uri="{FF2B5EF4-FFF2-40B4-BE49-F238E27FC236}">
                  <a16:creationId xmlns:a16="http://schemas.microsoft.com/office/drawing/2014/main" id="{DE101062-EBFB-4C57-98DD-BEA687F466D3}"/>
                </a:ext>
              </a:extLst>
            </p:cNvPr>
            <p:cNvSpPr/>
            <p:nvPr userDrawn="1"/>
          </p:nvSpPr>
          <p:spPr>
            <a:xfrm>
              <a:off x="6766560" y="2021840"/>
              <a:ext cx="365760" cy="365760"/>
            </a:xfrm>
            <a:prstGeom prst="diamon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菱形 23">
              <a:extLst>
                <a:ext uri="{FF2B5EF4-FFF2-40B4-BE49-F238E27FC236}">
                  <a16:creationId xmlns:a16="http://schemas.microsoft.com/office/drawing/2014/main" id="{FCBE983B-9961-A6A5-1E3C-45F202182CEA}"/>
                </a:ext>
              </a:extLst>
            </p:cNvPr>
            <p:cNvSpPr/>
            <p:nvPr userDrawn="1"/>
          </p:nvSpPr>
          <p:spPr>
            <a:xfrm>
              <a:off x="7112000" y="2021840"/>
              <a:ext cx="365760" cy="365760"/>
            </a:xfrm>
            <a:prstGeom prst="diamond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5E875283-C8F4-34BA-0731-BCB906468B47}"/>
              </a:ext>
            </a:extLst>
          </p:cNvPr>
          <p:cNvGrpSpPr/>
          <p:nvPr/>
        </p:nvGrpSpPr>
        <p:grpSpPr>
          <a:xfrm>
            <a:off x="6970096" y="1262882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26" name="流程图: 接点 25">
              <a:extLst>
                <a:ext uri="{FF2B5EF4-FFF2-40B4-BE49-F238E27FC236}">
                  <a16:creationId xmlns:a16="http://schemas.microsoft.com/office/drawing/2014/main" id="{14F3526B-56C5-CFA7-21DA-75D0F1E433AF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流程图: 接点 26">
              <a:extLst>
                <a:ext uri="{FF2B5EF4-FFF2-40B4-BE49-F238E27FC236}">
                  <a16:creationId xmlns:a16="http://schemas.microsoft.com/office/drawing/2014/main" id="{FD9B1D70-E2CD-BA2F-ED4A-6DD7DC73DB2B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流程图: 接点 27">
              <a:extLst>
                <a:ext uri="{FF2B5EF4-FFF2-40B4-BE49-F238E27FC236}">
                  <a16:creationId xmlns:a16="http://schemas.microsoft.com/office/drawing/2014/main" id="{0A46B2AB-625C-DB85-2D9F-60F76A6F6E48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流程图: 接点 28">
              <a:extLst>
                <a:ext uri="{FF2B5EF4-FFF2-40B4-BE49-F238E27FC236}">
                  <a16:creationId xmlns:a16="http://schemas.microsoft.com/office/drawing/2014/main" id="{300B4F1C-4189-2587-2493-EC14E41B0F20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流程图: 接点 29">
              <a:extLst>
                <a:ext uri="{FF2B5EF4-FFF2-40B4-BE49-F238E27FC236}">
                  <a16:creationId xmlns:a16="http://schemas.microsoft.com/office/drawing/2014/main" id="{DB8648DB-2A3C-1275-845D-288EA4A398FD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流程图: 接点 30">
              <a:extLst>
                <a:ext uri="{FF2B5EF4-FFF2-40B4-BE49-F238E27FC236}">
                  <a16:creationId xmlns:a16="http://schemas.microsoft.com/office/drawing/2014/main" id="{589FDF51-65A1-EF1A-3A29-7670D641F3C6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流程图: 接点 31">
              <a:extLst>
                <a:ext uri="{FF2B5EF4-FFF2-40B4-BE49-F238E27FC236}">
                  <a16:creationId xmlns:a16="http://schemas.microsoft.com/office/drawing/2014/main" id="{E1CF3983-805A-52D1-E9C7-A9B3DA247457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流程图: 接点 32">
              <a:extLst>
                <a:ext uri="{FF2B5EF4-FFF2-40B4-BE49-F238E27FC236}">
                  <a16:creationId xmlns:a16="http://schemas.microsoft.com/office/drawing/2014/main" id="{7F03966D-F09F-FBBF-1E4A-FB134AC75531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流程图: 接点 33">
              <a:extLst>
                <a:ext uri="{FF2B5EF4-FFF2-40B4-BE49-F238E27FC236}">
                  <a16:creationId xmlns:a16="http://schemas.microsoft.com/office/drawing/2014/main" id="{8EBACFAD-85FB-B836-7DAE-FB909E9CDF38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流程图: 接点 34">
              <a:extLst>
                <a:ext uri="{FF2B5EF4-FFF2-40B4-BE49-F238E27FC236}">
                  <a16:creationId xmlns:a16="http://schemas.microsoft.com/office/drawing/2014/main" id="{F4608E8F-734E-BBE5-9498-A1C207A3F29C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流程图: 接点 35">
              <a:extLst>
                <a:ext uri="{FF2B5EF4-FFF2-40B4-BE49-F238E27FC236}">
                  <a16:creationId xmlns:a16="http://schemas.microsoft.com/office/drawing/2014/main" id="{CA98EDB7-7B07-299E-A20E-6A870E1E31DA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流程图: 接点 36">
              <a:extLst>
                <a:ext uri="{FF2B5EF4-FFF2-40B4-BE49-F238E27FC236}">
                  <a16:creationId xmlns:a16="http://schemas.microsoft.com/office/drawing/2014/main" id="{CD63C9CD-1F7B-0797-D7F8-75CD43BDBF22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流程图: 接点 37">
              <a:extLst>
                <a:ext uri="{FF2B5EF4-FFF2-40B4-BE49-F238E27FC236}">
                  <a16:creationId xmlns:a16="http://schemas.microsoft.com/office/drawing/2014/main" id="{4F40345D-C3F1-3343-18B7-78F02D34F16C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流程图: 接点 38">
              <a:extLst>
                <a:ext uri="{FF2B5EF4-FFF2-40B4-BE49-F238E27FC236}">
                  <a16:creationId xmlns:a16="http://schemas.microsoft.com/office/drawing/2014/main" id="{87A2C7C7-8482-6946-7DCB-3267CB5778E6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流程图: 接点 39">
              <a:extLst>
                <a:ext uri="{FF2B5EF4-FFF2-40B4-BE49-F238E27FC236}">
                  <a16:creationId xmlns:a16="http://schemas.microsoft.com/office/drawing/2014/main" id="{F1A5B35B-4B75-6897-12CF-83D23379FDE6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流程图: 接点 40">
              <a:extLst>
                <a:ext uri="{FF2B5EF4-FFF2-40B4-BE49-F238E27FC236}">
                  <a16:creationId xmlns:a16="http://schemas.microsoft.com/office/drawing/2014/main" id="{45F36C89-2581-C026-CB29-D8193D875A9C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流程图: 接点 41">
              <a:extLst>
                <a:ext uri="{FF2B5EF4-FFF2-40B4-BE49-F238E27FC236}">
                  <a16:creationId xmlns:a16="http://schemas.microsoft.com/office/drawing/2014/main" id="{AA6AFA31-3005-2E0A-A47F-3B5EB524C27E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流程图: 接点 42">
              <a:extLst>
                <a:ext uri="{FF2B5EF4-FFF2-40B4-BE49-F238E27FC236}">
                  <a16:creationId xmlns:a16="http://schemas.microsoft.com/office/drawing/2014/main" id="{B8D9B21F-3177-0EA6-E15D-A9F11EEE3FF8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流程图: 接点 43">
              <a:extLst>
                <a:ext uri="{FF2B5EF4-FFF2-40B4-BE49-F238E27FC236}">
                  <a16:creationId xmlns:a16="http://schemas.microsoft.com/office/drawing/2014/main" id="{941330DC-8C55-4D5B-44C4-08B6E5848C49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流程图: 接点 44">
              <a:extLst>
                <a:ext uri="{FF2B5EF4-FFF2-40B4-BE49-F238E27FC236}">
                  <a16:creationId xmlns:a16="http://schemas.microsoft.com/office/drawing/2014/main" id="{BB41255B-73CE-5EBE-9A86-19D0A4DDA873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流程图: 接点 45">
              <a:extLst>
                <a:ext uri="{FF2B5EF4-FFF2-40B4-BE49-F238E27FC236}">
                  <a16:creationId xmlns:a16="http://schemas.microsoft.com/office/drawing/2014/main" id="{BCBE3425-BCAB-7859-20F8-02C79172A793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流程图: 接点 46">
              <a:extLst>
                <a:ext uri="{FF2B5EF4-FFF2-40B4-BE49-F238E27FC236}">
                  <a16:creationId xmlns:a16="http://schemas.microsoft.com/office/drawing/2014/main" id="{E313B93E-D1A8-1A0A-5FAD-8F15D5E2BE9F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流程图: 接点 47">
              <a:extLst>
                <a:ext uri="{FF2B5EF4-FFF2-40B4-BE49-F238E27FC236}">
                  <a16:creationId xmlns:a16="http://schemas.microsoft.com/office/drawing/2014/main" id="{044F0BDA-DEFD-213E-670A-739785DE673E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流程图: 接点 48">
              <a:extLst>
                <a:ext uri="{FF2B5EF4-FFF2-40B4-BE49-F238E27FC236}">
                  <a16:creationId xmlns:a16="http://schemas.microsoft.com/office/drawing/2014/main" id="{62EC75EE-A25F-9CC5-1EB1-A582A9D561D9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62791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22716818-6328-1EF6-C1D4-B221D0900702}"/>
              </a:ext>
            </a:extLst>
          </p:cNvPr>
          <p:cNvGrpSpPr/>
          <p:nvPr/>
        </p:nvGrpSpPr>
        <p:grpSpPr>
          <a:xfrm>
            <a:off x="9551100" y="872809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35" name="流程图: 接点 34">
              <a:extLst>
                <a:ext uri="{FF2B5EF4-FFF2-40B4-BE49-F238E27FC236}">
                  <a16:creationId xmlns:a16="http://schemas.microsoft.com/office/drawing/2014/main" id="{B7A78828-CCA1-08A0-AEBF-C0A8C4953253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流程图: 接点 35">
              <a:extLst>
                <a:ext uri="{FF2B5EF4-FFF2-40B4-BE49-F238E27FC236}">
                  <a16:creationId xmlns:a16="http://schemas.microsoft.com/office/drawing/2014/main" id="{D676597B-3133-FF27-BD27-7411405B966F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流程图: 接点 36">
              <a:extLst>
                <a:ext uri="{FF2B5EF4-FFF2-40B4-BE49-F238E27FC236}">
                  <a16:creationId xmlns:a16="http://schemas.microsoft.com/office/drawing/2014/main" id="{F6760ECA-1AD6-E7B9-B921-5AEF978E27F6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流程图: 接点 37">
              <a:extLst>
                <a:ext uri="{FF2B5EF4-FFF2-40B4-BE49-F238E27FC236}">
                  <a16:creationId xmlns:a16="http://schemas.microsoft.com/office/drawing/2014/main" id="{523C7EA4-57DE-0CB3-9283-456DB2BC0608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流程图: 接点 38">
              <a:extLst>
                <a:ext uri="{FF2B5EF4-FFF2-40B4-BE49-F238E27FC236}">
                  <a16:creationId xmlns:a16="http://schemas.microsoft.com/office/drawing/2014/main" id="{CEF20637-E2E1-EE13-74B0-82C0BFA7431F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流程图: 接点 39">
              <a:extLst>
                <a:ext uri="{FF2B5EF4-FFF2-40B4-BE49-F238E27FC236}">
                  <a16:creationId xmlns:a16="http://schemas.microsoft.com/office/drawing/2014/main" id="{412470A3-4133-4B87-B7E4-C87A9941C1C7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流程图: 接点 40">
              <a:extLst>
                <a:ext uri="{FF2B5EF4-FFF2-40B4-BE49-F238E27FC236}">
                  <a16:creationId xmlns:a16="http://schemas.microsoft.com/office/drawing/2014/main" id="{95DD47EE-C7C2-FA70-2AE4-AFE169434866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流程图: 接点 41">
              <a:extLst>
                <a:ext uri="{FF2B5EF4-FFF2-40B4-BE49-F238E27FC236}">
                  <a16:creationId xmlns:a16="http://schemas.microsoft.com/office/drawing/2014/main" id="{AB6E30C9-28A9-D838-25FF-2E22DADD9D87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流程图: 接点 42">
              <a:extLst>
                <a:ext uri="{FF2B5EF4-FFF2-40B4-BE49-F238E27FC236}">
                  <a16:creationId xmlns:a16="http://schemas.microsoft.com/office/drawing/2014/main" id="{B3ABDFDC-1974-6230-C12D-D0C106842C66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流程图: 接点 43">
              <a:extLst>
                <a:ext uri="{FF2B5EF4-FFF2-40B4-BE49-F238E27FC236}">
                  <a16:creationId xmlns:a16="http://schemas.microsoft.com/office/drawing/2014/main" id="{094F19DA-E4E0-4390-B1FE-E8BDA0E4F7C9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流程图: 接点 44">
              <a:extLst>
                <a:ext uri="{FF2B5EF4-FFF2-40B4-BE49-F238E27FC236}">
                  <a16:creationId xmlns:a16="http://schemas.microsoft.com/office/drawing/2014/main" id="{027045E6-E881-D9F0-50CF-4A8666AC1A67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流程图: 接点 45">
              <a:extLst>
                <a:ext uri="{FF2B5EF4-FFF2-40B4-BE49-F238E27FC236}">
                  <a16:creationId xmlns:a16="http://schemas.microsoft.com/office/drawing/2014/main" id="{26C5ECFF-0FE1-99A8-44DD-DCC77F0D1495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流程图: 接点 46">
              <a:extLst>
                <a:ext uri="{FF2B5EF4-FFF2-40B4-BE49-F238E27FC236}">
                  <a16:creationId xmlns:a16="http://schemas.microsoft.com/office/drawing/2014/main" id="{0F936F5F-AD65-F2B6-151A-3A7B5968A59D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流程图: 接点 47">
              <a:extLst>
                <a:ext uri="{FF2B5EF4-FFF2-40B4-BE49-F238E27FC236}">
                  <a16:creationId xmlns:a16="http://schemas.microsoft.com/office/drawing/2014/main" id="{84D8E2A1-50EE-2DEF-0773-2EF7ACBBED2E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流程图: 接点 48">
              <a:extLst>
                <a:ext uri="{FF2B5EF4-FFF2-40B4-BE49-F238E27FC236}">
                  <a16:creationId xmlns:a16="http://schemas.microsoft.com/office/drawing/2014/main" id="{237169DA-F805-6D3A-C8BF-C8B20C239AAF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流程图: 接点 49">
              <a:extLst>
                <a:ext uri="{FF2B5EF4-FFF2-40B4-BE49-F238E27FC236}">
                  <a16:creationId xmlns:a16="http://schemas.microsoft.com/office/drawing/2014/main" id="{E4BDD26E-1449-92C4-2F1A-DB0B01DA3166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流程图: 接点 50">
              <a:extLst>
                <a:ext uri="{FF2B5EF4-FFF2-40B4-BE49-F238E27FC236}">
                  <a16:creationId xmlns:a16="http://schemas.microsoft.com/office/drawing/2014/main" id="{86F3C6F9-1240-AC3D-5BBA-2CF5A873C90D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流程图: 接点 51">
              <a:extLst>
                <a:ext uri="{FF2B5EF4-FFF2-40B4-BE49-F238E27FC236}">
                  <a16:creationId xmlns:a16="http://schemas.microsoft.com/office/drawing/2014/main" id="{4E198884-B4CE-F2B5-F039-BECC362B5A0B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" name="流程图: 接点 52">
              <a:extLst>
                <a:ext uri="{FF2B5EF4-FFF2-40B4-BE49-F238E27FC236}">
                  <a16:creationId xmlns:a16="http://schemas.microsoft.com/office/drawing/2014/main" id="{87E679AE-ADF4-20FC-919E-F79E4D7642E2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" name="流程图: 接点 53">
              <a:extLst>
                <a:ext uri="{FF2B5EF4-FFF2-40B4-BE49-F238E27FC236}">
                  <a16:creationId xmlns:a16="http://schemas.microsoft.com/office/drawing/2014/main" id="{62C242FC-11E2-B508-0923-2294B4E34E6A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" name="流程图: 接点 54">
              <a:extLst>
                <a:ext uri="{FF2B5EF4-FFF2-40B4-BE49-F238E27FC236}">
                  <a16:creationId xmlns:a16="http://schemas.microsoft.com/office/drawing/2014/main" id="{2A1E5D22-1D97-4CA2-B76A-10D30811380E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" name="流程图: 接点 55">
              <a:extLst>
                <a:ext uri="{FF2B5EF4-FFF2-40B4-BE49-F238E27FC236}">
                  <a16:creationId xmlns:a16="http://schemas.microsoft.com/office/drawing/2014/main" id="{D03344E3-B321-13E1-6682-FA345C437B2E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" name="流程图: 接点 56">
              <a:extLst>
                <a:ext uri="{FF2B5EF4-FFF2-40B4-BE49-F238E27FC236}">
                  <a16:creationId xmlns:a16="http://schemas.microsoft.com/office/drawing/2014/main" id="{6D15EBC6-88BF-D08B-0D94-60C8120A25A0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" name="流程图: 接点 57">
              <a:extLst>
                <a:ext uri="{FF2B5EF4-FFF2-40B4-BE49-F238E27FC236}">
                  <a16:creationId xmlns:a16="http://schemas.microsoft.com/office/drawing/2014/main" id="{B66DB60D-9C03-AB15-62B4-74A2898C05D6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59" name="矩形 58">
            <a:extLst>
              <a:ext uri="{FF2B5EF4-FFF2-40B4-BE49-F238E27FC236}">
                <a16:creationId xmlns:a16="http://schemas.microsoft.com/office/drawing/2014/main" id="{81058DF9-5D21-4A39-1D0A-70263411D9ED}"/>
              </a:ext>
            </a:extLst>
          </p:cNvPr>
          <p:cNvSpPr/>
          <p:nvPr/>
        </p:nvSpPr>
        <p:spPr>
          <a:xfrm>
            <a:off x="857529" y="4377158"/>
            <a:ext cx="1968136" cy="15178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B1F183B2-8240-6EE5-F096-8D0C02AF0E02}"/>
              </a:ext>
            </a:extLst>
          </p:cNvPr>
          <p:cNvGrpSpPr/>
          <p:nvPr/>
        </p:nvGrpSpPr>
        <p:grpSpPr>
          <a:xfrm>
            <a:off x="1025994" y="2473325"/>
            <a:ext cx="1551305" cy="1551305"/>
            <a:chOff x="1025994" y="2473325"/>
            <a:chExt cx="1551305" cy="1551305"/>
          </a:xfrm>
        </p:grpSpPr>
        <p:sp>
          <p:nvSpPr>
            <p:cNvPr id="3" name="泪滴形 2">
              <a:extLst>
                <a:ext uri="{FF2B5EF4-FFF2-40B4-BE49-F238E27FC236}">
                  <a16:creationId xmlns:a16="http://schemas.microsoft.com/office/drawing/2014/main" id="{4199E4FC-FA18-AA27-A243-0CDB3654E1D9}"/>
                </a:ext>
              </a:extLst>
            </p:cNvPr>
            <p:cNvSpPr/>
            <p:nvPr/>
          </p:nvSpPr>
          <p:spPr>
            <a:xfrm>
              <a:off x="1025994" y="2473325"/>
              <a:ext cx="1551305" cy="1551305"/>
            </a:xfrm>
            <a:prstGeom prst="teardrop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iconfont-11261-4305953">
              <a:extLst>
                <a:ext uri="{FF2B5EF4-FFF2-40B4-BE49-F238E27FC236}">
                  <a16:creationId xmlns:a16="http://schemas.microsoft.com/office/drawing/2014/main" id="{9E5D8EF2-1F31-2E57-7CA6-E1B208031D76}"/>
                </a:ext>
              </a:extLst>
            </p:cNvPr>
            <p:cNvSpPr/>
            <p:nvPr/>
          </p:nvSpPr>
          <p:spPr>
            <a:xfrm>
              <a:off x="1536754" y="2944134"/>
              <a:ext cx="609685" cy="609685"/>
            </a:xfrm>
            <a:custGeom>
              <a:avLst/>
              <a:gdLst>
                <a:gd name="T0" fmla="*/ 6000 w 12800"/>
                <a:gd name="T1" fmla="*/ 0 h 12800"/>
                <a:gd name="T2" fmla="*/ 6800 w 12800"/>
                <a:gd name="T3" fmla="*/ 0 h 12800"/>
                <a:gd name="T4" fmla="*/ 7600 w 12800"/>
                <a:gd name="T5" fmla="*/ 800 h 12800"/>
                <a:gd name="T6" fmla="*/ 7600 w 12800"/>
                <a:gd name="T7" fmla="*/ 8800 h 12800"/>
                <a:gd name="T8" fmla="*/ 6800 w 12800"/>
                <a:gd name="T9" fmla="*/ 9600 h 12800"/>
                <a:gd name="T10" fmla="*/ 6000 w 12800"/>
                <a:gd name="T11" fmla="*/ 9600 h 12800"/>
                <a:gd name="T12" fmla="*/ 5200 w 12800"/>
                <a:gd name="T13" fmla="*/ 8800 h 12800"/>
                <a:gd name="T14" fmla="*/ 5200 w 12800"/>
                <a:gd name="T15" fmla="*/ 800 h 12800"/>
                <a:gd name="T16" fmla="*/ 6000 w 12800"/>
                <a:gd name="T17" fmla="*/ 0 h 12800"/>
                <a:gd name="T18" fmla="*/ 10400 w 12800"/>
                <a:gd name="T19" fmla="*/ 2400 h 12800"/>
                <a:gd name="T20" fmla="*/ 11200 w 12800"/>
                <a:gd name="T21" fmla="*/ 2400 h 12800"/>
                <a:gd name="T22" fmla="*/ 12000 w 12800"/>
                <a:gd name="T23" fmla="*/ 3200 h 12800"/>
                <a:gd name="T24" fmla="*/ 12000 w 12800"/>
                <a:gd name="T25" fmla="*/ 8800 h 12800"/>
                <a:gd name="T26" fmla="*/ 11200 w 12800"/>
                <a:gd name="T27" fmla="*/ 9600 h 12800"/>
                <a:gd name="T28" fmla="*/ 10400 w 12800"/>
                <a:gd name="T29" fmla="*/ 9600 h 12800"/>
                <a:gd name="T30" fmla="*/ 9600 w 12800"/>
                <a:gd name="T31" fmla="*/ 8800 h 12800"/>
                <a:gd name="T32" fmla="*/ 9600 w 12800"/>
                <a:gd name="T33" fmla="*/ 3200 h 12800"/>
                <a:gd name="T34" fmla="*/ 10400 w 12800"/>
                <a:gd name="T35" fmla="*/ 2400 h 12800"/>
                <a:gd name="T36" fmla="*/ 1600 w 12800"/>
                <a:gd name="T37" fmla="*/ 4000 h 12800"/>
                <a:gd name="T38" fmla="*/ 2400 w 12800"/>
                <a:gd name="T39" fmla="*/ 4000 h 12800"/>
                <a:gd name="T40" fmla="*/ 3200 w 12800"/>
                <a:gd name="T41" fmla="*/ 4800 h 12800"/>
                <a:gd name="T42" fmla="*/ 3200 w 12800"/>
                <a:gd name="T43" fmla="*/ 8800 h 12800"/>
                <a:gd name="T44" fmla="*/ 2400 w 12800"/>
                <a:gd name="T45" fmla="*/ 9600 h 12800"/>
                <a:gd name="T46" fmla="*/ 1600 w 12800"/>
                <a:gd name="T47" fmla="*/ 9600 h 12800"/>
                <a:gd name="T48" fmla="*/ 800 w 12800"/>
                <a:gd name="T49" fmla="*/ 8800 h 12800"/>
                <a:gd name="T50" fmla="*/ 800 w 12800"/>
                <a:gd name="T51" fmla="*/ 4800 h 12800"/>
                <a:gd name="T52" fmla="*/ 1600 w 12800"/>
                <a:gd name="T53" fmla="*/ 4000 h 12800"/>
                <a:gd name="T54" fmla="*/ 0 w 12800"/>
                <a:gd name="T55" fmla="*/ 11200 h 12800"/>
                <a:gd name="T56" fmla="*/ 12800 w 12800"/>
                <a:gd name="T57" fmla="*/ 11200 h 12800"/>
                <a:gd name="T58" fmla="*/ 12800 w 12800"/>
                <a:gd name="T59" fmla="*/ 12800 h 12800"/>
                <a:gd name="T60" fmla="*/ 0 w 12800"/>
                <a:gd name="T61" fmla="*/ 12800 h 12800"/>
                <a:gd name="T62" fmla="*/ 0 w 12800"/>
                <a:gd name="T63" fmla="*/ 11200 h 12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00" h="12800">
                  <a:moveTo>
                    <a:pt x="6000" y="0"/>
                  </a:moveTo>
                  <a:lnTo>
                    <a:pt x="6800" y="0"/>
                  </a:lnTo>
                  <a:cubicBezTo>
                    <a:pt x="7242" y="0"/>
                    <a:pt x="7600" y="358"/>
                    <a:pt x="7600" y="800"/>
                  </a:cubicBezTo>
                  <a:lnTo>
                    <a:pt x="7600" y="8800"/>
                  </a:lnTo>
                  <a:cubicBezTo>
                    <a:pt x="7600" y="9242"/>
                    <a:pt x="7242" y="9600"/>
                    <a:pt x="6800" y="9600"/>
                  </a:cubicBezTo>
                  <a:lnTo>
                    <a:pt x="6000" y="9600"/>
                  </a:lnTo>
                  <a:cubicBezTo>
                    <a:pt x="5558" y="9600"/>
                    <a:pt x="5200" y="9242"/>
                    <a:pt x="5200" y="8800"/>
                  </a:cubicBezTo>
                  <a:lnTo>
                    <a:pt x="5200" y="800"/>
                  </a:lnTo>
                  <a:cubicBezTo>
                    <a:pt x="5200" y="358"/>
                    <a:pt x="5558" y="0"/>
                    <a:pt x="6000" y="0"/>
                  </a:cubicBezTo>
                  <a:close/>
                  <a:moveTo>
                    <a:pt x="10400" y="2400"/>
                  </a:moveTo>
                  <a:lnTo>
                    <a:pt x="11200" y="2400"/>
                  </a:lnTo>
                  <a:cubicBezTo>
                    <a:pt x="11642" y="2400"/>
                    <a:pt x="12000" y="2758"/>
                    <a:pt x="12000" y="3200"/>
                  </a:cubicBezTo>
                  <a:lnTo>
                    <a:pt x="12000" y="8800"/>
                  </a:lnTo>
                  <a:cubicBezTo>
                    <a:pt x="12000" y="9242"/>
                    <a:pt x="11642" y="9600"/>
                    <a:pt x="11200" y="9600"/>
                  </a:cubicBezTo>
                  <a:lnTo>
                    <a:pt x="10400" y="9600"/>
                  </a:lnTo>
                  <a:cubicBezTo>
                    <a:pt x="9958" y="9600"/>
                    <a:pt x="9600" y="9242"/>
                    <a:pt x="9600" y="8800"/>
                  </a:cubicBezTo>
                  <a:lnTo>
                    <a:pt x="9600" y="3200"/>
                  </a:lnTo>
                  <a:cubicBezTo>
                    <a:pt x="9600" y="2758"/>
                    <a:pt x="9958" y="2400"/>
                    <a:pt x="10400" y="2400"/>
                  </a:cubicBezTo>
                  <a:close/>
                  <a:moveTo>
                    <a:pt x="1600" y="4000"/>
                  </a:moveTo>
                  <a:lnTo>
                    <a:pt x="2400" y="4000"/>
                  </a:lnTo>
                  <a:cubicBezTo>
                    <a:pt x="2842" y="4000"/>
                    <a:pt x="3200" y="4358"/>
                    <a:pt x="3200" y="4800"/>
                  </a:cubicBezTo>
                  <a:lnTo>
                    <a:pt x="3200" y="8800"/>
                  </a:lnTo>
                  <a:cubicBezTo>
                    <a:pt x="3200" y="9242"/>
                    <a:pt x="2842" y="9600"/>
                    <a:pt x="2400" y="9600"/>
                  </a:cubicBezTo>
                  <a:lnTo>
                    <a:pt x="1600" y="9600"/>
                  </a:lnTo>
                  <a:cubicBezTo>
                    <a:pt x="1158" y="9600"/>
                    <a:pt x="800" y="9242"/>
                    <a:pt x="800" y="8800"/>
                  </a:cubicBezTo>
                  <a:lnTo>
                    <a:pt x="800" y="4800"/>
                  </a:lnTo>
                  <a:cubicBezTo>
                    <a:pt x="800" y="4358"/>
                    <a:pt x="1158" y="4000"/>
                    <a:pt x="1600" y="4000"/>
                  </a:cubicBezTo>
                  <a:close/>
                  <a:moveTo>
                    <a:pt x="0" y="11200"/>
                  </a:moveTo>
                  <a:lnTo>
                    <a:pt x="12800" y="11200"/>
                  </a:lnTo>
                  <a:lnTo>
                    <a:pt x="12800" y="12800"/>
                  </a:lnTo>
                  <a:lnTo>
                    <a:pt x="0" y="12800"/>
                  </a:lnTo>
                  <a:lnTo>
                    <a:pt x="0" y="112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+mn-ea"/>
                <a:sym typeface="+mn-lt"/>
              </a:endParaRPr>
            </a:p>
          </p:txBody>
        </p:sp>
      </p:grpSp>
      <p:sp>
        <p:nvSpPr>
          <p:cNvPr id="73" name="矩形 72">
            <a:extLst>
              <a:ext uri="{FF2B5EF4-FFF2-40B4-BE49-F238E27FC236}">
                <a16:creationId xmlns:a16="http://schemas.microsoft.com/office/drawing/2014/main" id="{EF96065A-017D-246F-08C9-CA89A2A28CF4}"/>
              </a:ext>
            </a:extLst>
          </p:cNvPr>
          <p:cNvSpPr/>
          <p:nvPr/>
        </p:nvSpPr>
        <p:spPr>
          <a:xfrm>
            <a:off x="3573475" y="4377158"/>
            <a:ext cx="1968136" cy="15178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3E14F0CA-367E-36CC-05FF-0C0CB475E3EB}"/>
              </a:ext>
            </a:extLst>
          </p:cNvPr>
          <p:cNvGrpSpPr/>
          <p:nvPr/>
        </p:nvGrpSpPr>
        <p:grpSpPr>
          <a:xfrm>
            <a:off x="3741940" y="2473325"/>
            <a:ext cx="1551305" cy="1551305"/>
            <a:chOff x="3741940" y="2473325"/>
            <a:chExt cx="1551305" cy="1551305"/>
          </a:xfrm>
        </p:grpSpPr>
        <p:sp>
          <p:nvSpPr>
            <p:cNvPr id="72" name="泪滴形 71">
              <a:extLst>
                <a:ext uri="{FF2B5EF4-FFF2-40B4-BE49-F238E27FC236}">
                  <a16:creationId xmlns:a16="http://schemas.microsoft.com/office/drawing/2014/main" id="{3FDAD556-92F6-9995-89B5-306BBDDE6284}"/>
                </a:ext>
              </a:extLst>
            </p:cNvPr>
            <p:cNvSpPr/>
            <p:nvPr/>
          </p:nvSpPr>
          <p:spPr>
            <a:xfrm>
              <a:off x="3741940" y="2473325"/>
              <a:ext cx="1551305" cy="1551305"/>
            </a:xfrm>
            <a:prstGeom prst="teardrop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" name="iconfont-11261-4305953">
              <a:extLst>
                <a:ext uri="{FF2B5EF4-FFF2-40B4-BE49-F238E27FC236}">
                  <a16:creationId xmlns:a16="http://schemas.microsoft.com/office/drawing/2014/main" id="{8D6B17AA-D3FF-D694-AC9E-D1F8DC624A22}"/>
                </a:ext>
              </a:extLst>
            </p:cNvPr>
            <p:cNvSpPr/>
            <p:nvPr/>
          </p:nvSpPr>
          <p:spPr>
            <a:xfrm>
              <a:off x="4252700" y="2944134"/>
              <a:ext cx="609685" cy="609685"/>
            </a:xfrm>
            <a:custGeom>
              <a:avLst/>
              <a:gdLst>
                <a:gd name="T0" fmla="*/ 6024 w 12851"/>
                <a:gd name="T1" fmla="*/ 1241 h 12851"/>
                <a:gd name="T2" fmla="*/ 864 w 12851"/>
                <a:gd name="T3" fmla="*/ 4689 h 12851"/>
                <a:gd name="T4" fmla="*/ 2075 w 12851"/>
                <a:gd name="T5" fmla="*/ 10776 h 12851"/>
                <a:gd name="T6" fmla="*/ 8162 w 12851"/>
                <a:gd name="T7" fmla="*/ 11987 h 12851"/>
                <a:gd name="T8" fmla="*/ 11610 w 12851"/>
                <a:gd name="T9" fmla="*/ 6827 h 12851"/>
                <a:gd name="T10" fmla="*/ 6024 w 12851"/>
                <a:gd name="T11" fmla="*/ 6827 h 12851"/>
                <a:gd name="T12" fmla="*/ 6024 w 12851"/>
                <a:gd name="T13" fmla="*/ 1241 h 12851"/>
                <a:gd name="T14" fmla="*/ 7266 w 12851"/>
                <a:gd name="T15" fmla="*/ 0 h 12851"/>
                <a:gd name="T16" fmla="*/ 11215 w 12851"/>
                <a:gd name="T17" fmla="*/ 1636 h 12851"/>
                <a:gd name="T18" fmla="*/ 12851 w 12851"/>
                <a:gd name="T19" fmla="*/ 5585 h 12851"/>
                <a:gd name="T20" fmla="*/ 7266 w 12851"/>
                <a:gd name="T21" fmla="*/ 5585 h 12851"/>
                <a:gd name="T22" fmla="*/ 7266 w 12851"/>
                <a:gd name="T23" fmla="*/ 0 h 12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51" h="12851">
                  <a:moveTo>
                    <a:pt x="6024" y="1241"/>
                  </a:moveTo>
                  <a:cubicBezTo>
                    <a:pt x="3765" y="1241"/>
                    <a:pt x="1729" y="2602"/>
                    <a:pt x="864" y="4689"/>
                  </a:cubicBezTo>
                  <a:cubicBezTo>
                    <a:pt x="0" y="6776"/>
                    <a:pt x="478" y="9178"/>
                    <a:pt x="2075" y="10776"/>
                  </a:cubicBezTo>
                  <a:cubicBezTo>
                    <a:pt x="3673" y="12373"/>
                    <a:pt x="6075" y="12851"/>
                    <a:pt x="8162" y="11987"/>
                  </a:cubicBezTo>
                  <a:cubicBezTo>
                    <a:pt x="10249" y="11122"/>
                    <a:pt x="11610" y="9086"/>
                    <a:pt x="11610" y="6827"/>
                  </a:cubicBezTo>
                  <a:lnTo>
                    <a:pt x="6024" y="6827"/>
                  </a:lnTo>
                  <a:lnTo>
                    <a:pt x="6024" y="1241"/>
                  </a:lnTo>
                  <a:close/>
                  <a:moveTo>
                    <a:pt x="7266" y="0"/>
                  </a:moveTo>
                  <a:cubicBezTo>
                    <a:pt x="8747" y="0"/>
                    <a:pt x="10168" y="588"/>
                    <a:pt x="11215" y="1636"/>
                  </a:cubicBezTo>
                  <a:cubicBezTo>
                    <a:pt x="12263" y="2683"/>
                    <a:pt x="12851" y="4104"/>
                    <a:pt x="12851" y="5585"/>
                  </a:cubicBezTo>
                  <a:lnTo>
                    <a:pt x="7266" y="5585"/>
                  </a:lnTo>
                  <a:lnTo>
                    <a:pt x="7266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cs typeface="+mn-ea"/>
                <a:sym typeface="+mn-lt"/>
              </a:endParaRPr>
            </a:p>
          </p:txBody>
        </p:sp>
      </p:grpSp>
      <p:sp>
        <p:nvSpPr>
          <p:cNvPr id="77" name="矩形 76">
            <a:extLst>
              <a:ext uri="{FF2B5EF4-FFF2-40B4-BE49-F238E27FC236}">
                <a16:creationId xmlns:a16="http://schemas.microsoft.com/office/drawing/2014/main" id="{20A7B951-B81F-A1E2-A18E-95AB4B2E28A1}"/>
              </a:ext>
            </a:extLst>
          </p:cNvPr>
          <p:cNvSpPr/>
          <p:nvPr/>
        </p:nvSpPr>
        <p:spPr>
          <a:xfrm>
            <a:off x="6289421" y="4377158"/>
            <a:ext cx="1968136" cy="15178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3A7C04A7-9486-6FD3-EA6E-5DA486F26384}"/>
              </a:ext>
            </a:extLst>
          </p:cNvPr>
          <p:cNvGrpSpPr/>
          <p:nvPr/>
        </p:nvGrpSpPr>
        <p:grpSpPr>
          <a:xfrm>
            <a:off x="6457886" y="2473325"/>
            <a:ext cx="1551305" cy="1551305"/>
            <a:chOff x="6457886" y="2473325"/>
            <a:chExt cx="1551305" cy="1551305"/>
          </a:xfrm>
        </p:grpSpPr>
        <p:sp>
          <p:nvSpPr>
            <p:cNvPr id="76" name="泪滴形 75">
              <a:extLst>
                <a:ext uri="{FF2B5EF4-FFF2-40B4-BE49-F238E27FC236}">
                  <a16:creationId xmlns:a16="http://schemas.microsoft.com/office/drawing/2014/main" id="{577D0640-E1F5-0E09-6EBB-9AB94D47FA07}"/>
                </a:ext>
              </a:extLst>
            </p:cNvPr>
            <p:cNvSpPr/>
            <p:nvPr/>
          </p:nvSpPr>
          <p:spPr>
            <a:xfrm>
              <a:off x="6457886" y="2473325"/>
              <a:ext cx="1551305" cy="1551305"/>
            </a:xfrm>
            <a:prstGeom prst="teardrop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iconfont-11261-4305953">
              <a:extLst>
                <a:ext uri="{FF2B5EF4-FFF2-40B4-BE49-F238E27FC236}">
                  <a16:creationId xmlns:a16="http://schemas.microsoft.com/office/drawing/2014/main" id="{3D6E41A8-91B4-1C7F-C676-ECC38A8E8448}"/>
                </a:ext>
              </a:extLst>
            </p:cNvPr>
            <p:cNvSpPr/>
            <p:nvPr/>
          </p:nvSpPr>
          <p:spPr>
            <a:xfrm>
              <a:off x="7044844" y="2944134"/>
              <a:ext cx="457288" cy="609685"/>
            </a:xfrm>
            <a:custGeom>
              <a:avLst/>
              <a:gdLst>
                <a:gd name="T0" fmla="*/ 4800 w 9600"/>
                <a:gd name="T1" fmla="*/ 12800 h 12800"/>
                <a:gd name="T2" fmla="*/ 0 w 9600"/>
                <a:gd name="T3" fmla="*/ 10400 h 12800"/>
                <a:gd name="T4" fmla="*/ 0 w 9600"/>
                <a:gd name="T5" fmla="*/ 9050 h 12800"/>
                <a:gd name="T6" fmla="*/ 4800 w 9600"/>
                <a:gd name="T7" fmla="*/ 11200 h 12800"/>
                <a:gd name="T8" fmla="*/ 9600 w 9600"/>
                <a:gd name="T9" fmla="*/ 9050 h 12800"/>
                <a:gd name="T10" fmla="*/ 9600 w 9600"/>
                <a:gd name="T11" fmla="*/ 10400 h 12800"/>
                <a:gd name="T12" fmla="*/ 4800 w 9600"/>
                <a:gd name="T13" fmla="*/ 12800 h 12800"/>
                <a:gd name="T14" fmla="*/ 4800 w 9600"/>
                <a:gd name="T15" fmla="*/ 10400 h 12800"/>
                <a:gd name="T16" fmla="*/ 0 w 9600"/>
                <a:gd name="T17" fmla="*/ 8000 h 12800"/>
                <a:gd name="T18" fmla="*/ 0 w 9600"/>
                <a:gd name="T19" fmla="*/ 6650 h 12800"/>
                <a:gd name="T20" fmla="*/ 4800 w 9600"/>
                <a:gd name="T21" fmla="*/ 8800 h 12800"/>
                <a:gd name="T22" fmla="*/ 9600 w 9600"/>
                <a:gd name="T23" fmla="*/ 6650 h 12800"/>
                <a:gd name="T24" fmla="*/ 9600 w 9600"/>
                <a:gd name="T25" fmla="*/ 8000 h 12800"/>
                <a:gd name="T26" fmla="*/ 4800 w 9600"/>
                <a:gd name="T27" fmla="*/ 10400 h 12800"/>
                <a:gd name="T28" fmla="*/ 4800 w 9600"/>
                <a:gd name="T29" fmla="*/ 8000 h 12800"/>
                <a:gd name="T30" fmla="*/ 0 w 9600"/>
                <a:gd name="T31" fmla="*/ 5600 h 12800"/>
                <a:gd name="T32" fmla="*/ 0 w 9600"/>
                <a:gd name="T33" fmla="*/ 4250 h 12800"/>
                <a:gd name="T34" fmla="*/ 4800 w 9600"/>
                <a:gd name="T35" fmla="*/ 6400 h 12800"/>
                <a:gd name="T36" fmla="*/ 9600 w 9600"/>
                <a:gd name="T37" fmla="*/ 4250 h 12800"/>
                <a:gd name="T38" fmla="*/ 9600 w 9600"/>
                <a:gd name="T39" fmla="*/ 5600 h 12800"/>
                <a:gd name="T40" fmla="*/ 4800 w 9600"/>
                <a:gd name="T41" fmla="*/ 8000 h 12800"/>
                <a:gd name="T42" fmla="*/ 4800 w 9600"/>
                <a:gd name="T43" fmla="*/ 5600 h 12800"/>
                <a:gd name="T44" fmla="*/ 0 w 9600"/>
                <a:gd name="T45" fmla="*/ 3200 h 12800"/>
                <a:gd name="T46" fmla="*/ 0 w 9600"/>
                <a:gd name="T47" fmla="*/ 2400 h 12800"/>
                <a:gd name="T48" fmla="*/ 4800 w 9600"/>
                <a:gd name="T49" fmla="*/ 0 h 12800"/>
                <a:gd name="T50" fmla="*/ 9600 w 9600"/>
                <a:gd name="T51" fmla="*/ 2400 h 12800"/>
                <a:gd name="T52" fmla="*/ 9600 w 9600"/>
                <a:gd name="T53" fmla="*/ 3200 h 12800"/>
                <a:gd name="T54" fmla="*/ 4800 w 9600"/>
                <a:gd name="T55" fmla="*/ 5600 h 12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00" h="12800">
                  <a:moveTo>
                    <a:pt x="4800" y="12800"/>
                  </a:moveTo>
                  <a:cubicBezTo>
                    <a:pt x="2150" y="12800"/>
                    <a:pt x="0" y="11726"/>
                    <a:pt x="0" y="10400"/>
                  </a:cubicBezTo>
                  <a:lnTo>
                    <a:pt x="0" y="9050"/>
                  </a:lnTo>
                  <a:cubicBezTo>
                    <a:pt x="0" y="10376"/>
                    <a:pt x="2150" y="11200"/>
                    <a:pt x="4800" y="11200"/>
                  </a:cubicBezTo>
                  <a:cubicBezTo>
                    <a:pt x="7450" y="11200"/>
                    <a:pt x="9600" y="10376"/>
                    <a:pt x="9600" y="9050"/>
                  </a:cubicBezTo>
                  <a:lnTo>
                    <a:pt x="9600" y="10400"/>
                  </a:lnTo>
                  <a:cubicBezTo>
                    <a:pt x="9600" y="11726"/>
                    <a:pt x="7450" y="12800"/>
                    <a:pt x="4800" y="12800"/>
                  </a:cubicBezTo>
                  <a:close/>
                  <a:moveTo>
                    <a:pt x="4800" y="10400"/>
                  </a:moveTo>
                  <a:cubicBezTo>
                    <a:pt x="2150" y="10400"/>
                    <a:pt x="0" y="9326"/>
                    <a:pt x="0" y="8000"/>
                  </a:cubicBezTo>
                  <a:lnTo>
                    <a:pt x="0" y="6650"/>
                  </a:lnTo>
                  <a:cubicBezTo>
                    <a:pt x="0" y="7976"/>
                    <a:pt x="2150" y="8800"/>
                    <a:pt x="4800" y="8800"/>
                  </a:cubicBezTo>
                  <a:cubicBezTo>
                    <a:pt x="7450" y="8800"/>
                    <a:pt x="9600" y="7976"/>
                    <a:pt x="9600" y="6650"/>
                  </a:cubicBezTo>
                  <a:lnTo>
                    <a:pt x="9600" y="8000"/>
                  </a:lnTo>
                  <a:cubicBezTo>
                    <a:pt x="9600" y="9326"/>
                    <a:pt x="7450" y="10400"/>
                    <a:pt x="4800" y="10400"/>
                  </a:cubicBezTo>
                  <a:close/>
                  <a:moveTo>
                    <a:pt x="4800" y="8000"/>
                  </a:moveTo>
                  <a:cubicBezTo>
                    <a:pt x="2150" y="8000"/>
                    <a:pt x="0" y="6926"/>
                    <a:pt x="0" y="5600"/>
                  </a:cubicBezTo>
                  <a:lnTo>
                    <a:pt x="0" y="4250"/>
                  </a:lnTo>
                  <a:cubicBezTo>
                    <a:pt x="0" y="5576"/>
                    <a:pt x="2150" y="6400"/>
                    <a:pt x="4800" y="6400"/>
                  </a:cubicBezTo>
                  <a:cubicBezTo>
                    <a:pt x="7450" y="6400"/>
                    <a:pt x="9600" y="5576"/>
                    <a:pt x="9600" y="4250"/>
                  </a:cubicBezTo>
                  <a:lnTo>
                    <a:pt x="9600" y="5600"/>
                  </a:lnTo>
                  <a:cubicBezTo>
                    <a:pt x="9600" y="6926"/>
                    <a:pt x="7450" y="8000"/>
                    <a:pt x="4800" y="8000"/>
                  </a:cubicBezTo>
                  <a:close/>
                  <a:moveTo>
                    <a:pt x="4800" y="5600"/>
                  </a:moveTo>
                  <a:cubicBezTo>
                    <a:pt x="2150" y="5600"/>
                    <a:pt x="0" y="4526"/>
                    <a:pt x="0" y="3200"/>
                  </a:cubicBezTo>
                  <a:lnTo>
                    <a:pt x="0" y="2400"/>
                  </a:lnTo>
                  <a:cubicBezTo>
                    <a:pt x="0" y="1074"/>
                    <a:pt x="2150" y="0"/>
                    <a:pt x="4800" y="0"/>
                  </a:cubicBezTo>
                  <a:cubicBezTo>
                    <a:pt x="7450" y="0"/>
                    <a:pt x="9600" y="1074"/>
                    <a:pt x="9600" y="2400"/>
                  </a:cubicBezTo>
                  <a:lnTo>
                    <a:pt x="9600" y="3200"/>
                  </a:lnTo>
                  <a:cubicBezTo>
                    <a:pt x="9600" y="4526"/>
                    <a:pt x="7450" y="5600"/>
                    <a:pt x="4800" y="560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cs typeface="+mn-ea"/>
                <a:sym typeface="+mn-lt"/>
              </a:endParaRPr>
            </a:p>
          </p:txBody>
        </p:sp>
      </p:grpSp>
      <p:sp>
        <p:nvSpPr>
          <p:cNvPr id="81" name="矩形 80">
            <a:extLst>
              <a:ext uri="{FF2B5EF4-FFF2-40B4-BE49-F238E27FC236}">
                <a16:creationId xmlns:a16="http://schemas.microsoft.com/office/drawing/2014/main" id="{C6484C50-12F4-0D77-2DCB-06CB9E8423CC}"/>
              </a:ext>
            </a:extLst>
          </p:cNvPr>
          <p:cNvSpPr/>
          <p:nvPr/>
        </p:nvSpPr>
        <p:spPr>
          <a:xfrm>
            <a:off x="9005366" y="4377158"/>
            <a:ext cx="1968136" cy="15178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422A7D35-429C-A127-42B3-0AA517782756}"/>
              </a:ext>
            </a:extLst>
          </p:cNvPr>
          <p:cNvGrpSpPr/>
          <p:nvPr/>
        </p:nvGrpSpPr>
        <p:grpSpPr>
          <a:xfrm>
            <a:off x="9173831" y="2473325"/>
            <a:ext cx="1551305" cy="1551305"/>
            <a:chOff x="9173831" y="2473325"/>
            <a:chExt cx="1551305" cy="1551305"/>
          </a:xfrm>
        </p:grpSpPr>
        <p:sp>
          <p:nvSpPr>
            <p:cNvPr id="80" name="泪滴形 79">
              <a:extLst>
                <a:ext uri="{FF2B5EF4-FFF2-40B4-BE49-F238E27FC236}">
                  <a16:creationId xmlns:a16="http://schemas.microsoft.com/office/drawing/2014/main" id="{B3DA5C24-9D1B-F6E1-7C2A-F870E04770BE}"/>
                </a:ext>
              </a:extLst>
            </p:cNvPr>
            <p:cNvSpPr/>
            <p:nvPr/>
          </p:nvSpPr>
          <p:spPr>
            <a:xfrm>
              <a:off x="9173831" y="2473325"/>
              <a:ext cx="1551305" cy="1551305"/>
            </a:xfrm>
            <a:prstGeom prst="teardrop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" name="iconfont-11261-4305953">
              <a:extLst>
                <a:ext uri="{FF2B5EF4-FFF2-40B4-BE49-F238E27FC236}">
                  <a16:creationId xmlns:a16="http://schemas.microsoft.com/office/drawing/2014/main" id="{C7F1E68A-A907-A1F5-032A-A8B4BCF7AB88}"/>
                </a:ext>
              </a:extLst>
            </p:cNvPr>
            <p:cNvSpPr/>
            <p:nvPr/>
          </p:nvSpPr>
          <p:spPr>
            <a:xfrm>
              <a:off x="9684651" y="2944134"/>
              <a:ext cx="609565" cy="609685"/>
            </a:xfrm>
            <a:custGeom>
              <a:avLst/>
              <a:gdLst>
                <a:gd name="T0" fmla="*/ 1066 w 10666"/>
                <a:gd name="T1" fmla="*/ 9600 h 10666"/>
                <a:gd name="T2" fmla="*/ 10666 w 10666"/>
                <a:gd name="T3" fmla="*/ 9600 h 10666"/>
                <a:gd name="T4" fmla="*/ 10666 w 10666"/>
                <a:gd name="T5" fmla="*/ 10666 h 10666"/>
                <a:gd name="T6" fmla="*/ 0 w 10666"/>
                <a:gd name="T7" fmla="*/ 10666 h 10666"/>
                <a:gd name="T8" fmla="*/ 0 w 10666"/>
                <a:gd name="T9" fmla="*/ 0 h 10666"/>
                <a:gd name="T10" fmla="*/ 1066 w 10666"/>
                <a:gd name="T11" fmla="*/ 0 h 10666"/>
                <a:gd name="T12" fmla="*/ 1066 w 10666"/>
                <a:gd name="T13" fmla="*/ 9600 h 10666"/>
                <a:gd name="T14" fmla="*/ 2666 w 10666"/>
                <a:gd name="T15" fmla="*/ 4800 h 10666"/>
                <a:gd name="T16" fmla="*/ 3733 w 10666"/>
                <a:gd name="T17" fmla="*/ 4800 h 10666"/>
                <a:gd name="T18" fmla="*/ 3733 w 10666"/>
                <a:gd name="T19" fmla="*/ 8533 h 10666"/>
                <a:gd name="T20" fmla="*/ 2666 w 10666"/>
                <a:gd name="T21" fmla="*/ 8533 h 10666"/>
                <a:gd name="T22" fmla="*/ 2666 w 10666"/>
                <a:gd name="T23" fmla="*/ 4800 h 10666"/>
                <a:gd name="T24" fmla="*/ 5600 w 10666"/>
                <a:gd name="T25" fmla="*/ 1600 h 10666"/>
                <a:gd name="T26" fmla="*/ 6666 w 10666"/>
                <a:gd name="T27" fmla="*/ 1600 h 10666"/>
                <a:gd name="T28" fmla="*/ 6666 w 10666"/>
                <a:gd name="T29" fmla="*/ 8533 h 10666"/>
                <a:gd name="T30" fmla="*/ 5600 w 10666"/>
                <a:gd name="T31" fmla="*/ 8533 h 10666"/>
                <a:gd name="T32" fmla="*/ 5600 w 10666"/>
                <a:gd name="T33" fmla="*/ 1600 h 10666"/>
                <a:gd name="T34" fmla="*/ 8533 w 10666"/>
                <a:gd name="T35" fmla="*/ 3200 h 10666"/>
                <a:gd name="T36" fmla="*/ 9600 w 10666"/>
                <a:gd name="T37" fmla="*/ 3200 h 10666"/>
                <a:gd name="T38" fmla="*/ 9600 w 10666"/>
                <a:gd name="T39" fmla="*/ 8533 h 10666"/>
                <a:gd name="T40" fmla="*/ 8533 w 10666"/>
                <a:gd name="T41" fmla="*/ 8533 h 10666"/>
                <a:gd name="T42" fmla="*/ 8533 w 10666"/>
                <a:gd name="T43" fmla="*/ 3200 h 10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666" h="10666">
                  <a:moveTo>
                    <a:pt x="1066" y="9600"/>
                  </a:moveTo>
                  <a:lnTo>
                    <a:pt x="10666" y="9600"/>
                  </a:lnTo>
                  <a:lnTo>
                    <a:pt x="10666" y="10666"/>
                  </a:lnTo>
                  <a:lnTo>
                    <a:pt x="0" y="10666"/>
                  </a:lnTo>
                  <a:lnTo>
                    <a:pt x="0" y="0"/>
                  </a:lnTo>
                  <a:lnTo>
                    <a:pt x="1066" y="0"/>
                  </a:lnTo>
                  <a:lnTo>
                    <a:pt x="1066" y="9600"/>
                  </a:lnTo>
                  <a:close/>
                  <a:moveTo>
                    <a:pt x="2666" y="4800"/>
                  </a:moveTo>
                  <a:lnTo>
                    <a:pt x="3733" y="4800"/>
                  </a:lnTo>
                  <a:lnTo>
                    <a:pt x="3733" y="8533"/>
                  </a:lnTo>
                  <a:lnTo>
                    <a:pt x="2666" y="8533"/>
                  </a:lnTo>
                  <a:lnTo>
                    <a:pt x="2666" y="4800"/>
                  </a:lnTo>
                  <a:close/>
                  <a:moveTo>
                    <a:pt x="5600" y="1600"/>
                  </a:moveTo>
                  <a:lnTo>
                    <a:pt x="6666" y="1600"/>
                  </a:lnTo>
                  <a:lnTo>
                    <a:pt x="6666" y="8533"/>
                  </a:lnTo>
                  <a:lnTo>
                    <a:pt x="5600" y="8533"/>
                  </a:lnTo>
                  <a:lnTo>
                    <a:pt x="5600" y="1600"/>
                  </a:lnTo>
                  <a:close/>
                  <a:moveTo>
                    <a:pt x="8533" y="3200"/>
                  </a:moveTo>
                  <a:lnTo>
                    <a:pt x="9600" y="3200"/>
                  </a:lnTo>
                  <a:lnTo>
                    <a:pt x="9600" y="8533"/>
                  </a:lnTo>
                  <a:lnTo>
                    <a:pt x="8533" y="8533"/>
                  </a:lnTo>
                  <a:lnTo>
                    <a:pt x="8533" y="32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cs typeface="+mn-ea"/>
                <a:sym typeface="+mn-lt"/>
              </a:endParaRPr>
            </a:p>
          </p:txBody>
        </p:sp>
      </p:grpSp>
      <p:sp>
        <p:nvSpPr>
          <p:cNvPr id="9" name="TextBox 3">
            <a:extLst>
              <a:ext uri="{FF2B5EF4-FFF2-40B4-BE49-F238E27FC236}">
                <a16:creationId xmlns:a16="http://schemas.microsoft.com/office/drawing/2014/main" id="{E8F50990-4F63-CEC4-5601-6D1DD03EB898}"/>
              </a:ext>
            </a:extLst>
          </p:cNvPr>
          <p:cNvSpPr txBox="1"/>
          <p:nvPr/>
        </p:nvSpPr>
        <p:spPr>
          <a:xfrm>
            <a:off x="10633776" y="38100"/>
            <a:ext cx="1482024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srgbClr val="D3EBEF"/>
                </a:solidFill>
                <a:latin typeface="微软雅黑" panose="020B0503020204020204" pitchFamily="34" charset="-122"/>
              </a:rPr>
              <a:t>PPT</a:t>
            </a:r>
            <a:r>
              <a:rPr lang="zh-CN" altLang="en-US" sz="100" dirty="0">
                <a:solidFill>
                  <a:srgbClr val="D3EBEF"/>
                </a:solidFill>
                <a:latin typeface="微软雅黑" panose="020B0503020204020204" pitchFamily="34" charset="-122"/>
              </a:rPr>
              <a:t>模板 </a:t>
            </a:r>
            <a:r>
              <a:rPr lang="en-US" altLang="zh-CN" sz="100" dirty="0">
                <a:solidFill>
                  <a:srgbClr val="D3EBEF"/>
                </a:solidFill>
                <a:latin typeface="微软雅黑" panose="020B0503020204020204" pitchFamily="34" charset="-122"/>
              </a:rPr>
              <a:t>http://www.1ppt.com/moban/</a:t>
            </a:r>
            <a:r>
              <a:rPr lang="zh-CN" altLang="en-US" sz="100" dirty="0">
                <a:solidFill>
                  <a:srgbClr val="D3EBEF"/>
                </a:solidFill>
                <a:latin typeface="微软雅黑" panose="020B0503020204020204" pitchFamily="34" charset="-122"/>
              </a:rPr>
              <a:t> </a:t>
            </a:r>
            <a:endParaRPr lang="en-US" altLang="zh-CN" sz="100" dirty="0">
              <a:solidFill>
                <a:srgbClr val="D3EBEF"/>
              </a:solidFill>
              <a:latin typeface="微软雅黑" panose="020B0503020204020204" pitchFamily="34" charset="-122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6ACD2891-E687-BCB2-13A0-EF200876279D}"/>
              </a:ext>
            </a:extLst>
          </p:cNvPr>
          <p:cNvSpPr txBox="1"/>
          <p:nvPr/>
        </p:nvSpPr>
        <p:spPr>
          <a:xfrm>
            <a:off x="441088" y="528199"/>
            <a:ext cx="31148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r>
              <a:rPr lang="en-US" altLang="zh-CN" sz="28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2800" spc="0" dirty="0">
              <a:solidFill>
                <a:schemeClr val="accent6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94933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0"/>
                            </p:stCondLst>
                            <p:childTnLst>
                              <p:par>
                                <p:cTn id="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73" grpId="0"/>
      <p:bldP spid="77" grpId="0"/>
      <p:bldP spid="8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ACF37B81-B1AE-4A2E-856E-7E61C876BBC1}"/>
              </a:ext>
            </a:extLst>
          </p:cNvPr>
          <p:cNvGrpSpPr/>
          <p:nvPr/>
        </p:nvGrpSpPr>
        <p:grpSpPr>
          <a:xfrm>
            <a:off x="10048940" y="643483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5" name="流程图: 接点 4">
              <a:extLst>
                <a:ext uri="{FF2B5EF4-FFF2-40B4-BE49-F238E27FC236}">
                  <a16:creationId xmlns:a16="http://schemas.microsoft.com/office/drawing/2014/main" id="{A95647D5-6B79-2E0A-9C3D-88B379388D21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" name="流程图: 接点 5">
              <a:extLst>
                <a:ext uri="{FF2B5EF4-FFF2-40B4-BE49-F238E27FC236}">
                  <a16:creationId xmlns:a16="http://schemas.microsoft.com/office/drawing/2014/main" id="{C07E76A6-5A49-0BB8-C9D9-40BECE8C2458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流程图: 接点 6">
              <a:extLst>
                <a:ext uri="{FF2B5EF4-FFF2-40B4-BE49-F238E27FC236}">
                  <a16:creationId xmlns:a16="http://schemas.microsoft.com/office/drawing/2014/main" id="{65614259-77C6-FEE8-989A-90482DB47180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流程图: 接点 7">
              <a:extLst>
                <a:ext uri="{FF2B5EF4-FFF2-40B4-BE49-F238E27FC236}">
                  <a16:creationId xmlns:a16="http://schemas.microsoft.com/office/drawing/2014/main" id="{5D495B6D-F1F3-4AE4-C6B8-925D1635C9BF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" name="流程图: 接点 8">
              <a:extLst>
                <a:ext uri="{FF2B5EF4-FFF2-40B4-BE49-F238E27FC236}">
                  <a16:creationId xmlns:a16="http://schemas.microsoft.com/office/drawing/2014/main" id="{EB6EC8EC-334A-66AE-0402-AEFFAAC2A449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流程图: 接点 9">
              <a:extLst>
                <a:ext uri="{FF2B5EF4-FFF2-40B4-BE49-F238E27FC236}">
                  <a16:creationId xmlns:a16="http://schemas.microsoft.com/office/drawing/2014/main" id="{E8DAF2A2-5947-304F-4D10-5763BA0418E2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流程图: 接点 10">
              <a:extLst>
                <a:ext uri="{FF2B5EF4-FFF2-40B4-BE49-F238E27FC236}">
                  <a16:creationId xmlns:a16="http://schemas.microsoft.com/office/drawing/2014/main" id="{F82F6404-BFEC-3645-8266-4CDA49F320A9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流程图: 接点 11">
              <a:extLst>
                <a:ext uri="{FF2B5EF4-FFF2-40B4-BE49-F238E27FC236}">
                  <a16:creationId xmlns:a16="http://schemas.microsoft.com/office/drawing/2014/main" id="{E293FB08-0185-9742-CF40-B0304DDBF48E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流程图: 接点 12">
              <a:extLst>
                <a:ext uri="{FF2B5EF4-FFF2-40B4-BE49-F238E27FC236}">
                  <a16:creationId xmlns:a16="http://schemas.microsoft.com/office/drawing/2014/main" id="{7140BBE6-7C8C-0AD4-AE79-252FD5E9140D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流程图: 接点 13">
              <a:extLst>
                <a:ext uri="{FF2B5EF4-FFF2-40B4-BE49-F238E27FC236}">
                  <a16:creationId xmlns:a16="http://schemas.microsoft.com/office/drawing/2014/main" id="{88755AB1-302C-3467-C691-44B9ACE266F5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流程图: 接点 14">
              <a:extLst>
                <a:ext uri="{FF2B5EF4-FFF2-40B4-BE49-F238E27FC236}">
                  <a16:creationId xmlns:a16="http://schemas.microsoft.com/office/drawing/2014/main" id="{CB1F57A7-B752-96F5-06A9-F6986D670C08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流程图: 接点 15">
              <a:extLst>
                <a:ext uri="{FF2B5EF4-FFF2-40B4-BE49-F238E27FC236}">
                  <a16:creationId xmlns:a16="http://schemas.microsoft.com/office/drawing/2014/main" id="{4111BBCC-C604-EB10-AFEE-4C45BFD3339E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流程图: 接点 16">
              <a:extLst>
                <a:ext uri="{FF2B5EF4-FFF2-40B4-BE49-F238E27FC236}">
                  <a16:creationId xmlns:a16="http://schemas.microsoft.com/office/drawing/2014/main" id="{EF5EF856-9BB2-811F-99B0-422B79BD609C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流程图: 接点 17">
              <a:extLst>
                <a:ext uri="{FF2B5EF4-FFF2-40B4-BE49-F238E27FC236}">
                  <a16:creationId xmlns:a16="http://schemas.microsoft.com/office/drawing/2014/main" id="{D4EC3D35-135E-3C10-493A-8502750852A3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流程图: 接点 18">
              <a:extLst>
                <a:ext uri="{FF2B5EF4-FFF2-40B4-BE49-F238E27FC236}">
                  <a16:creationId xmlns:a16="http://schemas.microsoft.com/office/drawing/2014/main" id="{D6E603CB-2EA6-A6EC-1285-A03685BE6545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流程图: 接点 19">
              <a:extLst>
                <a:ext uri="{FF2B5EF4-FFF2-40B4-BE49-F238E27FC236}">
                  <a16:creationId xmlns:a16="http://schemas.microsoft.com/office/drawing/2014/main" id="{D503DABB-765D-B645-A437-7024E6F1BC56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流程图: 接点 20">
              <a:extLst>
                <a:ext uri="{FF2B5EF4-FFF2-40B4-BE49-F238E27FC236}">
                  <a16:creationId xmlns:a16="http://schemas.microsoft.com/office/drawing/2014/main" id="{E570406C-2CA9-920E-4D4F-5F67203AEFB8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流程图: 接点 21">
              <a:extLst>
                <a:ext uri="{FF2B5EF4-FFF2-40B4-BE49-F238E27FC236}">
                  <a16:creationId xmlns:a16="http://schemas.microsoft.com/office/drawing/2014/main" id="{2958C0BF-ECDC-C487-5238-6215C7324DE6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流程图: 接点 22">
              <a:extLst>
                <a:ext uri="{FF2B5EF4-FFF2-40B4-BE49-F238E27FC236}">
                  <a16:creationId xmlns:a16="http://schemas.microsoft.com/office/drawing/2014/main" id="{96D8D00F-FD58-5032-3A0E-B111FC410603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流程图: 接点 23">
              <a:extLst>
                <a:ext uri="{FF2B5EF4-FFF2-40B4-BE49-F238E27FC236}">
                  <a16:creationId xmlns:a16="http://schemas.microsoft.com/office/drawing/2014/main" id="{611A12E0-7011-27AC-799F-FEED663B6CC0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流程图: 接点 24">
              <a:extLst>
                <a:ext uri="{FF2B5EF4-FFF2-40B4-BE49-F238E27FC236}">
                  <a16:creationId xmlns:a16="http://schemas.microsoft.com/office/drawing/2014/main" id="{27128C1E-14EF-96FA-C222-D274AE5807EC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流程图: 接点 25">
              <a:extLst>
                <a:ext uri="{FF2B5EF4-FFF2-40B4-BE49-F238E27FC236}">
                  <a16:creationId xmlns:a16="http://schemas.microsoft.com/office/drawing/2014/main" id="{607F03DD-FE85-D284-BABA-651C9AA0C742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流程图: 接点 26">
              <a:extLst>
                <a:ext uri="{FF2B5EF4-FFF2-40B4-BE49-F238E27FC236}">
                  <a16:creationId xmlns:a16="http://schemas.microsoft.com/office/drawing/2014/main" id="{882CACC3-C27B-7DE8-96DC-E5D7A0D42C91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流程图: 接点 27">
              <a:extLst>
                <a:ext uri="{FF2B5EF4-FFF2-40B4-BE49-F238E27FC236}">
                  <a16:creationId xmlns:a16="http://schemas.microsoft.com/office/drawing/2014/main" id="{0EFE4234-3207-B475-32C7-7F029008481E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33" name="矩形 32">
            <a:extLst>
              <a:ext uri="{FF2B5EF4-FFF2-40B4-BE49-F238E27FC236}">
                <a16:creationId xmlns:a16="http://schemas.microsoft.com/office/drawing/2014/main" id="{44F2EDED-38D7-E7FB-21EC-FDDB74AB052F}"/>
              </a:ext>
            </a:extLst>
          </p:cNvPr>
          <p:cNvSpPr/>
          <p:nvPr/>
        </p:nvSpPr>
        <p:spPr>
          <a:xfrm>
            <a:off x="4307840" y="2104470"/>
            <a:ext cx="7283727" cy="8887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  <a:defRPr/>
            </a:pPr>
            <a:r>
              <a:rPr lang="en-US" altLang="zh-CN" sz="1400" dirty="0">
                <a:cs typeface="+mn-ea"/>
                <a:sym typeface="+mn-lt"/>
              </a:rPr>
              <a:t>Click here to add text content, such as keywords, some brief introductions, </a:t>
            </a:r>
            <a:r>
              <a:rPr lang="en-US" altLang="zh-CN" sz="1400" dirty="0" err="1">
                <a:cs typeface="+mn-ea"/>
                <a:sym typeface="+mn-lt"/>
              </a:rPr>
              <a:t>etc.Click</a:t>
            </a:r>
            <a:r>
              <a:rPr lang="en-US" altLang="zh-CN" sz="1400" dirty="0">
                <a:cs typeface="+mn-ea"/>
                <a:sym typeface="+mn-lt"/>
              </a:rPr>
              <a:t> here to add text content, such as keywords, some brief introductions, etc.</a:t>
            </a:r>
            <a:endParaRPr lang="zh-CN" altLang="en-US" sz="1400" dirty="0">
              <a:cs typeface="+mn-ea"/>
              <a:sym typeface="+mn-lt"/>
            </a:endParaRPr>
          </a:p>
        </p:txBody>
      </p: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9E2BC3EB-D903-9105-E644-2BB3D1D543F6}"/>
              </a:ext>
            </a:extLst>
          </p:cNvPr>
          <p:cNvGrpSpPr/>
          <p:nvPr/>
        </p:nvGrpSpPr>
        <p:grpSpPr>
          <a:xfrm>
            <a:off x="4307840" y="3566160"/>
            <a:ext cx="2225040" cy="2623764"/>
            <a:chOff x="4307840" y="3566160"/>
            <a:chExt cx="2225040" cy="2623764"/>
          </a:xfrm>
        </p:grpSpPr>
        <p:sp>
          <p:nvSpPr>
            <p:cNvPr id="2" name="矩形 1">
              <a:extLst>
                <a:ext uri="{FF2B5EF4-FFF2-40B4-BE49-F238E27FC236}">
                  <a16:creationId xmlns:a16="http://schemas.microsoft.com/office/drawing/2014/main" id="{BA178676-64FE-84F6-8D6E-11BBAB1D50EE}"/>
                </a:ext>
              </a:extLst>
            </p:cNvPr>
            <p:cNvSpPr/>
            <p:nvPr/>
          </p:nvSpPr>
          <p:spPr>
            <a:xfrm>
              <a:off x="4307840" y="3566160"/>
              <a:ext cx="2225040" cy="2623764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矩形 33">
              <a:extLst>
                <a:ext uri="{FF2B5EF4-FFF2-40B4-BE49-F238E27FC236}">
                  <a16:creationId xmlns:a16="http://schemas.microsoft.com/office/drawing/2014/main" id="{57B48261-1446-F8BD-DFCF-367F4B687B4F}"/>
                </a:ext>
              </a:extLst>
            </p:cNvPr>
            <p:cNvSpPr/>
            <p:nvPr/>
          </p:nvSpPr>
          <p:spPr>
            <a:xfrm>
              <a:off x="4447081" y="4562615"/>
              <a:ext cx="1968136" cy="151785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35" name="iconfont-11261-4305953">
              <a:extLst>
                <a:ext uri="{FF2B5EF4-FFF2-40B4-BE49-F238E27FC236}">
                  <a16:creationId xmlns:a16="http://schemas.microsoft.com/office/drawing/2014/main" id="{3C97FCC8-15BD-DE4E-D75F-ECFB1D218142}"/>
                </a:ext>
              </a:extLst>
            </p:cNvPr>
            <p:cNvSpPr/>
            <p:nvPr/>
          </p:nvSpPr>
          <p:spPr>
            <a:xfrm>
              <a:off x="5115518" y="3822583"/>
              <a:ext cx="609685" cy="609685"/>
            </a:xfrm>
            <a:custGeom>
              <a:avLst/>
              <a:gdLst>
                <a:gd name="T0" fmla="*/ 6024 w 12851"/>
                <a:gd name="T1" fmla="*/ 1241 h 12851"/>
                <a:gd name="T2" fmla="*/ 864 w 12851"/>
                <a:gd name="T3" fmla="*/ 4689 h 12851"/>
                <a:gd name="T4" fmla="*/ 2075 w 12851"/>
                <a:gd name="T5" fmla="*/ 10776 h 12851"/>
                <a:gd name="T6" fmla="*/ 8162 w 12851"/>
                <a:gd name="T7" fmla="*/ 11987 h 12851"/>
                <a:gd name="T8" fmla="*/ 11610 w 12851"/>
                <a:gd name="T9" fmla="*/ 6827 h 12851"/>
                <a:gd name="T10" fmla="*/ 6024 w 12851"/>
                <a:gd name="T11" fmla="*/ 6827 h 12851"/>
                <a:gd name="T12" fmla="*/ 6024 w 12851"/>
                <a:gd name="T13" fmla="*/ 1241 h 12851"/>
                <a:gd name="T14" fmla="*/ 7266 w 12851"/>
                <a:gd name="T15" fmla="*/ 0 h 12851"/>
                <a:gd name="T16" fmla="*/ 11215 w 12851"/>
                <a:gd name="T17" fmla="*/ 1636 h 12851"/>
                <a:gd name="T18" fmla="*/ 12851 w 12851"/>
                <a:gd name="T19" fmla="*/ 5585 h 12851"/>
                <a:gd name="T20" fmla="*/ 7266 w 12851"/>
                <a:gd name="T21" fmla="*/ 5585 h 12851"/>
                <a:gd name="T22" fmla="*/ 7266 w 12851"/>
                <a:gd name="T23" fmla="*/ 0 h 12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51" h="12851">
                  <a:moveTo>
                    <a:pt x="6024" y="1241"/>
                  </a:moveTo>
                  <a:cubicBezTo>
                    <a:pt x="3765" y="1241"/>
                    <a:pt x="1729" y="2602"/>
                    <a:pt x="864" y="4689"/>
                  </a:cubicBezTo>
                  <a:cubicBezTo>
                    <a:pt x="0" y="6776"/>
                    <a:pt x="478" y="9178"/>
                    <a:pt x="2075" y="10776"/>
                  </a:cubicBezTo>
                  <a:cubicBezTo>
                    <a:pt x="3673" y="12373"/>
                    <a:pt x="6075" y="12851"/>
                    <a:pt x="8162" y="11987"/>
                  </a:cubicBezTo>
                  <a:cubicBezTo>
                    <a:pt x="10249" y="11122"/>
                    <a:pt x="11610" y="9086"/>
                    <a:pt x="11610" y="6827"/>
                  </a:cubicBezTo>
                  <a:lnTo>
                    <a:pt x="6024" y="6827"/>
                  </a:lnTo>
                  <a:lnTo>
                    <a:pt x="6024" y="1241"/>
                  </a:lnTo>
                  <a:close/>
                  <a:moveTo>
                    <a:pt x="7266" y="0"/>
                  </a:moveTo>
                  <a:cubicBezTo>
                    <a:pt x="8747" y="0"/>
                    <a:pt x="10168" y="588"/>
                    <a:pt x="11215" y="1636"/>
                  </a:cubicBezTo>
                  <a:cubicBezTo>
                    <a:pt x="12263" y="2683"/>
                    <a:pt x="12851" y="4104"/>
                    <a:pt x="12851" y="5585"/>
                  </a:cubicBezTo>
                  <a:lnTo>
                    <a:pt x="7266" y="5585"/>
                  </a:lnTo>
                  <a:lnTo>
                    <a:pt x="7266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72D2F7E5-5E9E-D5CC-6487-E420F22A0315}"/>
              </a:ext>
            </a:extLst>
          </p:cNvPr>
          <p:cNvGrpSpPr/>
          <p:nvPr/>
        </p:nvGrpSpPr>
        <p:grpSpPr>
          <a:xfrm>
            <a:off x="6751722" y="3566160"/>
            <a:ext cx="2225040" cy="2623764"/>
            <a:chOff x="6751722" y="3566160"/>
            <a:chExt cx="2225040" cy="2623764"/>
          </a:xfrm>
        </p:grpSpPr>
        <p:sp>
          <p:nvSpPr>
            <p:cNvPr id="31" name="矩形 30">
              <a:extLst>
                <a:ext uri="{FF2B5EF4-FFF2-40B4-BE49-F238E27FC236}">
                  <a16:creationId xmlns:a16="http://schemas.microsoft.com/office/drawing/2014/main" id="{DBA40410-57FF-1F64-E631-156859B9D5AC}"/>
                </a:ext>
              </a:extLst>
            </p:cNvPr>
            <p:cNvSpPr/>
            <p:nvPr/>
          </p:nvSpPr>
          <p:spPr>
            <a:xfrm>
              <a:off x="6751722" y="3566160"/>
              <a:ext cx="2225040" cy="2623764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矩形 35">
              <a:extLst>
                <a:ext uri="{FF2B5EF4-FFF2-40B4-BE49-F238E27FC236}">
                  <a16:creationId xmlns:a16="http://schemas.microsoft.com/office/drawing/2014/main" id="{E0565A03-B06E-DF3F-F4F3-B0964CFC0300}"/>
                </a:ext>
              </a:extLst>
            </p:cNvPr>
            <p:cNvSpPr/>
            <p:nvPr/>
          </p:nvSpPr>
          <p:spPr>
            <a:xfrm>
              <a:off x="6844841" y="4562615"/>
              <a:ext cx="1968136" cy="151785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200000"/>
                </a:lnSpc>
                <a:defRPr/>
              </a:pPr>
              <a:r>
                <a:rPr lang="en-US" altLang="zh-CN" sz="1200" dirty="0">
                  <a:solidFill>
                    <a:schemeClr val="bg1"/>
                  </a:solidFill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" name="iconfont-11261-4305953">
              <a:extLst>
                <a:ext uri="{FF2B5EF4-FFF2-40B4-BE49-F238E27FC236}">
                  <a16:creationId xmlns:a16="http://schemas.microsoft.com/office/drawing/2014/main" id="{3E4102A3-AA29-2695-6402-4A07CBAB9E60}"/>
                </a:ext>
              </a:extLst>
            </p:cNvPr>
            <p:cNvSpPr/>
            <p:nvPr/>
          </p:nvSpPr>
          <p:spPr>
            <a:xfrm>
              <a:off x="7513278" y="3822583"/>
              <a:ext cx="609685" cy="609685"/>
            </a:xfrm>
            <a:custGeom>
              <a:avLst/>
              <a:gdLst>
                <a:gd name="T0" fmla="*/ 6000 w 12800"/>
                <a:gd name="T1" fmla="*/ 0 h 12800"/>
                <a:gd name="T2" fmla="*/ 6800 w 12800"/>
                <a:gd name="T3" fmla="*/ 0 h 12800"/>
                <a:gd name="T4" fmla="*/ 7600 w 12800"/>
                <a:gd name="T5" fmla="*/ 800 h 12800"/>
                <a:gd name="T6" fmla="*/ 7600 w 12800"/>
                <a:gd name="T7" fmla="*/ 8800 h 12800"/>
                <a:gd name="T8" fmla="*/ 6800 w 12800"/>
                <a:gd name="T9" fmla="*/ 9600 h 12800"/>
                <a:gd name="T10" fmla="*/ 6000 w 12800"/>
                <a:gd name="T11" fmla="*/ 9600 h 12800"/>
                <a:gd name="T12" fmla="*/ 5200 w 12800"/>
                <a:gd name="T13" fmla="*/ 8800 h 12800"/>
                <a:gd name="T14" fmla="*/ 5200 w 12800"/>
                <a:gd name="T15" fmla="*/ 800 h 12800"/>
                <a:gd name="T16" fmla="*/ 6000 w 12800"/>
                <a:gd name="T17" fmla="*/ 0 h 12800"/>
                <a:gd name="T18" fmla="*/ 10400 w 12800"/>
                <a:gd name="T19" fmla="*/ 2400 h 12800"/>
                <a:gd name="T20" fmla="*/ 11200 w 12800"/>
                <a:gd name="T21" fmla="*/ 2400 h 12800"/>
                <a:gd name="T22" fmla="*/ 12000 w 12800"/>
                <a:gd name="T23" fmla="*/ 3200 h 12800"/>
                <a:gd name="T24" fmla="*/ 12000 w 12800"/>
                <a:gd name="T25" fmla="*/ 8800 h 12800"/>
                <a:gd name="T26" fmla="*/ 11200 w 12800"/>
                <a:gd name="T27" fmla="*/ 9600 h 12800"/>
                <a:gd name="T28" fmla="*/ 10400 w 12800"/>
                <a:gd name="T29" fmla="*/ 9600 h 12800"/>
                <a:gd name="T30" fmla="*/ 9600 w 12800"/>
                <a:gd name="T31" fmla="*/ 8800 h 12800"/>
                <a:gd name="T32" fmla="*/ 9600 w 12800"/>
                <a:gd name="T33" fmla="*/ 3200 h 12800"/>
                <a:gd name="T34" fmla="*/ 10400 w 12800"/>
                <a:gd name="T35" fmla="*/ 2400 h 12800"/>
                <a:gd name="T36" fmla="*/ 1600 w 12800"/>
                <a:gd name="T37" fmla="*/ 4000 h 12800"/>
                <a:gd name="T38" fmla="*/ 2400 w 12800"/>
                <a:gd name="T39" fmla="*/ 4000 h 12800"/>
                <a:gd name="T40" fmla="*/ 3200 w 12800"/>
                <a:gd name="T41" fmla="*/ 4800 h 12800"/>
                <a:gd name="T42" fmla="*/ 3200 w 12800"/>
                <a:gd name="T43" fmla="*/ 8800 h 12800"/>
                <a:gd name="T44" fmla="*/ 2400 w 12800"/>
                <a:gd name="T45" fmla="*/ 9600 h 12800"/>
                <a:gd name="T46" fmla="*/ 1600 w 12800"/>
                <a:gd name="T47" fmla="*/ 9600 h 12800"/>
                <a:gd name="T48" fmla="*/ 800 w 12800"/>
                <a:gd name="T49" fmla="*/ 8800 h 12800"/>
                <a:gd name="T50" fmla="*/ 800 w 12800"/>
                <a:gd name="T51" fmla="*/ 4800 h 12800"/>
                <a:gd name="T52" fmla="*/ 1600 w 12800"/>
                <a:gd name="T53" fmla="*/ 4000 h 12800"/>
                <a:gd name="T54" fmla="*/ 0 w 12800"/>
                <a:gd name="T55" fmla="*/ 11200 h 12800"/>
                <a:gd name="T56" fmla="*/ 12800 w 12800"/>
                <a:gd name="T57" fmla="*/ 11200 h 12800"/>
                <a:gd name="T58" fmla="*/ 12800 w 12800"/>
                <a:gd name="T59" fmla="*/ 12800 h 12800"/>
                <a:gd name="T60" fmla="*/ 0 w 12800"/>
                <a:gd name="T61" fmla="*/ 12800 h 12800"/>
                <a:gd name="T62" fmla="*/ 0 w 12800"/>
                <a:gd name="T63" fmla="*/ 11200 h 12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00" h="12800">
                  <a:moveTo>
                    <a:pt x="6000" y="0"/>
                  </a:moveTo>
                  <a:lnTo>
                    <a:pt x="6800" y="0"/>
                  </a:lnTo>
                  <a:cubicBezTo>
                    <a:pt x="7242" y="0"/>
                    <a:pt x="7600" y="358"/>
                    <a:pt x="7600" y="800"/>
                  </a:cubicBezTo>
                  <a:lnTo>
                    <a:pt x="7600" y="8800"/>
                  </a:lnTo>
                  <a:cubicBezTo>
                    <a:pt x="7600" y="9242"/>
                    <a:pt x="7242" y="9600"/>
                    <a:pt x="6800" y="9600"/>
                  </a:cubicBezTo>
                  <a:lnTo>
                    <a:pt x="6000" y="9600"/>
                  </a:lnTo>
                  <a:cubicBezTo>
                    <a:pt x="5558" y="9600"/>
                    <a:pt x="5200" y="9242"/>
                    <a:pt x="5200" y="8800"/>
                  </a:cubicBezTo>
                  <a:lnTo>
                    <a:pt x="5200" y="800"/>
                  </a:lnTo>
                  <a:cubicBezTo>
                    <a:pt x="5200" y="358"/>
                    <a:pt x="5558" y="0"/>
                    <a:pt x="6000" y="0"/>
                  </a:cubicBezTo>
                  <a:close/>
                  <a:moveTo>
                    <a:pt x="10400" y="2400"/>
                  </a:moveTo>
                  <a:lnTo>
                    <a:pt x="11200" y="2400"/>
                  </a:lnTo>
                  <a:cubicBezTo>
                    <a:pt x="11642" y="2400"/>
                    <a:pt x="12000" y="2758"/>
                    <a:pt x="12000" y="3200"/>
                  </a:cubicBezTo>
                  <a:lnTo>
                    <a:pt x="12000" y="8800"/>
                  </a:lnTo>
                  <a:cubicBezTo>
                    <a:pt x="12000" y="9242"/>
                    <a:pt x="11642" y="9600"/>
                    <a:pt x="11200" y="9600"/>
                  </a:cubicBezTo>
                  <a:lnTo>
                    <a:pt x="10400" y="9600"/>
                  </a:lnTo>
                  <a:cubicBezTo>
                    <a:pt x="9958" y="9600"/>
                    <a:pt x="9600" y="9242"/>
                    <a:pt x="9600" y="8800"/>
                  </a:cubicBezTo>
                  <a:lnTo>
                    <a:pt x="9600" y="3200"/>
                  </a:lnTo>
                  <a:cubicBezTo>
                    <a:pt x="9600" y="2758"/>
                    <a:pt x="9958" y="2400"/>
                    <a:pt x="10400" y="2400"/>
                  </a:cubicBezTo>
                  <a:close/>
                  <a:moveTo>
                    <a:pt x="1600" y="4000"/>
                  </a:moveTo>
                  <a:lnTo>
                    <a:pt x="2400" y="4000"/>
                  </a:lnTo>
                  <a:cubicBezTo>
                    <a:pt x="2842" y="4000"/>
                    <a:pt x="3200" y="4358"/>
                    <a:pt x="3200" y="4800"/>
                  </a:cubicBezTo>
                  <a:lnTo>
                    <a:pt x="3200" y="8800"/>
                  </a:lnTo>
                  <a:cubicBezTo>
                    <a:pt x="3200" y="9242"/>
                    <a:pt x="2842" y="9600"/>
                    <a:pt x="2400" y="9600"/>
                  </a:cubicBezTo>
                  <a:lnTo>
                    <a:pt x="1600" y="9600"/>
                  </a:lnTo>
                  <a:cubicBezTo>
                    <a:pt x="1158" y="9600"/>
                    <a:pt x="800" y="9242"/>
                    <a:pt x="800" y="8800"/>
                  </a:cubicBezTo>
                  <a:lnTo>
                    <a:pt x="800" y="4800"/>
                  </a:lnTo>
                  <a:cubicBezTo>
                    <a:pt x="800" y="4358"/>
                    <a:pt x="1158" y="4000"/>
                    <a:pt x="1600" y="4000"/>
                  </a:cubicBezTo>
                  <a:close/>
                  <a:moveTo>
                    <a:pt x="0" y="11200"/>
                  </a:moveTo>
                  <a:lnTo>
                    <a:pt x="12800" y="11200"/>
                  </a:lnTo>
                  <a:lnTo>
                    <a:pt x="12800" y="12800"/>
                  </a:lnTo>
                  <a:lnTo>
                    <a:pt x="0" y="12800"/>
                  </a:lnTo>
                  <a:lnTo>
                    <a:pt x="0" y="112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86E2C82E-8CE0-8D0D-4CE0-FF20A083098C}"/>
              </a:ext>
            </a:extLst>
          </p:cNvPr>
          <p:cNvGrpSpPr/>
          <p:nvPr/>
        </p:nvGrpSpPr>
        <p:grpSpPr>
          <a:xfrm>
            <a:off x="9195605" y="3566160"/>
            <a:ext cx="2225040" cy="2623764"/>
            <a:chOff x="9195605" y="3566160"/>
            <a:chExt cx="2225040" cy="2623764"/>
          </a:xfrm>
        </p:grpSpPr>
        <p:sp>
          <p:nvSpPr>
            <p:cNvPr id="32" name="矩形 31">
              <a:extLst>
                <a:ext uri="{FF2B5EF4-FFF2-40B4-BE49-F238E27FC236}">
                  <a16:creationId xmlns:a16="http://schemas.microsoft.com/office/drawing/2014/main" id="{3FCD8867-DEFA-4577-07ED-C778CEE686DD}"/>
                </a:ext>
              </a:extLst>
            </p:cNvPr>
            <p:cNvSpPr/>
            <p:nvPr/>
          </p:nvSpPr>
          <p:spPr>
            <a:xfrm>
              <a:off x="9195605" y="3566160"/>
              <a:ext cx="2225040" cy="2623764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矩形 37">
              <a:extLst>
                <a:ext uri="{FF2B5EF4-FFF2-40B4-BE49-F238E27FC236}">
                  <a16:creationId xmlns:a16="http://schemas.microsoft.com/office/drawing/2014/main" id="{6F149A80-9487-F11D-AF88-8A0726A97E43}"/>
                </a:ext>
              </a:extLst>
            </p:cNvPr>
            <p:cNvSpPr/>
            <p:nvPr/>
          </p:nvSpPr>
          <p:spPr>
            <a:xfrm>
              <a:off x="9314906" y="4562615"/>
              <a:ext cx="1968136" cy="151785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42" name="iconfont-11261-4305953">
              <a:extLst>
                <a:ext uri="{FF2B5EF4-FFF2-40B4-BE49-F238E27FC236}">
                  <a16:creationId xmlns:a16="http://schemas.microsoft.com/office/drawing/2014/main" id="{CD308B49-9BD5-BDA7-36FF-8A813B77DD11}"/>
                </a:ext>
              </a:extLst>
            </p:cNvPr>
            <p:cNvSpPr/>
            <p:nvPr/>
          </p:nvSpPr>
          <p:spPr>
            <a:xfrm>
              <a:off x="10021443" y="3822583"/>
              <a:ext cx="533487" cy="609685"/>
            </a:xfrm>
            <a:custGeom>
              <a:avLst/>
              <a:gdLst>
                <a:gd name="T0" fmla="*/ 7600 w 11200"/>
                <a:gd name="T1" fmla="*/ 12800 h 12800"/>
                <a:gd name="T2" fmla="*/ 4000 w 11200"/>
                <a:gd name="T3" fmla="*/ 9200 h 12800"/>
                <a:gd name="T4" fmla="*/ 7600 w 11200"/>
                <a:gd name="T5" fmla="*/ 5600 h 12800"/>
                <a:gd name="T6" fmla="*/ 11200 w 11200"/>
                <a:gd name="T7" fmla="*/ 9200 h 12800"/>
                <a:gd name="T8" fmla="*/ 7600 w 11200"/>
                <a:gd name="T9" fmla="*/ 12800 h 12800"/>
                <a:gd name="T10" fmla="*/ 7600 w 11200"/>
                <a:gd name="T11" fmla="*/ 7200 h 12800"/>
                <a:gd name="T12" fmla="*/ 5600 w 11200"/>
                <a:gd name="T13" fmla="*/ 9200 h 12800"/>
                <a:gd name="T14" fmla="*/ 7600 w 11200"/>
                <a:gd name="T15" fmla="*/ 11200 h 12800"/>
                <a:gd name="T16" fmla="*/ 9600 w 11200"/>
                <a:gd name="T17" fmla="*/ 9200 h 12800"/>
                <a:gd name="T18" fmla="*/ 7600 w 11200"/>
                <a:gd name="T19" fmla="*/ 7200 h 12800"/>
                <a:gd name="T20" fmla="*/ 8000 w 11200"/>
                <a:gd name="T21" fmla="*/ 10400 h 12800"/>
                <a:gd name="T22" fmla="*/ 7200 w 11200"/>
                <a:gd name="T23" fmla="*/ 10400 h 12800"/>
                <a:gd name="T24" fmla="*/ 7200 w 11200"/>
                <a:gd name="T25" fmla="*/ 9600 h 12800"/>
                <a:gd name="T26" fmla="*/ 6400 w 11200"/>
                <a:gd name="T27" fmla="*/ 9600 h 12800"/>
                <a:gd name="T28" fmla="*/ 6400 w 11200"/>
                <a:gd name="T29" fmla="*/ 8800 h 12800"/>
                <a:gd name="T30" fmla="*/ 7200 w 11200"/>
                <a:gd name="T31" fmla="*/ 8800 h 12800"/>
                <a:gd name="T32" fmla="*/ 7200 w 11200"/>
                <a:gd name="T33" fmla="*/ 8000 h 12800"/>
                <a:gd name="T34" fmla="*/ 8000 w 11200"/>
                <a:gd name="T35" fmla="*/ 8000 h 12800"/>
                <a:gd name="T36" fmla="*/ 8000 w 11200"/>
                <a:gd name="T37" fmla="*/ 8800 h 12800"/>
                <a:gd name="T38" fmla="*/ 8800 w 11200"/>
                <a:gd name="T39" fmla="*/ 8800 h 12800"/>
                <a:gd name="T40" fmla="*/ 8800 w 11200"/>
                <a:gd name="T41" fmla="*/ 9600 h 12800"/>
                <a:gd name="T42" fmla="*/ 8000 w 11200"/>
                <a:gd name="T43" fmla="*/ 9600 h 12800"/>
                <a:gd name="T44" fmla="*/ 8000 w 11200"/>
                <a:gd name="T45" fmla="*/ 10400 h 12800"/>
                <a:gd name="T46" fmla="*/ 9600 w 11200"/>
                <a:gd name="T47" fmla="*/ 4250 h 12800"/>
                <a:gd name="T48" fmla="*/ 9600 w 11200"/>
                <a:gd name="T49" fmla="*/ 5301 h 12800"/>
                <a:gd name="T50" fmla="*/ 9238 w 11200"/>
                <a:gd name="T51" fmla="*/ 5122 h 12800"/>
                <a:gd name="T52" fmla="*/ 9600 w 11200"/>
                <a:gd name="T53" fmla="*/ 4250 h 12800"/>
                <a:gd name="T54" fmla="*/ 8247 w 11200"/>
                <a:gd name="T55" fmla="*/ 4865 h 12800"/>
                <a:gd name="T56" fmla="*/ 7600 w 11200"/>
                <a:gd name="T57" fmla="*/ 4800 h 12800"/>
                <a:gd name="T58" fmla="*/ 5099 w 11200"/>
                <a:gd name="T59" fmla="*/ 5585 h 12800"/>
                <a:gd name="T60" fmla="*/ 4800 w 11200"/>
                <a:gd name="T61" fmla="*/ 5600 h 12800"/>
                <a:gd name="T62" fmla="*/ 0 w 11200"/>
                <a:gd name="T63" fmla="*/ 3200 h 12800"/>
                <a:gd name="T64" fmla="*/ 0 w 11200"/>
                <a:gd name="T65" fmla="*/ 2400 h 12800"/>
                <a:gd name="T66" fmla="*/ 4800 w 11200"/>
                <a:gd name="T67" fmla="*/ 0 h 12800"/>
                <a:gd name="T68" fmla="*/ 9600 w 11200"/>
                <a:gd name="T69" fmla="*/ 2400 h 12800"/>
                <a:gd name="T70" fmla="*/ 9600 w 11200"/>
                <a:gd name="T71" fmla="*/ 3200 h 12800"/>
                <a:gd name="T72" fmla="*/ 8247 w 11200"/>
                <a:gd name="T73" fmla="*/ 4865 h 12800"/>
                <a:gd name="T74" fmla="*/ 4250 w 11200"/>
                <a:gd name="T75" fmla="*/ 6378 h 12800"/>
                <a:gd name="T76" fmla="*/ 3422 w 11200"/>
                <a:gd name="T77" fmla="*/ 7887 h 12800"/>
                <a:gd name="T78" fmla="*/ 0 w 11200"/>
                <a:gd name="T79" fmla="*/ 5600 h 12800"/>
                <a:gd name="T80" fmla="*/ 0 w 11200"/>
                <a:gd name="T81" fmla="*/ 4250 h 12800"/>
                <a:gd name="T82" fmla="*/ 4250 w 11200"/>
                <a:gd name="T83" fmla="*/ 6378 h 12800"/>
                <a:gd name="T84" fmla="*/ 3251 w 11200"/>
                <a:gd name="T85" fmla="*/ 8690 h 12800"/>
                <a:gd name="T86" fmla="*/ 3200 w 11200"/>
                <a:gd name="T87" fmla="*/ 9200 h 12800"/>
                <a:gd name="T88" fmla="*/ 3349 w 11200"/>
                <a:gd name="T89" fmla="*/ 10276 h 12800"/>
                <a:gd name="T90" fmla="*/ 0 w 11200"/>
                <a:gd name="T91" fmla="*/ 8000 h 12800"/>
                <a:gd name="T92" fmla="*/ 0 w 11200"/>
                <a:gd name="T93" fmla="*/ 6650 h 12800"/>
                <a:gd name="T94" fmla="*/ 3251 w 11200"/>
                <a:gd name="T95" fmla="*/ 8690 h 12800"/>
                <a:gd name="T96" fmla="*/ 3670 w 11200"/>
                <a:gd name="T97" fmla="*/ 11142 h 12800"/>
                <a:gd name="T98" fmla="*/ 5065 w 11200"/>
                <a:gd name="T99" fmla="*/ 12787 h 12800"/>
                <a:gd name="T100" fmla="*/ 4800 w 11200"/>
                <a:gd name="T101" fmla="*/ 12800 h 12800"/>
                <a:gd name="T102" fmla="*/ 0 w 11200"/>
                <a:gd name="T103" fmla="*/ 10400 h 12800"/>
                <a:gd name="T104" fmla="*/ 0 w 11200"/>
                <a:gd name="T105" fmla="*/ 9050 h 12800"/>
                <a:gd name="T106" fmla="*/ 3670 w 11200"/>
                <a:gd name="T107" fmla="*/ 11142 h 12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200" h="12800">
                  <a:moveTo>
                    <a:pt x="7600" y="12800"/>
                  </a:moveTo>
                  <a:cubicBezTo>
                    <a:pt x="5612" y="12800"/>
                    <a:pt x="4000" y="11188"/>
                    <a:pt x="4000" y="9200"/>
                  </a:cubicBezTo>
                  <a:cubicBezTo>
                    <a:pt x="4000" y="7212"/>
                    <a:pt x="5612" y="5600"/>
                    <a:pt x="7600" y="5600"/>
                  </a:cubicBezTo>
                  <a:cubicBezTo>
                    <a:pt x="9588" y="5600"/>
                    <a:pt x="11200" y="7212"/>
                    <a:pt x="11200" y="9200"/>
                  </a:cubicBezTo>
                  <a:cubicBezTo>
                    <a:pt x="11200" y="11188"/>
                    <a:pt x="9588" y="12800"/>
                    <a:pt x="7600" y="12800"/>
                  </a:cubicBezTo>
                  <a:close/>
                  <a:moveTo>
                    <a:pt x="7600" y="7200"/>
                  </a:moveTo>
                  <a:cubicBezTo>
                    <a:pt x="6495" y="7200"/>
                    <a:pt x="5600" y="8095"/>
                    <a:pt x="5600" y="9200"/>
                  </a:cubicBezTo>
                  <a:cubicBezTo>
                    <a:pt x="5600" y="10305"/>
                    <a:pt x="6495" y="11200"/>
                    <a:pt x="7600" y="11200"/>
                  </a:cubicBezTo>
                  <a:cubicBezTo>
                    <a:pt x="8705" y="11200"/>
                    <a:pt x="9600" y="10305"/>
                    <a:pt x="9600" y="9200"/>
                  </a:cubicBezTo>
                  <a:cubicBezTo>
                    <a:pt x="9600" y="8095"/>
                    <a:pt x="8705" y="7200"/>
                    <a:pt x="7600" y="7200"/>
                  </a:cubicBezTo>
                  <a:close/>
                  <a:moveTo>
                    <a:pt x="8000" y="10400"/>
                  </a:moveTo>
                  <a:lnTo>
                    <a:pt x="7200" y="10400"/>
                  </a:lnTo>
                  <a:lnTo>
                    <a:pt x="7200" y="9600"/>
                  </a:lnTo>
                  <a:lnTo>
                    <a:pt x="6400" y="9600"/>
                  </a:lnTo>
                  <a:lnTo>
                    <a:pt x="6400" y="8800"/>
                  </a:lnTo>
                  <a:lnTo>
                    <a:pt x="7200" y="8800"/>
                  </a:lnTo>
                  <a:lnTo>
                    <a:pt x="7200" y="8000"/>
                  </a:lnTo>
                  <a:lnTo>
                    <a:pt x="8000" y="8000"/>
                  </a:lnTo>
                  <a:lnTo>
                    <a:pt x="8000" y="8800"/>
                  </a:lnTo>
                  <a:lnTo>
                    <a:pt x="8800" y="8800"/>
                  </a:lnTo>
                  <a:lnTo>
                    <a:pt x="8800" y="9600"/>
                  </a:lnTo>
                  <a:lnTo>
                    <a:pt x="8000" y="9600"/>
                  </a:lnTo>
                  <a:lnTo>
                    <a:pt x="8000" y="10400"/>
                  </a:lnTo>
                  <a:close/>
                  <a:moveTo>
                    <a:pt x="9600" y="4250"/>
                  </a:moveTo>
                  <a:lnTo>
                    <a:pt x="9600" y="5301"/>
                  </a:lnTo>
                  <a:cubicBezTo>
                    <a:pt x="9480" y="5239"/>
                    <a:pt x="9364" y="5173"/>
                    <a:pt x="9238" y="5122"/>
                  </a:cubicBezTo>
                  <a:cubicBezTo>
                    <a:pt x="9469" y="4864"/>
                    <a:pt x="9600" y="4573"/>
                    <a:pt x="9600" y="4250"/>
                  </a:cubicBezTo>
                  <a:close/>
                  <a:moveTo>
                    <a:pt x="8247" y="4865"/>
                  </a:moveTo>
                  <a:cubicBezTo>
                    <a:pt x="8034" y="4834"/>
                    <a:pt x="7822" y="4800"/>
                    <a:pt x="7600" y="4800"/>
                  </a:cubicBezTo>
                  <a:cubicBezTo>
                    <a:pt x="6706" y="4800"/>
                    <a:pt x="5833" y="5074"/>
                    <a:pt x="5099" y="5585"/>
                  </a:cubicBezTo>
                  <a:cubicBezTo>
                    <a:pt x="4998" y="5588"/>
                    <a:pt x="4902" y="5600"/>
                    <a:pt x="4800" y="5600"/>
                  </a:cubicBezTo>
                  <a:cubicBezTo>
                    <a:pt x="2150" y="5600"/>
                    <a:pt x="0" y="4526"/>
                    <a:pt x="0" y="3200"/>
                  </a:cubicBezTo>
                  <a:lnTo>
                    <a:pt x="0" y="2400"/>
                  </a:lnTo>
                  <a:cubicBezTo>
                    <a:pt x="0" y="1074"/>
                    <a:pt x="2150" y="0"/>
                    <a:pt x="4800" y="0"/>
                  </a:cubicBezTo>
                  <a:cubicBezTo>
                    <a:pt x="7450" y="0"/>
                    <a:pt x="9600" y="1074"/>
                    <a:pt x="9600" y="2400"/>
                  </a:cubicBezTo>
                  <a:lnTo>
                    <a:pt x="9600" y="3200"/>
                  </a:lnTo>
                  <a:cubicBezTo>
                    <a:pt x="9600" y="3848"/>
                    <a:pt x="9082" y="4434"/>
                    <a:pt x="8247" y="4865"/>
                  </a:cubicBezTo>
                  <a:close/>
                  <a:moveTo>
                    <a:pt x="4250" y="6378"/>
                  </a:moveTo>
                  <a:cubicBezTo>
                    <a:pt x="3876" y="6822"/>
                    <a:pt x="3595" y="7334"/>
                    <a:pt x="3422" y="7887"/>
                  </a:cubicBezTo>
                  <a:cubicBezTo>
                    <a:pt x="1448" y="7590"/>
                    <a:pt x="0" y="6684"/>
                    <a:pt x="0" y="5600"/>
                  </a:cubicBezTo>
                  <a:lnTo>
                    <a:pt x="0" y="4250"/>
                  </a:lnTo>
                  <a:cubicBezTo>
                    <a:pt x="0" y="5482"/>
                    <a:pt x="1861" y="6271"/>
                    <a:pt x="4250" y="6378"/>
                  </a:cubicBezTo>
                  <a:close/>
                  <a:moveTo>
                    <a:pt x="3251" y="8690"/>
                  </a:moveTo>
                  <a:cubicBezTo>
                    <a:pt x="3231" y="8859"/>
                    <a:pt x="3200" y="9025"/>
                    <a:pt x="3200" y="9200"/>
                  </a:cubicBezTo>
                  <a:cubicBezTo>
                    <a:pt x="3200" y="9574"/>
                    <a:pt x="3261" y="9930"/>
                    <a:pt x="3349" y="10276"/>
                  </a:cubicBezTo>
                  <a:cubicBezTo>
                    <a:pt x="1412" y="9967"/>
                    <a:pt x="0" y="9071"/>
                    <a:pt x="0" y="8000"/>
                  </a:cubicBezTo>
                  <a:lnTo>
                    <a:pt x="0" y="6650"/>
                  </a:lnTo>
                  <a:cubicBezTo>
                    <a:pt x="0" y="7703"/>
                    <a:pt x="1365" y="8431"/>
                    <a:pt x="3251" y="8690"/>
                  </a:cubicBezTo>
                  <a:close/>
                  <a:moveTo>
                    <a:pt x="3670" y="11142"/>
                  </a:moveTo>
                  <a:cubicBezTo>
                    <a:pt x="3996" y="11799"/>
                    <a:pt x="4471" y="12366"/>
                    <a:pt x="5065" y="12787"/>
                  </a:cubicBezTo>
                  <a:cubicBezTo>
                    <a:pt x="4976" y="12789"/>
                    <a:pt x="4890" y="12800"/>
                    <a:pt x="4800" y="12800"/>
                  </a:cubicBezTo>
                  <a:cubicBezTo>
                    <a:pt x="2150" y="12800"/>
                    <a:pt x="0" y="11726"/>
                    <a:pt x="0" y="10400"/>
                  </a:cubicBezTo>
                  <a:lnTo>
                    <a:pt x="0" y="9050"/>
                  </a:lnTo>
                  <a:cubicBezTo>
                    <a:pt x="0" y="10180"/>
                    <a:pt x="1567" y="10941"/>
                    <a:pt x="3670" y="1114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2B7C1DA8-B7C5-3C1A-FBF7-1AC44D92254E}"/>
              </a:ext>
            </a:extLst>
          </p:cNvPr>
          <p:cNvGrpSpPr/>
          <p:nvPr/>
        </p:nvGrpSpPr>
        <p:grpSpPr>
          <a:xfrm>
            <a:off x="626623" y="1958576"/>
            <a:ext cx="3012781" cy="4231348"/>
            <a:chOff x="857374" y="1958576"/>
            <a:chExt cx="3012781" cy="4231348"/>
          </a:xfrm>
        </p:grpSpPr>
        <p:sp>
          <p:nvSpPr>
            <p:cNvPr id="29" name="矩形 28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<a:extLst>
                <a:ext uri="{FF2B5EF4-FFF2-40B4-BE49-F238E27FC236}">
                  <a16:creationId xmlns:a16="http://schemas.microsoft.com/office/drawing/2014/main" id="{EC897ED2-0AA8-809C-BD2B-C958044578CF}"/>
                </a:ext>
              </a:extLst>
            </p:cNvPr>
            <p:cNvSpPr/>
            <p:nvPr/>
          </p:nvSpPr>
          <p:spPr>
            <a:xfrm>
              <a:off x="857374" y="1958576"/>
              <a:ext cx="3012781" cy="4231348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ffectLst>
              <a:outerShdw blurRad="12700" dist="25400" dir="8100000" algn="tr" rotWithShape="0">
                <a:prstClr val="black">
                  <a:alpha val="6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47" name="图片 46">
              <a:extLst>
                <a:ext uri="{FF2B5EF4-FFF2-40B4-BE49-F238E27FC236}">
                  <a16:creationId xmlns:a16="http://schemas.microsoft.com/office/drawing/2014/main" id="{1E4045E1-F177-85BD-31B6-9B24EA8F5D9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55897" y="2345028"/>
              <a:ext cx="2456480" cy="3662239"/>
            </a:xfrm>
            <a:custGeom>
              <a:avLst/>
              <a:gdLst>
                <a:gd name="connsiteX0" fmla="*/ 0 w 2456480"/>
                <a:gd name="connsiteY0" fmla="*/ 0 h 3662239"/>
                <a:gd name="connsiteX1" fmla="*/ 2456480 w 2456480"/>
                <a:gd name="connsiteY1" fmla="*/ 0 h 3662239"/>
                <a:gd name="connsiteX2" fmla="*/ 2456480 w 2456480"/>
                <a:gd name="connsiteY2" fmla="*/ 3662239 h 3662239"/>
                <a:gd name="connsiteX3" fmla="*/ 0 w 2456480"/>
                <a:gd name="connsiteY3" fmla="*/ 3662239 h 3662239"/>
                <a:gd name="connsiteX4" fmla="*/ 0 w 2456480"/>
                <a:gd name="connsiteY4" fmla="*/ 0 h 366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56480" h="3662239">
                  <a:moveTo>
                    <a:pt x="0" y="0"/>
                  </a:moveTo>
                  <a:lnTo>
                    <a:pt x="2456480" y="0"/>
                  </a:lnTo>
                  <a:lnTo>
                    <a:pt x="2456480" y="3662239"/>
                  </a:lnTo>
                  <a:lnTo>
                    <a:pt x="0" y="3662239"/>
                  </a:lnTo>
                  <a:lnTo>
                    <a:pt x="0" y="0"/>
                  </a:lnTo>
                  <a:close/>
                </a:path>
              </a:pathLst>
            </a:custGeom>
          </p:spPr>
        </p:pic>
      </p:grpSp>
      <p:sp>
        <p:nvSpPr>
          <p:cNvPr id="30" name="文本框 29">
            <a:extLst>
              <a:ext uri="{FF2B5EF4-FFF2-40B4-BE49-F238E27FC236}">
                <a16:creationId xmlns:a16="http://schemas.microsoft.com/office/drawing/2014/main" id="{D4B59CAD-06C6-1396-CFDF-3F8E664431CF}"/>
              </a:ext>
            </a:extLst>
          </p:cNvPr>
          <p:cNvSpPr txBox="1"/>
          <p:nvPr/>
        </p:nvSpPr>
        <p:spPr>
          <a:xfrm>
            <a:off x="441088" y="528199"/>
            <a:ext cx="31148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r>
              <a:rPr lang="en-US" altLang="zh-CN" sz="28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2800" spc="0" dirty="0">
              <a:solidFill>
                <a:schemeClr val="accent6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41237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6">
            <a:extLst>
              <a:ext uri="{FF2B5EF4-FFF2-40B4-BE49-F238E27FC236}">
                <a16:creationId xmlns:a16="http://schemas.microsoft.com/office/drawing/2014/main" id="{D289811C-C7DB-E21F-9A99-32705B463B13}"/>
              </a:ext>
            </a:extLst>
          </p:cNvPr>
          <p:cNvSpPr/>
          <p:nvPr/>
        </p:nvSpPr>
        <p:spPr>
          <a:xfrm>
            <a:off x="412133" y="3323590"/>
            <a:ext cx="11395075" cy="1706880"/>
          </a:xfrm>
          <a:custGeom>
            <a:avLst/>
            <a:gdLst>
              <a:gd name="connisteX0" fmla="*/ 0 w 10661015"/>
              <a:gd name="connsiteY0" fmla="*/ 1706654 h 1706654"/>
              <a:gd name="connisteX1" fmla="*/ 1390650 w 10661015"/>
              <a:gd name="connsiteY1" fmla="*/ 811939 h 1706654"/>
              <a:gd name="connisteX2" fmla="*/ 3190875 w 10661015"/>
              <a:gd name="connsiteY2" fmla="*/ 1652679 h 1706654"/>
              <a:gd name="connisteX3" fmla="*/ 5001895 w 10661015"/>
              <a:gd name="connsiteY3" fmla="*/ 402364 h 1706654"/>
              <a:gd name="connisteX4" fmla="*/ 6694170 w 10661015"/>
              <a:gd name="connsiteY4" fmla="*/ 1490754 h 1706654"/>
              <a:gd name="connisteX5" fmla="*/ 8591550 w 10661015"/>
              <a:gd name="connsiteY5" fmla="*/ 3584 h 1706654"/>
              <a:gd name="connisteX6" fmla="*/ 10661015 w 10661015"/>
              <a:gd name="connsiteY6" fmla="*/ 1145949 h 1706654"/>
            </a:gdLst>
            <a:ahLst/>
            <a:cxnLst>
              <a:cxn ang="0">
                <a:pos x="connisteX0" y="connsiteY0"/>
              </a:cxn>
              <a:cxn ang="0">
                <a:pos x="connisteX1" y="connsiteY1"/>
              </a:cxn>
              <a:cxn ang="0">
                <a:pos x="connisteX2" y="connsiteY2"/>
              </a:cxn>
              <a:cxn ang="0">
                <a:pos x="connisteX3" y="connsiteY3"/>
              </a:cxn>
              <a:cxn ang="0">
                <a:pos x="connisteX4" y="connsiteY4"/>
              </a:cxn>
              <a:cxn ang="0">
                <a:pos x="connisteX5" y="connsiteY5"/>
              </a:cxn>
              <a:cxn ang="0">
                <a:pos x="connisteX6" y="connsiteY6"/>
              </a:cxn>
            </a:cxnLst>
            <a:rect l="l" t="t" r="r" b="b"/>
            <a:pathLst>
              <a:path w="10661015" h="1706654">
                <a:moveTo>
                  <a:pt x="0" y="1706654"/>
                </a:moveTo>
                <a:cubicBezTo>
                  <a:pt x="241935" y="1511074"/>
                  <a:pt x="752475" y="822734"/>
                  <a:pt x="1390650" y="811939"/>
                </a:cubicBezTo>
                <a:cubicBezTo>
                  <a:pt x="2028825" y="801144"/>
                  <a:pt x="2468880" y="1734594"/>
                  <a:pt x="3190875" y="1652679"/>
                </a:cubicBezTo>
                <a:cubicBezTo>
                  <a:pt x="3912870" y="1570764"/>
                  <a:pt x="4301490" y="434749"/>
                  <a:pt x="5001895" y="402364"/>
                </a:cubicBezTo>
                <a:cubicBezTo>
                  <a:pt x="5702300" y="369979"/>
                  <a:pt x="5975985" y="1570764"/>
                  <a:pt x="6694170" y="1490754"/>
                </a:cubicBezTo>
                <a:cubicBezTo>
                  <a:pt x="7412355" y="1410744"/>
                  <a:pt x="7798435" y="72799"/>
                  <a:pt x="8591550" y="3584"/>
                </a:cubicBezTo>
                <a:cubicBezTo>
                  <a:pt x="9384665" y="-65631"/>
                  <a:pt x="10285095" y="887504"/>
                  <a:pt x="10661015" y="1145949"/>
                </a:cubicBezTo>
              </a:path>
            </a:pathLst>
          </a:cu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4083B362-2020-4322-1FD6-40D63B6A6918}"/>
              </a:ext>
            </a:extLst>
          </p:cNvPr>
          <p:cNvGrpSpPr/>
          <p:nvPr/>
        </p:nvGrpSpPr>
        <p:grpSpPr>
          <a:xfrm>
            <a:off x="1662448" y="3999865"/>
            <a:ext cx="355600" cy="355600"/>
            <a:chOff x="3038" y="3319"/>
            <a:chExt cx="560" cy="560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D1127D40-9990-A7C5-0B46-487ABA5FF760}"/>
                </a:ext>
              </a:extLst>
            </p:cNvPr>
            <p:cNvSpPr/>
            <p:nvPr/>
          </p:nvSpPr>
          <p:spPr>
            <a:xfrm>
              <a:off x="3038" y="3319"/>
              <a:ext cx="560" cy="56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633A6926-3D82-4C59-0CA3-4A45DC702E08}"/>
                </a:ext>
              </a:extLst>
            </p:cNvPr>
            <p:cNvSpPr/>
            <p:nvPr/>
          </p:nvSpPr>
          <p:spPr>
            <a:xfrm>
              <a:off x="3258" y="3539"/>
              <a:ext cx="119" cy="1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A7F4AAB3-EAFC-F006-654A-39FF1C755925}"/>
              </a:ext>
            </a:extLst>
          </p:cNvPr>
          <p:cNvGrpSpPr/>
          <p:nvPr/>
        </p:nvGrpSpPr>
        <p:grpSpPr>
          <a:xfrm>
            <a:off x="4424072" y="4355465"/>
            <a:ext cx="355600" cy="355600"/>
            <a:chOff x="3038" y="3319"/>
            <a:chExt cx="560" cy="560"/>
          </a:xfrm>
        </p:grpSpPr>
        <p:sp>
          <p:nvSpPr>
            <p:cNvPr id="9" name="椭圆 8">
              <a:extLst>
                <a:ext uri="{FF2B5EF4-FFF2-40B4-BE49-F238E27FC236}">
                  <a16:creationId xmlns:a16="http://schemas.microsoft.com/office/drawing/2014/main" id="{F8DDE652-33F2-87AB-59D9-B5DB6698E78A}"/>
                </a:ext>
              </a:extLst>
            </p:cNvPr>
            <p:cNvSpPr/>
            <p:nvPr/>
          </p:nvSpPr>
          <p:spPr>
            <a:xfrm>
              <a:off x="3038" y="3319"/>
              <a:ext cx="560" cy="56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椭圆 9">
              <a:extLst>
                <a:ext uri="{FF2B5EF4-FFF2-40B4-BE49-F238E27FC236}">
                  <a16:creationId xmlns:a16="http://schemas.microsoft.com/office/drawing/2014/main" id="{7DF6D0D2-7407-666D-452D-85423477DE2F}"/>
                </a:ext>
              </a:extLst>
            </p:cNvPr>
            <p:cNvSpPr/>
            <p:nvPr/>
          </p:nvSpPr>
          <p:spPr>
            <a:xfrm>
              <a:off x="3258" y="3539"/>
              <a:ext cx="119" cy="1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C229A919-C60E-F3AF-83BC-0FA7A1FF8776}"/>
              </a:ext>
            </a:extLst>
          </p:cNvPr>
          <p:cNvGrpSpPr/>
          <p:nvPr/>
        </p:nvGrpSpPr>
        <p:grpSpPr>
          <a:xfrm>
            <a:off x="893645" y="1638825"/>
            <a:ext cx="1968136" cy="2014547"/>
            <a:chOff x="893645" y="1638825"/>
            <a:chExt cx="1968136" cy="2014547"/>
          </a:xfrm>
        </p:grpSpPr>
        <p:sp>
          <p:nvSpPr>
            <p:cNvPr id="55" name="矩形 54">
              <a:extLst>
                <a:ext uri="{FF2B5EF4-FFF2-40B4-BE49-F238E27FC236}">
                  <a16:creationId xmlns:a16="http://schemas.microsoft.com/office/drawing/2014/main" id="{B51F8136-363B-7C26-C1C4-006138003AAF}"/>
                </a:ext>
              </a:extLst>
            </p:cNvPr>
            <p:cNvSpPr/>
            <p:nvPr/>
          </p:nvSpPr>
          <p:spPr>
            <a:xfrm>
              <a:off x="893645" y="2135521"/>
              <a:ext cx="1968136" cy="151785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7A6268F4-7657-93BE-EFE4-4B0CB7E96056}"/>
                </a:ext>
              </a:extLst>
            </p:cNvPr>
            <p:cNvSpPr txBox="1"/>
            <p:nvPr/>
          </p:nvSpPr>
          <p:spPr>
            <a:xfrm>
              <a:off x="944180" y="1638825"/>
              <a:ext cx="186706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400" spc="0" dirty="0">
                  <a:solidFill>
                    <a:schemeClr val="tx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400" spc="0" dirty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6E68505D-723D-9875-A68F-A2A856BFE92E}"/>
              </a:ext>
            </a:extLst>
          </p:cNvPr>
          <p:cNvGrpSpPr/>
          <p:nvPr/>
        </p:nvGrpSpPr>
        <p:grpSpPr>
          <a:xfrm>
            <a:off x="4811127" y="1369776"/>
            <a:ext cx="1968136" cy="2014547"/>
            <a:chOff x="4811127" y="1369776"/>
            <a:chExt cx="1968136" cy="2014547"/>
          </a:xfrm>
        </p:grpSpPr>
        <p:sp>
          <p:nvSpPr>
            <p:cNvPr id="57" name="矩形 56">
              <a:extLst>
                <a:ext uri="{FF2B5EF4-FFF2-40B4-BE49-F238E27FC236}">
                  <a16:creationId xmlns:a16="http://schemas.microsoft.com/office/drawing/2014/main" id="{85CB1322-44DE-F71C-63B4-7B19D9C7730F}"/>
                </a:ext>
              </a:extLst>
            </p:cNvPr>
            <p:cNvSpPr/>
            <p:nvPr/>
          </p:nvSpPr>
          <p:spPr>
            <a:xfrm>
              <a:off x="4811127" y="1866472"/>
              <a:ext cx="1968136" cy="151785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CF0D5868-21A3-EF7F-EE1D-A13B74B26CFB}"/>
                </a:ext>
              </a:extLst>
            </p:cNvPr>
            <p:cNvSpPr txBox="1"/>
            <p:nvPr/>
          </p:nvSpPr>
          <p:spPr>
            <a:xfrm>
              <a:off x="4861662" y="1369776"/>
              <a:ext cx="186706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400" spc="0" dirty="0">
                  <a:solidFill>
                    <a:schemeClr val="tx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400" spc="0" dirty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52ACA714-90CD-A110-625E-186026FEC515}"/>
              </a:ext>
            </a:extLst>
          </p:cNvPr>
          <p:cNvGrpSpPr/>
          <p:nvPr/>
        </p:nvGrpSpPr>
        <p:grpSpPr>
          <a:xfrm>
            <a:off x="8623500" y="1127026"/>
            <a:ext cx="1968136" cy="2014547"/>
            <a:chOff x="8623500" y="1127026"/>
            <a:chExt cx="1968136" cy="2014547"/>
          </a:xfrm>
        </p:grpSpPr>
        <p:sp>
          <p:nvSpPr>
            <p:cNvPr id="59" name="矩形 58">
              <a:extLst>
                <a:ext uri="{FF2B5EF4-FFF2-40B4-BE49-F238E27FC236}">
                  <a16:creationId xmlns:a16="http://schemas.microsoft.com/office/drawing/2014/main" id="{62885999-2C29-69F8-FED3-553AA7E60829}"/>
                </a:ext>
              </a:extLst>
            </p:cNvPr>
            <p:cNvSpPr/>
            <p:nvPr/>
          </p:nvSpPr>
          <p:spPr>
            <a:xfrm>
              <a:off x="8623500" y="1623722"/>
              <a:ext cx="1968136" cy="151785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60" name="文本框 59">
              <a:extLst>
                <a:ext uri="{FF2B5EF4-FFF2-40B4-BE49-F238E27FC236}">
                  <a16:creationId xmlns:a16="http://schemas.microsoft.com/office/drawing/2014/main" id="{210C51C3-11FD-0775-3457-73E6D4489FBC}"/>
                </a:ext>
              </a:extLst>
            </p:cNvPr>
            <p:cNvSpPr txBox="1"/>
            <p:nvPr/>
          </p:nvSpPr>
          <p:spPr>
            <a:xfrm>
              <a:off x="8674035" y="1127026"/>
              <a:ext cx="186706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400" spc="0" dirty="0">
                  <a:solidFill>
                    <a:schemeClr val="tx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400" spc="0" dirty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90C24A4A-0913-9995-65C1-8E74C9598593}"/>
              </a:ext>
            </a:extLst>
          </p:cNvPr>
          <p:cNvGrpSpPr/>
          <p:nvPr/>
        </p:nvGrpSpPr>
        <p:grpSpPr>
          <a:xfrm>
            <a:off x="7424167" y="4700688"/>
            <a:ext cx="1968136" cy="2017732"/>
            <a:chOff x="7424167" y="4700688"/>
            <a:chExt cx="1968136" cy="2017732"/>
          </a:xfrm>
        </p:grpSpPr>
        <p:sp>
          <p:nvSpPr>
            <p:cNvPr id="62" name="矩形 61">
              <a:extLst>
                <a:ext uri="{FF2B5EF4-FFF2-40B4-BE49-F238E27FC236}">
                  <a16:creationId xmlns:a16="http://schemas.microsoft.com/office/drawing/2014/main" id="{F6ADD867-6895-D383-0EB5-9870D887C045}"/>
                </a:ext>
              </a:extLst>
            </p:cNvPr>
            <p:cNvSpPr/>
            <p:nvPr/>
          </p:nvSpPr>
          <p:spPr>
            <a:xfrm>
              <a:off x="7424167" y="4700688"/>
              <a:ext cx="1968136" cy="151785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F808E2A9-97B3-7B20-0D8B-51418B997EFC}"/>
                </a:ext>
              </a:extLst>
            </p:cNvPr>
            <p:cNvSpPr txBox="1"/>
            <p:nvPr/>
          </p:nvSpPr>
          <p:spPr>
            <a:xfrm>
              <a:off x="7474702" y="6256755"/>
              <a:ext cx="186706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400" spc="0" dirty="0">
                  <a:solidFill>
                    <a:schemeClr val="tx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400" spc="0" dirty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64F4AA85-48CB-ED86-7787-2CBD2A2B2235}"/>
              </a:ext>
            </a:extLst>
          </p:cNvPr>
          <p:cNvGrpSpPr/>
          <p:nvPr/>
        </p:nvGrpSpPr>
        <p:grpSpPr>
          <a:xfrm>
            <a:off x="3617486" y="4700687"/>
            <a:ext cx="1968136" cy="2017733"/>
            <a:chOff x="3617486" y="4700687"/>
            <a:chExt cx="1968136" cy="2017733"/>
          </a:xfrm>
        </p:grpSpPr>
        <p:sp>
          <p:nvSpPr>
            <p:cNvPr id="61" name="矩形 60">
              <a:extLst>
                <a:ext uri="{FF2B5EF4-FFF2-40B4-BE49-F238E27FC236}">
                  <a16:creationId xmlns:a16="http://schemas.microsoft.com/office/drawing/2014/main" id="{8442BB78-DF2A-ADD2-3133-56F755BC5729}"/>
                </a:ext>
              </a:extLst>
            </p:cNvPr>
            <p:cNvSpPr/>
            <p:nvPr/>
          </p:nvSpPr>
          <p:spPr>
            <a:xfrm>
              <a:off x="3617486" y="4700687"/>
              <a:ext cx="1968136" cy="151785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64" name="文本框 63">
              <a:extLst>
                <a:ext uri="{FF2B5EF4-FFF2-40B4-BE49-F238E27FC236}">
                  <a16:creationId xmlns:a16="http://schemas.microsoft.com/office/drawing/2014/main" id="{6BDAC638-C8D2-7D41-6D8F-B8EDE064F9A0}"/>
                </a:ext>
              </a:extLst>
            </p:cNvPr>
            <p:cNvSpPr txBox="1"/>
            <p:nvPr/>
          </p:nvSpPr>
          <p:spPr>
            <a:xfrm>
              <a:off x="3668021" y="6256755"/>
              <a:ext cx="186706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400" spc="0" dirty="0">
                  <a:solidFill>
                    <a:schemeClr val="tx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400" spc="0" dirty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5" name="组合 64">
            <a:extLst>
              <a:ext uri="{FF2B5EF4-FFF2-40B4-BE49-F238E27FC236}">
                <a16:creationId xmlns:a16="http://schemas.microsoft.com/office/drawing/2014/main" id="{3311AFF3-E756-C1A7-59D9-924B95CBF94A}"/>
              </a:ext>
            </a:extLst>
          </p:cNvPr>
          <p:cNvGrpSpPr/>
          <p:nvPr/>
        </p:nvGrpSpPr>
        <p:grpSpPr>
          <a:xfrm flipH="1">
            <a:off x="1068770" y="5054046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66" name="流程图: 接点 65">
              <a:extLst>
                <a:ext uri="{FF2B5EF4-FFF2-40B4-BE49-F238E27FC236}">
                  <a16:creationId xmlns:a16="http://schemas.microsoft.com/office/drawing/2014/main" id="{50FA3A7D-A7C7-864C-CD9D-1242A6F4B385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" name="流程图: 接点 66">
              <a:extLst>
                <a:ext uri="{FF2B5EF4-FFF2-40B4-BE49-F238E27FC236}">
                  <a16:creationId xmlns:a16="http://schemas.microsoft.com/office/drawing/2014/main" id="{328B3B1B-CD54-4688-E6E8-7B49E6EAD3A8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" name="流程图: 接点 67">
              <a:extLst>
                <a:ext uri="{FF2B5EF4-FFF2-40B4-BE49-F238E27FC236}">
                  <a16:creationId xmlns:a16="http://schemas.microsoft.com/office/drawing/2014/main" id="{68E39DE4-C0E4-F08B-526F-AA42EA794C9D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流程图: 接点 68">
              <a:extLst>
                <a:ext uri="{FF2B5EF4-FFF2-40B4-BE49-F238E27FC236}">
                  <a16:creationId xmlns:a16="http://schemas.microsoft.com/office/drawing/2014/main" id="{4931AD65-1C9C-0C9D-3FA1-F56767297E74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流程图: 接点 69">
              <a:extLst>
                <a:ext uri="{FF2B5EF4-FFF2-40B4-BE49-F238E27FC236}">
                  <a16:creationId xmlns:a16="http://schemas.microsoft.com/office/drawing/2014/main" id="{5C473B25-32A9-412C-7648-FCD175C7D2B7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流程图: 接点 70">
              <a:extLst>
                <a:ext uri="{FF2B5EF4-FFF2-40B4-BE49-F238E27FC236}">
                  <a16:creationId xmlns:a16="http://schemas.microsoft.com/office/drawing/2014/main" id="{992FDC0A-C791-3818-F3A3-820B0DB62EEA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" name="流程图: 接点 71">
              <a:extLst>
                <a:ext uri="{FF2B5EF4-FFF2-40B4-BE49-F238E27FC236}">
                  <a16:creationId xmlns:a16="http://schemas.microsoft.com/office/drawing/2014/main" id="{8D7A3B58-8E39-9ECD-43C7-BD90F0616E13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流程图: 接点 72">
              <a:extLst>
                <a:ext uri="{FF2B5EF4-FFF2-40B4-BE49-F238E27FC236}">
                  <a16:creationId xmlns:a16="http://schemas.microsoft.com/office/drawing/2014/main" id="{2C81A129-35EE-7CE7-6351-7EE285401BC2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流程图: 接点 73">
              <a:extLst>
                <a:ext uri="{FF2B5EF4-FFF2-40B4-BE49-F238E27FC236}">
                  <a16:creationId xmlns:a16="http://schemas.microsoft.com/office/drawing/2014/main" id="{7BB75F79-0648-299A-0552-B2D940100C96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" name="流程图: 接点 74">
              <a:extLst>
                <a:ext uri="{FF2B5EF4-FFF2-40B4-BE49-F238E27FC236}">
                  <a16:creationId xmlns:a16="http://schemas.microsoft.com/office/drawing/2014/main" id="{F0782B48-8FCD-A1FD-F336-99506ED73133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流程图: 接点 75">
              <a:extLst>
                <a:ext uri="{FF2B5EF4-FFF2-40B4-BE49-F238E27FC236}">
                  <a16:creationId xmlns:a16="http://schemas.microsoft.com/office/drawing/2014/main" id="{70BD8D39-268A-662B-44CB-595CF1CD731D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流程图: 接点 76">
              <a:extLst>
                <a:ext uri="{FF2B5EF4-FFF2-40B4-BE49-F238E27FC236}">
                  <a16:creationId xmlns:a16="http://schemas.microsoft.com/office/drawing/2014/main" id="{96C541D0-1CC7-3015-30A7-DCD86C5FEC60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流程图: 接点 77">
              <a:extLst>
                <a:ext uri="{FF2B5EF4-FFF2-40B4-BE49-F238E27FC236}">
                  <a16:creationId xmlns:a16="http://schemas.microsoft.com/office/drawing/2014/main" id="{7A0DFD07-6E7D-1A5F-0878-0A0850CD38C4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流程图: 接点 78">
              <a:extLst>
                <a:ext uri="{FF2B5EF4-FFF2-40B4-BE49-F238E27FC236}">
                  <a16:creationId xmlns:a16="http://schemas.microsoft.com/office/drawing/2014/main" id="{A329A397-CCF3-C337-F774-448649EFBB65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流程图: 接点 79">
              <a:extLst>
                <a:ext uri="{FF2B5EF4-FFF2-40B4-BE49-F238E27FC236}">
                  <a16:creationId xmlns:a16="http://schemas.microsoft.com/office/drawing/2014/main" id="{3E9C5F01-BE52-4450-7674-008E33CA41CC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流程图: 接点 80">
              <a:extLst>
                <a:ext uri="{FF2B5EF4-FFF2-40B4-BE49-F238E27FC236}">
                  <a16:creationId xmlns:a16="http://schemas.microsoft.com/office/drawing/2014/main" id="{8601F7EE-42C3-84F2-5F90-0F3F84C01482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流程图: 接点 81">
              <a:extLst>
                <a:ext uri="{FF2B5EF4-FFF2-40B4-BE49-F238E27FC236}">
                  <a16:creationId xmlns:a16="http://schemas.microsoft.com/office/drawing/2014/main" id="{1EE5DE23-BA21-DC91-73F5-79896ED6E86C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" name="流程图: 接点 82">
              <a:extLst>
                <a:ext uri="{FF2B5EF4-FFF2-40B4-BE49-F238E27FC236}">
                  <a16:creationId xmlns:a16="http://schemas.microsoft.com/office/drawing/2014/main" id="{D0C6DBA0-0F1B-DA02-CB5D-46E18F98A16F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流程图: 接点 83">
              <a:extLst>
                <a:ext uri="{FF2B5EF4-FFF2-40B4-BE49-F238E27FC236}">
                  <a16:creationId xmlns:a16="http://schemas.microsoft.com/office/drawing/2014/main" id="{A2914EED-B101-B16D-A2A2-56053B4AB092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" name="流程图: 接点 84">
              <a:extLst>
                <a:ext uri="{FF2B5EF4-FFF2-40B4-BE49-F238E27FC236}">
                  <a16:creationId xmlns:a16="http://schemas.microsoft.com/office/drawing/2014/main" id="{68DC9920-DE37-FED0-3D30-8CDC876CF4ED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" name="流程图: 接点 85">
              <a:extLst>
                <a:ext uri="{FF2B5EF4-FFF2-40B4-BE49-F238E27FC236}">
                  <a16:creationId xmlns:a16="http://schemas.microsoft.com/office/drawing/2014/main" id="{2E2572FF-ED10-22D5-FE57-15531EA08CAA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" name="流程图: 接点 86">
              <a:extLst>
                <a:ext uri="{FF2B5EF4-FFF2-40B4-BE49-F238E27FC236}">
                  <a16:creationId xmlns:a16="http://schemas.microsoft.com/office/drawing/2014/main" id="{EE865D47-B547-FD65-2903-69A110BD15A8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" name="流程图: 接点 87">
              <a:extLst>
                <a:ext uri="{FF2B5EF4-FFF2-40B4-BE49-F238E27FC236}">
                  <a16:creationId xmlns:a16="http://schemas.microsoft.com/office/drawing/2014/main" id="{393136EA-8AA2-D03B-9F7E-5BE538E7FD3A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" name="流程图: 接点 88">
              <a:extLst>
                <a:ext uri="{FF2B5EF4-FFF2-40B4-BE49-F238E27FC236}">
                  <a16:creationId xmlns:a16="http://schemas.microsoft.com/office/drawing/2014/main" id="{6E2B5CA9-8E50-CB90-56BB-6860FCC23C26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96540F67-32F7-C028-2495-7E2DA3DC3610}"/>
              </a:ext>
            </a:extLst>
          </p:cNvPr>
          <p:cNvGrpSpPr/>
          <p:nvPr/>
        </p:nvGrpSpPr>
        <p:grpSpPr>
          <a:xfrm>
            <a:off x="398462" y="3183890"/>
            <a:ext cx="11395075" cy="1843486"/>
            <a:chOff x="398462" y="3183890"/>
            <a:chExt cx="11395075" cy="1843486"/>
          </a:xfrm>
        </p:grpSpPr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8EF4259D-0739-7D76-6D92-07F620C7DB32}"/>
                </a:ext>
              </a:extLst>
            </p:cNvPr>
            <p:cNvGrpSpPr/>
            <p:nvPr/>
          </p:nvGrpSpPr>
          <p:grpSpPr>
            <a:xfrm>
              <a:off x="5655495" y="3539490"/>
              <a:ext cx="355600" cy="355600"/>
              <a:chOff x="3038" y="3319"/>
              <a:chExt cx="560" cy="560"/>
            </a:xfrm>
          </p:grpSpPr>
          <p:sp>
            <p:nvSpPr>
              <p:cNvPr id="12" name="椭圆 11">
                <a:extLst>
                  <a:ext uri="{FF2B5EF4-FFF2-40B4-BE49-F238E27FC236}">
                    <a16:creationId xmlns:a16="http://schemas.microsoft.com/office/drawing/2014/main" id="{9836814B-3064-2BFA-BC49-BE87CC7E0180}"/>
                  </a:ext>
                </a:extLst>
              </p:cNvPr>
              <p:cNvSpPr/>
              <p:nvPr/>
            </p:nvSpPr>
            <p:spPr>
              <a:xfrm>
                <a:off x="3038" y="3319"/>
                <a:ext cx="560" cy="56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" name="椭圆 12">
                <a:extLst>
                  <a:ext uri="{FF2B5EF4-FFF2-40B4-BE49-F238E27FC236}">
                    <a16:creationId xmlns:a16="http://schemas.microsoft.com/office/drawing/2014/main" id="{91A1753A-6672-FB2A-FA61-785471FD1F71}"/>
                  </a:ext>
                </a:extLst>
              </p:cNvPr>
              <p:cNvSpPr/>
              <p:nvPr/>
            </p:nvSpPr>
            <p:spPr>
              <a:xfrm>
                <a:off x="3258" y="3539"/>
                <a:ext cx="119" cy="11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C12980F8-91AF-A880-2DB4-940EA581EBD6}"/>
                </a:ext>
              </a:extLst>
            </p:cNvPr>
            <p:cNvGrpSpPr/>
            <p:nvPr/>
          </p:nvGrpSpPr>
          <p:grpSpPr>
            <a:xfrm>
              <a:off x="8115640" y="4273702"/>
              <a:ext cx="355600" cy="355600"/>
              <a:chOff x="3038" y="3319"/>
              <a:chExt cx="560" cy="560"/>
            </a:xfrm>
          </p:grpSpPr>
          <p:sp>
            <p:nvSpPr>
              <p:cNvPr id="15" name="椭圆 14">
                <a:extLst>
                  <a:ext uri="{FF2B5EF4-FFF2-40B4-BE49-F238E27FC236}">
                    <a16:creationId xmlns:a16="http://schemas.microsoft.com/office/drawing/2014/main" id="{AA9AA95E-BD65-242A-2BFE-533EA287B188}"/>
                  </a:ext>
                </a:extLst>
              </p:cNvPr>
              <p:cNvSpPr/>
              <p:nvPr/>
            </p:nvSpPr>
            <p:spPr>
              <a:xfrm>
                <a:off x="3038" y="3319"/>
                <a:ext cx="560" cy="56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" name="椭圆 15">
                <a:extLst>
                  <a:ext uri="{FF2B5EF4-FFF2-40B4-BE49-F238E27FC236}">
                    <a16:creationId xmlns:a16="http://schemas.microsoft.com/office/drawing/2014/main" id="{0D151754-4AAE-F9F3-9233-F4803E8AD030}"/>
                  </a:ext>
                </a:extLst>
              </p:cNvPr>
              <p:cNvSpPr/>
              <p:nvPr/>
            </p:nvSpPr>
            <p:spPr>
              <a:xfrm>
                <a:off x="3258" y="3539"/>
                <a:ext cx="119" cy="11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EA492ACC-CFBD-39A0-4BFC-3D6DE0A2181C}"/>
                </a:ext>
              </a:extLst>
            </p:cNvPr>
            <p:cNvGrpSpPr/>
            <p:nvPr/>
          </p:nvGrpSpPr>
          <p:grpSpPr>
            <a:xfrm>
              <a:off x="9392303" y="3183890"/>
              <a:ext cx="355600" cy="355600"/>
              <a:chOff x="3038" y="3319"/>
              <a:chExt cx="560" cy="560"/>
            </a:xfrm>
          </p:grpSpPr>
          <p:sp>
            <p:nvSpPr>
              <p:cNvPr id="18" name="椭圆 17">
                <a:extLst>
                  <a:ext uri="{FF2B5EF4-FFF2-40B4-BE49-F238E27FC236}">
                    <a16:creationId xmlns:a16="http://schemas.microsoft.com/office/drawing/2014/main" id="{240C8134-0C2C-7044-7CCE-210ED50014C5}"/>
                  </a:ext>
                </a:extLst>
              </p:cNvPr>
              <p:cNvSpPr/>
              <p:nvPr/>
            </p:nvSpPr>
            <p:spPr>
              <a:xfrm>
                <a:off x="3038" y="3319"/>
                <a:ext cx="560" cy="56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" name="椭圆 18">
                <a:extLst>
                  <a:ext uri="{FF2B5EF4-FFF2-40B4-BE49-F238E27FC236}">
                    <a16:creationId xmlns:a16="http://schemas.microsoft.com/office/drawing/2014/main" id="{43310B89-A8CE-058B-9D56-F4752EAE4B7B}"/>
                  </a:ext>
                </a:extLst>
              </p:cNvPr>
              <p:cNvSpPr/>
              <p:nvPr/>
            </p:nvSpPr>
            <p:spPr>
              <a:xfrm>
                <a:off x="3258" y="3539"/>
                <a:ext cx="119" cy="11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54" name="任意多边形 6">
              <a:extLst>
                <a:ext uri="{FF2B5EF4-FFF2-40B4-BE49-F238E27FC236}">
                  <a16:creationId xmlns:a16="http://schemas.microsoft.com/office/drawing/2014/main" id="{6D849F66-5FBB-D42F-4943-780F0B76031D}"/>
                </a:ext>
              </a:extLst>
            </p:cNvPr>
            <p:cNvSpPr/>
            <p:nvPr/>
          </p:nvSpPr>
          <p:spPr>
            <a:xfrm>
              <a:off x="398462" y="3320496"/>
              <a:ext cx="11395075" cy="1706880"/>
            </a:xfrm>
            <a:custGeom>
              <a:avLst/>
              <a:gdLst>
                <a:gd name="connisteX0" fmla="*/ 0 w 10661015"/>
                <a:gd name="connsiteY0" fmla="*/ 1706654 h 1706654"/>
                <a:gd name="connisteX1" fmla="*/ 1390650 w 10661015"/>
                <a:gd name="connsiteY1" fmla="*/ 811939 h 1706654"/>
                <a:gd name="connisteX2" fmla="*/ 3190875 w 10661015"/>
                <a:gd name="connsiteY2" fmla="*/ 1652679 h 1706654"/>
                <a:gd name="connisteX3" fmla="*/ 5001895 w 10661015"/>
                <a:gd name="connsiteY3" fmla="*/ 402364 h 1706654"/>
                <a:gd name="connisteX4" fmla="*/ 6694170 w 10661015"/>
                <a:gd name="connsiteY4" fmla="*/ 1490754 h 1706654"/>
                <a:gd name="connisteX5" fmla="*/ 8591550 w 10661015"/>
                <a:gd name="connsiteY5" fmla="*/ 3584 h 1706654"/>
                <a:gd name="connisteX6" fmla="*/ 10661015 w 10661015"/>
                <a:gd name="connsiteY6" fmla="*/ 1145949 h 1706654"/>
              </a:gdLst>
              <a:ahLst/>
              <a:cxnLst>
                <a:cxn ang="0">
                  <a:pos x="connisteX0" y="connsiteY0"/>
                </a:cxn>
                <a:cxn ang="0">
                  <a:pos x="connisteX1" y="connsiteY1"/>
                </a:cxn>
                <a:cxn ang="0">
                  <a:pos x="connisteX2" y="connsiteY2"/>
                </a:cxn>
                <a:cxn ang="0">
                  <a:pos x="connisteX3" y="connsiteY3"/>
                </a:cxn>
                <a:cxn ang="0">
                  <a:pos x="connisteX4" y="connsiteY4"/>
                </a:cxn>
                <a:cxn ang="0">
                  <a:pos x="connisteX5" y="connsiteY5"/>
                </a:cxn>
                <a:cxn ang="0">
                  <a:pos x="connisteX6" y="connsiteY6"/>
                </a:cxn>
              </a:cxnLst>
              <a:rect l="l" t="t" r="r" b="b"/>
              <a:pathLst>
                <a:path w="10661015" h="1706654">
                  <a:moveTo>
                    <a:pt x="0" y="1706654"/>
                  </a:moveTo>
                  <a:cubicBezTo>
                    <a:pt x="241935" y="1511074"/>
                    <a:pt x="752475" y="822734"/>
                    <a:pt x="1390650" y="811939"/>
                  </a:cubicBezTo>
                  <a:cubicBezTo>
                    <a:pt x="2028825" y="801144"/>
                    <a:pt x="2468880" y="1734594"/>
                    <a:pt x="3190875" y="1652679"/>
                  </a:cubicBezTo>
                  <a:cubicBezTo>
                    <a:pt x="3912870" y="1570764"/>
                    <a:pt x="4301490" y="434749"/>
                    <a:pt x="5001895" y="402364"/>
                  </a:cubicBezTo>
                  <a:cubicBezTo>
                    <a:pt x="5702300" y="369979"/>
                    <a:pt x="5975985" y="1570764"/>
                    <a:pt x="6694170" y="1490754"/>
                  </a:cubicBezTo>
                  <a:cubicBezTo>
                    <a:pt x="7412355" y="1410744"/>
                    <a:pt x="7798435" y="72799"/>
                    <a:pt x="8591550" y="3584"/>
                  </a:cubicBezTo>
                  <a:cubicBezTo>
                    <a:pt x="9384665" y="-65631"/>
                    <a:pt x="10285095" y="887504"/>
                    <a:pt x="10661015" y="1145949"/>
                  </a:cubicBezTo>
                </a:path>
              </a:pathLst>
            </a:custGeom>
            <a:noFill/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90" name="组合 89">
              <a:extLst>
                <a:ext uri="{FF2B5EF4-FFF2-40B4-BE49-F238E27FC236}">
                  <a16:creationId xmlns:a16="http://schemas.microsoft.com/office/drawing/2014/main" id="{7AEBF4F6-5073-803D-E4D4-5C8DA1E12588}"/>
                </a:ext>
              </a:extLst>
            </p:cNvPr>
            <p:cNvGrpSpPr/>
            <p:nvPr/>
          </p:nvGrpSpPr>
          <p:grpSpPr>
            <a:xfrm>
              <a:off x="1648777" y="3996771"/>
              <a:ext cx="355600" cy="355600"/>
              <a:chOff x="3038" y="3319"/>
              <a:chExt cx="560" cy="560"/>
            </a:xfrm>
          </p:grpSpPr>
          <p:sp>
            <p:nvSpPr>
              <p:cNvPr id="91" name="椭圆 90">
                <a:extLst>
                  <a:ext uri="{FF2B5EF4-FFF2-40B4-BE49-F238E27FC236}">
                    <a16:creationId xmlns:a16="http://schemas.microsoft.com/office/drawing/2014/main" id="{A71C1404-21E4-5826-56C2-9ED929C72E1B}"/>
                  </a:ext>
                </a:extLst>
              </p:cNvPr>
              <p:cNvSpPr/>
              <p:nvPr/>
            </p:nvSpPr>
            <p:spPr>
              <a:xfrm>
                <a:off x="3038" y="3319"/>
                <a:ext cx="560" cy="56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92" name="椭圆 91">
                <a:extLst>
                  <a:ext uri="{FF2B5EF4-FFF2-40B4-BE49-F238E27FC236}">
                    <a16:creationId xmlns:a16="http://schemas.microsoft.com/office/drawing/2014/main" id="{AAC5D15E-0AC6-874B-9B6F-28F330854D67}"/>
                  </a:ext>
                </a:extLst>
              </p:cNvPr>
              <p:cNvSpPr/>
              <p:nvPr/>
            </p:nvSpPr>
            <p:spPr>
              <a:xfrm>
                <a:off x="3258" y="3539"/>
                <a:ext cx="119" cy="11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93" name="组合 92">
              <a:extLst>
                <a:ext uri="{FF2B5EF4-FFF2-40B4-BE49-F238E27FC236}">
                  <a16:creationId xmlns:a16="http://schemas.microsoft.com/office/drawing/2014/main" id="{088A285B-9CE7-12BF-C3C0-5AA508BADD39}"/>
                </a:ext>
              </a:extLst>
            </p:cNvPr>
            <p:cNvGrpSpPr/>
            <p:nvPr/>
          </p:nvGrpSpPr>
          <p:grpSpPr>
            <a:xfrm>
              <a:off x="4410401" y="4352371"/>
              <a:ext cx="355600" cy="355600"/>
              <a:chOff x="3038" y="3319"/>
              <a:chExt cx="560" cy="560"/>
            </a:xfrm>
          </p:grpSpPr>
          <p:sp>
            <p:nvSpPr>
              <p:cNvPr id="94" name="椭圆 93">
                <a:extLst>
                  <a:ext uri="{FF2B5EF4-FFF2-40B4-BE49-F238E27FC236}">
                    <a16:creationId xmlns:a16="http://schemas.microsoft.com/office/drawing/2014/main" id="{D20540FF-298A-8EDA-432E-E008994B4DC8}"/>
                  </a:ext>
                </a:extLst>
              </p:cNvPr>
              <p:cNvSpPr/>
              <p:nvPr/>
            </p:nvSpPr>
            <p:spPr>
              <a:xfrm>
                <a:off x="3038" y="3319"/>
                <a:ext cx="560" cy="56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5" name="椭圆 94">
                <a:extLst>
                  <a:ext uri="{FF2B5EF4-FFF2-40B4-BE49-F238E27FC236}">
                    <a16:creationId xmlns:a16="http://schemas.microsoft.com/office/drawing/2014/main" id="{44BDD29F-BAFF-FF8C-13B8-C910EFF1D3B1}"/>
                  </a:ext>
                </a:extLst>
              </p:cNvPr>
              <p:cNvSpPr/>
              <p:nvPr/>
            </p:nvSpPr>
            <p:spPr>
              <a:xfrm>
                <a:off x="3258" y="3539"/>
                <a:ext cx="119" cy="11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  <p:sp>
        <p:nvSpPr>
          <p:cNvPr id="25" name="文本框 24">
            <a:extLst>
              <a:ext uri="{FF2B5EF4-FFF2-40B4-BE49-F238E27FC236}">
                <a16:creationId xmlns:a16="http://schemas.microsoft.com/office/drawing/2014/main" id="{926BFEBA-9FE4-E384-A2B0-340855D91A6D}"/>
              </a:ext>
            </a:extLst>
          </p:cNvPr>
          <p:cNvSpPr txBox="1"/>
          <p:nvPr/>
        </p:nvSpPr>
        <p:spPr>
          <a:xfrm>
            <a:off x="441088" y="528199"/>
            <a:ext cx="31148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r>
              <a:rPr lang="en-US" altLang="zh-CN" sz="28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2800" spc="0" dirty="0">
              <a:solidFill>
                <a:schemeClr val="accent6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713344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<a:extLst>
              <a:ext uri="{FF2B5EF4-FFF2-40B4-BE49-F238E27FC236}">
                <a16:creationId xmlns:a16="http://schemas.microsoft.com/office/drawing/2014/main" id="{1C4348DE-A520-EDD4-B262-30141AE1B331}"/>
              </a:ext>
            </a:extLst>
          </p:cNvPr>
          <p:cNvGrpSpPr/>
          <p:nvPr/>
        </p:nvGrpSpPr>
        <p:grpSpPr>
          <a:xfrm>
            <a:off x="967340" y="1763733"/>
            <a:ext cx="10438324" cy="4741889"/>
            <a:chOff x="1128000" y="1376274"/>
            <a:chExt cx="9936000" cy="4513695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5" name="墨迹 4">
                  <a:extLst>
                    <a:ext uri="{FF2B5EF4-FFF2-40B4-BE49-F238E27FC236}">
                      <a16:creationId xmlns:a16="http://schemas.microsoft.com/office/drawing/2014/main" id="{3D523298-0E9B-85E2-5FC8-6674DBD9936E}"/>
                    </a:ext>
                  </a:extLst>
                </p14:cNvPr>
                <p14:cNvContentPartPr/>
                <p14:nvPr/>
              </p14:nvContentPartPr>
              <p14:xfrm>
                <a:off x="1191735" y="1615004"/>
                <a:ext cx="9795240" cy="128880"/>
              </p14:xfrm>
            </p:contentPart>
          </mc:Choice>
          <mc:Fallback xmlns="">
            <p:pic>
              <p:nvPicPr>
                <p:cNvPr id="5" name="墨迹 4">
                  <a:extLst>
                    <a:ext uri="{FF2B5EF4-FFF2-40B4-BE49-F238E27FC236}">
                      <a16:creationId xmlns:a16="http://schemas.microsoft.com/office/drawing/2014/main" id="{3D523298-0E9B-85E2-5FC8-6674DBD9936E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178028" y="1601293"/>
                  <a:ext cx="9821968" cy="1556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6" name="墨迹 5">
                  <a:extLst>
                    <a:ext uri="{FF2B5EF4-FFF2-40B4-BE49-F238E27FC236}">
                      <a16:creationId xmlns:a16="http://schemas.microsoft.com/office/drawing/2014/main" id="{A8D92E03-007B-CA1E-F0FF-8330DEF6B4DF}"/>
                    </a:ext>
                  </a:extLst>
                </p14:cNvPr>
                <p14:cNvContentPartPr/>
                <p14:nvPr/>
              </p14:nvContentPartPr>
              <p14:xfrm>
                <a:off x="1313981" y="1425969"/>
                <a:ext cx="97200" cy="4464000"/>
              </p14:xfrm>
            </p:contentPart>
          </mc:Choice>
          <mc:Fallback xmlns="">
            <p:pic>
              <p:nvPicPr>
                <p:cNvPr id="6" name="墨迹 5">
                  <a:extLst>
                    <a:ext uri="{FF2B5EF4-FFF2-40B4-BE49-F238E27FC236}">
                      <a16:creationId xmlns:a16="http://schemas.microsoft.com/office/drawing/2014/main" id="{A8D92E03-007B-CA1E-F0FF-8330DEF6B4D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300242" y="1412263"/>
                  <a:ext cx="123990" cy="449072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7" name="墨迹 6">
                  <a:extLst>
                    <a:ext uri="{FF2B5EF4-FFF2-40B4-BE49-F238E27FC236}">
                      <a16:creationId xmlns:a16="http://schemas.microsoft.com/office/drawing/2014/main" id="{3212BEAD-5849-725A-598D-9EDE12518F8B}"/>
                    </a:ext>
                  </a:extLst>
                </p14:cNvPr>
                <p14:cNvContentPartPr/>
                <p14:nvPr/>
              </p14:nvContentPartPr>
              <p14:xfrm>
                <a:off x="1128000" y="5431639"/>
                <a:ext cx="9936000" cy="246600"/>
              </p14:xfrm>
            </p:contentPart>
          </mc:Choice>
          <mc:Fallback xmlns="">
            <p:pic>
              <p:nvPicPr>
                <p:cNvPr id="7" name="墨迹 6">
                  <a:extLst>
                    <a:ext uri="{FF2B5EF4-FFF2-40B4-BE49-F238E27FC236}">
                      <a16:creationId xmlns:a16="http://schemas.microsoft.com/office/drawing/2014/main" id="{3212BEAD-5849-725A-598D-9EDE12518F8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114293" y="5417920"/>
                  <a:ext cx="9963072" cy="2733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8" name="墨迹 7">
                  <a:extLst>
                    <a:ext uri="{FF2B5EF4-FFF2-40B4-BE49-F238E27FC236}">
                      <a16:creationId xmlns:a16="http://schemas.microsoft.com/office/drawing/2014/main" id="{FA39C641-50AD-8663-5422-8EF8EF852870}"/>
                    </a:ext>
                  </a:extLst>
                </p14:cNvPr>
                <p14:cNvContentPartPr/>
                <p14:nvPr/>
              </p14:nvContentPartPr>
              <p14:xfrm>
                <a:off x="10703449" y="1376274"/>
                <a:ext cx="65520" cy="4428000"/>
              </p14:xfrm>
            </p:contentPart>
          </mc:Choice>
          <mc:Fallback xmlns="">
            <p:pic>
              <p:nvPicPr>
                <p:cNvPr id="8" name="墨迹 7">
                  <a:extLst>
                    <a:ext uri="{FF2B5EF4-FFF2-40B4-BE49-F238E27FC236}">
                      <a16:creationId xmlns:a16="http://schemas.microsoft.com/office/drawing/2014/main" id="{FA39C641-50AD-8663-5422-8EF8EF852870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0689655" y="1362567"/>
                  <a:ext cx="92418" cy="445472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D3108C4F-65F1-366C-6049-F01DA5065004}"/>
              </a:ext>
            </a:extLst>
          </p:cNvPr>
          <p:cNvGrpSpPr/>
          <p:nvPr/>
        </p:nvGrpSpPr>
        <p:grpSpPr>
          <a:xfrm>
            <a:off x="10077412" y="391027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10" name="流程图: 接点 9">
              <a:extLst>
                <a:ext uri="{FF2B5EF4-FFF2-40B4-BE49-F238E27FC236}">
                  <a16:creationId xmlns:a16="http://schemas.microsoft.com/office/drawing/2014/main" id="{B4ABFF2F-BB1F-E6FB-DDEE-91EC6FE738FD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流程图: 接点 10">
              <a:extLst>
                <a:ext uri="{FF2B5EF4-FFF2-40B4-BE49-F238E27FC236}">
                  <a16:creationId xmlns:a16="http://schemas.microsoft.com/office/drawing/2014/main" id="{D373F983-8B37-2200-0073-CAF73816ED47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流程图: 接点 11">
              <a:extLst>
                <a:ext uri="{FF2B5EF4-FFF2-40B4-BE49-F238E27FC236}">
                  <a16:creationId xmlns:a16="http://schemas.microsoft.com/office/drawing/2014/main" id="{2743C8AD-D2ED-F55A-65CF-B155AFA5FCC1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流程图: 接点 12">
              <a:extLst>
                <a:ext uri="{FF2B5EF4-FFF2-40B4-BE49-F238E27FC236}">
                  <a16:creationId xmlns:a16="http://schemas.microsoft.com/office/drawing/2014/main" id="{96940CBB-F618-3555-436B-53C9408FF120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流程图: 接点 13">
              <a:extLst>
                <a:ext uri="{FF2B5EF4-FFF2-40B4-BE49-F238E27FC236}">
                  <a16:creationId xmlns:a16="http://schemas.microsoft.com/office/drawing/2014/main" id="{46AE919C-E892-E38D-A9F1-5D119929767B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流程图: 接点 14">
              <a:extLst>
                <a:ext uri="{FF2B5EF4-FFF2-40B4-BE49-F238E27FC236}">
                  <a16:creationId xmlns:a16="http://schemas.microsoft.com/office/drawing/2014/main" id="{5591C84F-35E1-E62C-CED1-F435630DD504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流程图: 接点 15">
              <a:extLst>
                <a:ext uri="{FF2B5EF4-FFF2-40B4-BE49-F238E27FC236}">
                  <a16:creationId xmlns:a16="http://schemas.microsoft.com/office/drawing/2014/main" id="{C006FA2B-9F8B-A662-321C-ADB8457B9C7E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流程图: 接点 16">
              <a:extLst>
                <a:ext uri="{FF2B5EF4-FFF2-40B4-BE49-F238E27FC236}">
                  <a16:creationId xmlns:a16="http://schemas.microsoft.com/office/drawing/2014/main" id="{B1469F3E-7467-2909-AAF8-7A07A6BFA970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流程图: 接点 17">
              <a:extLst>
                <a:ext uri="{FF2B5EF4-FFF2-40B4-BE49-F238E27FC236}">
                  <a16:creationId xmlns:a16="http://schemas.microsoft.com/office/drawing/2014/main" id="{D46BCE33-B67A-5A41-4E24-78EC563F403A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流程图: 接点 18">
              <a:extLst>
                <a:ext uri="{FF2B5EF4-FFF2-40B4-BE49-F238E27FC236}">
                  <a16:creationId xmlns:a16="http://schemas.microsoft.com/office/drawing/2014/main" id="{07E023CB-BE75-5882-65C1-432694929FA7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流程图: 接点 19">
              <a:extLst>
                <a:ext uri="{FF2B5EF4-FFF2-40B4-BE49-F238E27FC236}">
                  <a16:creationId xmlns:a16="http://schemas.microsoft.com/office/drawing/2014/main" id="{9DDFCB7E-2B25-F58A-4550-F828727DA9F7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流程图: 接点 20">
              <a:extLst>
                <a:ext uri="{FF2B5EF4-FFF2-40B4-BE49-F238E27FC236}">
                  <a16:creationId xmlns:a16="http://schemas.microsoft.com/office/drawing/2014/main" id="{87148EFE-3FB2-44DB-1F1B-F28F3F887153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流程图: 接点 21">
              <a:extLst>
                <a:ext uri="{FF2B5EF4-FFF2-40B4-BE49-F238E27FC236}">
                  <a16:creationId xmlns:a16="http://schemas.microsoft.com/office/drawing/2014/main" id="{484F9842-18DD-3D3F-0D19-DC6A00033BDF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流程图: 接点 22">
              <a:extLst>
                <a:ext uri="{FF2B5EF4-FFF2-40B4-BE49-F238E27FC236}">
                  <a16:creationId xmlns:a16="http://schemas.microsoft.com/office/drawing/2014/main" id="{BD502A17-F312-FB76-F868-E28E8B57B579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流程图: 接点 23">
              <a:extLst>
                <a:ext uri="{FF2B5EF4-FFF2-40B4-BE49-F238E27FC236}">
                  <a16:creationId xmlns:a16="http://schemas.microsoft.com/office/drawing/2014/main" id="{84D45830-8784-DF30-ABEB-730E56AF9BBF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流程图: 接点 24">
              <a:extLst>
                <a:ext uri="{FF2B5EF4-FFF2-40B4-BE49-F238E27FC236}">
                  <a16:creationId xmlns:a16="http://schemas.microsoft.com/office/drawing/2014/main" id="{9E6D3941-0EF2-411B-13FE-AD874C05321F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流程图: 接点 25">
              <a:extLst>
                <a:ext uri="{FF2B5EF4-FFF2-40B4-BE49-F238E27FC236}">
                  <a16:creationId xmlns:a16="http://schemas.microsoft.com/office/drawing/2014/main" id="{D9E99EED-DA66-531F-AF63-FB4272918CCE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流程图: 接点 26">
              <a:extLst>
                <a:ext uri="{FF2B5EF4-FFF2-40B4-BE49-F238E27FC236}">
                  <a16:creationId xmlns:a16="http://schemas.microsoft.com/office/drawing/2014/main" id="{1D8F466B-12D7-9478-9501-0184412FB8CF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流程图: 接点 27">
              <a:extLst>
                <a:ext uri="{FF2B5EF4-FFF2-40B4-BE49-F238E27FC236}">
                  <a16:creationId xmlns:a16="http://schemas.microsoft.com/office/drawing/2014/main" id="{B527096C-1253-4A1C-6F9A-71D277455D39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流程图: 接点 28">
              <a:extLst>
                <a:ext uri="{FF2B5EF4-FFF2-40B4-BE49-F238E27FC236}">
                  <a16:creationId xmlns:a16="http://schemas.microsoft.com/office/drawing/2014/main" id="{F8317EA4-ACE9-17F9-7A96-4C33D6567A10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流程图: 接点 29">
              <a:extLst>
                <a:ext uri="{FF2B5EF4-FFF2-40B4-BE49-F238E27FC236}">
                  <a16:creationId xmlns:a16="http://schemas.microsoft.com/office/drawing/2014/main" id="{C7D189B1-DABF-1350-8B74-3F7FF3A25273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流程图: 接点 30">
              <a:extLst>
                <a:ext uri="{FF2B5EF4-FFF2-40B4-BE49-F238E27FC236}">
                  <a16:creationId xmlns:a16="http://schemas.microsoft.com/office/drawing/2014/main" id="{558567E1-ACDF-0BFD-2867-5B0F8F8EA6ED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流程图: 接点 31">
              <a:extLst>
                <a:ext uri="{FF2B5EF4-FFF2-40B4-BE49-F238E27FC236}">
                  <a16:creationId xmlns:a16="http://schemas.microsoft.com/office/drawing/2014/main" id="{ED4C54F4-E3A6-6E0C-8755-53AD2CF98BF4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流程图: 接点 32">
              <a:extLst>
                <a:ext uri="{FF2B5EF4-FFF2-40B4-BE49-F238E27FC236}">
                  <a16:creationId xmlns:a16="http://schemas.microsoft.com/office/drawing/2014/main" id="{1FBC580A-DCD5-9126-3A3F-4DCE8914ADD8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8BA62F54-3B5D-8C49-9947-4A6B71A2080F}"/>
              </a:ext>
            </a:extLst>
          </p:cNvPr>
          <p:cNvGrpSpPr/>
          <p:nvPr/>
        </p:nvGrpSpPr>
        <p:grpSpPr>
          <a:xfrm>
            <a:off x="1775852" y="3010874"/>
            <a:ext cx="4086607" cy="1031460"/>
            <a:chOff x="1775852" y="3010874"/>
            <a:chExt cx="4086607" cy="1031460"/>
          </a:xfrm>
        </p:grpSpPr>
        <p:sp>
          <p:nvSpPr>
            <p:cNvPr id="34" name="矩形 33">
              <a:extLst>
                <a:ext uri="{FF2B5EF4-FFF2-40B4-BE49-F238E27FC236}">
                  <a16:creationId xmlns:a16="http://schemas.microsoft.com/office/drawing/2014/main" id="{E64F9464-96AD-2FBB-F992-F56D9909FA79}"/>
                </a:ext>
              </a:extLst>
            </p:cNvPr>
            <p:cNvSpPr/>
            <p:nvPr/>
          </p:nvSpPr>
          <p:spPr>
            <a:xfrm>
              <a:off x="2856901" y="3010874"/>
              <a:ext cx="3005558" cy="77373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2" name="矩形 1">
              <a:extLst>
                <a:ext uri="{FF2B5EF4-FFF2-40B4-BE49-F238E27FC236}">
                  <a16:creationId xmlns:a16="http://schemas.microsoft.com/office/drawing/2014/main" id="{9C4247AD-240E-E94F-C5A2-5E115293D9AE}"/>
                </a:ext>
              </a:extLst>
            </p:cNvPr>
            <p:cNvSpPr/>
            <p:nvPr/>
          </p:nvSpPr>
          <p:spPr>
            <a:xfrm>
              <a:off x="1775852" y="3127934"/>
              <a:ext cx="914400" cy="914400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46A8A662-50F0-D13F-3A8C-B4BBDDDB4958}"/>
                </a:ext>
              </a:extLst>
            </p:cNvPr>
            <p:cNvSpPr txBox="1"/>
            <p:nvPr/>
          </p:nvSpPr>
          <p:spPr>
            <a:xfrm>
              <a:off x="1884239" y="3231191"/>
              <a:ext cx="755335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  <a:endParaRPr lang="zh-CN" altLang="en-US" sz="40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71978395-9294-3ADE-2FF2-F64E56C59AF3}"/>
              </a:ext>
            </a:extLst>
          </p:cNvPr>
          <p:cNvGrpSpPr/>
          <p:nvPr/>
        </p:nvGrpSpPr>
        <p:grpSpPr>
          <a:xfrm>
            <a:off x="6429262" y="3010874"/>
            <a:ext cx="4086607" cy="1031460"/>
            <a:chOff x="6429262" y="3010874"/>
            <a:chExt cx="4086607" cy="1031460"/>
          </a:xfrm>
        </p:grpSpPr>
        <p:sp>
          <p:nvSpPr>
            <p:cNvPr id="40" name="矩形 39">
              <a:extLst>
                <a:ext uri="{FF2B5EF4-FFF2-40B4-BE49-F238E27FC236}">
                  <a16:creationId xmlns:a16="http://schemas.microsoft.com/office/drawing/2014/main" id="{819FF1A6-AE79-C647-8E3A-C477FE217CFE}"/>
                </a:ext>
              </a:extLst>
            </p:cNvPr>
            <p:cNvSpPr/>
            <p:nvPr/>
          </p:nvSpPr>
          <p:spPr>
            <a:xfrm>
              <a:off x="7510311" y="3010874"/>
              <a:ext cx="3005558" cy="77373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41" name="矩形 40">
              <a:extLst>
                <a:ext uri="{FF2B5EF4-FFF2-40B4-BE49-F238E27FC236}">
                  <a16:creationId xmlns:a16="http://schemas.microsoft.com/office/drawing/2014/main" id="{C62C3D13-E7A1-F7B8-15E0-31117C3AEDE9}"/>
                </a:ext>
              </a:extLst>
            </p:cNvPr>
            <p:cNvSpPr/>
            <p:nvPr/>
          </p:nvSpPr>
          <p:spPr>
            <a:xfrm>
              <a:off x="6429262" y="3127934"/>
              <a:ext cx="914400" cy="9144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244EB7D7-E831-D958-51FD-8F0BA321147B}"/>
                </a:ext>
              </a:extLst>
            </p:cNvPr>
            <p:cNvSpPr txBox="1"/>
            <p:nvPr/>
          </p:nvSpPr>
          <p:spPr>
            <a:xfrm>
              <a:off x="6552730" y="3231191"/>
              <a:ext cx="755335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cs typeface="+mn-ea"/>
                  <a:sym typeface="+mn-lt"/>
                </a:rPr>
                <a:t>02</a:t>
              </a:r>
              <a:endParaRPr lang="zh-CN" altLang="en-US" sz="4000" dirty="0">
                <a:cs typeface="+mn-ea"/>
                <a:sym typeface="+mn-lt"/>
              </a:endParaRP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69D60952-55CB-AAF2-A7D1-FCDAECF953D3}"/>
              </a:ext>
            </a:extLst>
          </p:cNvPr>
          <p:cNvGrpSpPr/>
          <p:nvPr/>
        </p:nvGrpSpPr>
        <p:grpSpPr>
          <a:xfrm>
            <a:off x="1775852" y="4625225"/>
            <a:ext cx="4086607" cy="1031460"/>
            <a:chOff x="1775852" y="4625225"/>
            <a:chExt cx="4086607" cy="1031460"/>
          </a:xfrm>
        </p:grpSpPr>
        <p:sp>
          <p:nvSpPr>
            <p:cNvPr id="37" name="矩形 36">
              <a:extLst>
                <a:ext uri="{FF2B5EF4-FFF2-40B4-BE49-F238E27FC236}">
                  <a16:creationId xmlns:a16="http://schemas.microsoft.com/office/drawing/2014/main" id="{880B4FF4-6178-6C32-5A83-243E06776479}"/>
                </a:ext>
              </a:extLst>
            </p:cNvPr>
            <p:cNvSpPr/>
            <p:nvPr/>
          </p:nvSpPr>
          <p:spPr>
            <a:xfrm>
              <a:off x="2856901" y="4625225"/>
              <a:ext cx="3005558" cy="77373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38" name="矩形 37">
              <a:extLst>
                <a:ext uri="{FF2B5EF4-FFF2-40B4-BE49-F238E27FC236}">
                  <a16:creationId xmlns:a16="http://schemas.microsoft.com/office/drawing/2014/main" id="{8162A6B0-2532-599B-B4C3-7B3753ACF4A5}"/>
                </a:ext>
              </a:extLst>
            </p:cNvPr>
            <p:cNvSpPr/>
            <p:nvPr/>
          </p:nvSpPr>
          <p:spPr>
            <a:xfrm>
              <a:off x="1775852" y="4742285"/>
              <a:ext cx="914400" cy="9144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8FCF7467-510A-3403-3DE1-BADD51AFACB4}"/>
                </a:ext>
              </a:extLst>
            </p:cNvPr>
            <p:cNvSpPr txBox="1"/>
            <p:nvPr/>
          </p:nvSpPr>
          <p:spPr>
            <a:xfrm>
              <a:off x="1884239" y="4843764"/>
              <a:ext cx="755335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cs typeface="+mn-ea"/>
                  <a:sym typeface="+mn-lt"/>
                </a:rPr>
                <a:t>03</a:t>
              </a:r>
              <a:endParaRPr lang="zh-CN" altLang="en-US" sz="4000" dirty="0">
                <a:cs typeface="+mn-ea"/>
                <a:sym typeface="+mn-lt"/>
              </a:endParaRP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7DAE4565-DC83-C82A-EF41-50F2F259CA53}"/>
              </a:ext>
            </a:extLst>
          </p:cNvPr>
          <p:cNvGrpSpPr/>
          <p:nvPr/>
        </p:nvGrpSpPr>
        <p:grpSpPr>
          <a:xfrm>
            <a:off x="6429262" y="4625225"/>
            <a:ext cx="4086607" cy="1031460"/>
            <a:chOff x="6429262" y="4625225"/>
            <a:chExt cx="4086607" cy="1031460"/>
          </a:xfrm>
        </p:grpSpPr>
        <p:sp>
          <p:nvSpPr>
            <p:cNvPr id="43" name="矩形 42">
              <a:extLst>
                <a:ext uri="{FF2B5EF4-FFF2-40B4-BE49-F238E27FC236}">
                  <a16:creationId xmlns:a16="http://schemas.microsoft.com/office/drawing/2014/main" id="{D134DC5F-258F-20A5-A6D8-B0F34D5D4492}"/>
                </a:ext>
              </a:extLst>
            </p:cNvPr>
            <p:cNvSpPr/>
            <p:nvPr/>
          </p:nvSpPr>
          <p:spPr>
            <a:xfrm>
              <a:off x="7510311" y="4625225"/>
              <a:ext cx="3005558" cy="77373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44" name="矩形 43">
              <a:extLst>
                <a:ext uri="{FF2B5EF4-FFF2-40B4-BE49-F238E27FC236}">
                  <a16:creationId xmlns:a16="http://schemas.microsoft.com/office/drawing/2014/main" id="{D2FBB5D9-2733-1D95-655A-1F53785B9CC6}"/>
                </a:ext>
              </a:extLst>
            </p:cNvPr>
            <p:cNvSpPr/>
            <p:nvPr/>
          </p:nvSpPr>
          <p:spPr>
            <a:xfrm>
              <a:off x="6429262" y="4742285"/>
              <a:ext cx="914400" cy="914400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4CDCEDC0-718D-C42E-0DFE-85F08EF78A2F}"/>
                </a:ext>
              </a:extLst>
            </p:cNvPr>
            <p:cNvSpPr txBox="1"/>
            <p:nvPr/>
          </p:nvSpPr>
          <p:spPr>
            <a:xfrm>
              <a:off x="6552730" y="4843764"/>
              <a:ext cx="755335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bg1"/>
                  </a:solidFill>
                  <a:cs typeface="+mn-ea"/>
                  <a:sym typeface="+mn-lt"/>
                </a:rPr>
                <a:t>04</a:t>
              </a:r>
              <a:endParaRPr lang="zh-CN" altLang="en-US" sz="40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9" name="文本框 48">
            <a:extLst>
              <a:ext uri="{FF2B5EF4-FFF2-40B4-BE49-F238E27FC236}">
                <a16:creationId xmlns:a16="http://schemas.microsoft.com/office/drawing/2014/main" id="{55AB1033-B89A-FAD9-5ACB-E6ADA9E79336}"/>
              </a:ext>
            </a:extLst>
          </p:cNvPr>
          <p:cNvSpPr txBox="1"/>
          <p:nvPr/>
        </p:nvSpPr>
        <p:spPr>
          <a:xfrm>
            <a:off x="441088" y="528199"/>
            <a:ext cx="31148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r>
              <a:rPr lang="en-US" altLang="zh-CN" sz="28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2800" spc="0" dirty="0">
              <a:solidFill>
                <a:schemeClr val="accent6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1227445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<a:extLst>
              <a:ext uri="{FF2B5EF4-FFF2-40B4-BE49-F238E27FC236}">
                <a16:creationId xmlns:a16="http://schemas.microsoft.com/office/drawing/2014/main" id="{0A00808F-3208-47F8-023F-81C6488A17AB}"/>
              </a:ext>
            </a:extLst>
          </p:cNvPr>
          <p:cNvGrpSpPr/>
          <p:nvPr/>
        </p:nvGrpSpPr>
        <p:grpSpPr>
          <a:xfrm>
            <a:off x="4735506" y="3266032"/>
            <a:ext cx="1080000" cy="150704"/>
            <a:chOff x="6756502" y="2258021"/>
            <a:chExt cx="819720" cy="18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墨迹 3">
                  <a:extLst>
                    <a:ext uri="{FF2B5EF4-FFF2-40B4-BE49-F238E27FC236}">
                      <a16:creationId xmlns:a16="http://schemas.microsoft.com/office/drawing/2014/main" id="{BCA54770-3CC1-7F70-D311-42C1C777B135}"/>
                    </a:ext>
                  </a:extLst>
                </p14:cNvPr>
                <p14:cNvContentPartPr/>
                <p14:nvPr/>
              </p14:nvContentPartPr>
              <p14:xfrm>
                <a:off x="6756502" y="2368541"/>
                <a:ext cx="811080" cy="2880"/>
              </p14:xfrm>
            </p:contentPart>
          </mc:Choice>
          <mc:Fallback xmlns="">
            <p:pic>
              <p:nvPicPr>
                <p:cNvPr id="25" name="墨迹 24">
                  <a:extLst>
                    <a:ext uri="{FF2B5EF4-FFF2-40B4-BE49-F238E27FC236}">
                      <a16:creationId xmlns:a16="http://schemas.microsoft.com/office/drawing/2014/main" id="{0BFC1BDB-0EA8-496C-8BA0-41DDE38D4D7A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745583" y="2358255"/>
                  <a:ext cx="832482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5" name="墨迹 4">
                  <a:extLst>
                    <a:ext uri="{FF2B5EF4-FFF2-40B4-BE49-F238E27FC236}">
                      <a16:creationId xmlns:a16="http://schemas.microsoft.com/office/drawing/2014/main" id="{D1CDB21B-7511-7ADF-D2CC-871D1114C229}"/>
                    </a:ext>
                  </a:extLst>
                </p14:cNvPr>
                <p14:cNvContentPartPr/>
                <p14:nvPr/>
              </p14:nvContentPartPr>
              <p14:xfrm>
                <a:off x="7437622" y="2258021"/>
                <a:ext cx="138600" cy="182880"/>
              </p14:xfrm>
            </p:contentPart>
          </mc:Choice>
          <mc:Fallback xmlns="">
            <p:pic>
              <p:nvPicPr>
                <p:cNvPr id="31" name="墨迹 30">
                  <a:extLst>
                    <a:ext uri="{FF2B5EF4-FFF2-40B4-BE49-F238E27FC236}">
                      <a16:creationId xmlns:a16="http://schemas.microsoft.com/office/drawing/2014/main" id="{B78917B8-93F8-445C-B1B7-D2A46A623B07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7427129" y="2247546"/>
                  <a:ext cx="160024" cy="204267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6" name="文本框 5">
            <a:extLst>
              <a:ext uri="{FF2B5EF4-FFF2-40B4-BE49-F238E27FC236}">
                <a16:creationId xmlns:a16="http://schemas.microsoft.com/office/drawing/2014/main" id="{CF8C221F-91B2-B205-0E2C-0C3C8EF7E222}"/>
              </a:ext>
            </a:extLst>
          </p:cNvPr>
          <p:cNvSpPr txBox="1"/>
          <p:nvPr/>
        </p:nvSpPr>
        <p:spPr>
          <a:xfrm>
            <a:off x="6138697" y="3061585"/>
            <a:ext cx="354117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pPr algn="l"/>
            <a:r>
              <a:rPr lang="en-US" altLang="zh-CN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pc="0" dirty="0">
              <a:solidFill>
                <a:schemeClr val="accent6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6310658D-799A-3F1C-F4EF-77B7B5F7C54B}"/>
              </a:ext>
            </a:extLst>
          </p:cNvPr>
          <p:cNvSpPr txBox="1"/>
          <p:nvPr/>
        </p:nvSpPr>
        <p:spPr>
          <a:xfrm>
            <a:off x="6233813" y="3833986"/>
            <a:ext cx="3350942" cy="8872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4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400" dirty="0">
              <a:cs typeface="+mn-ea"/>
              <a:sym typeface="+mn-lt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8D5A0C06-8EBD-0979-C9B2-CE4782EF42C8}"/>
              </a:ext>
            </a:extLst>
          </p:cNvPr>
          <p:cNvGrpSpPr/>
          <p:nvPr/>
        </p:nvGrpSpPr>
        <p:grpSpPr>
          <a:xfrm>
            <a:off x="9786369" y="2312729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9" name="流程图: 接点 8">
              <a:extLst>
                <a:ext uri="{FF2B5EF4-FFF2-40B4-BE49-F238E27FC236}">
                  <a16:creationId xmlns:a16="http://schemas.microsoft.com/office/drawing/2014/main" id="{08F48430-23B9-FC4D-0EAD-4EA59ED567CC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流程图: 接点 9">
              <a:extLst>
                <a:ext uri="{FF2B5EF4-FFF2-40B4-BE49-F238E27FC236}">
                  <a16:creationId xmlns:a16="http://schemas.microsoft.com/office/drawing/2014/main" id="{70BD6A81-939C-8818-1216-BA5DACB5A1A7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流程图: 接点 10">
              <a:extLst>
                <a:ext uri="{FF2B5EF4-FFF2-40B4-BE49-F238E27FC236}">
                  <a16:creationId xmlns:a16="http://schemas.microsoft.com/office/drawing/2014/main" id="{782BAAC9-F3C0-FA95-7159-E54B4B5D0558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流程图: 接点 11">
              <a:extLst>
                <a:ext uri="{FF2B5EF4-FFF2-40B4-BE49-F238E27FC236}">
                  <a16:creationId xmlns:a16="http://schemas.microsoft.com/office/drawing/2014/main" id="{88F6E1D9-66A4-2F30-32B0-85E1DC5BA40B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流程图: 接点 12">
              <a:extLst>
                <a:ext uri="{FF2B5EF4-FFF2-40B4-BE49-F238E27FC236}">
                  <a16:creationId xmlns:a16="http://schemas.microsoft.com/office/drawing/2014/main" id="{59D5B96B-0F0E-75A9-E76B-EA50E807F909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流程图: 接点 13">
              <a:extLst>
                <a:ext uri="{FF2B5EF4-FFF2-40B4-BE49-F238E27FC236}">
                  <a16:creationId xmlns:a16="http://schemas.microsoft.com/office/drawing/2014/main" id="{4A1E95AB-5A79-349D-395C-B6548F38DED9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流程图: 接点 14">
              <a:extLst>
                <a:ext uri="{FF2B5EF4-FFF2-40B4-BE49-F238E27FC236}">
                  <a16:creationId xmlns:a16="http://schemas.microsoft.com/office/drawing/2014/main" id="{42DF78F6-331D-D690-BB63-F50FBD74E0D4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流程图: 接点 15">
              <a:extLst>
                <a:ext uri="{FF2B5EF4-FFF2-40B4-BE49-F238E27FC236}">
                  <a16:creationId xmlns:a16="http://schemas.microsoft.com/office/drawing/2014/main" id="{4112BFAE-8C01-CB81-F01B-55C67E3468D0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流程图: 接点 16">
              <a:extLst>
                <a:ext uri="{FF2B5EF4-FFF2-40B4-BE49-F238E27FC236}">
                  <a16:creationId xmlns:a16="http://schemas.microsoft.com/office/drawing/2014/main" id="{D7E3A1BA-483C-1A9E-7EE4-001DCC0808F1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流程图: 接点 17">
              <a:extLst>
                <a:ext uri="{FF2B5EF4-FFF2-40B4-BE49-F238E27FC236}">
                  <a16:creationId xmlns:a16="http://schemas.microsoft.com/office/drawing/2014/main" id="{97A1D72E-7A8F-606D-E38E-DBF7B5BD67B7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流程图: 接点 18">
              <a:extLst>
                <a:ext uri="{FF2B5EF4-FFF2-40B4-BE49-F238E27FC236}">
                  <a16:creationId xmlns:a16="http://schemas.microsoft.com/office/drawing/2014/main" id="{0A029E9C-BC88-EF2A-E820-EB486D87E427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流程图: 接点 19">
              <a:extLst>
                <a:ext uri="{FF2B5EF4-FFF2-40B4-BE49-F238E27FC236}">
                  <a16:creationId xmlns:a16="http://schemas.microsoft.com/office/drawing/2014/main" id="{FC28471C-2751-4EF8-50B3-263730A628C5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流程图: 接点 20">
              <a:extLst>
                <a:ext uri="{FF2B5EF4-FFF2-40B4-BE49-F238E27FC236}">
                  <a16:creationId xmlns:a16="http://schemas.microsoft.com/office/drawing/2014/main" id="{7A9DB3F4-4380-BFA9-A745-31691047732B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流程图: 接点 21">
              <a:extLst>
                <a:ext uri="{FF2B5EF4-FFF2-40B4-BE49-F238E27FC236}">
                  <a16:creationId xmlns:a16="http://schemas.microsoft.com/office/drawing/2014/main" id="{2EECCCFB-953D-D4CD-EC12-C53ABD4E4075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流程图: 接点 22">
              <a:extLst>
                <a:ext uri="{FF2B5EF4-FFF2-40B4-BE49-F238E27FC236}">
                  <a16:creationId xmlns:a16="http://schemas.microsoft.com/office/drawing/2014/main" id="{BEBFF37D-53CF-9E7E-B9DE-4D71519B0934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流程图: 接点 23">
              <a:extLst>
                <a:ext uri="{FF2B5EF4-FFF2-40B4-BE49-F238E27FC236}">
                  <a16:creationId xmlns:a16="http://schemas.microsoft.com/office/drawing/2014/main" id="{7B60D9EF-FC7E-A5E2-D5DC-1B68BF7C8445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流程图: 接点 24">
              <a:extLst>
                <a:ext uri="{FF2B5EF4-FFF2-40B4-BE49-F238E27FC236}">
                  <a16:creationId xmlns:a16="http://schemas.microsoft.com/office/drawing/2014/main" id="{E350613D-C8CE-F130-F607-4592CEF8D2B3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流程图: 接点 25">
              <a:extLst>
                <a:ext uri="{FF2B5EF4-FFF2-40B4-BE49-F238E27FC236}">
                  <a16:creationId xmlns:a16="http://schemas.microsoft.com/office/drawing/2014/main" id="{F7E59651-9C4E-E8F3-0E9C-A4742BDCB401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流程图: 接点 26">
              <a:extLst>
                <a:ext uri="{FF2B5EF4-FFF2-40B4-BE49-F238E27FC236}">
                  <a16:creationId xmlns:a16="http://schemas.microsoft.com/office/drawing/2014/main" id="{B30B26F4-8EB1-4497-3E25-99E6DB9186D2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流程图: 接点 27">
              <a:extLst>
                <a:ext uri="{FF2B5EF4-FFF2-40B4-BE49-F238E27FC236}">
                  <a16:creationId xmlns:a16="http://schemas.microsoft.com/office/drawing/2014/main" id="{756DD099-4A19-0C3D-618C-75F1BF3DFC38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流程图: 接点 28">
              <a:extLst>
                <a:ext uri="{FF2B5EF4-FFF2-40B4-BE49-F238E27FC236}">
                  <a16:creationId xmlns:a16="http://schemas.microsoft.com/office/drawing/2014/main" id="{C93F5A15-1950-8295-8FB3-2B8523B8FE15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流程图: 接点 29">
              <a:extLst>
                <a:ext uri="{FF2B5EF4-FFF2-40B4-BE49-F238E27FC236}">
                  <a16:creationId xmlns:a16="http://schemas.microsoft.com/office/drawing/2014/main" id="{87D1F4DE-FD59-8E31-452C-1095F51F390F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流程图: 接点 30">
              <a:extLst>
                <a:ext uri="{FF2B5EF4-FFF2-40B4-BE49-F238E27FC236}">
                  <a16:creationId xmlns:a16="http://schemas.microsoft.com/office/drawing/2014/main" id="{558FDE73-367F-4290-4FED-DBD29F9B1D12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流程图: 接点 31">
              <a:extLst>
                <a:ext uri="{FF2B5EF4-FFF2-40B4-BE49-F238E27FC236}">
                  <a16:creationId xmlns:a16="http://schemas.microsoft.com/office/drawing/2014/main" id="{461D99CE-77EE-A34D-D2CC-A3DC601CF80D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A7C6EA32-15F2-052B-7FD2-736D9B0D9E91}"/>
              </a:ext>
            </a:extLst>
          </p:cNvPr>
          <p:cNvGrpSpPr/>
          <p:nvPr/>
        </p:nvGrpSpPr>
        <p:grpSpPr>
          <a:xfrm>
            <a:off x="881401" y="1183536"/>
            <a:ext cx="3435799" cy="4825463"/>
            <a:chOff x="881401" y="1183536"/>
            <a:chExt cx="3435799" cy="4825463"/>
          </a:xfrm>
        </p:grpSpPr>
        <p:sp>
          <p:nvSpPr>
            <p:cNvPr id="2" name="矩形 1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<a:extLst>
                <a:ext uri="{FF2B5EF4-FFF2-40B4-BE49-F238E27FC236}">
                  <a16:creationId xmlns:a16="http://schemas.microsoft.com/office/drawing/2014/main" id="{535CBE71-27BE-80CA-AC58-84DCC0BE925C}"/>
                </a:ext>
              </a:extLst>
            </p:cNvPr>
            <p:cNvSpPr/>
            <p:nvPr/>
          </p:nvSpPr>
          <p:spPr>
            <a:xfrm>
              <a:off x="881401" y="1183536"/>
              <a:ext cx="3435799" cy="4825463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ffectLst>
              <a:outerShdw blurRad="12700" dist="25400" dir="8100000" algn="tr" rotWithShape="0">
                <a:prstClr val="black">
                  <a:alpha val="7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6DCA6F7A-4B56-65CE-FD91-25713E55BFE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198605" y="1508043"/>
              <a:ext cx="2801390" cy="4176447"/>
            </a:xfrm>
            <a:custGeom>
              <a:avLst/>
              <a:gdLst>
                <a:gd name="connsiteX0" fmla="*/ 0 w 2801390"/>
                <a:gd name="connsiteY0" fmla="*/ 0 h 4176447"/>
                <a:gd name="connsiteX1" fmla="*/ 2801390 w 2801390"/>
                <a:gd name="connsiteY1" fmla="*/ 0 h 4176447"/>
                <a:gd name="connsiteX2" fmla="*/ 2801390 w 2801390"/>
                <a:gd name="connsiteY2" fmla="*/ 4176447 h 4176447"/>
                <a:gd name="connsiteX3" fmla="*/ 0 w 2801390"/>
                <a:gd name="connsiteY3" fmla="*/ 4176447 h 4176447"/>
                <a:gd name="connsiteX4" fmla="*/ 0 w 2801390"/>
                <a:gd name="connsiteY4" fmla="*/ 0 h 4176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1390" h="4176447">
                  <a:moveTo>
                    <a:pt x="0" y="0"/>
                  </a:moveTo>
                  <a:lnTo>
                    <a:pt x="2801390" y="0"/>
                  </a:lnTo>
                  <a:lnTo>
                    <a:pt x="2801390" y="4176447"/>
                  </a:lnTo>
                  <a:lnTo>
                    <a:pt x="0" y="4176447"/>
                  </a:lnTo>
                  <a:lnTo>
                    <a:pt x="0" y="0"/>
                  </a:lnTo>
                  <a:close/>
                </a:path>
              </a:pathLst>
            </a:custGeom>
          </p:spPr>
        </p:pic>
      </p:grpSp>
      <p:sp>
        <p:nvSpPr>
          <p:cNvPr id="42" name="文本框 41">
            <a:extLst>
              <a:ext uri="{FF2B5EF4-FFF2-40B4-BE49-F238E27FC236}">
                <a16:creationId xmlns:a16="http://schemas.microsoft.com/office/drawing/2014/main" id="{AB061DD5-4F96-93AE-8D7F-6252AF9F0C69}"/>
              </a:ext>
            </a:extLst>
          </p:cNvPr>
          <p:cNvSpPr txBox="1"/>
          <p:nvPr/>
        </p:nvSpPr>
        <p:spPr>
          <a:xfrm>
            <a:off x="3509817" y="1698992"/>
            <a:ext cx="245137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b="1" i="1" dirty="0">
                <a:ln>
                  <a:gradFill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chemeClr val="accent6">
                          <a:lumMod val="50000"/>
                        </a:schemeClr>
                      </a:gs>
                    </a:gsLst>
                    <a:lin ang="5400000" scaled="1"/>
                  </a:gradFill>
                </a:ln>
                <a:noFill/>
                <a:cs typeface="+mn-ea"/>
                <a:sym typeface="+mn-lt"/>
              </a:rPr>
              <a:t>PART 03</a:t>
            </a:r>
            <a:endParaRPr lang="zh-CN" altLang="en-US" sz="4000" b="1" i="1" dirty="0">
              <a:ln>
                <a:gradFill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</a:ln>
              <a:noFill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061683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4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>
            <a:extLst>
              <a:ext uri="{FF2B5EF4-FFF2-40B4-BE49-F238E27FC236}">
                <a16:creationId xmlns:a16="http://schemas.microsoft.com/office/drawing/2014/main" id="{851267F4-D2F9-D88A-5EF8-6EFBD2B94FCF}"/>
              </a:ext>
            </a:extLst>
          </p:cNvPr>
          <p:cNvGrpSpPr/>
          <p:nvPr/>
        </p:nvGrpSpPr>
        <p:grpSpPr>
          <a:xfrm>
            <a:off x="1261184" y="4382490"/>
            <a:ext cx="4427171" cy="779188"/>
            <a:chOff x="1261184" y="4382490"/>
            <a:chExt cx="4427171" cy="779188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3" name="墨迹 2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  <a:extLst>
                    <a:ext uri="{FF2B5EF4-FFF2-40B4-BE49-F238E27FC236}">
                      <a16:creationId xmlns:a16="http://schemas.microsoft.com/office/drawing/2014/main" id="{0F6CEDD0-03B6-2DC8-D97D-D4C948AE6A63}"/>
                    </a:ext>
                  </a:extLst>
                </p14:cNvPr>
                <p14:cNvContentPartPr/>
                <p14:nvPr/>
              </p14:nvContentPartPr>
              <p14:xfrm>
                <a:off x="1261184" y="4565124"/>
                <a:ext cx="165960" cy="166320"/>
              </p14:xfrm>
            </p:contentPart>
          </mc:Choice>
          <mc:Fallback xmlns="">
            <p:pic>
              <p:nvPicPr>
                <p:cNvPr id="3" name="墨迹 2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  <a:extLst>
                    <a:ext uri="{FF2B5EF4-FFF2-40B4-BE49-F238E27FC236}">
                      <a16:creationId xmlns:a16="http://schemas.microsoft.com/office/drawing/2014/main" id="{0F6CEDD0-03B6-2DC8-D97D-D4C948AE6A63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246784" y="4550724"/>
                  <a:ext cx="194040" cy="194400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DF3BAB68-EA9E-4AF0-7AD0-DC4488C7EE44}"/>
                </a:ext>
              </a:extLst>
            </p:cNvPr>
            <p:cNvSpPr/>
            <p:nvPr/>
          </p:nvSpPr>
          <p:spPr>
            <a:xfrm>
              <a:off x="1585656" y="4382490"/>
              <a:ext cx="4102699" cy="7791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F47B10FC-C836-9F41-27AB-6DFB5605E124}"/>
              </a:ext>
            </a:extLst>
          </p:cNvPr>
          <p:cNvGrpSpPr/>
          <p:nvPr/>
        </p:nvGrpSpPr>
        <p:grpSpPr>
          <a:xfrm>
            <a:off x="1255141" y="5332674"/>
            <a:ext cx="4433214" cy="779188"/>
            <a:chOff x="1255141" y="5332674"/>
            <a:chExt cx="4433214" cy="779188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墨迹 4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  <a:extLst>
                    <a:ext uri="{FF2B5EF4-FFF2-40B4-BE49-F238E27FC236}">
                      <a16:creationId xmlns:a16="http://schemas.microsoft.com/office/drawing/2014/main" id="{D308033E-3757-7C4F-0503-11BEA71677B8}"/>
                    </a:ext>
                  </a:extLst>
                </p14:cNvPr>
                <p14:cNvContentPartPr/>
                <p14:nvPr/>
              </p14:nvContentPartPr>
              <p14:xfrm>
                <a:off x="1255141" y="5430954"/>
                <a:ext cx="165960" cy="166320"/>
              </p14:xfrm>
            </p:contentPart>
          </mc:Choice>
          <mc:Fallback xmlns="">
            <p:pic>
              <p:nvPicPr>
                <p:cNvPr id="5" name="墨迹 4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  <a:extLst>
                    <a:ext uri="{FF2B5EF4-FFF2-40B4-BE49-F238E27FC236}">
                      <a16:creationId xmlns:a16="http://schemas.microsoft.com/office/drawing/2014/main" id="{D308033E-3757-7C4F-0503-11BEA71677B8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240741" y="5416554"/>
                  <a:ext cx="194040" cy="194400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5913F4C7-5BBB-9B2D-75E0-44051A60D6AD}"/>
                </a:ext>
              </a:extLst>
            </p:cNvPr>
            <p:cNvSpPr/>
            <p:nvPr/>
          </p:nvSpPr>
          <p:spPr>
            <a:xfrm>
              <a:off x="1585656" y="5332674"/>
              <a:ext cx="4102699" cy="7791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D3CB09FD-4BC3-9A37-7BA5-DF31CFFA0756}"/>
              </a:ext>
            </a:extLst>
          </p:cNvPr>
          <p:cNvGrpSpPr/>
          <p:nvPr/>
        </p:nvGrpSpPr>
        <p:grpSpPr>
          <a:xfrm>
            <a:off x="6732293" y="1594415"/>
            <a:ext cx="4427171" cy="779188"/>
            <a:chOff x="6732293" y="1594415"/>
            <a:chExt cx="4427171" cy="779188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16" name="墨迹 15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  <a:extLst>
                    <a:ext uri="{FF2B5EF4-FFF2-40B4-BE49-F238E27FC236}">
                      <a16:creationId xmlns:a16="http://schemas.microsoft.com/office/drawing/2014/main" id="{65D1D4F4-CB51-F292-7219-880ECB579CCE}"/>
                    </a:ext>
                  </a:extLst>
                </p14:cNvPr>
                <p14:cNvContentPartPr/>
                <p14:nvPr/>
              </p14:nvContentPartPr>
              <p14:xfrm>
                <a:off x="6732293" y="1777049"/>
                <a:ext cx="165960" cy="166320"/>
              </p14:xfrm>
            </p:contentPart>
          </mc:Choice>
          <mc:Fallback xmlns="">
            <p:pic>
              <p:nvPicPr>
                <p:cNvPr id="16" name="墨迹 15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  <a:extLst>
                    <a:ext uri="{FF2B5EF4-FFF2-40B4-BE49-F238E27FC236}">
                      <a16:creationId xmlns:a16="http://schemas.microsoft.com/office/drawing/2014/main" id="{65D1D4F4-CB51-F292-7219-880ECB579CCE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6717893" y="1762649"/>
                  <a:ext cx="194040" cy="194400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AA477D21-4E66-FA0F-2E44-FDB42D4DE8E6}"/>
                </a:ext>
              </a:extLst>
            </p:cNvPr>
            <p:cNvSpPr/>
            <p:nvPr/>
          </p:nvSpPr>
          <p:spPr>
            <a:xfrm>
              <a:off x="7056765" y="1594415"/>
              <a:ext cx="4102699" cy="7791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1EB4A04C-FBAE-0219-4FAF-B4F16B18AC61}"/>
              </a:ext>
            </a:extLst>
          </p:cNvPr>
          <p:cNvGrpSpPr/>
          <p:nvPr/>
        </p:nvGrpSpPr>
        <p:grpSpPr>
          <a:xfrm>
            <a:off x="6726250" y="2544599"/>
            <a:ext cx="4433214" cy="779188"/>
            <a:chOff x="6726250" y="2544599"/>
            <a:chExt cx="4433214" cy="779188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7" name="墨迹 16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  <a:extLst>
                    <a:ext uri="{FF2B5EF4-FFF2-40B4-BE49-F238E27FC236}">
                      <a16:creationId xmlns:a16="http://schemas.microsoft.com/office/drawing/2014/main" id="{E0BDEC7F-C8DC-DB11-D09C-4B38FCF54221}"/>
                    </a:ext>
                  </a:extLst>
                </p14:cNvPr>
                <p14:cNvContentPartPr/>
                <p14:nvPr/>
              </p14:nvContentPartPr>
              <p14:xfrm>
                <a:off x="6726250" y="2642879"/>
                <a:ext cx="165960" cy="166320"/>
              </p14:xfrm>
            </p:contentPart>
          </mc:Choice>
          <mc:Fallback xmlns="">
            <p:pic>
              <p:nvPicPr>
                <p:cNvPr id="17" name="墨迹 16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  <a:extLst>
                    <a:ext uri="{FF2B5EF4-FFF2-40B4-BE49-F238E27FC236}">
                      <a16:creationId xmlns:a16="http://schemas.microsoft.com/office/drawing/2014/main" id="{E0BDEC7F-C8DC-DB11-D09C-4B38FCF54221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6711850" y="2628479"/>
                  <a:ext cx="194040" cy="194400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9" name="矩形 18">
              <a:extLst>
                <a:ext uri="{FF2B5EF4-FFF2-40B4-BE49-F238E27FC236}">
                  <a16:creationId xmlns:a16="http://schemas.microsoft.com/office/drawing/2014/main" id="{DAE78426-C669-BDB4-DC77-D13ECE8B27E2}"/>
                </a:ext>
              </a:extLst>
            </p:cNvPr>
            <p:cNvSpPr/>
            <p:nvPr/>
          </p:nvSpPr>
          <p:spPr>
            <a:xfrm>
              <a:off x="7056765" y="2544599"/>
              <a:ext cx="4102699" cy="7791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968982D3-643B-1D9A-B24D-E491AD2B80CC}"/>
              </a:ext>
            </a:extLst>
          </p:cNvPr>
          <p:cNvGrpSpPr/>
          <p:nvPr/>
        </p:nvGrpSpPr>
        <p:grpSpPr>
          <a:xfrm>
            <a:off x="10077412" y="391027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21" name="流程图: 接点 20">
              <a:extLst>
                <a:ext uri="{FF2B5EF4-FFF2-40B4-BE49-F238E27FC236}">
                  <a16:creationId xmlns:a16="http://schemas.microsoft.com/office/drawing/2014/main" id="{7AFC06ED-9C85-F814-3CDC-50C44E70A6C6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流程图: 接点 21">
              <a:extLst>
                <a:ext uri="{FF2B5EF4-FFF2-40B4-BE49-F238E27FC236}">
                  <a16:creationId xmlns:a16="http://schemas.microsoft.com/office/drawing/2014/main" id="{3E2AED5B-E46F-380C-EB50-4934CCC84FF4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流程图: 接点 22">
              <a:extLst>
                <a:ext uri="{FF2B5EF4-FFF2-40B4-BE49-F238E27FC236}">
                  <a16:creationId xmlns:a16="http://schemas.microsoft.com/office/drawing/2014/main" id="{D5D0A18A-D2A8-5B24-7502-A312298F4B7C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流程图: 接点 23">
              <a:extLst>
                <a:ext uri="{FF2B5EF4-FFF2-40B4-BE49-F238E27FC236}">
                  <a16:creationId xmlns:a16="http://schemas.microsoft.com/office/drawing/2014/main" id="{333A4625-95B2-649B-1853-A2AEEFAF0BD0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流程图: 接点 24">
              <a:extLst>
                <a:ext uri="{FF2B5EF4-FFF2-40B4-BE49-F238E27FC236}">
                  <a16:creationId xmlns:a16="http://schemas.microsoft.com/office/drawing/2014/main" id="{391C8C05-3ADA-7FB4-991B-AEEAA5836F85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流程图: 接点 25">
              <a:extLst>
                <a:ext uri="{FF2B5EF4-FFF2-40B4-BE49-F238E27FC236}">
                  <a16:creationId xmlns:a16="http://schemas.microsoft.com/office/drawing/2014/main" id="{6C266BE1-42C1-AD19-9D42-F3777A796E28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流程图: 接点 26">
              <a:extLst>
                <a:ext uri="{FF2B5EF4-FFF2-40B4-BE49-F238E27FC236}">
                  <a16:creationId xmlns:a16="http://schemas.microsoft.com/office/drawing/2014/main" id="{3C635CB3-D797-26E9-7A08-B8D83D939976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流程图: 接点 27">
              <a:extLst>
                <a:ext uri="{FF2B5EF4-FFF2-40B4-BE49-F238E27FC236}">
                  <a16:creationId xmlns:a16="http://schemas.microsoft.com/office/drawing/2014/main" id="{78CC3047-56F4-CA29-C022-B102BD980F2A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流程图: 接点 28">
              <a:extLst>
                <a:ext uri="{FF2B5EF4-FFF2-40B4-BE49-F238E27FC236}">
                  <a16:creationId xmlns:a16="http://schemas.microsoft.com/office/drawing/2014/main" id="{4376A84D-55EF-4556-1A4D-2E2A543E0140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流程图: 接点 29">
              <a:extLst>
                <a:ext uri="{FF2B5EF4-FFF2-40B4-BE49-F238E27FC236}">
                  <a16:creationId xmlns:a16="http://schemas.microsoft.com/office/drawing/2014/main" id="{36126AD2-92ED-7DC1-37A3-6B3C1A1FDC26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流程图: 接点 30">
              <a:extLst>
                <a:ext uri="{FF2B5EF4-FFF2-40B4-BE49-F238E27FC236}">
                  <a16:creationId xmlns:a16="http://schemas.microsoft.com/office/drawing/2014/main" id="{19BE1541-D9CA-BEDA-6FC4-7BE1482926D8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流程图: 接点 31">
              <a:extLst>
                <a:ext uri="{FF2B5EF4-FFF2-40B4-BE49-F238E27FC236}">
                  <a16:creationId xmlns:a16="http://schemas.microsoft.com/office/drawing/2014/main" id="{EAA67926-1685-5F60-9CC6-152A73CE1DAF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流程图: 接点 32">
              <a:extLst>
                <a:ext uri="{FF2B5EF4-FFF2-40B4-BE49-F238E27FC236}">
                  <a16:creationId xmlns:a16="http://schemas.microsoft.com/office/drawing/2014/main" id="{D7F0BA62-CAF8-D3A2-057C-667B8644FCA4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流程图: 接点 33">
              <a:extLst>
                <a:ext uri="{FF2B5EF4-FFF2-40B4-BE49-F238E27FC236}">
                  <a16:creationId xmlns:a16="http://schemas.microsoft.com/office/drawing/2014/main" id="{E6D3F4E5-D9BA-6A84-A967-C514D3C33A40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流程图: 接点 34">
              <a:extLst>
                <a:ext uri="{FF2B5EF4-FFF2-40B4-BE49-F238E27FC236}">
                  <a16:creationId xmlns:a16="http://schemas.microsoft.com/office/drawing/2014/main" id="{48D6E84D-DAB7-E5A2-8BB5-FC3594FDB08B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流程图: 接点 35">
              <a:extLst>
                <a:ext uri="{FF2B5EF4-FFF2-40B4-BE49-F238E27FC236}">
                  <a16:creationId xmlns:a16="http://schemas.microsoft.com/office/drawing/2014/main" id="{E6FBFCC1-A927-84E6-8C85-8846EDD63D4E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流程图: 接点 36">
              <a:extLst>
                <a:ext uri="{FF2B5EF4-FFF2-40B4-BE49-F238E27FC236}">
                  <a16:creationId xmlns:a16="http://schemas.microsoft.com/office/drawing/2014/main" id="{4DFFE479-802F-0323-4CE1-C4892D1EFD6A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流程图: 接点 37">
              <a:extLst>
                <a:ext uri="{FF2B5EF4-FFF2-40B4-BE49-F238E27FC236}">
                  <a16:creationId xmlns:a16="http://schemas.microsoft.com/office/drawing/2014/main" id="{1011879C-4674-A750-25A5-09249B00C483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流程图: 接点 38">
              <a:extLst>
                <a:ext uri="{FF2B5EF4-FFF2-40B4-BE49-F238E27FC236}">
                  <a16:creationId xmlns:a16="http://schemas.microsoft.com/office/drawing/2014/main" id="{198D7A99-AB9E-6B08-45F5-73004441E851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流程图: 接点 39">
              <a:extLst>
                <a:ext uri="{FF2B5EF4-FFF2-40B4-BE49-F238E27FC236}">
                  <a16:creationId xmlns:a16="http://schemas.microsoft.com/office/drawing/2014/main" id="{8E5A0913-99FD-54CD-E8B0-AFBDA1EF17EF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流程图: 接点 40">
              <a:extLst>
                <a:ext uri="{FF2B5EF4-FFF2-40B4-BE49-F238E27FC236}">
                  <a16:creationId xmlns:a16="http://schemas.microsoft.com/office/drawing/2014/main" id="{2807A298-7B6D-D77A-6CB3-59066DB50B74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流程图: 接点 41">
              <a:extLst>
                <a:ext uri="{FF2B5EF4-FFF2-40B4-BE49-F238E27FC236}">
                  <a16:creationId xmlns:a16="http://schemas.microsoft.com/office/drawing/2014/main" id="{7D393C62-AAD8-773E-B01F-88C533298AF3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流程图: 接点 42">
              <a:extLst>
                <a:ext uri="{FF2B5EF4-FFF2-40B4-BE49-F238E27FC236}">
                  <a16:creationId xmlns:a16="http://schemas.microsoft.com/office/drawing/2014/main" id="{0F4F48FB-0D40-70D7-DA8A-06EBC5599886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流程图: 接点 43">
              <a:extLst>
                <a:ext uri="{FF2B5EF4-FFF2-40B4-BE49-F238E27FC236}">
                  <a16:creationId xmlns:a16="http://schemas.microsoft.com/office/drawing/2014/main" id="{12FEFE9F-A0FB-111A-3B51-892ECB8F880F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B9D904B3-9E5A-A210-224C-5FD70BB098BD}"/>
              </a:ext>
            </a:extLst>
          </p:cNvPr>
          <p:cNvGrpSpPr/>
          <p:nvPr/>
        </p:nvGrpSpPr>
        <p:grpSpPr>
          <a:xfrm>
            <a:off x="1529596" y="1454348"/>
            <a:ext cx="1867066" cy="2390977"/>
            <a:chOff x="1529596" y="1454348"/>
            <a:chExt cx="1867066" cy="2390977"/>
          </a:xfrm>
        </p:grpSpPr>
        <p:sp>
          <p:nvSpPr>
            <p:cNvPr id="8" name="矩形 7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<a:extLst>
                <a:ext uri="{FF2B5EF4-FFF2-40B4-BE49-F238E27FC236}">
                  <a16:creationId xmlns:a16="http://schemas.microsoft.com/office/drawing/2014/main" id="{5F8E822F-C48D-D566-4794-155251602F3A}"/>
                </a:ext>
              </a:extLst>
            </p:cNvPr>
            <p:cNvSpPr/>
            <p:nvPr/>
          </p:nvSpPr>
          <p:spPr>
            <a:xfrm>
              <a:off x="1585656" y="1454348"/>
              <a:ext cx="1754946" cy="2390977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ffectLst>
              <a:outerShdw blurRad="12700" dist="25400" dir="8100000" algn="tr" rotWithShape="0">
                <a:prstClr val="black">
                  <a:alpha val="6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3C31F95A-0133-738F-ACB7-EA48E393F231}"/>
                </a:ext>
              </a:extLst>
            </p:cNvPr>
            <p:cNvSpPr txBox="1"/>
            <p:nvPr/>
          </p:nvSpPr>
          <p:spPr>
            <a:xfrm>
              <a:off x="1529596" y="3352536"/>
              <a:ext cx="186706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000" spc="0" dirty="0">
                  <a:solidFill>
                    <a:schemeClr val="tx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000" spc="0" dirty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pic>
          <p:nvPicPr>
            <p:cNvPr id="53" name="图片 52">
              <a:extLst>
                <a:ext uri="{FF2B5EF4-FFF2-40B4-BE49-F238E27FC236}">
                  <a16:creationId xmlns:a16="http://schemas.microsoft.com/office/drawing/2014/main" id="{AF304A0D-5C43-B443-5839-E92799A6C7F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754097" y="1752891"/>
              <a:ext cx="1506965" cy="1506965"/>
            </a:xfrm>
            <a:custGeom>
              <a:avLst/>
              <a:gdLst>
                <a:gd name="connsiteX0" fmla="*/ 0 w 1506965"/>
                <a:gd name="connsiteY0" fmla="*/ 0 h 1506965"/>
                <a:gd name="connsiteX1" fmla="*/ 1506965 w 1506965"/>
                <a:gd name="connsiteY1" fmla="*/ 0 h 1506965"/>
                <a:gd name="connsiteX2" fmla="*/ 1506965 w 1506965"/>
                <a:gd name="connsiteY2" fmla="*/ 1506965 h 1506965"/>
                <a:gd name="connsiteX3" fmla="*/ 0 w 1506965"/>
                <a:gd name="connsiteY3" fmla="*/ 1506965 h 1506965"/>
                <a:gd name="connsiteX4" fmla="*/ 0 w 1506965"/>
                <a:gd name="connsiteY4" fmla="*/ 0 h 150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6965" h="1506965">
                  <a:moveTo>
                    <a:pt x="0" y="0"/>
                  </a:moveTo>
                  <a:lnTo>
                    <a:pt x="1506965" y="0"/>
                  </a:lnTo>
                  <a:lnTo>
                    <a:pt x="1506965" y="1506965"/>
                  </a:lnTo>
                  <a:lnTo>
                    <a:pt x="0" y="1506965"/>
                  </a:lnTo>
                  <a:lnTo>
                    <a:pt x="0" y="0"/>
                  </a:lnTo>
                  <a:close/>
                </a:path>
              </a:pathLst>
            </a:custGeom>
          </p:spPr>
        </p:pic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07410C4B-9E94-BA16-F584-F88D0FD1000D}"/>
              </a:ext>
            </a:extLst>
          </p:cNvPr>
          <p:cNvGrpSpPr/>
          <p:nvPr/>
        </p:nvGrpSpPr>
        <p:grpSpPr>
          <a:xfrm>
            <a:off x="3567144" y="1454348"/>
            <a:ext cx="1867066" cy="2390977"/>
            <a:chOff x="3567144" y="1454348"/>
            <a:chExt cx="1867066" cy="2390977"/>
          </a:xfrm>
        </p:grpSpPr>
        <p:sp>
          <p:nvSpPr>
            <p:cNvPr id="10" name="矩形 9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<a:extLst>
                <a:ext uri="{FF2B5EF4-FFF2-40B4-BE49-F238E27FC236}">
                  <a16:creationId xmlns:a16="http://schemas.microsoft.com/office/drawing/2014/main" id="{01BB17E4-61F6-CD9F-D49D-E2873F1C85D7}"/>
                </a:ext>
              </a:extLst>
            </p:cNvPr>
            <p:cNvSpPr/>
            <p:nvPr/>
          </p:nvSpPr>
          <p:spPr>
            <a:xfrm>
              <a:off x="3623204" y="1454348"/>
              <a:ext cx="1754946" cy="2390977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ffectLst>
              <a:outerShdw blurRad="12700" dist="25400" dir="8100000" algn="tr" rotWithShape="0">
                <a:prstClr val="black">
                  <a:alpha val="6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9F65C885-197E-DE72-BBAB-115DAA4BE4B9}"/>
                </a:ext>
              </a:extLst>
            </p:cNvPr>
            <p:cNvSpPr txBox="1"/>
            <p:nvPr/>
          </p:nvSpPr>
          <p:spPr>
            <a:xfrm>
              <a:off x="3567144" y="3352536"/>
              <a:ext cx="186706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000" spc="0" dirty="0">
                  <a:solidFill>
                    <a:schemeClr val="tx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000" spc="0" dirty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pic>
          <p:nvPicPr>
            <p:cNvPr id="59" name="图片 58">
              <a:extLst>
                <a:ext uri="{FF2B5EF4-FFF2-40B4-BE49-F238E27FC236}">
                  <a16:creationId xmlns:a16="http://schemas.microsoft.com/office/drawing/2014/main" id="{8F68678E-DC62-14B4-3B15-28E0F552BD9D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3738311" y="1752890"/>
              <a:ext cx="1506965" cy="1506965"/>
            </a:xfrm>
            <a:custGeom>
              <a:avLst/>
              <a:gdLst>
                <a:gd name="connsiteX0" fmla="*/ 0 w 1506965"/>
                <a:gd name="connsiteY0" fmla="*/ 0 h 1506965"/>
                <a:gd name="connsiteX1" fmla="*/ 1506965 w 1506965"/>
                <a:gd name="connsiteY1" fmla="*/ 0 h 1506965"/>
                <a:gd name="connsiteX2" fmla="*/ 1506965 w 1506965"/>
                <a:gd name="connsiteY2" fmla="*/ 1506965 h 1506965"/>
                <a:gd name="connsiteX3" fmla="*/ 0 w 1506965"/>
                <a:gd name="connsiteY3" fmla="*/ 1506965 h 1506965"/>
                <a:gd name="connsiteX4" fmla="*/ 0 w 1506965"/>
                <a:gd name="connsiteY4" fmla="*/ 0 h 150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6965" h="1506965">
                  <a:moveTo>
                    <a:pt x="0" y="0"/>
                  </a:moveTo>
                  <a:lnTo>
                    <a:pt x="1506965" y="0"/>
                  </a:lnTo>
                  <a:lnTo>
                    <a:pt x="1506965" y="1506965"/>
                  </a:lnTo>
                  <a:lnTo>
                    <a:pt x="0" y="1506965"/>
                  </a:lnTo>
                  <a:lnTo>
                    <a:pt x="0" y="0"/>
                  </a:lnTo>
                  <a:close/>
                </a:path>
              </a:pathLst>
            </a:custGeom>
          </p:spPr>
        </p:pic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6AE4EA5B-35EF-61EA-3F38-04688D99E93D}"/>
              </a:ext>
            </a:extLst>
          </p:cNvPr>
          <p:cNvGrpSpPr/>
          <p:nvPr/>
        </p:nvGrpSpPr>
        <p:grpSpPr>
          <a:xfrm>
            <a:off x="6776357" y="3845325"/>
            <a:ext cx="1867066" cy="2390977"/>
            <a:chOff x="6776357" y="3845325"/>
            <a:chExt cx="1867066" cy="2390977"/>
          </a:xfrm>
        </p:grpSpPr>
        <p:sp>
          <p:nvSpPr>
            <p:cNvPr id="12" name="矩形 11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<a:extLst>
                <a:ext uri="{FF2B5EF4-FFF2-40B4-BE49-F238E27FC236}">
                  <a16:creationId xmlns:a16="http://schemas.microsoft.com/office/drawing/2014/main" id="{E8DFCC85-2E07-420B-9739-BCC8419A391B}"/>
                </a:ext>
              </a:extLst>
            </p:cNvPr>
            <p:cNvSpPr/>
            <p:nvPr/>
          </p:nvSpPr>
          <p:spPr>
            <a:xfrm>
              <a:off x="6853246" y="3845325"/>
              <a:ext cx="1754946" cy="2390977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ffectLst>
              <a:outerShdw blurRad="12700" dist="25400" dir="8100000" algn="tr" rotWithShape="0">
                <a:prstClr val="black">
                  <a:alpha val="6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FAA33A71-A192-3575-A47E-CAF08D5C60A3}"/>
                </a:ext>
              </a:extLst>
            </p:cNvPr>
            <p:cNvSpPr txBox="1"/>
            <p:nvPr/>
          </p:nvSpPr>
          <p:spPr>
            <a:xfrm>
              <a:off x="6776357" y="5711752"/>
              <a:ext cx="186706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000" spc="0" dirty="0">
                  <a:solidFill>
                    <a:schemeClr val="tx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000" spc="0" dirty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pic>
          <p:nvPicPr>
            <p:cNvPr id="65" name="图片 64">
              <a:extLst>
                <a:ext uri="{FF2B5EF4-FFF2-40B4-BE49-F238E27FC236}">
                  <a16:creationId xmlns:a16="http://schemas.microsoft.com/office/drawing/2014/main" id="{22A3EC54-4163-308F-0C7F-EBE5667FA3D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977236" y="4120319"/>
              <a:ext cx="1506965" cy="1506965"/>
            </a:xfrm>
            <a:custGeom>
              <a:avLst/>
              <a:gdLst>
                <a:gd name="connsiteX0" fmla="*/ 0 w 1506965"/>
                <a:gd name="connsiteY0" fmla="*/ 0 h 1506965"/>
                <a:gd name="connsiteX1" fmla="*/ 1506965 w 1506965"/>
                <a:gd name="connsiteY1" fmla="*/ 0 h 1506965"/>
                <a:gd name="connsiteX2" fmla="*/ 1506965 w 1506965"/>
                <a:gd name="connsiteY2" fmla="*/ 1506965 h 1506965"/>
                <a:gd name="connsiteX3" fmla="*/ 0 w 1506965"/>
                <a:gd name="connsiteY3" fmla="*/ 1506965 h 1506965"/>
                <a:gd name="connsiteX4" fmla="*/ 0 w 1506965"/>
                <a:gd name="connsiteY4" fmla="*/ 0 h 150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6965" h="1506965">
                  <a:moveTo>
                    <a:pt x="0" y="0"/>
                  </a:moveTo>
                  <a:lnTo>
                    <a:pt x="1506965" y="0"/>
                  </a:lnTo>
                  <a:lnTo>
                    <a:pt x="1506965" y="1506965"/>
                  </a:lnTo>
                  <a:lnTo>
                    <a:pt x="0" y="1506965"/>
                  </a:lnTo>
                  <a:lnTo>
                    <a:pt x="0" y="0"/>
                  </a:lnTo>
                  <a:close/>
                </a:path>
              </a:pathLst>
            </a:custGeom>
          </p:spPr>
        </p:pic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763039DA-DF4E-0A55-1F26-14B3CE51338C}"/>
              </a:ext>
            </a:extLst>
          </p:cNvPr>
          <p:cNvGrpSpPr/>
          <p:nvPr/>
        </p:nvGrpSpPr>
        <p:grpSpPr>
          <a:xfrm>
            <a:off x="8813905" y="3845325"/>
            <a:ext cx="1867066" cy="2390977"/>
            <a:chOff x="8813905" y="3845325"/>
            <a:chExt cx="1867066" cy="2390977"/>
          </a:xfrm>
        </p:grpSpPr>
        <p:sp>
          <p:nvSpPr>
            <p:cNvPr id="14" name="矩形 13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<a:extLst>
                <a:ext uri="{FF2B5EF4-FFF2-40B4-BE49-F238E27FC236}">
                  <a16:creationId xmlns:a16="http://schemas.microsoft.com/office/drawing/2014/main" id="{D902D7BB-6A96-621C-F80A-0AF38948619A}"/>
                </a:ext>
              </a:extLst>
            </p:cNvPr>
            <p:cNvSpPr/>
            <p:nvPr/>
          </p:nvSpPr>
          <p:spPr>
            <a:xfrm>
              <a:off x="8890794" y="3845325"/>
              <a:ext cx="1754946" cy="2390977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ffectLst>
              <a:outerShdw blurRad="12700" dist="25400" dir="8100000" algn="tr" rotWithShape="0">
                <a:prstClr val="black">
                  <a:alpha val="6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9623AC98-5EC7-249C-EBAB-33F17CE35337}"/>
                </a:ext>
              </a:extLst>
            </p:cNvPr>
            <p:cNvSpPr txBox="1"/>
            <p:nvPr/>
          </p:nvSpPr>
          <p:spPr>
            <a:xfrm>
              <a:off x="8813905" y="5711752"/>
              <a:ext cx="186706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000" spc="0" dirty="0">
                  <a:solidFill>
                    <a:schemeClr val="tx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000" spc="0" dirty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pic>
          <p:nvPicPr>
            <p:cNvPr id="71" name="图片 70">
              <a:extLst>
                <a:ext uri="{FF2B5EF4-FFF2-40B4-BE49-F238E27FC236}">
                  <a16:creationId xmlns:a16="http://schemas.microsoft.com/office/drawing/2014/main" id="{3E999F1C-996A-C23B-29ED-FB1A824D5655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9032400" y="4150988"/>
              <a:ext cx="1506965" cy="1506965"/>
            </a:xfrm>
            <a:custGeom>
              <a:avLst/>
              <a:gdLst>
                <a:gd name="connsiteX0" fmla="*/ 0 w 1506965"/>
                <a:gd name="connsiteY0" fmla="*/ 0 h 1506965"/>
                <a:gd name="connsiteX1" fmla="*/ 1506965 w 1506965"/>
                <a:gd name="connsiteY1" fmla="*/ 0 h 1506965"/>
                <a:gd name="connsiteX2" fmla="*/ 1506965 w 1506965"/>
                <a:gd name="connsiteY2" fmla="*/ 1506965 h 1506965"/>
                <a:gd name="connsiteX3" fmla="*/ 0 w 1506965"/>
                <a:gd name="connsiteY3" fmla="*/ 1506965 h 1506965"/>
                <a:gd name="connsiteX4" fmla="*/ 0 w 1506965"/>
                <a:gd name="connsiteY4" fmla="*/ 0 h 150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6965" h="1506965">
                  <a:moveTo>
                    <a:pt x="0" y="0"/>
                  </a:moveTo>
                  <a:lnTo>
                    <a:pt x="1506965" y="0"/>
                  </a:lnTo>
                  <a:lnTo>
                    <a:pt x="1506965" y="1506965"/>
                  </a:lnTo>
                  <a:lnTo>
                    <a:pt x="0" y="1506965"/>
                  </a:lnTo>
                  <a:lnTo>
                    <a:pt x="0" y="0"/>
                  </a:lnTo>
                  <a:close/>
                </a:path>
              </a:pathLst>
            </a:custGeom>
          </p:spPr>
        </p:pic>
      </p:grpSp>
      <p:sp>
        <p:nvSpPr>
          <p:cNvPr id="52" name="文本框 51">
            <a:extLst>
              <a:ext uri="{FF2B5EF4-FFF2-40B4-BE49-F238E27FC236}">
                <a16:creationId xmlns:a16="http://schemas.microsoft.com/office/drawing/2014/main" id="{CD5C5700-78F5-CDD5-E397-1645D7DC8D69}"/>
              </a:ext>
            </a:extLst>
          </p:cNvPr>
          <p:cNvSpPr txBox="1"/>
          <p:nvPr/>
        </p:nvSpPr>
        <p:spPr>
          <a:xfrm>
            <a:off x="441088" y="528199"/>
            <a:ext cx="31148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r>
              <a:rPr lang="en-US" altLang="zh-CN" sz="28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2800" spc="0" dirty="0">
              <a:solidFill>
                <a:schemeClr val="accent6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434572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0"/>
                            </p:stCondLst>
                            <p:childTnLst>
                              <p:par>
                                <p:cTn id="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" name="图表 24">
            <a:extLst>
              <a:ext uri="{FF2B5EF4-FFF2-40B4-BE49-F238E27FC236}">
                <a16:creationId xmlns:a16="http://schemas.microsoft.com/office/drawing/2014/main" id="{34530B14-4582-FFC0-B6A2-58636A72BAE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395669"/>
              </p:ext>
            </p:extLst>
          </p:nvPr>
        </p:nvGraphicFramePr>
        <p:xfrm>
          <a:off x="6508108" y="2103120"/>
          <a:ext cx="5083459" cy="41458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6" name="组合 25">
            <a:extLst>
              <a:ext uri="{FF2B5EF4-FFF2-40B4-BE49-F238E27FC236}">
                <a16:creationId xmlns:a16="http://schemas.microsoft.com/office/drawing/2014/main" id="{525C3E24-BC18-C9D7-D45A-B5B940DDADE3}"/>
              </a:ext>
            </a:extLst>
          </p:cNvPr>
          <p:cNvGrpSpPr/>
          <p:nvPr/>
        </p:nvGrpSpPr>
        <p:grpSpPr>
          <a:xfrm>
            <a:off x="10048940" y="609007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27" name="流程图: 接点 26">
              <a:extLst>
                <a:ext uri="{FF2B5EF4-FFF2-40B4-BE49-F238E27FC236}">
                  <a16:creationId xmlns:a16="http://schemas.microsoft.com/office/drawing/2014/main" id="{59D5D562-1E7F-FAAC-F080-C0CF7E2FB95E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流程图: 接点 27">
              <a:extLst>
                <a:ext uri="{FF2B5EF4-FFF2-40B4-BE49-F238E27FC236}">
                  <a16:creationId xmlns:a16="http://schemas.microsoft.com/office/drawing/2014/main" id="{396E4D4F-5CB8-83DC-8C8F-9C7EB0E4F3E9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流程图: 接点 28">
              <a:extLst>
                <a:ext uri="{FF2B5EF4-FFF2-40B4-BE49-F238E27FC236}">
                  <a16:creationId xmlns:a16="http://schemas.microsoft.com/office/drawing/2014/main" id="{82A539E2-4339-2984-D513-7657D012A1BF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流程图: 接点 29">
              <a:extLst>
                <a:ext uri="{FF2B5EF4-FFF2-40B4-BE49-F238E27FC236}">
                  <a16:creationId xmlns:a16="http://schemas.microsoft.com/office/drawing/2014/main" id="{836E8CAE-429F-DA69-A64D-57376BB4E210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流程图: 接点 30">
              <a:extLst>
                <a:ext uri="{FF2B5EF4-FFF2-40B4-BE49-F238E27FC236}">
                  <a16:creationId xmlns:a16="http://schemas.microsoft.com/office/drawing/2014/main" id="{04CE6E2E-E972-A020-E4B8-FB91F0FF31F6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流程图: 接点 31">
              <a:extLst>
                <a:ext uri="{FF2B5EF4-FFF2-40B4-BE49-F238E27FC236}">
                  <a16:creationId xmlns:a16="http://schemas.microsoft.com/office/drawing/2014/main" id="{6BC2561D-C65B-E0C5-418A-C90EAEB529F2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流程图: 接点 32">
              <a:extLst>
                <a:ext uri="{FF2B5EF4-FFF2-40B4-BE49-F238E27FC236}">
                  <a16:creationId xmlns:a16="http://schemas.microsoft.com/office/drawing/2014/main" id="{01541082-0933-B245-EF11-E00EB8CA047D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流程图: 接点 33">
              <a:extLst>
                <a:ext uri="{FF2B5EF4-FFF2-40B4-BE49-F238E27FC236}">
                  <a16:creationId xmlns:a16="http://schemas.microsoft.com/office/drawing/2014/main" id="{A92584B0-5486-D400-1D89-1F19CD4F519D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流程图: 接点 34">
              <a:extLst>
                <a:ext uri="{FF2B5EF4-FFF2-40B4-BE49-F238E27FC236}">
                  <a16:creationId xmlns:a16="http://schemas.microsoft.com/office/drawing/2014/main" id="{4C9B685C-2A6E-84A8-FF4F-42A21899D507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流程图: 接点 35">
              <a:extLst>
                <a:ext uri="{FF2B5EF4-FFF2-40B4-BE49-F238E27FC236}">
                  <a16:creationId xmlns:a16="http://schemas.microsoft.com/office/drawing/2014/main" id="{277133AB-37FA-CB3C-A34F-A1464E4FD30B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流程图: 接点 36">
              <a:extLst>
                <a:ext uri="{FF2B5EF4-FFF2-40B4-BE49-F238E27FC236}">
                  <a16:creationId xmlns:a16="http://schemas.microsoft.com/office/drawing/2014/main" id="{85C6E204-E11E-07B3-8F86-703EA7AB7A5C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流程图: 接点 37">
              <a:extLst>
                <a:ext uri="{FF2B5EF4-FFF2-40B4-BE49-F238E27FC236}">
                  <a16:creationId xmlns:a16="http://schemas.microsoft.com/office/drawing/2014/main" id="{6DB841F1-ECD4-0E82-2221-5EA4E4FD51A5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流程图: 接点 38">
              <a:extLst>
                <a:ext uri="{FF2B5EF4-FFF2-40B4-BE49-F238E27FC236}">
                  <a16:creationId xmlns:a16="http://schemas.microsoft.com/office/drawing/2014/main" id="{8A1A28BA-D98F-85CD-0DCF-91F50310B0D8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流程图: 接点 39">
              <a:extLst>
                <a:ext uri="{FF2B5EF4-FFF2-40B4-BE49-F238E27FC236}">
                  <a16:creationId xmlns:a16="http://schemas.microsoft.com/office/drawing/2014/main" id="{02318354-A3EF-1532-6236-6879CF788129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流程图: 接点 40">
              <a:extLst>
                <a:ext uri="{FF2B5EF4-FFF2-40B4-BE49-F238E27FC236}">
                  <a16:creationId xmlns:a16="http://schemas.microsoft.com/office/drawing/2014/main" id="{1AC3E35E-DCAE-38F9-7303-800BD6862C4C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流程图: 接点 41">
              <a:extLst>
                <a:ext uri="{FF2B5EF4-FFF2-40B4-BE49-F238E27FC236}">
                  <a16:creationId xmlns:a16="http://schemas.microsoft.com/office/drawing/2014/main" id="{749E3057-7DBA-7942-9536-C9D312F64FB6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流程图: 接点 42">
              <a:extLst>
                <a:ext uri="{FF2B5EF4-FFF2-40B4-BE49-F238E27FC236}">
                  <a16:creationId xmlns:a16="http://schemas.microsoft.com/office/drawing/2014/main" id="{80EFAF96-7415-ED48-E1C2-7BE5BB87C8F3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流程图: 接点 43">
              <a:extLst>
                <a:ext uri="{FF2B5EF4-FFF2-40B4-BE49-F238E27FC236}">
                  <a16:creationId xmlns:a16="http://schemas.microsoft.com/office/drawing/2014/main" id="{DC02AED8-1C5C-5D55-997F-7486D1A38EB7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流程图: 接点 44">
              <a:extLst>
                <a:ext uri="{FF2B5EF4-FFF2-40B4-BE49-F238E27FC236}">
                  <a16:creationId xmlns:a16="http://schemas.microsoft.com/office/drawing/2014/main" id="{5143619A-59AB-6AE4-376C-249E1068DF03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流程图: 接点 45">
              <a:extLst>
                <a:ext uri="{FF2B5EF4-FFF2-40B4-BE49-F238E27FC236}">
                  <a16:creationId xmlns:a16="http://schemas.microsoft.com/office/drawing/2014/main" id="{5898C19E-6036-5052-0B97-280AFEAC1DAD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流程图: 接点 46">
              <a:extLst>
                <a:ext uri="{FF2B5EF4-FFF2-40B4-BE49-F238E27FC236}">
                  <a16:creationId xmlns:a16="http://schemas.microsoft.com/office/drawing/2014/main" id="{CBB7BE70-E4CC-E3EB-CE55-F8A91D1C0F31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流程图: 接点 47">
              <a:extLst>
                <a:ext uri="{FF2B5EF4-FFF2-40B4-BE49-F238E27FC236}">
                  <a16:creationId xmlns:a16="http://schemas.microsoft.com/office/drawing/2014/main" id="{6E5F1F2B-67C5-E8B9-7054-ED884BEF4391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流程图: 接点 48">
              <a:extLst>
                <a:ext uri="{FF2B5EF4-FFF2-40B4-BE49-F238E27FC236}">
                  <a16:creationId xmlns:a16="http://schemas.microsoft.com/office/drawing/2014/main" id="{57281FB1-DF0A-70DB-86C7-31FF625E7EA0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流程图: 接点 49">
              <a:extLst>
                <a:ext uri="{FF2B5EF4-FFF2-40B4-BE49-F238E27FC236}">
                  <a16:creationId xmlns:a16="http://schemas.microsoft.com/office/drawing/2014/main" id="{4FDB85FA-4340-294F-04BB-7E7EB16F5EC1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4AA47794-6829-A2C4-D9F8-9A388930B882}"/>
              </a:ext>
            </a:extLst>
          </p:cNvPr>
          <p:cNvGrpSpPr/>
          <p:nvPr/>
        </p:nvGrpSpPr>
        <p:grpSpPr>
          <a:xfrm>
            <a:off x="866811" y="2074502"/>
            <a:ext cx="5229189" cy="836973"/>
            <a:chOff x="866811" y="2074502"/>
            <a:chExt cx="5229189" cy="836973"/>
          </a:xfrm>
        </p:grpSpPr>
        <p:sp>
          <p:nvSpPr>
            <p:cNvPr id="6" name="菱形 5">
              <a:extLst>
                <a:ext uri="{FF2B5EF4-FFF2-40B4-BE49-F238E27FC236}">
                  <a16:creationId xmlns:a16="http://schemas.microsoft.com/office/drawing/2014/main" id="{BCCD8254-486C-66D2-79C5-9BECBA50D452}"/>
                </a:ext>
              </a:extLst>
            </p:cNvPr>
            <p:cNvSpPr/>
            <p:nvPr/>
          </p:nvSpPr>
          <p:spPr>
            <a:xfrm>
              <a:off x="1005241" y="2103120"/>
              <a:ext cx="808355" cy="808355"/>
            </a:xfrm>
            <a:prstGeom prst="diamond">
              <a:avLst/>
            </a:prstGeom>
            <a:noFill/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" name="菱形 4">
              <a:extLst>
                <a:ext uri="{FF2B5EF4-FFF2-40B4-BE49-F238E27FC236}">
                  <a16:creationId xmlns:a16="http://schemas.microsoft.com/office/drawing/2014/main" id="{EE1212F8-25DE-AE75-3632-8BF28D9E95DF}"/>
                </a:ext>
              </a:extLst>
            </p:cNvPr>
            <p:cNvSpPr/>
            <p:nvPr/>
          </p:nvSpPr>
          <p:spPr>
            <a:xfrm>
              <a:off x="866811" y="2103120"/>
              <a:ext cx="808355" cy="808355"/>
            </a:xfrm>
            <a:prstGeom prst="diamond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矩形 20">
              <a:extLst>
                <a:ext uri="{FF2B5EF4-FFF2-40B4-BE49-F238E27FC236}">
                  <a16:creationId xmlns:a16="http://schemas.microsoft.com/office/drawing/2014/main" id="{FC64B33C-058B-4CFF-4707-AED91F57E4E1}"/>
                </a:ext>
              </a:extLst>
            </p:cNvPr>
            <p:cNvSpPr/>
            <p:nvPr/>
          </p:nvSpPr>
          <p:spPr>
            <a:xfrm>
              <a:off x="1993301" y="2074502"/>
              <a:ext cx="4102699" cy="7791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109FFAF9-33D7-DDAA-195E-0649F36C9002}"/>
                </a:ext>
              </a:extLst>
            </p:cNvPr>
            <p:cNvSpPr txBox="1"/>
            <p:nvPr/>
          </p:nvSpPr>
          <p:spPr>
            <a:xfrm>
              <a:off x="1026354" y="2281980"/>
              <a:ext cx="52770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  <a:endParaRPr lang="zh-CN" altLang="en-US" sz="2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7945C8BF-60B1-DDD7-1FA5-B2869E411B74}"/>
              </a:ext>
            </a:extLst>
          </p:cNvPr>
          <p:cNvGrpSpPr/>
          <p:nvPr/>
        </p:nvGrpSpPr>
        <p:grpSpPr>
          <a:xfrm>
            <a:off x="866811" y="3556000"/>
            <a:ext cx="5229189" cy="880449"/>
            <a:chOff x="866811" y="3556000"/>
            <a:chExt cx="5229189" cy="880449"/>
          </a:xfrm>
        </p:grpSpPr>
        <p:sp>
          <p:nvSpPr>
            <p:cNvPr id="9" name="菱形 8">
              <a:extLst>
                <a:ext uri="{FF2B5EF4-FFF2-40B4-BE49-F238E27FC236}">
                  <a16:creationId xmlns:a16="http://schemas.microsoft.com/office/drawing/2014/main" id="{E89FA33F-2AFC-536B-CF1E-382F4B83B4F4}"/>
                </a:ext>
              </a:extLst>
            </p:cNvPr>
            <p:cNvSpPr/>
            <p:nvPr/>
          </p:nvSpPr>
          <p:spPr>
            <a:xfrm>
              <a:off x="1005241" y="3556000"/>
              <a:ext cx="808355" cy="808355"/>
            </a:xfrm>
            <a:prstGeom prst="diamond">
              <a:avLst/>
            </a:prstGeom>
            <a:noFill/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菱形 7">
              <a:extLst>
                <a:ext uri="{FF2B5EF4-FFF2-40B4-BE49-F238E27FC236}">
                  <a16:creationId xmlns:a16="http://schemas.microsoft.com/office/drawing/2014/main" id="{D541FA36-406A-23B1-8B2F-4D40EE80F094}"/>
                </a:ext>
              </a:extLst>
            </p:cNvPr>
            <p:cNvSpPr/>
            <p:nvPr/>
          </p:nvSpPr>
          <p:spPr>
            <a:xfrm>
              <a:off x="866811" y="3556000"/>
              <a:ext cx="808355" cy="808355"/>
            </a:xfrm>
            <a:prstGeom prst="diamond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矩形 21">
              <a:extLst>
                <a:ext uri="{FF2B5EF4-FFF2-40B4-BE49-F238E27FC236}">
                  <a16:creationId xmlns:a16="http://schemas.microsoft.com/office/drawing/2014/main" id="{654F1E40-CA65-6B16-2A39-F7E429F1FD1B}"/>
                </a:ext>
              </a:extLst>
            </p:cNvPr>
            <p:cNvSpPr/>
            <p:nvPr/>
          </p:nvSpPr>
          <p:spPr>
            <a:xfrm>
              <a:off x="1993301" y="3657261"/>
              <a:ext cx="4102699" cy="7791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7F28EDAA-FAB2-43C7-13E0-64820089A850}"/>
                </a:ext>
              </a:extLst>
            </p:cNvPr>
            <p:cNvSpPr txBox="1"/>
            <p:nvPr/>
          </p:nvSpPr>
          <p:spPr>
            <a:xfrm>
              <a:off x="1026354" y="3729344"/>
              <a:ext cx="52770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cs typeface="+mn-ea"/>
                  <a:sym typeface="+mn-lt"/>
                </a:rPr>
                <a:t>02</a:t>
              </a:r>
              <a:endParaRPr lang="zh-CN" altLang="en-US" sz="2400" dirty="0">
                <a:cs typeface="+mn-ea"/>
                <a:sym typeface="+mn-lt"/>
              </a:endParaRP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6AB92758-5308-C4A6-28EE-6E8A87607674}"/>
              </a:ext>
            </a:extLst>
          </p:cNvPr>
          <p:cNvGrpSpPr/>
          <p:nvPr/>
        </p:nvGrpSpPr>
        <p:grpSpPr>
          <a:xfrm>
            <a:off x="866811" y="4925695"/>
            <a:ext cx="5229189" cy="880449"/>
            <a:chOff x="866811" y="4925695"/>
            <a:chExt cx="5229189" cy="880449"/>
          </a:xfrm>
        </p:grpSpPr>
        <p:sp>
          <p:nvSpPr>
            <p:cNvPr id="11" name="菱形 10">
              <a:extLst>
                <a:ext uri="{FF2B5EF4-FFF2-40B4-BE49-F238E27FC236}">
                  <a16:creationId xmlns:a16="http://schemas.microsoft.com/office/drawing/2014/main" id="{3AD0F941-615C-95BD-3201-DBAFDFC4BB01}"/>
                </a:ext>
              </a:extLst>
            </p:cNvPr>
            <p:cNvSpPr/>
            <p:nvPr/>
          </p:nvSpPr>
          <p:spPr>
            <a:xfrm>
              <a:off x="866811" y="4925695"/>
              <a:ext cx="808355" cy="808355"/>
            </a:xfrm>
            <a:prstGeom prst="diamond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菱形 11">
              <a:extLst>
                <a:ext uri="{FF2B5EF4-FFF2-40B4-BE49-F238E27FC236}">
                  <a16:creationId xmlns:a16="http://schemas.microsoft.com/office/drawing/2014/main" id="{7711E3BE-95EE-9A91-D0A7-B98246419013}"/>
                </a:ext>
              </a:extLst>
            </p:cNvPr>
            <p:cNvSpPr/>
            <p:nvPr/>
          </p:nvSpPr>
          <p:spPr>
            <a:xfrm>
              <a:off x="1005241" y="4925695"/>
              <a:ext cx="808355" cy="808355"/>
            </a:xfrm>
            <a:prstGeom prst="diamond">
              <a:avLst/>
            </a:prstGeom>
            <a:noFill/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矩形 22">
              <a:extLst>
                <a:ext uri="{FF2B5EF4-FFF2-40B4-BE49-F238E27FC236}">
                  <a16:creationId xmlns:a16="http://schemas.microsoft.com/office/drawing/2014/main" id="{4626DA1F-20DB-342A-A0F3-D228A80F12AA}"/>
                </a:ext>
              </a:extLst>
            </p:cNvPr>
            <p:cNvSpPr/>
            <p:nvPr/>
          </p:nvSpPr>
          <p:spPr>
            <a:xfrm>
              <a:off x="1993301" y="5026956"/>
              <a:ext cx="4102699" cy="7791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FD2B8858-8D5B-2F65-0BE8-F716CB78ED2A}"/>
                </a:ext>
              </a:extLst>
            </p:cNvPr>
            <p:cNvSpPr txBox="1"/>
            <p:nvPr/>
          </p:nvSpPr>
          <p:spPr>
            <a:xfrm>
              <a:off x="1026354" y="5099039"/>
              <a:ext cx="52770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  <a:endParaRPr lang="zh-CN" altLang="en-US" sz="2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0" name="文本框 9">
            <a:extLst>
              <a:ext uri="{FF2B5EF4-FFF2-40B4-BE49-F238E27FC236}">
                <a16:creationId xmlns:a16="http://schemas.microsoft.com/office/drawing/2014/main" id="{2780DF38-0C29-1211-B22F-8F1912ADA6DC}"/>
              </a:ext>
            </a:extLst>
          </p:cNvPr>
          <p:cNvSpPr txBox="1"/>
          <p:nvPr/>
        </p:nvSpPr>
        <p:spPr>
          <a:xfrm>
            <a:off x="441088" y="528199"/>
            <a:ext cx="31148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r>
              <a:rPr lang="en-US" altLang="zh-CN" sz="28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2800" spc="0" dirty="0">
              <a:solidFill>
                <a:schemeClr val="accent6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58933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5" grpId="0">
        <p:bldAsOne/>
      </p:bldGraphic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<a:extLst>
              <a:ext uri="{FF2B5EF4-FFF2-40B4-BE49-F238E27FC236}">
                <a16:creationId xmlns:a16="http://schemas.microsoft.com/office/drawing/2014/main" id="{5DED6471-6E16-2DF2-1D67-568689F3531A}"/>
              </a:ext>
            </a:extLst>
          </p:cNvPr>
          <p:cNvSpPr/>
          <p:nvPr/>
        </p:nvSpPr>
        <p:spPr>
          <a:xfrm>
            <a:off x="691108" y="1943558"/>
            <a:ext cx="7642445" cy="4536663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>
            <a:outerShdw blurRad="12700" dist="25400" dir="8100000" algn="tr" rotWithShape="0">
              <a:prstClr val="black">
                <a:alpha val="6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5BDCA399-6AA4-67F4-788B-017FEFEB24CD}"/>
              </a:ext>
            </a:extLst>
          </p:cNvPr>
          <p:cNvSpPr/>
          <p:nvPr/>
        </p:nvSpPr>
        <p:spPr>
          <a:xfrm>
            <a:off x="1007478" y="4942401"/>
            <a:ext cx="7009704" cy="11485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</a:t>
            </a:r>
            <a:r>
              <a:rPr lang="en-US" altLang="zh-CN" sz="1200" dirty="0" err="1">
                <a:cs typeface="+mn-ea"/>
                <a:sym typeface="+mn-lt"/>
              </a:rPr>
              <a:t>etc.Click</a:t>
            </a:r>
            <a:r>
              <a:rPr lang="en-US" altLang="zh-CN" sz="1200" dirty="0">
                <a:cs typeface="+mn-ea"/>
                <a:sym typeface="+mn-lt"/>
              </a:rPr>
              <a:t> here to add text content, such as keywords, some brief introductions, </a:t>
            </a:r>
            <a:r>
              <a:rPr lang="en-US" altLang="zh-CN" sz="1200" dirty="0" err="1">
                <a:cs typeface="+mn-ea"/>
                <a:sym typeface="+mn-lt"/>
              </a:rPr>
              <a:t>etc.Click</a:t>
            </a:r>
            <a:r>
              <a:rPr lang="en-US" altLang="zh-CN" sz="1200" dirty="0">
                <a:cs typeface="+mn-ea"/>
                <a:sym typeface="+mn-lt"/>
              </a:rPr>
              <a:t>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1013CD72-7B15-EEFD-9B7A-A5B6DE023885}"/>
              </a:ext>
            </a:extLst>
          </p:cNvPr>
          <p:cNvGrpSpPr/>
          <p:nvPr/>
        </p:nvGrpSpPr>
        <p:grpSpPr>
          <a:xfrm>
            <a:off x="10048940" y="609007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9" name="流程图: 接点 8">
              <a:extLst>
                <a:ext uri="{FF2B5EF4-FFF2-40B4-BE49-F238E27FC236}">
                  <a16:creationId xmlns:a16="http://schemas.microsoft.com/office/drawing/2014/main" id="{EAC54C27-5E59-35FB-CF22-D0D7E330752C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流程图: 接点 9">
              <a:extLst>
                <a:ext uri="{FF2B5EF4-FFF2-40B4-BE49-F238E27FC236}">
                  <a16:creationId xmlns:a16="http://schemas.microsoft.com/office/drawing/2014/main" id="{B8BE5C8D-8174-A429-EA9F-986195D67004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流程图: 接点 10">
              <a:extLst>
                <a:ext uri="{FF2B5EF4-FFF2-40B4-BE49-F238E27FC236}">
                  <a16:creationId xmlns:a16="http://schemas.microsoft.com/office/drawing/2014/main" id="{AE218099-36A2-872F-FB72-FD35F545704E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流程图: 接点 11">
              <a:extLst>
                <a:ext uri="{FF2B5EF4-FFF2-40B4-BE49-F238E27FC236}">
                  <a16:creationId xmlns:a16="http://schemas.microsoft.com/office/drawing/2014/main" id="{50F8C6E3-170B-7806-DC5C-9BADB9834954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流程图: 接点 12">
              <a:extLst>
                <a:ext uri="{FF2B5EF4-FFF2-40B4-BE49-F238E27FC236}">
                  <a16:creationId xmlns:a16="http://schemas.microsoft.com/office/drawing/2014/main" id="{0DF49134-EA22-C5A5-AE75-ECCFF248B188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流程图: 接点 13">
              <a:extLst>
                <a:ext uri="{FF2B5EF4-FFF2-40B4-BE49-F238E27FC236}">
                  <a16:creationId xmlns:a16="http://schemas.microsoft.com/office/drawing/2014/main" id="{5412D2BA-44FD-1EE9-9CE1-20D9F0C836AA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流程图: 接点 14">
              <a:extLst>
                <a:ext uri="{FF2B5EF4-FFF2-40B4-BE49-F238E27FC236}">
                  <a16:creationId xmlns:a16="http://schemas.microsoft.com/office/drawing/2014/main" id="{D44C5958-25F6-B2D3-8147-09A0EB8690B3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流程图: 接点 15">
              <a:extLst>
                <a:ext uri="{FF2B5EF4-FFF2-40B4-BE49-F238E27FC236}">
                  <a16:creationId xmlns:a16="http://schemas.microsoft.com/office/drawing/2014/main" id="{54F9EDDD-FE22-A5C2-1786-B426F43D0B84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流程图: 接点 16">
              <a:extLst>
                <a:ext uri="{FF2B5EF4-FFF2-40B4-BE49-F238E27FC236}">
                  <a16:creationId xmlns:a16="http://schemas.microsoft.com/office/drawing/2014/main" id="{020D1A81-CA22-CF79-CCD1-5CDC8B7462BA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流程图: 接点 17">
              <a:extLst>
                <a:ext uri="{FF2B5EF4-FFF2-40B4-BE49-F238E27FC236}">
                  <a16:creationId xmlns:a16="http://schemas.microsoft.com/office/drawing/2014/main" id="{96D67237-ED0E-00C6-6EB4-C88BB7DD809B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流程图: 接点 18">
              <a:extLst>
                <a:ext uri="{FF2B5EF4-FFF2-40B4-BE49-F238E27FC236}">
                  <a16:creationId xmlns:a16="http://schemas.microsoft.com/office/drawing/2014/main" id="{A36C5CE0-ADAD-9468-8F02-58C6DA35AE8F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流程图: 接点 19">
              <a:extLst>
                <a:ext uri="{FF2B5EF4-FFF2-40B4-BE49-F238E27FC236}">
                  <a16:creationId xmlns:a16="http://schemas.microsoft.com/office/drawing/2014/main" id="{BE7DED0C-E1E5-A107-FEE6-DDD32E220A5C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流程图: 接点 20">
              <a:extLst>
                <a:ext uri="{FF2B5EF4-FFF2-40B4-BE49-F238E27FC236}">
                  <a16:creationId xmlns:a16="http://schemas.microsoft.com/office/drawing/2014/main" id="{B3F721C0-99D8-99AC-AED0-BE121F02A68E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流程图: 接点 21">
              <a:extLst>
                <a:ext uri="{FF2B5EF4-FFF2-40B4-BE49-F238E27FC236}">
                  <a16:creationId xmlns:a16="http://schemas.microsoft.com/office/drawing/2014/main" id="{CF5924FC-D2F9-DE08-34A2-DDC400EAFA61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流程图: 接点 22">
              <a:extLst>
                <a:ext uri="{FF2B5EF4-FFF2-40B4-BE49-F238E27FC236}">
                  <a16:creationId xmlns:a16="http://schemas.microsoft.com/office/drawing/2014/main" id="{28EF1F06-E209-0FD5-6FE0-41271A306336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流程图: 接点 23">
              <a:extLst>
                <a:ext uri="{FF2B5EF4-FFF2-40B4-BE49-F238E27FC236}">
                  <a16:creationId xmlns:a16="http://schemas.microsoft.com/office/drawing/2014/main" id="{49A22287-CEEE-C0DE-122F-7076AF7DC77E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流程图: 接点 24">
              <a:extLst>
                <a:ext uri="{FF2B5EF4-FFF2-40B4-BE49-F238E27FC236}">
                  <a16:creationId xmlns:a16="http://schemas.microsoft.com/office/drawing/2014/main" id="{DBD32A55-5F05-7CEB-66E9-4BC17F462A0C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流程图: 接点 25">
              <a:extLst>
                <a:ext uri="{FF2B5EF4-FFF2-40B4-BE49-F238E27FC236}">
                  <a16:creationId xmlns:a16="http://schemas.microsoft.com/office/drawing/2014/main" id="{18FABB23-6DE4-3CAC-54FA-B40DC4C6BE8A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流程图: 接点 26">
              <a:extLst>
                <a:ext uri="{FF2B5EF4-FFF2-40B4-BE49-F238E27FC236}">
                  <a16:creationId xmlns:a16="http://schemas.microsoft.com/office/drawing/2014/main" id="{5E67348D-B7D0-83A1-F0D1-9AF5379D2BD5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流程图: 接点 27">
              <a:extLst>
                <a:ext uri="{FF2B5EF4-FFF2-40B4-BE49-F238E27FC236}">
                  <a16:creationId xmlns:a16="http://schemas.microsoft.com/office/drawing/2014/main" id="{7056B625-83FD-E6D1-15E7-927B4A88D7FD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流程图: 接点 28">
              <a:extLst>
                <a:ext uri="{FF2B5EF4-FFF2-40B4-BE49-F238E27FC236}">
                  <a16:creationId xmlns:a16="http://schemas.microsoft.com/office/drawing/2014/main" id="{6E8BE292-A2F7-7BAF-F5F7-E1EDD8270A88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流程图: 接点 29">
              <a:extLst>
                <a:ext uri="{FF2B5EF4-FFF2-40B4-BE49-F238E27FC236}">
                  <a16:creationId xmlns:a16="http://schemas.microsoft.com/office/drawing/2014/main" id="{32CE3C82-C6C9-4852-8816-F1CD730BCA47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流程图: 接点 30">
              <a:extLst>
                <a:ext uri="{FF2B5EF4-FFF2-40B4-BE49-F238E27FC236}">
                  <a16:creationId xmlns:a16="http://schemas.microsoft.com/office/drawing/2014/main" id="{75608402-8553-4082-E9E8-38DECC65605F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流程图: 接点 31">
              <a:extLst>
                <a:ext uri="{FF2B5EF4-FFF2-40B4-BE49-F238E27FC236}">
                  <a16:creationId xmlns:a16="http://schemas.microsoft.com/office/drawing/2014/main" id="{1494FB08-557A-1114-DDBE-A0D2A1CDB7FB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pic>
        <p:nvPicPr>
          <p:cNvPr id="39" name="图片 38">
            <a:extLst>
              <a:ext uri="{FF2B5EF4-FFF2-40B4-BE49-F238E27FC236}">
                <a16:creationId xmlns:a16="http://schemas.microsoft.com/office/drawing/2014/main" id="{99403179-35B0-2152-2DF4-087BEABECF5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07478" y="2367280"/>
            <a:ext cx="6846202" cy="2351600"/>
          </a:xfrm>
          <a:custGeom>
            <a:avLst/>
            <a:gdLst>
              <a:gd name="connsiteX0" fmla="*/ 0 w 6846202"/>
              <a:gd name="connsiteY0" fmla="*/ 0 h 2351600"/>
              <a:gd name="connsiteX1" fmla="*/ 6846202 w 6846202"/>
              <a:gd name="connsiteY1" fmla="*/ 0 h 2351600"/>
              <a:gd name="connsiteX2" fmla="*/ 6846202 w 6846202"/>
              <a:gd name="connsiteY2" fmla="*/ 2351600 h 2351600"/>
              <a:gd name="connsiteX3" fmla="*/ 0 w 6846202"/>
              <a:gd name="connsiteY3" fmla="*/ 2351600 h 2351600"/>
              <a:gd name="connsiteX4" fmla="*/ 0 w 6846202"/>
              <a:gd name="connsiteY4" fmla="*/ 0 h 235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46202" h="2351600">
                <a:moveTo>
                  <a:pt x="0" y="0"/>
                </a:moveTo>
                <a:lnTo>
                  <a:pt x="6846202" y="0"/>
                </a:lnTo>
                <a:lnTo>
                  <a:pt x="6846202" y="2351600"/>
                </a:lnTo>
                <a:lnTo>
                  <a:pt x="0" y="2351600"/>
                </a:lnTo>
                <a:lnTo>
                  <a:pt x="0" y="0"/>
                </a:lnTo>
                <a:close/>
              </a:path>
            </a:pathLst>
          </a:custGeom>
        </p:spPr>
      </p:pic>
      <p:grpSp>
        <p:nvGrpSpPr>
          <p:cNvPr id="2" name="组合 1">
            <a:extLst>
              <a:ext uri="{FF2B5EF4-FFF2-40B4-BE49-F238E27FC236}">
                <a16:creationId xmlns:a16="http://schemas.microsoft.com/office/drawing/2014/main" id="{E4B726D3-D990-3A30-81B5-C06AB77DEB8A}"/>
              </a:ext>
            </a:extLst>
          </p:cNvPr>
          <p:cNvGrpSpPr/>
          <p:nvPr/>
        </p:nvGrpSpPr>
        <p:grpSpPr>
          <a:xfrm>
            <a:off x="8698069" y="1943557"/>
            <a:ext cx="2721999" cy="4536665"/>
            <a:chOff x="8698069" y="1943557"/>
            <a:chExt cx="2721999" cy="4536665"/>
          </a:xfrm>
        </p:grpSpPr>
        <p:sp>
          <p:nvSpPr>
            <p:cNvPr id="5" name="矩形 4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<a:extLst>
                <a:ext uri="{FF2B5EF4-FFF2-40B4-BE49-F238E27FC236}">
                  <a16:creationId xmlns:a16="http://schemas.microsoft.com/office/drawing/2014/main" id="{F707FDB7-C3DE-0724-7E0D-9658371ED91C}"/>
                </a:ext>
              </a:extLst>
            </p:cNvPr>
            <p:cNvSpPr/>
            <p:nvPr/>
          </p:nvSpPr>
          <p:spPr>
            <a:xfrm>
              <a:off x="8698069" y="1943557"/>
              <a:ext cx="2721999" cy="4536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" dist="25400" dir="8100000" algn="tr" rotWithShape="0">
                <a:prstClr val="black">
                  <a:alpha val="6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0704269F-AAEF-B132-CD3C-840C425EAD25}"/>
                </a:ext>
              </a:extLst>
            </p:cNvPr>
            <p:cNvSpPr/>
            <p:nvPr/>
          </p:nvSpPr>
          <p:spPr>
            <a:xfrm>
              <a:off x="8814702" y="3827102"/>
              <a:ext cx="2488732" cy="22565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</a:t>
              </a:r>
              <a:r>
                <a:rPr lang="en-US" altLang="zh-CN" sz="1200" dirty="0" err="1">
                  <a:cs typeface="+mn-ea"/>
                  <a:sym typeface="+mn-lt"/>
                </a:rPr>
                <a:t>etc.Click</a:t>
              </a:r>
              <a:r>
                <a:rPr lang="en-US" altLang="zh-CN" sz="1200" dirty="0">
                  <a:cs typeface="+mn-ea"/>
                  <a:sym typeface="+mn-lt"/>
                </a:rPr>
                <a:t> here to add text content, such as keywords, some brief introductions, etc.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D329D46D-0A58-C58F-07EA-B988452420C4}"/>
                </a:ext>
              </a:extLst>
            </p:cNvPr>
            <p:cNvSpPr txBox="1"/>
            <p:nvPr/>
          </p:nvSpPr>
          <p:spPr>
            <a:xfrm>
              <a:off x="9125535" y="3312247"/>
              <a:ext cx="186706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400" spc="0" dirty="0">
                  <a:solidFill>
                    <a:schemeClr val="tx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400" spc="0" dirty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0" name="椭圆 39">
              <a:extLst>
                <a:ext uri="{FF2B5EF4-FFF2-40B4-BE49-F238E27FC236}">
                  <a16:creationId xmlns:a16="http://schemas.microsoft.com/office/drawing/2014/main" id="{3CB38DD6-29CF-0945-C9A5-BF2861CE7719}"/>
                </a:ext>
              </a:extLst>
            </p:cNvPr>
            <p:cNvSpPr/>
            <p:nvPr/>
          </p:nvSpPr>
          <p:spPr>
            <a:xfrm>
              <a:off x="9685890" y="2259255"/>
              <a:ext cx="914400" cy="9144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iconfont-11261-4305953">
              <a:extLst>
                <a:ext uri="{FF2B5EF4-FFF2-40B4-BE49-F238E27FC236}">
                  <a16:creationId xmlns:a16="http://schemas.microsoft.com/office/drawing/2014/main" id="{E9513C19-EEA6-B449-849D-B84BFB0AA323}"/>
                </a:ext>
              </a:extLst>
            </p:cNvPr>
            <p:cNvSpPr/>
            <p:nvPr/>
          </p:nvSpPr>
          <p:spPr>
            <a:xfrm>
              <a:off x="9901918" y="2475283"/>
              <a:ext cx="482345" cy="482345"/>
            </a:xfrm>
            <a:custGeom>
              <a:avLst/>
              <a:gdLst>
                <a:gd name="T0" fmla="*/ 6000 w 12800"/>
                <a:gd name="T1" fmla="*/ 0 h 12800"/>
                <a:gd name="T2" fmla="*/ 6800 w 12800"/>
                <a:gd name="T3" fmla="*/ 0 h 12800"/>
                <a:gd name="T4" fmla="*/ 7600 w 12800"/>
                <a:gd name="T5" fmla="*/ 800 h 12800"/>
                <a:gd name="T6" fmla="*/ 7600 w 12800"/>
                <a:gd name="T7" fmla="*/ 8800 h 12800"/>
                <a:gd name="T8" fmla="*/ 6800 w 12800"/>
                <a:gd name="T9" fmla="*/ 9600 h 12800"/>
                <a:gd name="T10" fmla="*/ 6000 w 12800"/>
                <a:gd name="T11" fmla="*/ 9600 h 12800"/>
                <a:gd name="T12" fmla="*/ 5200 w 12800"/>
                <a:gd name="T13" fmla="*/ 8800 h 12800"/>
                <a:gd name="T14" fmla="*/ 5200 w 12800"/>
                <a:gd name="T15" fmla="*/ 800 h 12800"/>
                <a:gd name="T16" fmla="*/ 6000 w 12800"/>
                <a:gd name="T17" fmla="*/ 0 h 12800"/>
                <a:gd name="T18" fmla="*/ 10400 w 12800"/>
                <a:gd name="T19" fmla="*/ 2400 h 12800"/>
                <a:gd name="T20" fmla="*/ 11200 w 12800"/>
                <a:gd name="T21" fmla="*/ 2400 h 12800"/>
                <a:gd name="T22" fmla="*/ 12000 w 12800"/>
                <a:gd name="T23" fmla="*/ 3200 h 12800"/>
                <a:gd name="T24" fmla="*/ 12000 w 12800"/>
                <a:gd name="T25" fmla="*/ 8800 h 12800"/>
                <a:gd name="T26" fmla="*/ 11200 w 12800"/>
                <a:gd name="T27" fmla="*/ 9600 h 12800"/>
                <a:gd name="T28" fmla="*/ 10400 w 12800"/>
                <a:gd name="T29" fmla="*/ 9600 h 12800"/>
                <a:gd name="T30" fmla="*/ 9600 w 12800"/>
                <a:gd name="T31" fmla="*/ 8800 h 12800"/>
                <a:gd name="T32" fmla="*/ 9600 w 12800"/>
                <a:gd name="T33" fmla="*/ 3200 h 12800"/>
                <a:gd name="T34" fmla="*/ 10400 w 12800"/>
                <a:gd name="T35" fmla="*/ 2400 h 12800"/>
                <a:gd name="T36" fmla="*/ 1600 w 12800"/>
                <a:gd name="T37" fmla="*/ 4000 h 12800"/>
                <a:gd name="T38" fmla="*/ 2400 w 12800"/>
                <a:gd name="T39" fmla="*/ 4000 h 12800"/>
                <a:gd name="T40" fmla="*/ 3200 w 12800"/>
                <a:gd name="T41" fmla="*/ 4800 h 12800"/>
                <a:gd name="T42" fmla="*/ 3200 w 12800"/>
                <a:gd name="T43" fmla="*/ 8800 h 12800"/>
                <a:gd name="T44" fmla="*/ 2400 w 12800"/>
                <a:gd name="T45" fmla="*/ 9600 h 12800"/>
                <a:gd name="T46" fmla="*/ 1600 w 12800"/>
                <a:gd name="T47" fmla="*/ 9600 h 12800"/>
                <a:gd name="T48" fmla="*/ 800 w 12800"/>
                <a:gd name="T49" fmla="*/ 8800 h 12800"/>
                <a:gd name="T50" fmla="*/ 800 w 12800"/>
                <a:gd name="T51" fmla="*/ 4800 h 12800"/>
                <a:gd name="T52" fmla="*/ 1600 w 12800"/>
                <a:gd name="T53" fmla="*/ 4000 h 12800"/>
                <a:gd name="T54" fmla="*/ 0 w 12800"/>
                <a:gd name="T55" fmla="*/ 11200 h 12800"/>
                <a:gd name="T56" fmla="*/ 12800 w 12800"/>
                <a:gd name="T57" fmla="*/ 11200 h 12800"/>
                <a:gd name="T58" fmla="*/ 12800 w 12800"/>
                <a:gd name="T59" fmla="*/ 12800 h 12800"/>
                <a:gd name="T60" fmla="*/ 0 w 12800"/>
                <a:gd name="T61" fmla="*/ 12800 h 12800"/>
                <a:gd name="T62" fmla="*/ 0 w 12800"/>
                <a:gd name="T63" fmla="*/ 11200 h 12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00" h="12800">
                  <a:moveTo>
                    <a:pt x="6000" y="0"/>
                  </a:moveTo>
                  <a:lnTo>
                    <a:pt x="6800" y="0"/>
                  </a:lnTo>
                  <a:cubicBezTo>
                    <a:pt x="7242" y="0"/>
                    <a:pt x="7600" y="358"/>
                    <a:pt x="7600" y="800"/>
                  </a:cubicBezTo>
                  <a:lnTo>
                    <a:pt x="7600" y="8800"/>
                  </a:lnTo>
                  <a:cubicBezTo>
                    <a:pt x="7600" y="9242"/>
                    <a:pt x="7242" y="9600"/>
                    <a:pt x="6800" y="9600"/>
                  </a:cubicBezTo>
                  <a:lnTo>
                    <a:pt x="6000" y="9600"/>
                  </a:lnTo>
                  <a:cubicBezTo>
                    <a:pt x="5558" y="9600"/>
                    <a:pt x="5200" y="9242"/>
                    <a:pt x="5200" y="8800"/>
                  </a:cubicBezTo>
                  <a:lnTo>
                    <a:pt x="5200" y="800"/>
                  </a:lnTo>
                  <a:cubicBezTo>
                    <a:pt x="5200" y="358"/>
                    <a:pt x="5558" y="0"/>
                    <a:pt x="6000" y="0"/>
                  </a:cubicBezTo>
                  <a:close/>
                  <a:moveTo>
                    <a:pt x="10400" y="2400"/>
                  </a:moveTo>
                  <a:lnTo>
                    <a:pt x="11200" y="2400"/>
                  </a:lnTo>
                  <a:cubicBezTo>
                    <a:pt x="11642" y="2400"/>
                    <a:pt x="12000" y="2758"/>
                    <a:pt x="12000" y="3200"/>
                  </a:cubicBezTo>
                  <a:lnTo>
                    <a:pt x="12000" y="8800"/>
                  </a:lnTo>
                  <a:cubicBezTo>
                    <a:pt x="12000" y="9242"/>
                    <a:pt x="11642" y="9600"/>
                    <a:pt x="11200" y="9600"/>
                  </a:cubicBezTo>
                  <a:lnTo>
                    <a:pt x="10400" y="9600"/>
                  </a:lnTo>
                  <a:cubicBezTo>
                    <a:pt x="9958" y="9600"/>
                    <a:pt x="9600" y="9242"/>
                    <a:pt x="9600" y="8800"/>
                  </a:cubicBezTo>
                  <a:lnTo>
                    <a:pt x="9600" y="3200"/>
                  </a:lnTo>
                  <a:cubicBezTo>
                    <a:pt x="9600" y="2758"/>
                    <a:pt x="9958" y="2400"/>
                    <a:pt x="10400" y="2400"/>
                  </a:cubicBezTo>
                  <a:close/>
                  <a:moveTo>
                    <a:pt x="1600" y="4000"/>
                  </a:moveTo>
                  <a:lnTo>
                    <a:pt x="2400" y="4000"/>
                  </a:lnTo>
                  <a:cubicBezTo>
                    <a:pt x="2842" y="4000"/>
                    <a:pt x="3200" y="4358"/>
                    <a:pt x="3200" y="4800"/>
                  </a:cubicBezTo>
                  <a:lnTo>
                    <a:pt x="3200" y="8800"/>
                  </a:lnTo>
                  <a:cubicBezTo>
                    <a:pt x="3200" y="9242"/>
                    <a:pt x="2842" y="9600"/>
                    <a:pt x="2400" y="9600"/>
                  </a:cubicBezTo>
                  <a:lnTo>
                    <a:pt x="1600" y="9600"/>
                  </a:lnTo>
                  <a:cubicBezTo>
                    <a:pt x="1158" y="9600"/>
                    <a:pt x="800" y="9242"/>
                    <a:pt x="800" y="8800"/>
                  </a:cubicBezTo>
                  <a:lnTo>
                    <a:pt x="800" y="4800"/>
                  </a:lnTo>
                  <a:cubicBezTo>
                    <a:pt x="800" y="4358"/>
                    <a:pt x="1158" y="4000"/>
                    <a:pt x="1600" y="4000"/>
                  </a:cubicBezTo>
                  <a:close/>
                  <a:moveTo>
                    <a:pt x="0" y="11200"/>
                  </a:moveTo>
                  <a:lnTo>
                    <a:pt x="12800" y="11200"/>
                  </a:lnTo>
                  <a:lnTo>
                    <a:pt x="12800" y="12800"/>
                  </a:lnTo>
                  <a:lnTo>
                    <a:pt x="0" y="12800"/>
                  </a:lnTo>
                  <a:lnTo>
                    <a:pt x="0" y="112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+mn-ea"/>
                <a:sym typeface="+mn-lt"/>
              </a:endParaRPr>
            </a:p>
          </p:txBody>
        </p:sp>
      </p:grpSp>
      <p:sp>
        <p:nvSpPr>
          <p:cNvPr id="34" name="文本框 33">
            <a:extLst>
              <a:ext uri="{FF2B5EF4-FFF2-40B4-BE49-F238E27FC236}">
                <a16:creationId xmlns:a16="http://schemas.microsoft.com/office/drawing/2014/main" id="{B2DC79A4-0538-7943-2119-7C034E6DD878}"/>
              </a:ext>
            </a:extLst>
          </p:cNvPr>
          <p:cNvSpPr txBox="1"/>
          <p:nvPr/>
        </p:nvSpPr>
        <p:spPr>
          <a:xfrm>
            <a:off x="441088" y="528199"/>
            <a:ext cx="31148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r>
              <a:rPr lang="en-US" altLang="zh-CN" sz="28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2800" spc="0" dirty="0">
              <a:solidFill>
                <a:schemeClr val="accent6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95803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组合 21">
            <a:extLst>
              <a:ext uri="{FF2B5EF4-FFF2-40B4-BE49-F238E27FC236}">
                <a16:creationId xmlns:a16="http://schemas.microsoft.com/office/drawing/2014/main" id="{DF68817D-8D4A-C750-195B-F281ED78F205}"/>
              </a:ext>
            </a:extLst>
          </p:cNvPr>
          <p:cNvGrpSpPr/>
          <p:nvPr/>
        </p:nvGrpSpPr>
        <p:grpSpPr>
          <a:xfrm>
            <a:off x="10048940" y="609007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23" name="流程图: 接点 22">
              <a:extLst>
                <a:ext uri="{FF2B5EF4-FFF2-40B4-BE49-F238E27FC236}">
                  <a16:creationId xmlns:a16="http://schemas.microsoft.com/office/drawing/2014/main" id="{B0FA28C0-28EA-0318-71CE-4D84C1E59B84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流程图: 接点 23">
              <a:extLst>
                <a:ext uri="{FF2B5EF4-FFF2-40B4-BE49-F238E27FC236}">
                  <a16:creationId xmlns:a16="http://schemas.microsoft.com/office/drawing/2014/main" id="{DB1C07AC-424F-20E0-F09A-0251DBD6C08C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流程图: 接点 24">
              <a:extLst>
                <a:ext uri="{FF2B5EF4-FFF2-40B4-BE49-F238E27FC236}">
                  <a16:creationId xmlns:a16="http://schemas.microsoft.com/office/drawing/2014/main" id="{38D187FD-040D-D9F3-30B1-001A9E8DF3D4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流程图: 接点 25">
              <a:extLst>
                <a:ext uri="{FF2B5EF4-FFF2-40B4-BE49-F238E27FC236}">
                  <a16:creationId xmlns:a16="http://schemas.microsoft.com/office/drawing/2014/main" id="{456D12E9-3B2D-EA03-0225-DBD8049C3983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流程图: 接点 26">
              <a:extLst>
                <a:ext uri="{FF2B5EF4-FFF2-40B4-BE49-F238E27FC236}">
                  <a16:creationId xmlns:a16="http://schemas.microsoft.com/office/drawing/2014/main" id="{C71730E4-3A89-899F-7AB2-6AC4A7CD5B24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流程图: 接点 27">
              <a:extLst>
                <a:ext uri="{FF2B5EF4-FFF2-40B4-BE49-F238E27FC236}">
                  <a16:creationId xmlns:a16="http://schemas.microsoft.com/office/drawing/2014/main" id="{03013A25-B334-266E-5A59-EDABBF622D67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流程图: 接点 28">
              <a:extLst>
                <a:ext uri="{FF2B5EF4-FFF2-40B4-BE49-F238E27FC236}">
                  <a16:creationId xmlns:a16="http://schemas.microsoft.com/office/drawing/2014/main" id="{0A7A08FD-4DF4-D6B1-D6F9-9FC318EF7F00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流程图: 接点 29">
              <a:extLst>
                <a:ext uri="{FF2B5EF4-FFF2-40B4-BE49-F238E27FC236}">
                  <a16:creationId xmlns:a16="http://schemas.microsoft.com/office/drawing/2014/main" id="{0FE9C029-A213-3F66-376B-E5ABAA396597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流程图: 接点 30">
              <a:extLst>
                <a:ext uri="{FF2B5EF4-FFF2-40B4-BE49-F238E27FC236}">
                  <a16:creationId xmlns:a16="http://schemas.microsoft.com/office/drawing/2014/main" id="{7C279123-CAEE-91DA-0BD4-453F34B1A563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流程图: 接点 31">
              <a:extLst>
                <a:ext uri="{FF2B5EF4-FFF2-40B4-BE49-F238E27FC236}">
                  <a16:creationId xmlns:a16="http://schemas.microsoft.com/office/drawing/2014/main" id="{DA7F0FA0-0B4C-43ED-8E09-BA3A8626714D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流程图: 接点 32">
              <a:extLst>
                <a:ext uri="{FF2B5EF4-FFF2-40B4-BE49-F238E27FC236}">
                  <a16:creationId xmlns:a16="http://schemas.microsoft.com/office/drawing/2014/main" id="{F4315FCB-FA29-1E3B-CC8B-CBE5C95D1E6C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流程图: 接点 33">
              <a:extLst>
                <a:ext uri="{FF2B5EF4-FFF2-40B4-BE49-F238E27FC236}">
                  <a16:creationId xmlns:a16="http://schemas.microsoft.com/office/drawing/2014/main" id="{C43FE244-6806-F84A-AA69-30BBC95D98E8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流程图: 接点 34">
              <a:extLst>
                <a:ext uri="{FF2B5EF4-FFF2-40B4-BE49-F238E27FC236}">
                  <a16:creationId xmlns:a16="http://schemas.microsoft.com/office/drawing/2014/main" id="{40A9059A-D844-F2AA-6D76-4E594AEFE013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流程图: 接点 35">
              <a:extLst>
                <a:ext uri="{FF2B5EF4-FFF2-40B4-BE49-F238E27FC236}">
                  <a16:creationId xmlns:a16="http://schemas.microsoft.com/office/drawing/2014/main" id="{C40520D9-249F-8B0A-BE56-1A3F235B8FDB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流程图: 接点 36">
              <a:extLst>
                <a:ext uri="{FF2B5EF4-FFF2-40B4-BE49-F238E27FC236}">
                  <a16:creationId xmlns:a16="http://schemas.microsoft.com/office/drawing/2014/main" id="{81C39CAC-9A7E-9AD3-3A7E-2A9E95120BB0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流程图: 接点 37">
              <a:extLst>
                <a:ext uri="{FF2B5EF4-FFF2-40B4-BE49-F238E27FC236}">
                  <a16:creationId xmlns:a16="http://schemas.microsoft.com/office/drawing/2014/main" id="{AA43C508-72B1-0ECB-31AD-43B383CCBE35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流程图: 接点 38">
              <a:extLst>
                <a:ext uri="{FF2B5EF4-FFF2-40B4-BE49-F238E27FC236}">
                  <a16:creationId xmlns:a16="http://schemas.microsoft.com/office/drawing/2014/main" id="{E51A132D-E264-79D3-033B-3B1C850EF415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流程图: 接点 39">
              <a:extLst>
                <a:ext uri="{FF2B5EF4-FFF2-40B4-BE49-F238E27FC236}">
                  <a16:creationId xmlns:a16="http://schemas.microsoft.com/office/drawing/2014/main" id="{16BD4ED2-2505-73EF-185A-5ECC294C77FF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流程图: 接点 40">
              <a:extLst>
                <a:ext uri="{FF2B5EF4-FFF2-40B4-BE49-F238E27FC236}">
                  <a16:creationId xmlns:a16="http://schemas.microsoft.com/office/drawing/2014/main" id="{FC52B0AC-802A-B5EC-280C-A6A682DD01BF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流程图: 接点 41">
              <a:extLst>
                <a:ext uri="{FF2B5EF4-FFF2-40B4-BE49-F238E27FC236}">
                  <a16:creationId xmlns:a16="http://schemas.microsoft.com/office/drawing/2014/main" id="{1E7A1029-DCFE-F106-63AF-372E0A8D009F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流程图: 接点 42">
              <a:extLst>
                <a:ext uri="{FF2B5EF4-FFF2-40B4-BE49-F238E27FC236}">
                  <a16:creationId xmlns:a16="http://schemas.microsoft.com/office/drawing/2014/main" id="{AB730432-8FCC-BC55-31FA-4AB399BF1C8C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流程图: 接点 43">
              <a:extLst>
                <a:ext uri="{FF2B5EF4-FFF2-40B4-BE49-F238E27FC236}">
                  <a16:creationId xmlns:a16="http://schemas.microsoft.com/office/drawing/2014/main" id="{B1400206-0D41-CAAD-B23F-ACBC95254DB4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流程图: 接点 44">
              <a:extLst>
                <a:ext uri="{FF2B5EF4-FFF2-40B4-BE49-F238E27FC236}">
                  <a16:creationId xmlns:a16="http://schemas.microsoft.com/office/drawing/2014/main" id="{4313A596-3D42-6675-E9D7-1B91308C396B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流程图: 接点 45">
              <a:extLst>
                <a:ext uri="{FF2B5EF4-FFF2-40B4-BE49-F238E27FC236}">
                  <a16:creationId xmlns:a16="http://schemas.microsoft.com/office/drawing/2014/main" id="{8550E64F-BA34-9E2F-09F1-D93B5B1C8B93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47" name="矩形 46">
            <a:extLst>
              <a:ext uri="{FF2B5EF4-FFF2-40B4-BE49-F238E27FC236}">
                <a16:creationId xmlns:a16="http://schemas.microsoft.com/office/drawing/2014/main" id="{AC4FEE83-F17B-7170-3D49-A42B5A25DD35}"/>
              </a:ext>
            </a:extLst>
          </p:cNvPr>
          <p:cNvSpPr/>
          <p:nvPr/>
        </p:nvSpPr>
        <p:spPr>
          <a:xfrm>
            <a:off x="3386638" y="1113004"/>
            <a:ext cx="2733797" cy="11485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48" name="矩形 47">
            <a:extLst>
              <a:ext uri="{FF2B5EF4-FFF2-40B4-BE49-F238E27FC236}">
                <a16:creationId xmlns:a16="http://schemas.microsoft.com/office/drawing/2014/main" id="{BCD5C8D4-8091-C4BA-D40B-B2F843B59E48}"/>
              </a:ext>
            </a:extLst>
          </p:cNvPr>
          <p:cNvSpPr/>
          <p:nvPr/>
        </p:nvSpPr>
        <p:spPr>
          <a:xfrm>
            <a:off x="841948" y="3638402"/>
            <a:ext cx="2544690" cy="11485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49" name="矩形 48">
            <a:extLst>
              <a:ext uri="{FF2B5EF4-FFF2-40B4-BE49-F238E27FC236}">
                <a16:creationId xmlns:a16="http://schemas.microsoft.com/office/drawing/2014/main" id="{42CEE976-EDB4-A709-4647-39C60D6BC34C}"/>
              </a:ext>
            </a:extLst>
          </p:cNvPr>
          <p:cNvSpPr/>
          <p:nvPr/>
        </p:nvSpPr>
        <p:spPr>
          <a:xfrm>
            <a:off x="3855780" y="4827778"/>
            <a:ext cx="2544690" cy="11485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50" name="矩形 49">
            <a:extLst>
              <a:ext uri="{FF2B5EF4-FFF2-40B4-BE49-F238E27FC236}">
                <a16:creationId xmlns:a16="http://schemas.microsoft.com/office/drawing/2014/main" id="{C0D973D1-9E00-ED53-3203-8C33E15FDC7A}"/>
              </a:ext>
            </a:extLst>
          </p:cNvPr>
          <p:cNvSpPr/>
          <p:nvPr/>
        </p:nvSpPr>
        <p:spPr>
          <a:xfrm>
            <a:off x="5971861" y="1941531"/>
            <a:ext cx="2733797" cy="11485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51" name="矩形 50">
            <a:extLst>
              <a:ext uri="{FF2B5EF4-FFF2-40B4-BE49-F238E27FC236}">
                <a16:creationId xmlns:a16="http://schemas.microsoft.com/office/drawing/2014/main" id="{A7F4F769-AD37-60CA-7E4F-CCEA60C9E4A5}"/>
              </a:ext>
            </a:extLst>
          </p:cNvPr>
          <p:cNvSpPr/>
          <p:nvPr/>
        </p:nvSpPr>
        <p:spPr>
          <a:xfrm>
            <a:off x="6280650" y="5431984"/>
            <a:ext cx="2544690" cy="11485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52" name="矩形 51">
            <a:extLst>
              <a:ext uri="{FF2B5EF4-FFF2-40B4-BE49-F238E27FC236}">
                <a16:creationId xmlns:a16="http://schemas.microsoft.com/office/drawing/2014/main" id="{E4C62948-742C-9248-0328-A6A32FC36DC1}"/>
              </a:ext>
            </a:extLst>
          </p:cNvPr>
          <p:cNvSpPr/>
          <p:nvPr/>
        </p:nvSpPr>
        <p:spPr>
          <a:xfrm>
            <a:off x="9190345" y="4099946"/>
            <a:ext cx="2544690" cy="11485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C05AD68A-031E-F364-5997-C9045671C8B0}"/>
              </a:ext>
            </a:extLst>
          </p:cNvPr>
          <p:cNvGrpSpPr/>
          <p:nvPr/>
        </p:nvGrpSpPr>
        <p:grpSpPr>
          <a:xfrm>
            <a:off x="2641270" y="1737895"/>
            <a:ext cx="6748263" cy="3816238"/>
            <a:chOff x="2641270" y="1737895"/>
            <a:chExt cx="6748263" cy="3816238"/>
          </a:xfrm>
        </p:grpSpPr>
        <p:sp>
          <p:nvSpPr>
            <p:cNvPr id="3" name="缺角矩形 2">
              <a:extLst>
                <a:ext uri="{FF2B5EF4-FFF2-40B4-BE49-F238E27FC236}">
                  <a16:creationId xmlns:a16="http://schemas.microsoft.com/office/drawing/2014/main" id="{92357B73-8E66-2D51-CE43-A682860B958C}"/>
                </a:ext>
              </a:extLst>
            </p:cNvPr>
            <p:cNvSpPr/>
            <p:nvPr/>
          </p:nvSpPr>
          <p:spPr>
            <a:xfrm>
              <a:off x="2641270" y="2368106"/>
              <a:ext cx="1056640" cy="1056640"/>
            </a:xfrm>
            <a:prstGeom prst="plaque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" name="缺角矩形 4">
              <a:extLst>
                <a:ext uri="{FF2B5EF4-FFF2-40B4-BE49-F238E27FC236}">
                  <a16:creationId xmlns:a16="http://schemas.microsoft.com/office/drawing/2014/main" id="{57F56CDF-8262-18E0-CE98-C8AB51516CC2}"/>
                </a:ext>
              </a:extLst>
            </p:cNvPr>
            <p:cNvSpPr/>
            <p:nvPr/>
          </p:nvSpPr>
          <p:spPr>
            <a:xfrm>
              <a:off x="3554400" y="3303461"/>
              <a:ext cx="1056640" cy="1056640"/>
            </a:xfrm>
            <a:prstGeom prst="plaqu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" name="缺角矩形 5">
              <a:extLst>
                <a:ext uri="{FF2B5EF4-FFF2-40B4-BE49-F238E27FC236}">
                  <a16:creationId xmlns:a16="http://schemas.microsoft.com/office/drawing/2014/main" id="{1016DA68-8C6D-AC50-47AF-A9F557FFCAB3}"/>
                </a:ext>
              </a:extLst>
            </p:cNvPr>
            <p:cNvSpPr/>
            <p:nvPr/>
          </p:nvSpPr>
          <p:spPr>
            <a:xfrm>
              <a:off x="4719625" y="3303461"/>
              <a:ext cx="1056640" cy="1056640"/>
            </a:xfrm>
            <a:prstGeom prst="plaque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缺角矩形 6">
              <a:extLst>
                <a:ext uri="{FF2B5EF4-FFF2-40B4-BE49-F238E27FC236}">
                  <a16:creationId xmlns:a16="http://schemas.microsoft.com/office/drawing/2014/main" id="{281FD7AF-FCD3-70C0-6F11-2CFC61FD1393}"/>
                </a:ext>
              </a:extLst>
            </p:cNvPr>
            <p:cNvSpPr/>
            <p:nvPr/>
          </p:nvSpPr>
          <p:spPr>
            <a:xfrm>
              <a:off x="5872150" y="3303461"/>
              <a:ext cx="1056640" cy="1056640"/>
            </a:xfrm>
            <a:prstGeom prst="plaqu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缺角矩形 7">
              <a:extLst>
                <a:ext uri="{FF2B5EF4-FFF2-40B4-BE49-F238E27FC236}">
                  <a16:creationId xmlns:a16="http://schemas.microsoft.com/office/drawing/2014/main" id="{56BCE711-B120-AFAD-6111-D8D5DEBFD2EA}"/>
                </a:ext>
              </a:extLst>
            </p:cNvPr>
            <p:cNvSpPr/>
            <p:nvPr/>
          </p:nvSpPr>
          <p:spPr>
            <a:xfrm>
              <a:off x="7024675" y="3303461"/>
              <a:ext cx="1056640" cy="1056640"/>
            </a:xfrm>
            <a:prstGeom prst="plaque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缺角矩形 20">
              <a:extLst>
                <a:ext uri="{FF2B5EF4-FFF2-40B4-BE49-F238E27FC236}">
                  <a16:creationId xmlns:a16="http://schemas.microsoft.com/office/drawing/2014/main" id="{FCFC366D-E76D-1003-FAD3-0E0CC4D1CDA5}"/>
                </a:ext>
              </a:extLst>
            </p:cNvPr>
            <p:cNvSpPr/>
            <p:nvPr/>
          </p:nvSpPr>
          <p:spPr>
            <a:xfrm>
              <a:off x="7964475" y="4191826"/>
              <a:ext cx="1056640" cy="1056640"/>
            </a:xfrm>
            <a:prstGeom prst="plaqu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cxnSp>
          <p:nvCxnSpPr>
            <p:cNvPr id="53" name="直接连接符 52">
              <a:extLst>
                <a:ext uri="{FF2B5EF4-FFF2-40B4-BE49-F238E27FC236}">
                  <a16:creationId xmlns:a16="http://schemas.microsoft.com/office/drawing/2014/main" id="{98434AB3-4BF9-351F-5B27-5DE8CF25445A}"/>
                </a:ext>
              </a:extLst>
            </p:cNvPr>
            <p:cNvCxnSpPr>
              <a:cxnSpLocks/>
            </p:cNvCxnSpPr>
            <p:nvPr/>
          </p:nvCxnSpPr>
          <p:spPr>
            <a:xfrm>
              <a:off x="3169590" y="1744401"/>
              <a:ext cx="0" cy="623146"/>
            </a:xfrm>
            <a:prstGeom prst="line">
              <a:avLst/>
            </a:prstGeom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接连接符 54">
              <a:extLst>
                <a:ext uri="{FF2B5EF4-FFF2-40B4-BE49-F238E27FC236}">
                  <a16:creationId xmlns:a16="http://schemas.microsoft.com/office/drawing/2014/main" id="{1DF3ADD4-6AD2-5012-E49F-EE8CDEE51B52}"/>
                </a:ext>
              </a:extLst>
            </p:cNvPr>
            <p:cNvCxnSpPr>
              <a:cxnSpLocks/>
            </p:cNvCxnSpPr>
            <p:nvPr/>
          </p:nvCxnSpPr>
          <p:spPr>
            <a:xfrm>
              <a:off x="3169590" y="1737895"/>
              <a:ext cx="264161" cy="0"/>
            </a:xfrm>
            <a:prstGeom prst="line">
              <a:avLst/>
            </a:prstGeom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接连接符 56">
              <a:extLst>
                <a:ext uri="{FF2B5EF4-FFF2-40B4-BE49-F238E27FC236}">
                  <a16:creationId xmlns:a16="http://schemas.microsoft.com/office/drawing/2014/main" id="{B35E886C-4D6C-05A9-1EE6-12B4B28EE59F}"/>
                </a:ext>
              </a:extLst>
            </p:cNvPr>
            <p:cNvCxnSpPr>
              <a:cxnSpLocks/>
            </p:cNvCxnSpPr>
            <p:nvPr/>
          </p:nvCxnSpPr>
          <p:spPr>
            <a:xfrm>
              <a:off x="3290239" y="3887158"/>
              <a:ext cx="264161" cy="0"/>
            </a:xfrm>
            <a:prstGeom prst="line">
              <a:avLst/>
            </a:prstGeom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接连接符 57">
              <a:extLst>
                <a:ext uri="{FF2B5EF4-FFF2-40B4-BE49-F238E27FC236}">
                  <a16:creationId xmlns:a16="http://schemas.microsoft.com/office/drawing/2014/main" id="{4DE46406-74D6-8C22-9A14-CDA1DB110CD9}"/>
                </a:ext>
              </a:extLst>
            </p:cNvPr>
            <p:cNvCxnSpPr>
              <a:cxnSpLocks/>
            </p:cNvCxnSpPr>
            <p:nvPr/>
          </p:nvCxnSpPr>
          <p:spPr>
            <a:xfrm>
              <a:off x="6161563" y="4360101"/>
              <a:ext cx="0" cy="623146"/>
            </a:xfrm>
            <a:prstGeom prst="line">
              <a:avLst/>
            </a:prstGeom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接连接符 58">
              <a:extLst>
                <a:ext uri="{FF2B5EF4-FFF2-40B4-BE49-F238E27FC236}">
                  <a16:creationId xmlns:a16="http://schemas.microsoft.com/office/drawing/2014/main" id="{8AA0AF21-F26D-B2A5-EB50-9BAED496D335}"/>
                </a:ext>
              </a:extLst>
            </p:cNvPr>
            <p:cNvCxnSpPr>
              <a:cxnSpLocks/>
            </p:cNvCxnSpPr>
            <p:nvPr/>
          </p:nvCxnSpPr>
          <p:spPr>
            <a:xfrm>
              <a:off x="5247945" y="2726069"/>
              <a:ext cx="818938" cy="0"/>
            </a:xfrm>
            <a:prstGeom prst="line">
              <a:avLst/>
            </a:prstGeom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接连接符 60">
              <a:extLst>
                <a:ext uri="{FF2B5EF4-FFF2-40B4-BE49-F238E27FC236}">
                  <a16:creationId xmlns:a16="http://schemas.microsoft.com/office/drawing/2014/main" id="{51F009C9-B9C4-993A-F545-696C01D75BED}"/>
                </a:ext>
              </a:extLst>
            </p:cNvPr>
            <p:cNvCxnSpPr>
              <a:cxnSpLocks/>
            </p:cNvCxnSpPr>
            <p:nvPr/>
          </p:nvCxnSpPr>
          <p:spPr>
            <a:xfrm>
              <a:off x="5237760" y="2726069"/>
              <a:ext cx="0" cy="623146"/>
            </a:xfrm>
            <a:prstGeom prst="line">
              <a:avLst/>
            </a:prstGeom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接连接符 62">
              <a:extLst>
                <a:ext uri="{FF2B5EF4-FFF2-40B4-BE49-F238E27FC236}">
                  <a16:creationId xmlns:a16="http://schemas.microsoft.com/office/drawing/2014/main" id="{9A4B9224-FB90-D855-7253-08E2A32FCD1B}"/>
                </a:ext>
              </a:extLst>
            </p:cNvPr>
            <p:cNvCxnSpPr>
              <a:cxnSpLocks/>
            </p:cNvCxnSpPr>
            <p:nvPr/>
          </p:nvCxnSpPr>
          <p:spPr>
            <a:xfrm>
              <a:off x="7453723" y="4360101"/>
              <a:ext cx="0" cy="1194032"/>
            </a:xfrm>
            <a:prstGeom prst="line">
              <a:avLst/>
            </a:prstGeom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直接连接符 64">
              <a:extLst>
                <a:ext uri="{FF2B5EF4-FFF2-40B4-BE49-F238E27FC236}">
                  <a16:creationId xmlns:a16="http://schemas.microsoft.com/office/drawing/2014/main" id="{8FB96E0E-662E-5C10-5B36-A6374103FC40}"/>
                </a:ext>
              </a:extLst>
            </p:cNvPr>
            <p:cNvCxnSpPr>
              <a:cxnSpLocks/>
            </p:cNvCxnSpPr>
            <p:nvPr/>
          </p:nvCxnSpPr>
          <p:spPr>
            <a:xfrm>
              <a:off x="9021115" y="4571803"/>
              <a:ext cx="368418" cy="0"/>
            </a:xfrm>
            <a:prstGeom prst="line">
              <a:avLst/>
            </a:prstGeom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文本框 66">
              <a:extLst>
                <a:ext uri="{FF2B5EF4-FFF2-40B4-BE49-F238E27FC236}">
                  <a16:creationId xmlns:a16="http://schemas.microsoft.com/office/drawing/2014/main" id="{AA5AAD0D-8F46-5F86-5840-DFE32C19C587}"/>
                </a:ext>
              </a:extLst>
            </p:cNvPr>
            <p:cNvSpPr txBox="1"/>
            <p:nvPr/>
          </p:nvSpPr>
          <p:spPr>
            <a:xfrm>
              <a:off x="2731809" y="2628964"/>
              <a:ext cx="893193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dirty="0">
                  <a:solidFill>
                    <a:schemeClr val="bg1"/>
                  </a:solidFill>
                  <a:cs typeface="+mn-ea"/>
                  <a:sym typeface="+mn-lt"/>
                </a:rPr>
                <a:t>86</a:t>
              </a:r>
              <a:r>
                <a:rPr lang="en-US" altLang="zh-CN" sz="2000" dirty="0">
                  <a:solidFill>
                    <a:schemeClr val="bg1"/>
                  </a:solidFill>
                  <a:cs typeface="+mn-ea"/>
                  <a:sym typeface="+mn-lt"/>
                </a:rPr>
                <a:t>%</a:t>
              </a:r>
              <a:endParaRPr lang="zh-CN" altLang="en-US" sz="32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8" name="文本框 67">
              <a:extLst>
                <a:ext uri="{FF2B5EF4-FFF2-40B4-BE49-F238E27FC236}">
                  <a16:creationId xmlns:a16="http://schemas.microsoft.com/office/drawing/2014/main" id="{EDF5BBD9-FE19-4040-A450-9E83E5F4CEC3}"/>
                </a:ext>
              </a:extLst>
            </p:cNvPr>
            <p:cNvSpPr txBox="1"/>
            <p:nvPr/>
          </p:nvSpPr>
          <p:spPr>
            <a:xfrm>
              <a:off x="4858488" y="3562270"/>
              <a:ext cx="893193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dirty="0">
                  <a:solidFill>
                    <a:schemeClr val="bg1"/>
                  </a:solidFill>
                  <a:cs typeface="+mn-ea"/>
                  <a:sym typeface="+mn-lt"/>
                </a:rPr>
                <a:t>65</a:t>
              </a:r>
              <a:r>
                <a:rPr lang="en-US" altLang="zh-CN" sz="2000" dirty="0">
                  <a:solidFill>
                    <a:schemeClr val="bg1"/>
                  </a:solidFill>
                  <a:cs typeface="+mn-ea"/>
                  <a:sym typeface="+mn-lt"/>
                </a:rPr>
                <a:t>%</a:t>
              </a:r>
              <a:endParaRPr lang="zh-CN" altLang="en-US" sz="32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9" name="文本框 68">
              <a:extLst>
                <a:ext uri="{FF2B5EF4-FFF2-40B4-BE49-F238E27FC236}">
                  <a16:creationId xmlns:a16="http://schemas.microsoft.com/office/drawing/2014/main" id="{B548B57D-4ED8-1585-FED4-1E0813341ADF}"/>
                </a:ext>
              </a:extLst>
            </p:cNvPr>
            <p:cNvSpPr txBox="1"/>
            <p:nvPr/>
          </p:nvSpPr>
          <p:spPr>
            <a:xfrm>
              <a:off x="7098020" y="3562270"/>
              <a:ext cx="893193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dirty="0">
                  <a:solidFill>
                    <a:schemeClr val="bg1"/>
                  </a:solidFill>
                  <a:cs typeface="+mn-ea"/>
                  <a:sym typeface="+mn-lt"/>
                </a:rPr>
                <a:t>42</a:t>
              </a:r>
              <a:r>
                <a:rPr lang="en-US" altLang="zh-CN" sz="2000" dirty="0">
                  <a:solidFill>
                    <a:schemeClr val="bg1"/>
                  </a:solidFill>
                  <a:cs typeface="+mn-ea"/>
                  <a:sym typeface="+mn-lt"/>
                </a:rPr>
                <a:t>%</a:t>
              </a:r>
              <a:endParaRPr lang="zh-CN" altLang="en-US" sz="32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0" name="文本框 69">
              <a:extLst>
                <a:ext uri="{FF2B5EF4-FFF2-40B4-BE49-F238E27FC236}">
                  <a16:creationId xmlns:a16="http://schemas.microsoft.com/office/drawing/2014/main" id="{9CF97BE6-523A-FE37-6C50-8A12D7AE6404}"/>
                </a:ext>
              </a:extLst>
            </p:cNvPr>
            <p:cNvSpPr txBox="1"/>
            <p:nvPr/>
          </p:nvSpPr>
          <p:spPr>
            <a:xfrm>
              <a:off x="3650285" y="3562270"/>
              <a:ext cx="893193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dirty="0">
                  <a:cs typeface="+mn-ea"/>
                  <a:sym typeface="+mn-lt"/>
                </a:rPr>
                <a:t>72</a:t>
              </a:r>
              <a:r>
                <a:rPr lang="en-US" altLang="zh-CN" sz="2000" dirty="0">
                  <a:cs typeface="+mn-ea"/>
                  <a:sym typeface="+mn-lt"/>
                </a:rPr>
                <a:t>%</a:t>
              </a:r>
              <a:endParaRPr lang="zh-CN" altLang="en-US" sz="3200" dirty="0">
                <a:cs typeface="+mn-ea"/>
                <a:sym typeface="+mn-lt"/>
              </a:endParaRPr>
            </a:p>
          </p:txBody>
        </p:sp>
        <p:sp>
          <p:nvSpPr>
            <p:cNvPr id="71" name="文本框 70">
              <a:extLst>
                <a:ext uri="{FF2B5EF4-FFF2-40B4-BE49-F238E27FC236}">
                  <a16:creationId xmlns:a16="http://schemas.microsoft.com/office/drawing/2014/main" id="{5D6967B0-A8B9-3398-B05B-9840935A6AAD}"/>
                </a:ext>
              </a:extLst>
            </p:cNvPr>
            <p:cNvSpPr txBox="1"/>
            <p:nvPr/>
          </p:nvSpPr>
          <p:spPr>
            <a:xfrm>
              <a:off x="6012047" y="3577159"/>
              <a:ext cx="893193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dirty="0">
                  <a:cs typeface="+mn-ea"/>
                  <a:sym typeface="+mn-lt"/>
                </a:rPr>
                <a:t>53</a:t>
              </a:r>
              <a:r>
                <a:rPr lang="en-US" altLang="zh-CN" sz="2000" dirty="0">
                  <a:cs typeface="+mn-ea"/>
                  <a:sym typeface="+mn-lt"/>
                </a:rPr>
                <a:t>%</a:t>
              </a:r>
              <a:endParaRPr lang="zh-CN" altLang="en-US" sz="3200" dirty="0">
                <a:cs typeface="+mn-ea"/>
                <a:sym typeface="+mn-lt"/>
              </a:endParaRPr>
            </a:p>
          </p:txBody>
        </p:sp>
        <p:sp>
          <p:nvSpPr>
            <p:cNvPr id="72" name="文本框 71">
              <a:extLst>
                <a:ext uri="{FF2B5EF4-FFF2-40B4-BE49-F238E27FC236}">
                  <a16:creationId xmlns:a16="http://schemas.microsoft.com/office/drawing/2014/main" id="{560E10E5-0849-720A-1EAA-404629D5BE0D}"/>
                </a:ext>
              </a:extLst>
            </p:cNvPr>
            <p:cNvSpPr txBox="1"/>
            <p:nvPr/>
          </p:nvSpPr>
          <p:spPr>
            <a:xfrm>
              <a:off x="8077928" y="4463063"/>
              <a:ext cx="893193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dirty="0">
                  <a:cs typeface="+mn-ea"/>
                  <a:sym typeface="+mn-lt"/>
                </a:rPr>
                <a:t>98</a:t>
              </a:r>
              <a:r>
                <a:rPr lang="en-US" altLang="zh-CN" sz="2000" dirty="0">
                  <a:cs typeface="+mn-ea"/>
                  <a:sym typeface="+mn-lt"/>
                </a:rPr>
                <a:t>%</a:t>
              </a:r>
              <a:endParaRPr lang="zh-CN" altLang="en-US" sz="3200" dirty="0">
                <a:cs typeface="+mn-ea"/>
                <a:sym typeface="+mn-lt"/>
              </a:endParaRPr>
            </a:p>
          </p:txBody>
        </p:sp>
      </p:grpSp>
      <p:sp>
        <p:nvSpPr>
          <p:cNvPr id="9" name="文本框 8">
            <a:extLst>
              <a:ext uri="{FF2B5EF4-FFF2-40B4-BE49-F238E27FC236}">
                <a16:creationId xmlns:a16="http://schemas.microsoft.com/office/drawing/2014/main" id="{BEDE05F0-4656-40B5-E5FB-B343CC4D0761}"/>
              </a:ext>
            </a:extLst>
          </p:cNvPr>
          <p:cNvSpPr txBox="1"/>
          <p:nvPr/>
        </p:nvSpPr>
        <p:spPr>
          <a:xfrm>
            <a:off x="441088" y="528199"/>
            <a:ext cx="31148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r>
              <a:rPr lang="en-US" altLang="zh-CN" sz="28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2800" spc="0" dirty="0">
              <a:solidFill>
                <a:schemeClr val="accent6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186841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8" grpId="0"/>
      <p:bldP spid="49" grpId="0"/>
      <p:bldP spid="50" grpId="0"/>
      <p:bldP spid="51" grpId="0"/>
      <p:bldP spid="5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<a:extLst>
              <a:ext uri="{FF2B5EF4-FFF2-40B4-BE49-F238E27FC236}">
                <a16:creationId xmlns:a16="http://schemas.microsoft.com/office/drawing/2014/main" id="{0A00808F-3208-47F8-023F-81C6488A17AB}"/>
              </a:ext>
            </a:extLst>
          </p:cNvPr>
          <p:cNvGrpSpPr/>
          <p:nvPr/>
        </p:nvGrpSpPr>
        <p:grpSpPr>
          <a:xfrm>
            <a:off x="4735506" y="3266032"/>
            <a:ext cx="1080000" cy="150704"/>
            <a:chOff x="6756502" y="2258021"/>
            <a:chExt cx="819720" cy="18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墨迹 3">
                  <a:extLst>
                    <a:ext uri="{FF2B5EF4-FFF2-40B4-BE49-F238E27FC236}">
                      <a16:creationId xmlns:a16="http://schemas.microsoft.com/office/drawing/2014/main" id="{BCA54770-3CC1-7F70-D311-42C1C777B135}"/>
                    </a:ext>
                  </a:extLst>
                </p14:cNvPr>
                <p14:cNvContentPartPr/>
                <p14:nvPr/>
              </p14:nvContentPartPr>
              <p14:xfrm>
                <a:off x="6756502" y="2368541"/>
                <a:ext cx="811080" cy="2880"/>
              </p14:xfrm>
            </p:contentPart>
          </mc:Choice>
          <mc:Fallback xmlns="">
            <p:pic>
              <p:nvPicPr>
                <p:cNvPr id="25" name="墨迹 24">
                  <a:extLst>
                    <a:ext uri="{FF2B5EF4-FFF2-40B4-BE49-F238E27FC236}">
                      <a16:creationId xmlns:a16="http://schemas.microsoft.com/office/drawing/2014/main" id="{0BFC1BDB-0EA8-496C-8BA0-41DDE38D4D7A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745583" y="2358255"/>
                  <a:ext cx="832482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5" name="墨迹 4">
                  <a:extLst>
                    <a:ext uri="{FF2B5EF4-FFF2-40B4-BE49-F238E27FC236}">
                      <a16:creationId xmlns:a16="http://schemas.microsoft.com/office/drawing/2014/main" id="{D1CDB21B-7511-7ADF-D2CC-871D1114C229}"/>
                    </a:ext>
                  </a:extLst>
                </p14:cNvPr>
                <p14:cNvContentPartPr/>
                <p14:nvPr/>
              </p14:nvContentPartPr>
              <p14:xfrm>
                <a:off x="7437622" y="2258021"/>
                <a:ext cx="138600" cy="182880"/>
              </p14:xfrm>
            </p:contentPart>
          </mc:Choice>
          <mc:Fallback xmlns="">
            <p:pic>
              <p:nvPicPr>
                <p:cNvPr id="31" name="墨迹 30">
                  <a:extLst>
                    <a:ext uri="{FF2B5EF4-FFF2-40B4-BE49-F238E27FC236}">
                      <a16:creationId xmlns:a16="http://schemas.microsoft.com/office/drawing/2014/main" id="{B78917B8-93F8-445C-B1B7-D2A46A623B07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7427129" y="2247546"/>
                  <a:ext cx="160024" cy="204267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6" name="文本框 5">
            <a:extLst>
              <a:ext uri="{FF2B5EF4-FFF2-40B4-BE49-F238E27FC236}">
                <a16:creationId xmlns:a16="http://schemas.microsoft.com/office/drawing/2014/main" id="{CF8C221F-91B2-B205-0E2C-0C3C8EF7E222}"/>
              </a:ext>
            </a:extLst>
          </p:cNvPr>
          <p:cNvSpPr txBox="1"/>
          <p:nvPr/>
        </p:nvSpPr>
        <p:spPr>
          <a:xfrm>
            <a:off x="6233813" y="3020360"/>
            <a:ext cx="355255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pPr algn="l"/>
            <a:r>
              <a:rPr lang="en-US" altLang="zh-CN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pc="0" dirty="0">
              <a:solidFill>
                <a:schemeClr val="accent6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6310658D-799A-3F1C-F4EF-77B7B5F7C54B}"/>
              </a:ext>
            </a:extLst>
          </p:cNvPr>
          <p:cNvSpPr txBox="1"/>
          <p:nvPr/>
        </p:nvSpPr>
        <p:spPr>
          <a:xfrm>
            <a:off x="6233813" y="3833986"/>
            <a:ext cx="3350942" cy="8872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4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400" dirty="0">
              <a:cs typeface="+mn-ea"/>
              <a:sym typeface="+mn-lt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8D5A0C06-8EBD-0979-C9B2-CE4782EF42C8}"/>
              </a:ext>
            </a:extLst>
          </p:cNvPr>
          <p:cNvGrpSpPr/>
          <p:nvPr/>
        </p:nvGrpSpPr>
        <p:grpSpPr>
          <a:xfrm>
            <a:off x="9786369" y="2312729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9" name="流程图: 接点 8">
              <a:extLst>
                <a:ext uri="{FF2B5EF4-FFF2-40B4-BE49-F238E27FC236}">
                  <a16:creationId xmlns:a16="http://schemas.microsoft.com/office/drawing/2014/main" id="{08F48430-23B9-FC4D-0EAD-4EA59ED567CC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流程图: 接点 9">
              <a:extLst>
                <a:ext uri="{FF2B5EF4-FFF2-40B4-BE49-F238E27FC236}">
                  <a16:creationId xmlns:a16="http://schemas.microsoft.com/office/drawing/2014/main" id="{70BD6A81-939C-8818-1216-BA5DACB5A1A7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流程图: 接点 10">
              <a:extLst>
                <a:ext uri="{FF2B5EF4-FFF2-40B4-BE49-F238E27FC236}">
                  <a16:creationId xmlns:a16="http://schemas.microsoft.com/office/drawing/2014/main" id="{782BAAC9-F3C0-FA95-7159-E54B4B5D0558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流程图: 接点 11">
              <a:extLst>
                <a:ext uri="{FF2B5EF4-FFF2-40B4-BE49-F238E27FC236}">
                  <a16:creationId xmlns:a16="http://schemas.microsoft.com/office/drawing/2014/main" id="{88F6E1D9-66A4-2F30-32B0-85E1DC5BA40B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流程图: 接点 12">
              <a:extLst>
                <a:ext uri="{FF2B5EF4-FFF2-40B4-BE49-F238E27FC236}">
                  <a16:creationId xmlns:a16="http://schemas.microsoft.com/office/drawing/2014/main" id="{59D5B96B-0F0E-75A9-E76B-EA50E807F909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流程图: 接点 13">
              <a:extLst>
                <a:ext uri="{FF2B5EF4-FFF2-40B4-BE49-F238E27FC236}">
                  <a16:creationId xmlns:a16="http://schemas.microsoft.com/office/drawing/2014/main" id="{4A1E95AB-5A79-349D-395C-B6548F38DED9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流程图: 接点 14">
              <a:extLst>
                <a:ext uri="{FF2B5EF4-FFF2-40B4-BE49-F238E27FC236}">
                  <a16:creationId xmlns:a16="http://schemas.microsoft.com/office/drawing/2014/main" id="{42DF78F6-331D-D690-BB63-F50FBD74E0D4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流程图: 接点 15">
              <a:extLst>
                <a:ext uri="{FF2B5EF4-FFF2-40B4-BE49-F238E27FC236}">
                  <a16:creationId xmlns:a16="http://schemas.microsoft.com/office/drawing/2014/main" id="{4112BFAE-8C01-CB81-F01B-55C67E3468D0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流程图: 接点 16">
              <a:extLst>
                <a:ext uri="{FF2B5EF4-FFF2-40B4-BE49-F238E27FC236}">
                  <a16:creationId xmlns:a16="http://schemas.microsoft.com/office/drawing/2014/main" id="{D7E3A1BA-483C-1A9E-7EE4-001DCC0808F1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流程图: 接点 17">
              <a:extLst>
                <a:ext uri="{FF2B5EF4-FFF2-40B4-BE49-F238E27FC236}">
                  <a16:creationId xmlns:a16="http://schemas.microsoft.com/office/drawing/2014/main" id="{97A1D72E-7A8F-606D-E38E-DBF7B5BD67B7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流程图: 接点 18">
              <a:extLst>
                <a:ext uri="{FF2B5EF4-FFF2-40B4-BE49-F238E27FC236}">
                  <a16:creationId xmlns:a16="http://schemas.microsoft.com/office/drawing/2014/main" id="{0A029E9C-BC88-EF2A-E820-EB486D87E427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流程图: 接点 19">
              <a:extLst>
                <a:ext uri="{FF2B5EF4-FFF2-40B4-BE49-F238E27FC236}">
                  <a16:creationId xmlns:a16="http://schemas.microsoft.com/office/drawing/2014/main" id="{FC28471C-2751-4EF8-50B3-263730A628C5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流程图: 接点 20">
              <a:extLst>
                <a:ext uri="{FF2B5EF4-FFF2-40B4-BE49-F238E27FC236}">
                  <a16:creationId xmlns:a16="http://schemas.microsoft.com/office/drawing/2014/main" id="{7A9DB3F4-4380-BFA9-A745-31691047732B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流程图: 接点 21">
              <a:extLst>
                <a:ext uri="{FF2B5EF4-FFF2-40B4-BE49-F238E27FC236}">
                  <a16:creationId xmlns:a16="http://schemas.microsoft.com/office/drawing/2014/main" id="{2EECCCFB-953D-D4CD-EC12-C53ABD4E4075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流程图: 接点 22">
              <a:extLst>
                <a:ext uri="{FF2B5EF4-FFF2-40B4-BE49-F238E27FC236}">
                  <a16:creationId xmlns:a16="http://schemas.microsoft.com/office/drawing/2014/main" id="{BEBFF37D-53CF-9E7E-B9DE-4D71519B0934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流程图: 接点 23">
              <a:extLst>
                <a:ext uri="{FF2B5EF4-FFF2-40B4-BE49-F238E27FC236}">
                  <a16:creationId xmlns:a16="http://schemas.microsoft.com/office/drawing/2014/main" id="{7B60D9EF-FC7E-A5E2-D5DC-1B68BF7C8445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流程图: 接点 24">
              <a:extLst>
                <a:ext uri="{FF2B5EF4-FFF2-40B4-BE49-F238E27FC236}">
                  <a16:creationId xmlns:a16="http://schemas.microsoft.com/office/drawing/2014/main" id="{E350613D-C8CE-F130-F607-4592CEF8D2B3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流程图: 接点 25">
              <a:extLst>
                <a:ext uri="{FF2B5EF4-FFF2-40B4-BE49-F238E27FC236}">
                  <a16:creationId xmlns:a16="http://schemas.microsoft.com/office/drawing/2014/main" id="{F7E59651-9C4E-E8F3-0E9C-A4742BDCB401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流程图: 接点 26">
              <a:extLst>
                <a:ext uri="{FF2B5EF4-FFF2-40B4-BE49-F238E27FC236}">
                  <a16:creationId xmlns:a16="http://schemas.microsoft.com/office/drawing/2014/main" id="{B30B26F4-8EB1-4497-3E25-99E6DB9186D2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流程图: 接点 27">
              <a:extLst>
                <a:ext uri="{FF2B5EF4-FFF2-40B4-BE49-F238E27FC236}">
                  <a16:creationId xmlns:a16="http://schemas.microsoft.com/office/drawing/2014/main" id="{756DD099-4A19-0C3D-618C-75F1BF3DFC38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流程图: 接点 28">
              <a:extLst>
                <a:ext uri="{FF2B5EF4-FFF2-40B4-BE49-F238E27FC236}">
                  <a16:creationId xmlns:a16="http://schemas.microsoft.com/office/drawing/2014/main" id="{C93F5A15-1950-8295-8FB3-2B8523B8FE15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流程图: 接点 29">
              <a:extLst>
                <a:ext uri="{FF2B5EF4-FFF2-40B4-BE49-F238E27FC236}">
                  <a16:creationId xmlns:a16="http://schemas.microsoft.com/office/drawing/2014/main" id="{87D1F4DE-FD59-8E31-452C-1095F51F390F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流程图: 接点 30">
              <a:extLst>
                <a:ext uri="{FF2B5EF4-FFF2-40B4-BE49-F238E27FC236}">
                  <a16:creationId xmlns:a16="http://schemas.microsoft.com/office/drawing/2014/main" id="{558FDE73-367F-4290-4FED-DBD29F9B1D12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流程图: 接点 31">
              <a:extLst>
                <a:ext uri="{FF2B5EF4-FFF2-40B4-BE49-F238E27FC236}">
                  <a16:creationId xmlns:a16="http://schemas.microsoft.com/office/drawing/2014/main" id="{461D99CE-77EE-A34D-D2CC-A3DC601CF80D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D45EA6D9-2ECC-8361-99C3-CFD7CE77C36A}"/>
              </a:ext>
            </a:extLst>
          </p:cNvPr>
          <p:cNvGrpSpPr/>
          <p:nvPr/>
        </p:nvGrpSpPr>
        <p:grpSpPr>
          <a:xfrm>
            <a:off x="881401" y="1183536"/>
            <a:ext cx="3435799" cy="4825463"/>
            <a:chOff x="881401" y="1183536"/>
            <a:chExt cx="3435799" cy="4825463"/>
          </a:xfrm>
        </p:grpSpPr>
        <p:sp>
          <p:nvSpPr>
            <p:cNvPr id="2" name="矩形 1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<a:extLst>
                <a:ext uri="{FF2B5EF4-FFF2-40B4-BE49-F238E27FC236}">
                  <a16:creationId xmlns:a16="http://schemas.microsoft.com/office/drawing/2014/main" id="{535CBE71-27BE-80CA-AC58-84DCC0BE925C}"/>
                </a:ext>
              </a:extLst>
            </p:cNvPr>
            <p:cNvSpPr/>
            <p:nvPr/>
          </p:nvSpPr>
          <p:spPr>
            <a:xfrm>
              <a:off x="881401" y="1183536"/>
              <a:ext cx="3435799" cy="4825463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ffectLst>
              <a:outerShdw blurRad="12700" dist="25400" dir="8100000" algn="tr" rotWithShape="0">
                <a:prstClr val="black">
                  <a:alpha val="7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6DCA6F7A-4B56-65CE-FD91-25713E55BFE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198605" y="1508043"/>
              <a:ext cx="2801390" cy="4176447"/>
            </a:xfrm>
            <a:custGeom>
              <a:avLst/>
              <a:gdLst>
                <a:gd name="connsiteX0" fmla="*/ 0 w 2801390"/>
                <a:gd name="connsiteY0" fmla="*/ 0 h 4176447"/>
                <a:gd name="connsiteX1" fmla="*/ 2801390 w 2801390"/>
                <a:gd name="connsiteY1" fmla="*/ 0 h 4176447"/>
                <a:gd name="connsiteX2" fmla="*/ 2801390 w 2801390"/>
                <a:gd name="connsiteY2" fmla="*/ 4176447 h 4176447"/>
                <a:gd name="connsiteX3" fmla="*/ 0 w 2801390"/>
                <a:gd name="connsiteY3" fmla="*/ 4176447 h 4176447"/>
                <a:gd name="connsiteX4" fmla="*/ 0 w 2801390"/>
                <a:gd name="connsiteY4" fmla="*/ 0 h 4176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1390" h="4176447">
                  <a:moveTo>
                    <a:pt x="0" y="0"/>
                  </a:moveTo>
                  <a:lnTo>
                    <a:pt x="2801390" y="0"/>
                  </a:lnTo>
                  <a:lnTo>
                    <a:pt x="2801390" y="4176447"/>
                  </a:lnTo>
                  <a:lnTo>
                    <a:pt x="0" y="4176447"/>
                  </a:lnTo>
                  <a:lnTo>
                    <a:pt x="0" y="0"/>
                  </a:lnTo>
                  <a:close/>
                </a:path>
              </a:pathLst>
            </a:custGeom>
          </p:spPr>
        </p:pic>
      </p:grpSp>
      <p:sp>
        <p:nvSpPr>
          <p:cNvPr id="42" name="文本框 41">
            <a:extLst>
              <a:ext uri="{FF2B5EF4-FFF2-40B4-BE49-F238E27FC236}">
                <a16:creationId xmlns:a16="http://schemas.microsoft.com/office/drawing/2014/main" id="{AB061DD5-4F96-93AE-8D7F-6252AF9F0C69}"/>
              </a:ext>
            </a:extLst>
          </p:cNvPr>
          <p:cNvSpPr txBox="1"/>
          <p:nvPr/>
        </p:nvSpPr>
        <p:spPr>
          <a:xfrm>
            <a:off x="3509817" y="1698992"/>
            <a:ext cx="245137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b="1" i="1" dirty="0">
                <a:ln>
                  <a:gradFill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chemeClr val="accent6">
                          <a:lumMod val="50000"/>
                        </a:schemeClr>
                      </a:gs>
                    </a:gsLst>
                    <a:lin ang="5400000" scaled="1"/>
                  </a:gradFill>
                </a:ln>
                <a:noFill/>
                <a:cs typeface="+mn-ea"/>
                <a:sym typeface="+mn-lt"/>
              </a:rPr>
              <a:t>PART 04</a:t>
            </a:r>
            <a:endParaRPr lang="zh-CN" altLang="en-US" sz="4000" b="1" i="1" dirty="0">
              <a:ln>
                <a:gradFill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</a:ln>
              <a:noFill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74451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4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组合 43">
            <a:extLst>
              <a:ext uri="{FF2B5EF4-FFF2-40B4-BE49-F238E27FC236}">
                <a16:creationId xmlns:a16="http://schemas.microsoft.com/office/drawing/2014/main" id="{71B492FE-B749-4134-1A1F-91F33667E645}"/>
              </a:ext>
            </a:extLst>
          </p:cNvPr>
          <p:cNvGrpSpPr/>
          <p:nvPr/>
        </p:nvGrpSpPr>
        <p:grpSpPr>
          <a:xfrm>
            <a:off x="1031094" y="1405066"/>
            <a:ext cx="3429329" cy="841935"/>
            <a:chOff x="1031094" y="1405066"/>
            <a:chExt cx="3429329" cy="841935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3" name="墨迹 2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  <a:extLst>
                    <a:ext uri="{FF2B5EF4-FFF2-40B4-BE49-F238E27FC236}">
                      <a16:creationId xmlns:a16="http://schemas.microsoft.com/office/drawing/2014/main" id="{49296DE6-BFCF-FF71-EE37-7961CDF7A8FA}"/>
                    </a:ext>
                  </a:extLst>
                </p14:cNvPr>
                <p14:cNvContentPartPr/>
                <p14:nvPr/>
              </p14:nvContentPartPr>
              <p14:xfrm rot="328465">
                <a:off x="1031094" y="1492974"/>
                <a:ext cx="3429329" cy="754027"/>
              </p14:xfrm>
            </p:contentPart>
          </mc:Choice>
          <mc:Fallback xmlns="">
            <p:pic>
              <p:nvPicPr>
                <p:cNvPr id="3" name="墨迹 2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  <a:extLst>
                    <a:ext uri="{FF2B5EF4-FFF2-40B4-BE49-F238E27FC236}">
                      <a16:creationId xmlns:a16="http://schemas.microsoft.com/office/drawing/2014/main" id="{49296DE6-BFCF-FF71-EE37-7961CDF7A8FA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 rot="328465">
                  <a:off x="1016694" y="1478577"/>
                  <a:ext cx="3457409" cy="782101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0FFF6444-7CF7-EAB5-8D44-945764115E28}"/>
                </a:ext>
              </a:extLst>
            </p:cNvPr>
            <p:cNvSpPr txBox="1"/>
            <p:nvPr/>
          </p:nvSpPr>
          <p:spPr>
            <a:xfrm>
              <a:off x="1167327" y="1405066"/>
              <a:ext cx="291492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pPr algn="l"/>
              <a:r>
                <a:rPr lang="en-US" altLang="zh-CN" i="1" spc="0" dirty="0">
                  <a:solidFill>
                    <a:schemeClr val="accent6">
                      <a:lumMod val="7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CONTENTS</a:t>
              </a:r>
              <a:endParaRPr lang="zh-CN" altLang="en-US" i="1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30E12274-0B7A-04A1-B595-13EF92FC487B}"/>
              </a:ext>
            </a:extLst>
          </p:cNvPr>
          <p:cNvGrpSpPr/>
          <p:nvPr/>
        </p:nvGrpSpPr>
        <p:grpSpPr>
          <a:xfrm flipH="1">
            <a:off x="1290334" y="5402815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12" name="流程图: 接点 11">
              <a:extLst>
                <a:ext uri="{FF2B5EF4-FFF2-40B4-BE49-F238E27FC236}">
                  <a16:creationId xmlns:a16="http://schemas.microsoft.com/office/drawing/2014/main" id="{39721CEA-8F83-921A-C546-5AE7D755774D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流程图: 接点 12">
              <a:extLst>
                <a:ext uri="{FF2B5EF4-FFF2-40B4-BE49-F238E27FC236}">
                  <a16:creationId xmlns:a16="http://schemas.microsoft.com/office/drawing/2014/main" id="{5EA50C72-66A8-0FB5-7BDD-D09AF53CAF14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流程图: 接点 13">
              <a:extLst>
                <a:ext uri="{FF2B5EF4-FFF2-40B4-BE49-F238E27FC236}">
                  <a16:creationId xmlns:a16="http://schemas.microsoft.com/office/drawing/2014/main" id="{A2FAC1DE-35FC-4401-9B7C-44A80F5E4F0D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流程图: 接点 14">
              <a:extLst>
                <a:ext uri="{FF2B5EF4-FFF2-40B4-BE49-F238E27FC236}">
                  <a16:creationId xmlns:a16="http://schemas.microsoft.com/office/drawing/2014/main" id="{A8ED41B1-B29B-ADF1-B4B8-FE66CBC45BEF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流程图: 接点 15">
              <a:extLst>
                <a:ext uri="{FF2B5EF4-FFF2-40B4-BE49-F238E27FC236}">
                  <a16:creationId xmlns:a16="http://schemas.microsoft.com/office/drawing/2014/main" id="{9B4F47C4-B9B7-A689-3F56-F4473A09B60E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流程图: 接点 16">
              <a:extLst>
                <a:ext uri="{FF2B5EF4-FFF2-40B4-BE49-F238E27FC236}">
                  <a16:creationId xmlns:a16="http://schemas.microsoft.com/office/drawing/2014/main" id="{53BD9BFA-83DC-4C2D-B143-C95D136AB24A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流程图: 接点 17">
              <a:extLst>
                <a:ext uri="{FF2B5EF4-FFF2-40B4-BE49-F238E27FC236}">
                  <a16:creationId xmlns:a16="http://schemas.microsoft.com/office/drawing/2014/main" id="{6443D771-8371-FED9-1B1F-C5650070F8C4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流程图: 接点 18">
              <a:extLst>
                <a:ext uri="{FF2B5EF4-FFF2-40B4-BE49-F238E27FC236}">
                  <a16:creationId xmlns:a16="http://schemas.microsoft.com/office/drawing/2014/main" id="{22A9EEF8-6AB3-CD1B-D621-1E8B7EDBADE8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流程图: 接点 19">
              <a:extLst>
                <a:ext uri="{FF2B5EF4-FFF2-40B4-BE49-F238E27FC236}">
                  <a16:creationId xmlns:a16="http://schemas.microsoft.com/office/drawing/2014/main" id="{9A622641-0B2E-9E56-319D-6209771E7467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流程图: 接点 20">
              <a:extLst>
                <a:ext uri="{FF2B5EF4-FFF2-40B4-BE49-F238E27FC236}">
                  <a16:creationId xmlns:a16="http://schemas.microsoft.com/office/drawing/2014/main" id="{F85ED487-127F-08A6-1375-A611DD7440B2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流程图: 接点 21">
              <a:extLst>
                <a:ext uri="{FF2B5EF4-FFF2-40B4-BE49-F238E27FC236}">
                  <a16:creationId xmlns:a16="http://schemas.microsoft.com/office/drawing/2014/main" id="{0F656646-045B-6B81-DCA6-4A40655B5A74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流程图: 接点 22">
              <a:extLst>
                <a:ext uri="{FF2B5EF4-FFF2-40B4-BE49-F238E27FC236}">
                  <a16:creationId xmlns:a16="http://schemas.microsoft.com/office/drawing/2014/main" id="{C0366C22-B7F7-6FDF-C178-BCF5E819C5C5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流程图: 接点 23">
              <a:extLst>
                <a:ext uri="{FF2B5EF4-FFF2-40B4-BE49-F238E27FC236}">
                  <a16:creationId xmlns:a16="http://schemas.microsoft.com/office/drawing/2014/main" id="{57183063-B421-2514-D867-2E0B844785C4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流程图: 接点 24">
              <a:extLst>
                <a:ext uri="{FF2B5EF4-FFF2-40B4-BE49-F238E27FC236}">
                  <a16:creationId xmlns:a16="http://schemas.microsoft.com/office/drawing/2014/main" id="{2C307FBE-6869-3D14-F693-160FB84D6194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流程图: 接点 25">
              <a:extLst>
                <a:ext uri="{FF2B5EF4-FFF2-40B4-BE49-F238E27FC236}">
                  <a16:creationId xmlns:a16="http://schemas.microsoft.com/office/drawing/2014/main" id="{7FD71708-522E-EC84-4273-B7BEEF9FF147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流程图: 接点 26">
              <a:extLst>
                <a:ext uri="{FF2B5EF4-FFF2-40B4-BE49-F238E27FC236}">
                  <a16:creationId xmlns:a16="http://schemas.microsoft.com/office/drawing/2014/main" id="{60058FE5-C4FF-4017-B1B6-E077F46E1076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流程图: 接点 27">
              <a:extLst>
                <a:ext uri="{FF2B5EF4-FFF2-40B4-BE49-F238E27FC236}">
                  <a16:creationId xmlns:a16="http://schemas.microsoft.com/office/drawing/2014/main" id="{94CA77D1-ABBA-6435-0023-2D87DE2DC5A3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流程图: 接点 28">
              <a:extLst>
                <a:ext uri="{FF2B5EF4-FFF2-40B4-BE49-F238E27FC236}">
                  <a16:creationId xmlns:a16="http://schemas.microsoft.com/office/drawing/2014/main" id="{4A9B25FB-8714-5C4E-B61E-31C4397AFD2E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流程图: 接点 29">
              <a:extLst>
                <a:ext uri="{FF2B5EF4-FFF2-40B4-BE49-F238E27FC236}">
                  <a16:creationId xmlns:a16="http://schemas.microsoft.com/office/drawing/2014/main" id="{080723E2-71E9-CB38-80BF-382AD4604388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流程图: 接点 30">
              <a:extLst>
                <a:ext uri="{FF2B5EF4-FFF2-40B4-BE49-F238E27FC236}">
                  <a16:creationId xmlns:a16="http://schemas.microsoft.com/office/drawing/2014/main" id="{4223F46D-8911-C231-1DD9-9716BFE2DB5A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流程图: 接点 31">
              <a:extLst>
                <a:ext uri="{FF2B5EF4-FFF2-40B4-BE49-F238E27FC236}">
                  <a16:creationId xmlns:a16="http://schemas.microsoft.com/office/drawing/2014/main" id="{62202C9C-1C01-9C29-345D-AC49A0217AF1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流程图: 接点 32">
              <a:extLst>
                <a:ext uri="{FF2B5EF4-FFF2-40B4-BE49-F238E27FC236}">
                  <a16:creationId xmlns:a16="http://schemas.microsoft.com/office/drawing/2014/main" id="{D79830DC-9F53-E627-FED5-1134217E9333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流程图: 接点 33">
              <a:extLst>
                <a:ext uri="{FF2B5EF4-FFF2-40B4-BE49-F238E27FC236}">
                  <a16:creationId xmlns:a16="http://schemas.microsoft.com/office/drawing/2014/main" id="{CFB89FD5-F0A1-D137-801D-40AE44F7FB4F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流程图: 接点 34">
              <a:extLst>
                <a:ext uri="{FF2B5EF4-FFF2-40B4-BE49-F238E27FC236}">
                  <a16:creationId xmlns:a16="http://schemas.microsoft.com/office/drawing/2014/main" id="{EBEC20BC-3DE4-CEF7-E48D-FB0AE65CFA35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F0D879DD-23F9-D40F-5A58-75A10ADDE235}"/>
              </a:ext>
            </a:extLst>
          </p:cNvPr>
          <p:cNvGrpSpPr/>
          <p:nvPr/>
        </p:nvGrpSpPr>
        <p:grpSpPr>
          <a:xfrm>
            <a:off x="1002947" y="3068818"/>
            <a:ext cx="4567992" cy="720364"/>
            <a:chOff x="1002947" y="3068818"/>
            <a:chExt cx="4567992" cy="720364"/>
          </a:xfrm>
        </p:grpSpPr>
        <p:grpSp>
          <p:nvGrpSpPr>
            <p:cNvPr id="56" name="组合 55">
              <a:extLst>
                <a:ext uri="{FF2B5EF4-FFF2-40B4-BE49-F238E27FC236}">
                  <a16:creationId xmlns:a16="http://schemas.microsoft.com/office/drawing/2014/main" id="{27B892DF-0560-4BB7-6C07-09228338088F}"/>
                </a:ext>
              </a:extLst>
            </p:cNvPr>
            <p:cNvGrpSpPr/>
            <p:nvPr/>
          </p:nvGrpSpPr>
          <p:grpSpPr>
            <a:xfrm>
              <a:off x="1002947" y="3068818"/>
              <a:ext cx="4567992" cy="720364"/>
              <a:chOff x="1002947" y="3068818"/>
              <a:chExt cx="4567992" cy="720364"/>
            </a:xfrm>
          </p:grpSpPr>
          <p:sp>
            <p:nvSpPr>
              <p:cNvPr id="54" name="矩形 53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<a:extLst>
                  <a:ext uri="{FF2B5EF4-FFF2-40B4-BE49-F238E27FC236}">
                    <a16:creationId xmlns:a16="http://schemas.microsoft.com/office/drawing/2014/main" id="{114B120C-C277-2D60-5C6E-B26417DE0476}"/>
                  </a:ext>
                </a:extLst>
              </p:cNvPr>
              <p:cNvSpPr/>
              <p:nvPr/>
            </p:nvSpPr>
            <p:spPr>
              <a:xfrm>
                <a:off x="1002947" y="3068818"/>
                <a:ext cx="4567992" cy="720364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  <a:effectLst>
                <a:outerShdw blurRad="12700" dist="25400" dir="8100000" algn="tr" rotWithShape="0">
                  <a:prstClr val="black">
                    <a:alpha val="6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>
                  <a:cs typeface="+mn-ea"/>
                  <a:sym typeface="+mn-lt"/>
                </a:endParaRPr>
              </a:p>
            </p:txBody>
          </p:sp>
          <p:sp>
            <p:nvSpPr>
              <p:cNvPr id="55" name="椭圆 54">
                <a:extLst>
                  <a:ext uri="{FF2B5EF4-FFF2-40B4-BE49-F238E27FC236}">
                    <a16:creationId xmlns:a16="http://schemas.microsoft.com/office/drawing/2014/main" id="{5D6BAE7A-3FEC-C7E5-9B10-CB4D7FC6296F}"/>
                  </a:ext>
                </a:extLst>
              </p:cNvPr>
              <p:cNvSpPr/>
              <p:nvPr/>
            </p:nvSpPr>
            <p:spPr>
              <a:xfrm>
                <a:off x="1167327" y="3323965"/>
                <a:ext cx="210071" cy="210071"/>
              </a:xfrm>
              <a:prstGeom prst="ellipse">
                <a:avLst/>
              </a:prstGeom>
              <a:solidFill>
                <a:srgbClr val="E3F2F9"/>
              </a:solidFill>
              <a:ln w="12700">
                <a:noFill/>
              </a:ln>
              <a:effectLst>
                <a:innerShdw blurRad="38100" dir="1200000">
                  <a:schemeClr val="tx1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>
                  <a:cs typeface="+mn-ea"/>
                  <a:sym typeface="+mn-lt"/>
                </a:endParaRPr>
              </a:p>
            </p:txBody>
          </p:sp>
        </p:grp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181BC5F1-7168-AA92-9A5C-B53309DA204F}"/>
                </a:ext>
              </a:extLst>
            </p:cNvPr>
            <p:cNvSpPr txBox="1"/>
            <p:nvPr/>
          </p:nvSpPr>
          <p:spPr>
            <a:xfrm>
              <a:off x="2404210" y="3198167"/>
              <a:ext cx="28044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400" spc="0" dirty="0">
                  <a:solidFill>
                    <a:schemeClr val="accent6">
                      <a:lumMod val="7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4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F7057FF5-BA96-CFA6-F436-0AAC9D48E39C}"/>
                </a:ext>
              </a:extLst>
            </p:cNvPr>
            <p:cNvSpPr txBox="1"/>
            <p:nvPr/>
          </p:nvSpPr>
          <p:spPr>
            <a:xfrm>
              <a:off x="1709236" y="3124199"/>
              <a:ext cx="91650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800" spc="0" dirty="0">
                  <a:solidFill>
                    <a:schemeClr val="accent6">
                      <a:lumMod val="7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01</a:t>
              </a:r>
              <a:endParaRPr lang="zh-CN" altLang="en-US" sz="28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AEA33E51-0837-0A3F-CCF8-5CFD1D27C099}"/>
              </a:ext>
            </a:extLst>
          </p:cNvPr>
          <p:cNvGrpSpPr/>
          <p:nvPr/>
        </p:nvGrpSpPr>
        <p:grpSpPr>
          <a:xfrm>
            <a:off x="1002947" y="3978378"/>
            <a:ext cx="4567992" cy="720364"/>
            <a:chOff x="1002947" y="3978378"/>
            <a:chExt cx="4567992" cy="720364"/>
          </a:xfrm>
        </p:grpSpPr>
        <p:grpSp>
          <p:nvGrpSpPr>
            <p:cNvPr id="57" name="组合 56">
              <a:extLst>
                <a:ext uri="{FF2B5EF4-FFF2-40B4-BE49-F238E27FC236}">
                  <a16:creationId xmlns:a16="http://schemas.microsoft.com/office/drawing/2014/main" id="{E29EE3A7-790F-EE42-72E4-DE62386C574D}"/>
                </a:ext>
              </a:extLst>
            </p:cNvPr>
            <p:cNvGrpSpPr/>
            <p:nvPr/>
          </p:nvGrpSpPr>
          <p:grpSpPr>
            <a:xfrm>
              <a:off x="1002947" y="3978378"/>
              <a:ext cx="4567992" cy="720364"/>
              <a:chOff x="1002947" y="3068818"/>
              <a:chExt cx="4567992" cy="720364"/>
            </a:xfrm>
          </p:grpSpPr>
          <p:sp>
            <p:nvSpPr>
              <p:cNvPr id="58" name="矩形 57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<a:extLst>
                  <a:ext uri="{FF2B5EF4-FFF2-40B4-BE49-F238E27FC236}">
                    <a16:creationId xmlns:a16="http://schemas.microsoft.com/office/drawing/2014/main" id="{500D0D24-6B4F-4CEE-EE10-87C179B06F05}"/>
                  </a:ext>
                </a:extLst>
              </p:cNvPr>
              <p:cNvSpPr/>
              <p:nvPr/>
            </p:nvSpPr>
            <p:spPr>
              <a:xfrm>
                <a:off x="1002947" y="3068818"/>
                <a:ext cx="4567992" cy="720364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  <a:effectLst>
                <a:outerShdw blurRad="12700" dist="25400" dir="8100000" algn="tr" rotWithShape="0">
                  <a:prstClr val="black">
                    <a:alpha val="6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>
                  <a:cs typeface="+mn-ea"/>
                  <a:sym typeface="+mn-lt"/>
                </a:endParaRPr>
              </a:p>
            </p:txBody>
          </p:sp>
          <p:sp>
            <p:nvSpPr>
              <p:cNvPr id="59" name="椭圆 58">
                <a:extLst>
                  <a:ext uri="{FF2B5EF4-FFF2-40B4-BE49-F238E27FC236}">
                    <a16:creationId xmlns:a16="http://schemas.microsoft.com/office/drawing/2014/main" id="{D3C4C8D4-25F6-0C63-EFD7-9334CA4D680D}"/>
                  </a:ext>
                </a:extLst>
              </p:cNvPr>
              <p:cNvSpPr/>
              <p:nvPr/>
            </p:nvSpPr>
            <p:spPr>
              <a:xfrm>
                <a:off x="1167327" y="3323965"/>
                <a:ext cx="210071" cy="210071"/>
              </a:xfrm>
              <a:prstGeom prst="ellipse">
                <a:avLst/>
              </a:prstGeom>
              <a:solidFill>
                <a:srgbClr val="E3F2F9"/>
              </a:solidFill>
              <a:ln w="12700">
                <a:noFill/>
              </a:ln>
              <a:effectLst>
                <a:innerShdw blurRad="38100" dir="1200000">
                  <a:schemeClr val="tx1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>
                  <a:cs typeface="+mn-ea"/>
                  <a:sym typeface="+mn-lt"/>
                </a:endParaRPr>
              </a:p>
            </p:txBody>
          </p:sp>
        </p:grp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58AF2E4C-9244-8B67-B92E-AFE3A53A7E98}"/>
                </a:ext>
              </a:extLst>
            </p:cNvPr>
            <p:cNvSpPr txBox="1"/>
            <p:nvPr/>
          </p:nvSpPr>
          <p:spPr>
            <a:xfrm>
              <a:off x="2404210" y="4087013"/>
              <a:ext cx="28044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400" spc="0" dirty="0">
                  <a:solidFill>
                    <a:schemeClr val="accent6">
                      <a:lumMod val="7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4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E11818F9-4F42-9C5A-C3D0-66BCFE2BBCB0}"/>
                </a:ext>
              </a:extLst>
            </p:cNvPr>
            <p:cNvSpPr txBox="1"/>
            <p:nvPr/>
          </p:nvSpPr>
          <p:spPr>
            <a:xfrm>
              <a:off x="1704821" y="4084321"/>
              <a:ext cx="91650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800" spc="0" dirty="0">
                  <a:solidFill>
                    <a:schemeClr val="accent6">
                      <a:lumMod val="7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02</a:t>
              </a:r>
              <a:endParaRPr lang="zh-CN" altLang="en-US" sz="28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0C9B2BD7-D530-41FC-FCB0-5D29FA684A24}"/>
              </a:ext>
            </a:extLst>
          </p:cNvPr>
          <p:cNvGrpSpPr/>
          <p:nvPr/>
        </p:nvGrpSpPr>
        <p:grpSpPr>
          <a:xfrm>
            <a:off x="6444980" y="4513379"/>
            <a:ext cx="4567992" cy="720364"/>
            <a:chOff x="6444980" y="4513379"/>
            <a:chExt cx="4567992" cy="720364"/>
          </a:xfrm>
        </p:grpSpPr>
        <p:grpSp>
          <p:nvGrpSpPr>
            <p:cNvPr id="63" name="组合 62">
              <a:extLst>
                <a:ext uri="{FF2B5EF4-FFF2-40B4-BE49-F238E27FC236}">
                  <a16:creationId xmlns:a16="http://schemas.microsoft.com/office/drawing/2014/main" id="{380CA7CE-AC99-02E0-7111-600725DF8926}"/>
                </a:ext>
              </a:extLst>
            </p:cNvPr>
            <p:cNvGrpSpPr/>
            <p:nvPr/>
          </p:nvGrpSpPr>
          <p:grpSpPr>
            <a:xfrm>
              <a:off x="6444980" y="4513379"/>
              <a:ext cx="4567992" cy="720364"/>
              <a:chOff x="1002947" y="3068818"/>
              <a:chExt cx="4567992" cy="720364"/>
            </a:xfrm>
          </p:grpSpPr>
          <p:sp>
            <p:nvSpPr>
              <p:cNvPr id="64" name="矩形 63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<a:extLst>
                  <a:ext uri="{FF2B5EF4-FFF2-40B4-BE49-F238E27FC236}">
                    <a16:creationId xmlns:a16="http://schemas.microsoft.com/office/drawing/2014/main" id="{8BD33D0F-71B1-6B55-F3D6-DBBAB7CD2C7A}"/>
                  </a:ext>
                </a:extLst>
              </p:cNvPr>
              <p:cNvSpPr/>
              <p:nvPr/>
            </p:nvSpPr>
            <p:spPr>
              <a:xfrm>
                <a:off x="1002947" y="3068818"/>
                <a:ext cx="4567992" cy="720364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  <a:effectLst>
                <a:outerShdw blurRad="12700" dist="25400" dir="8100000" algn="tr" rotWithShape="0">
                  <a:prstClr val="black">
                    <a:alpha val="6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>
                  <a:cs typeface="+mn-ea"/>
                  <a:sym typeface="+mn-lt"/>
                </a:endParaRPr>
              </a:p>
            </p:txBody>
          </p:sp>
          <p:sp>
            <p:nvSpPr>
              <p:cNvPr id="65" name="椭圆 64">
                <a:extLst>
                  <a:ext uri="{FF2B5EF4-FFF2-40B4-BE49-F238E27FC236}">
                    <a16:creationId xmlns:a16="http://schemas.microsoft.com/office/drawing/2014/main" id="{3203D37D-E8EA-BF88-51B8-6057FA9E0C89}"/>
                  </a:ext>
                </a:extLst>
              </p:cNvPr>
              <p:cNvSpPr/>
              <p:nvPr/>
            </p:nvSpPr>
            <p:spPr>
              <a:xfrm>
                <a:off x="1167327" y="3323965"/>
                <a:ext cx="210071" cy="210071"/>
              </a:xfrm>
              <a:prstGeom prst="ellipse">
                <a:avLst/>
              </a:prstGeom>
              <a:solidFill>
                <a:srgbClr val="E3F2F9"/>
              </a:solidFill>
              <a:ln w="12700">
                <a:noFill/>
              </a:ln>
              <a:effectLst>
                <a:innerShdw blurRad="38100" dir="1200000">
                  <a:schemeClr val="tx1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>
                  <a:cs typeface="+mn-ea"/>
                  <a:sym typeface="+mn-lt"/>
                </a:endParaRPr>
              </a:p>
            </p:txBody>
          </p:sp>
        </p:grp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063E7A62-5114-CE51-4045-04C31A97662A}"/>
                </a:ext>
              </a:extLst>
            </p:cNvPr>
            <p:cNvSpPr txBox="1"/>
            <p:nvPr/>
          </p:nvSpPr>
          <p:spPr>
            <a:xfrm>
              <a:off x="7855313" y="4587217"/>
              <a:ext cx="28044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400" spc="0" dirty="0">
                  <a:solidFill>
                    <a:schemeClr val="accent6">
                      <a:lumMod val="7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4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2AC1E839-B9C2-F12C-2BF7-1F394D3CCA63}"/>
                </a:ext>
              </a:extLst>
            </p:cNvPr>
            <p:cNvSpPr txBox="1"/>
            <p:nvPr/>
          </p:nvSpPr>
          <p:spPr>
            <a:xfrm>
              <a:off x="7142292" y="4581173"/>
              <a:ext cx="91650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800" spc="0" dirty="0">
                  <a:solidFill>
                    <a:schemeClr val="accent6">
                      <a:lumMod val="7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03</a:t>
              </a:r>
              <a:endParaRPr lang="zh-CN" altLang="en-US" sz="28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CE74EC98-7F45-8FEE-1284-7E74212BEDA9}"/>
              </a:ext>
            </a:extLst>
          </p:cNvPr>
          <p:cNvGrpSpPr/>
          <p:nvPr/>
        </p:nvGrpSpPr>
        <p:grpSpPr>
          <a:xfrm>
            <a:off x="6444980" y="5422939"/>
            <a:ext cx="4567992" cy="720364"/>
            <a:chOff x="6444980" y="5422939"/>
            <a:chExt cx="4567992" cy="720364"/>
          </a:xfrm>
        </p:grpSpPr>
        <p:grpSp>
          <p:nvGrpSpPr>
            <p:cNvPr id="60" name="组合 59">
              <a:extLst>
                <a:ext uri="{FF2B5EF4-FFF2-40B4-BE49-F238E27FC236}">
                  <a16:creationId xmlns:a16="http://schemas.microsoft.com/office/drawing/2014/main" id="{7B1D07CC-9324-2424-4A23-C88DD860E370}"/>
                </a:ext>
              </a:extLst>
            </p:cNvPr>
            <p:cNvGrpSpPr/>
            <p:nvPr/>
          </p:nvGrpSpPr>
          <p:grpSpPr>
            <a:xfrm>
              <a:off x="6444980" y="5422939"/>
              <a:ext cx="4567992" cy="720364"/>
              <a:chOff x="1002947" y="3068818"/>
              <a:chExt cx="4567992" cy="720364"/>
            </a:xfrm>
          </p:grpSpPr>
          <p:sp>
            <p:nvSpPr>
              <p:cNvPr id="61" name="矩形 60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<a:extLst>
                  <a:ext uri="{FF2B5EF4-FFF2-40B4-BE49-F238E27FC236}">
                    <a16:creationId xmlns:a16="http://schemas.microsoft.com/office/drawing/2014/main" id="{443DE3A1-9A32-B72C-1947-598A3739CBA7}"/>
                  </a:ext>
                </a:extLst>
              </p:cNvPr>
              <p:cNvSpPr/>
              <p:nvPr/>
            </p:nvSpPr>
            <p:spPr>
              <a:xfrm>
                <a:off x="1002947" y="3068818"/>
                <a:ext cx="4567992" cy="720364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  <a:effectLst>
                <a:outerShdw blurRad="12700" dist="25400" dir="8100000" algn="tr" rotWithShape="0">
                  <a:prstClr val="black">
                    <a:alpha val="6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>
                  <a:cs typeface="+mn-ea"/>
                  <a:sym typeface="+mn-lt"/>
                </a:endParaRPr>
              </a:p>
            </p:txBody>
          </p:sp>
          <p:sp>
            <p:nvSpPr>
              <p:cNvPr id="62" name="椭圆 61">
                <a:extLst>
                  <a:ext uri="{FF2B5EF4-FFF2-40B4-BE49-F238E27FC236}">
                    <a16:creationId xmlns:a16="http://schemas.microsoft.com/office/drawing/2014/main" id="{37708AB7-A037-5477-96FD-C1BE3F4ABC04}"/>
                  </a:ext>
                </a:extLst>
              </p:cNvPr>
              <p:cNvSpPr/>
              <p:nvPr/>
            </p:nvSpPr>
            <p:spPr>
              <a:xfrm>
                <a:off x="1167327" y="3323965"/>
                <a:ext cx="210071" cy="210071"/>
              </a:xfrm>
              <a:prstGeom prst="ellipse">
                <a:avLst/>
              </a:prstGeom>
              <a:solidFill>
                <a:srgbClr val="E3F2F9"/>
              </a:solidFill>
              <a:ln w="12700">
                <a:noFill/>
              </a:ln>
              <a:effectLst>
                <a:innerShdw blurRad="38100" dir="1200000">
                  <a:schemeClr val="tx1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>
                  <a:cs typeface="+mn-ea"/>
                  <a:sym typeface="+mn-lt"/>
                </a:endParaRPr>
              </a:p>
            </p:txBody>
          </p:sp>
        </p:grp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340391F8-C083-3300-2CD5-7493AF96BDB1}"/>
                </a:ext>
              </a:extLst>
            </p:cNvPr>
            <p:cNvSpPr txBox="1"/>
            <p:nvPr/>
          </p:nvSpPr>
          <p:spPr>
            <a:xfrm>
              <a:off x="7835221" y="5496964"/>
              <a:ext cx="28044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400" spc="0" dirty="0">
                  <a:solidFill>
                    <a:schemeClr val="accent6">
                      <a:lumMod val="7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4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5FAC11E2-A5E7-3128-BD1E-EDD6EC0CD99B}"/>
                </a:ext>
              </a:extLst>
            </p:cNvPr>
            <p:cNvSpPr txBox="1"/>
            <p:nvPr/>
          </p:nvSpPr>
          <p:spPr>
            <a:xfrm>
              <a:off x="7142292" y="5510991"/>
              <a:ext cx="91650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800" spc="0" dirty="0">
                  <a:solidFill>
                    <a:schemeClr val="accent6">
                      <a:lumMod val="7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04</a:t>
              </a:r>
              <a:endParaRPr lang="zh-CN" altLang="en-US" sz="28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E4BE06A3-ACA2-C1F1-833D-A467120765B9}"/>
              </a:ext>
            </a:extLst>
          </p:cNvPr>
          <p:cNvGrpSpPr/>
          <p:nvPr/>
        </p:nvGrpSpPr>
        <p:grpSpPr>
          <a:xfrm>
            <a:off x="6752943" y="1108017"/>
            <a:ext cx="4626257" cy="2114565"/>
            <a:chOff x="6752943" y="1108017"/>
            <a:chExt cx="4626257" cy="2114565"/>
          </a:xfrm>
        </p:grpSpPr>
        <p:sp>
          <p:nvSpPr>
            <p:cNvPr id="51" name="矩形 50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<a:extLst>
                <a:ext uri="{FF2B5EF4-FFF2-40B4-BE49-F238E27FC236}">
                  <a16:creationId xmlns:a16="http://schemas.microsoft.com/office/drawing/2014/main" id="{4D21ED85-4294-81F2-A2A3-C9852287A13C}"/>
                </a:ext>
              </a:extLst>
            </p:cNvPr>
            <p:cNvSpPr/>
            <p:nvPr/>
          </p:nvSpPr>
          <p:spPr>
            <a:xfrm>
              <a:off x="6752943" y="1108017"/>
              <a:ext cx="4626257" cy="2114565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ffectLst>
              <a:outerShdw blurRad="12700" dist="25400" dir="8100000" algn="tr" rotWithShape="0">
                <a:prstClr val="black">
                  <a:alpha val="6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52" name="图片 51">
              <a:extLst>
                <a:ext uri="{FF2B5EF4-FFF2-40B4-BE49-F238E27FC236}">
                  <a16:creationId xmlns:a16="http://schemas.microsoft.com/office/drawing/2014/main" id="{D52EC840-CBE0-75BE-20CF-CA118BD9E8F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7070105" y="1261779"/>
              <a:ext cx="3991931" cy="1807039"/>
            </a:xfrm>
            <a:custGeom>
              <a:avLst/>
              <a:gdLst>
                <a:gd name="connsiteX0" fmla="*/ 0 w 4431704"/>
                <a:gd name="connsiteY0" fmla="*/ 0 h 2006112"/>
                <a:gd name="connsiteX1" fmla="*/ 4431704 w 4431704"/>
                <a:gd name="connsiteY1" fmla="*/ 0 h 2006112"/>
                <a:gd name="connsiteX2" fmla="*/ 4431704 w 4431704"/>
                <a:gd name="connsiteY2" fmla="*/ 2006112 h 2006112"/>
                <a:gd name="connsiteX3" fmla="*/ 0 w 4431704"/>
                <a:gd name="connsiteY3" fmla="*/ 2006112 h 2006112"/>
                <a:gd name="connsiteX4" fmla="*/ 0 w 4431704"/>
                <a:gd name="connsiteY4" fmla="*/ 0 h 200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1704" h="2006112">
                  <a:moveTo>
                    <a:pt x="0" y="0"/>
                  </a:moveTo>
                  <a:lnTo>
                    <a:pt x="4431704" y="0"/>
                  </a:lnTo>
                  <a:lnTo>
                    <a:pt x="4431704" y="2006112"/>
                  </a:lnTo>
                  <a:lnTo>
                    <a:pt x="0" y="2006112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  <a:effectLst/>
          </p:spPr>
        </p:pic>
      </p:grpSp>
    </p:spTree>
    <p:extLst>
      <p:ext uri="{BB962C8B-B14F-4D97-AF65-F5344CB8AC3E}">
        <p14:creationId xmlns:p14="http://schemas.microsoft.com/office/powerpoint/2010/main" val="2497430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矩形 56">
            <a:extLst>
              <a:ext uri="{FF2B5EF4-FFF2-40B4-BE49-F238E27FC236}">
                <a16:creationId xmlns:a16="http://schemas.microsoft.com/office/drawing/2014/main" id="{2A5EEF71-DBF7-359C-43E9-667728BA8ED3}"/>
              </a:ext>
            </a:extLst>
          </p:cNvPr>
          <p:cNvSpPr/>
          <p:nvPr/>
        </p:nvSpPr>
        <p:spPr>
          <a:xfrm>
            <a:off x="1883484" y="2110806"/>
            <a:ext cx="2611429" cy="11485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58" name="矩形 57">
            <a:extLst>
              <a:ext uri="{FF2B5EF4-FFF2-40B4-BE49-F238E27FC236}">
                <a16:creationId xmlns:a16="http://schemas.microsoft.com/office/drawing/2014/main" id="{332060A1-673F-6B64-462A-4581B82B784A}"/>
              </a:ext>
            </a:extLst>
          </p:cNvPr>
          <p:cNvSpPr/>
          <p:nvPr/>
        </p:nvSpPr>
        <p:spPr>
          <a:xfrm>
            <a:off x="1032242" y="3537299"/>
            <a:ext cx="2611429" cy="11485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59" name="矩形 58">
            <a:extLst>
              <a:ext uri="{FF2B5EF4-FFF2-40B4-BE49-F238E27FC236}">
                <a16:creationId xmlns:a16="http://schemas.microsoft.com/office/drawing/2014/main" id="{C04878AE-5F06-7531-04A4-78DDC40EE8D6}"/>
              </a:ext>
            </a:extLst>
          </p:cNvPr>
          <p:cNvSpPr/>
          <p:nvPr/>
        </p:nvSpPr>
        <p:spPr>
          <a:xfrm>
            <a:off x="1967087" y="4963793"/>
            <a:ext cx="2611429" cy="11485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60" name="矩形 59">
            <a:extLst>
              <a:ext uri="{FF2B5EF4-FFF2-40B4-BE49-F238E27FC236}">
                <a16:creationId xmlns:a16="http://schemas.microsoft.com/office/drawing/2014/main" id="{70F0E7AB-6635-E2B0-B593-AD7CB11475AC}"/>
              </a:ext>
            </a:extLst>
          </p:cNvPr>
          <p:cNvSpPr/>
          <p:nvPr/>
        </p:nvSpPr>
        <p:spPr>
          <a:xfrm>
            <a:off x="7795536" y="2110806"/>
            <a:ext cx="2611429" cy="11485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61" name="矩形 60">
            <a:extLst>
              <a:ext uri="{FF2B5EF4-FFF2-40B4-BE49-F238E27FC236}">
                <a16:creationId xmlns:a16="http://schemas.microsoft.com/office/drawing/2014/main" id="{974C0B21-7877-5E49-FE20-810D10DEFA19}"/>
              </a:ext>
            </a:extLst>
          </p:cNvPr>
          <p:cNvSpPr/>
          <p:nvPr/>
        </p:nvSpPr>
        <p:spPr>
          <a:xfrm>
            <a:off x="8367486" y="3537299"/>
            <a:ext cx="2611429" cy="11485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62" name="矩形 61">
            <a:extLst>
              <a:ext uri="{FF2B5EF4-FFF2-40B4-BE49-F238E27FC236}">
                <a16:creationId xmlns:a16="http://schemas.microsoft.com/office/drawing/2014/main" id="{1A0FA03B-283C-F8B0-C8DB-F2FC5C7DF4A2}"/>
              </a:ext>
            </a:extLst>
          </p:cNvPr>
          <p:cNvSpPr/>
          <p:nvPr/>
        </p:nvSpPr>
        <p:spPr>
          <a:xfrm>
            <a:off x="7795536" y="4963793"/>
            <a:ext cx="2611429" cy="11485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grpSp>
        <p:nvGrpSpPr>
          <p:cNvPr id="63" name="组合 62">
            <a:extLst>
              <a:ext uri="{FF2B5EF4-FFF2-40B4-BE49-F238E27FC236}">
                <a16:creationId xmlns:a16="http://schemas.microsoft.com/office/drawing/2014/main" id="{CA2AD560-876F-7402-81BA-5804B163D7A3}"/>
              </a:ext>
            </a:extLst>
          </p:cNvPr>
          <p:cNvGrpSpPr/>
          <p:nvPr/>
        </p:nvGrpSpPr>
        <p:grpSpPr>
          <a:xfrm>
            <a:off x="10048940" y="609007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64" name="流程图: 接点 63">
              <a:extLst>
                <a:ext uri="{FF2B5EF4-FFF2-40B4-BE49-F238E27FC236}">
                  <a16:creationId xmlns:a16="http://schemas.microsoft.com/office/drawing/2014/main" id="{7C7F334B-A511-3971-DF2E-15F83345A9D5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" name="流程图: 接点 64">
              <a:extLst>
                <a:ext uri="{FF2B5EF4-FFF2-40B4-BE49-F238E27FC236}">
                  <a16:creationId xmlns:a16="http://schemas.microsoft.com/office/drawing/2014/main" id="{D876432F-4B45-4768-4DC4-B433CC63953B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" name="流程图: 接点 65">
              <a:extLst>
                <a:ext uri="{FF2B5EF4-FFF2-40B4-BE49-F238E27FC236}">
                  <a16:creationId xmlns:a16="http://schemas.microsoft.com/office/drawing/2014/main" id="{0EF8D753-471E-C3FF-5AA4-D538B52A24A3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" name="流程图: 接点 66">
              <a:extLst>
                <a:ext uri="{FF2B5EF4-FFF2-40B4-BE49-F238E27FC236}">
                  <a16:creationId xmlns:a16="http://schemas.microsoft.com/office/drawing/2014/main" id="{912DA590-E7E8-B510-0CFA-2AC7999C45E9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" name="流程图: 接点 67">
              <a:extLst>
                <a:ext uri="{FF2B5EF4-FFF2-40B4-BE49-F238E27FC236}">
                  <a16:creationId xmlns:a16="http://schemas.microsoft.com/office/drawing/2014/main" id="{0C7E7513-4419-B630-B462-4847DA64D9C7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流程图: 接点 68">
              <a:extLst>
                <a:ext uri="{FF2B5EF4-FFF2-40B4-BE49-F238E27FC236}">
                  <a16:creationId xmlns:a16="http://schemas.microsoft.com/office/drawing/2014/main" id="{90C5336F-A25C-BA22-521D-64B8C688113C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流程图: 接点 69">
              <a:extLst>
                <a:ext uri="{FF2B5EF4-FFF2-40B4-BE49-F238E27FC236}">
                  <a16:creationId xmlns:a16="http://schemas.microsoft.com/office/drawing/2014/main" id="{C42235DB-DB59-FEE2-1B4A-2030B7BFE575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流程图: 接点 70">
              <a:extLst>
                <a:ext uri="{FF2B5EF4-FFF2-40B4-BE49-F238E27FC236}">
                  <a16:creationId xmlns:a16="http://schemas.microsoft.com/office/drawing/2014/main" id="{63FD505B-6192-5502-4691-ED7FD3E333C4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" name="流程图: 接点 71">
              <a:extLst>
                <a:ext uri="{FF2B5EF4-FFF2-40B4-BE49-F238E27FC236}">
                  <a16:creationId xmlns:a16="http://schemas.microsoft.com/office/drawing/2014/main" id="{8BF997A8-F23B-54DD-88BE-B2D9A39B05AF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流程图: 接点 72">
              <a:extLst>
                <a:ext uri="{FF2B5EF4-FFF2-40B4-BE49-F238E27FC236}">
                  <a16:creationId xmlns:a16="http://schemas.microsoft.com/office/drawing/2014/main" id="{95594AC5-9CB7-27EC-FDBB-855A35958D48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流程图: 接点 73">
              <a:extLst>
                <a:ext uri="{FF2B5EF4-FFF2-40B4-BE49-F238E27FC236}">
                  <a16:creationId xmlns:a16="http://schemas.microsoft.com/office/drawing/2014/main" id="{A2E7F18A-F98D-D25F-1932-12E44702D6B2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" name="流程图: 接点 74">
              <a:extLst>
                <a:ext uri="{FF2B5EF4-FFF2-40B4-BE49-F238E27FC236}">
                  <a16:creationId xmlns:a16="http://schemas.microsoft.com/office/drawing/2014/main" id="{89551788-C275-0A83-AB32-108CBDCEBAAA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流程图: 接点 75">
              <a:extLst>
                <a:ext uri="{FF2B5EF4-FFF2-40B4-BE49-F238E27FC236}">
                  <a16:creationId xmlns:a16="http://schemas.microsoft.com/office/drawing/2014/main" id="{9EAE043C-218E-9E2B-D04E-669F21C7CD48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流程图: 接点 76">
              <a:extLst>
                <a:ext uri="{FF2B5EF4-FFF2-40B4-BE49-F238E27FC236}">
                  <a16:creationId xmlns:a16="http://schemas.microsoft.com/office/drawing/2014/main" id="{65515BA8-6E19-A469-C430-496138DD11E3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流程图: 接点 77">
              <a:extLst>
                <a:ext uri="{FF2B5EF4-FFF2-40B4-BE49-F238E27FC236}">
                  <a16:creationId xmlns:a16="http://schemas.microsoft.com/office/drawing/2014/main" id="{6DD8B621-3FE6-0A9B-C301-B4B826921DCA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流程图: 接点 78">
              <a:extLst>
                <a:ext uri="{FF2B5EF4-FFF2-40B4-BE49-F238E27FC236}">
                  <a16:creationId xmlns:a16="http://schemas.microsoft.com/office/drawing/2014/main" id="{7709EE30-1E61-C589-2E02-9B3DAE02841F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流程图: 接点 79">
              <a:extLst>
                <a:ext uri="{FF2B5EF4-FFF2-40B4-BE49-F238E27FC236}">
                  <a16:creationId xmlns:a16="http://schemas.microsoft.com/office/drawing/2014/main" id="{1329C884-8B51-29B4-34D4-3F1344630E01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流程图: 接点 80">
              <a:extLst>
                <a:ext uri="{FF2B5EF4-FFF2-40B4-BE49-F238E27FC236}">
                  <a16:creationId xmlns:a16="http://schemas.microsoft.com/office/drawing/2014/main" id="{B554369E-B8AE-DC38-E495-1EEB5151EE85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流程图: 接点 81">
              <a:extLst>
                <a:ext uri="{FF2B5EF4-FFF2-40B4-BE49-F238E27FC236}">
                  <a16:creationId xmlns:a16="http://schemas.microsoft.com/office/drawing/2014/main" id="{FE403311-1BAC-D260-9D06-AA8B86A52CDE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" name="流程图: 接点 82">
              <a:extLst>
                <a:ext uri="{FF2B5EF4-FFF2-40B4-BE49-F238E27FC236}">
                  <a16:creationId xmlns:a16="http://schemas.microsoft.com/office/drawing/2014/main" id="{766BC92C-7C57-B42A-A1DF-7023A01D6ADB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流程图: 接点 83">
              <a:extLst>
                <a:ext uri="{FF2B5EF4-FFF2-40B4-BE49-F238E27FC236}">
                  <a16:creationId xmlns:a16="http://schemas.microsoft.com/office/drawing/2014/main" id="{00496514-AEAA-6765-3EEB-8DB9ADA35B6B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" name="流程图: 接点 84">
              <a:extLst>
                <a:ext uri="{FF2B5EF4-FFF2-40B4-BE49-F238E27FC236}">
                  <a16:creationId xmlns:a16="http://schemas.microsoft.com/office/drawing/2014/main" id="{BDE27CA4-821B-4793-F063-1627A97E940A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" name="流程图: 接点 85">
              <a:extLst>
                <a:ext uri="{FF2B5EF4-FFF2-40B4-BE49-F238E27FC236}">
                  <a16:creationId xmlns:a16="http://schemas.microsoft.com/office/drawing/2014/main" id="{FDCA0445-9991-258F-9738-305BBE97DC14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" name="流程图: 接点 86">
              <a:extLst>
                <a:ext uri="{FF2B5EF4-FFF2-40B4-BE49-F238E27FC236}">
                  <a16:creationId xmlns:a16="http://schemas.microsoft.com/office/drawing/2014/main" id="{A7FBF364-5631-9B3D-813B-FC6ACED83FA6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1D7BD7FE-1BC9-34F6-C66E-BD0BE7CA6E31}"/>
              </a:ext>
            </a:extLst>
          </p:cNvPr>
          <p:cNvGrpSpPr/>
          <p:nvPr/>
        </p:nvGrpSpPr>
        <p:grpSpPr>
          <a:xfrm>
            <a:off x="4407391" y="2511188"/>
            <a:ext cx="3399072" cy="3026865"/>
            <a:chOff x="4396464" y="2335393"/>
            <a:chExt cx="3399072" cy="3026865"/>
          </a:xfrm>
        </p:grpSpPr>
        <p:sp>
          <p:nvSpPr>
            <p:cNvPr id="5" name="Freeform 79">
              <a:extLst>
                <a:ext uri="{FF2B5EF4-FFF2-40B4-BE49-F238E27FC236}">
                  <a16:creationId xmlns:a16="http://schemas.microsoft.com/office/drawing/2014/main" id="{4196636D-56B0-B2E0-D839-113ED78DA710}"/>
                </a:ext>
              </a:extLst>
            </p:cNvPr>
            <p:cNvSpPr/>
            <p:nvPr/>
          </p:nvSpPr>
          <p:spPr bwMode="auto">
            <a:xfrm>
              <a:off x="6698333" y="3116030"/>
              <a:ext cx="505241" cy="735335"/>
            </a:xfrm>
            <a:custGeom>
              <a:avLst/>
              <a:gdLst>
                <a:gd name="T0" fmla="*/ 639249 w 476"/>
                <a:gd name="T1" fmla="*/ 0 h 692"/>
                <a:gd name="T2" fmla="*/ 0 w 476"/>
                <a:gd name="T3" fmla="*/ 750714 h 692"/>
                <a:gd name="T4" fmla="*/ 104751 w 476"/>
                <a:gd name="T5" fmla="*/ 929328 h 692"/>
                <a:gd name="T6" fmla="*/ 639249 w 476"/>
                <a:gd name="T7" fmla="*/ 0 h 6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6" h="692">
                  <a:moveTo>
                    <a:pt x="476" y="0"/>
                  </a:moveTo>
                  <a:lnTo>
                    <a:pt x="0" y="559"/>
                  </a:lnTo>
                  <a:lnTo>
                    <a:pt x="78" y="692"/>
                  </a:lnTo>
                  <a:lnTo>
                    <a:pt x="4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91417" tIns="45709" rIns="91417" bIns="45709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6" name="Freeform 81">
              <a:extLst>
                <a:ext uri="{FF2B5EF4-FFF2-40B4-BE49-F238E27FC236}">
                  <a16:creationId xmlns:a16="http://schemas.microsoft.com/office/drawing/2014/main" id="{F4D16FBE-52ED-BE94-4122-FADFAB9E612E}"/>
                </a:ext>
              </a:extLst>
            </p:cNvPr>
            <p:cNvSpPr/>
            <p:nvPr/>
          </p:nvSpPr>
          <p:spPr bwMode="auto">
            <a:xfrm>
              <a:off x="6438172" y="4302622"/>
              <a:ext cx="81694" cy="143296"/>
            </a:xfrm>
            <a:custGeom>
              <a:avLst/>
              <a:gdLst>
                <a:gd name="T0" fmla="*/ 102065 w 76"/>
                <a:gd name="T1" fmla="*/ 0 h 135"/>
                <a:gd name="T2" fmla="*/ 0 w 76"/>
                <a:gd name="T3" fmla="*/ 181300 h 135"/>
                <a:gd name="T4" fmla="*/ 102065 w 76"/>
                <a:gd name="T5" fmla="*/ 0 h 135"/>
                <a:gd name="T6" fmla="*/ 102065 w 76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35">
                  <a:moveTo>
                    <a:pt x="76" y="0"/>
                  </a:moveTo>
                  <a:lnTo>
                    <a:pt x="0" y="13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91417" tIns="45709" rIns="91417" bIns="45709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7" name="Freeform 82">
              <a:extLst>
                <a:ext uri="{FF2B5EF4-FFF2-40B4-BE49-F238E27FC236}">
                  <a16:creationId xmlns:a16="http://schemas.microsoft.com/office/drawing/2014/main" id="{313B1462-4945-E4F8-FBA0-8118770A5D1F}"/>
                </a:ext>
              </a:extLst>
            </p:cNvPr>
            <p:cNvSpPr/>
            <p:nvPr/>
          </p:nvSpPr>
          <p:spPr bwMode="auto">
            <a:xfrm>
              <a:off x="6438172" y="4302622"/>
              <a:ext cx="81694" cy="143296"/>
            </a:xfrm>
            <a:custGeom>
              <a:avLst/>
              <a:gdLst>
                <a:gd name="T0" fmla="*/ 102065 w 76"/>
                <a:gd name="T1" fmla="*/ 0 h 135"/>
                <a:gd name="T2" fmla="*/ 0 w 76"/>
                <a:gd name="T3" fmla="*/ 181300 h 135"/>
                <a:gd name="T4" fmla="*/ 102065 w 76"/>
                <a:gd name="T5" fmla="*/ 0 h 135"/>
                <a:gd name="T6" fmla="*/ 102065 w 76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35">
                  <a:moveTo>
                    <a:pt x="76" y="0"/>
                  </a:moveTo>
                  <a:lnTo>
                    <a:pt x="0" y="135"/>
                  </a:lnTo>
                  <a:lnTo>
                    <a:pt x="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91417" tIns="45709" rIns="91417" bIns="45709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" name="Freeform 84">
              <a:extLst>
                <a:ext uri="{FF2B5EF4-FFF2-40B4-BE49-F238E27FC236}">
                  <a16:creationId xmlns:a16="http://schemas.microsoft.com/office/drawing/2014/main" id="{C9C8E55B-A4BB-1C5D-9026-118A321B37D7}"/>
                </a:ext>
              </a:extLst>
            </p:cNvPr>
            <p:cNvSpPr/>
            <p:nvPr/>
          </p:nvSpPr>
          <p:spPr bwMode="auto">
            <a:xfrm>
              <a:off x="6438173" y="4302622"/>
              <a:ext cx="848352" cy="143296"/>
            </a:xfrm>
            <a:custGeom>
              <a:avLst/>
              <a:gdLst>
                <a:gd name="T0" fmla="*/ 102065 w 798"/>
                <a:gd name="T1" fmla="*/ 0 h 135"/>
                <a:gd name="T2" fmla="*/ 0 w 798"/>
                <a:gd name="T3" fmla="*/ 181300 h 135"/>
                <a:gd name="T4" fmla="*/ 1071682 w 798"/>
                <a:gd name="T5" fmla="*/ 181300 h 135"/>
                <a:gd name="T6" fmla="*/ 102065 w 798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8" h="135">
                  <a:moveTo>
                    <a:pt x="76" y="0"/>
                  </a:moveTo>
                  <a:lnTo>
                    <a:pt x="0" y="135"/>
                  </a:lnTo>
                  <a:lnTo>
                    <a:pt x="798" y="135"/>
                  </a:lnTo>
                  <a:lnTo>
                    <a:pt x="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91417" tIns="45709" rIns="91417" bIns="45709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" name="Freeform 86">
              <a:extLst>
                <a:ext uri="{FF2B5EF4-FFF2-40B4-BE49-F238E27FC236}">
                  <a16:creationId xmlns:a16="http://schemas.microsoft.com/office/drawing/2014/main" id="{ABE3AA6C-89A0-2BC7-4121-34C5D2F71A4D}"/>
                </a:ext>
              </a:extLst>
            </p:cNvPr>
            <p:cNvSpPr/>
            <p:nvPr/>
          </p:nvSpPr>
          <p:spPr bwMode="auto">
            <a:xfrm>
              <a:off x="5754464" y="4445916"/>
              <a:ext cx="163386" cy="0"/>
            </a:xfrm>
            <a:custGeom>
              <a:avLst/>
              <a:gdLst>
                <a:gd name="T0" fmla="*/ 206816 w 154"/>
                <a:gd name="T1" fmla="*/ 0 w 154"/>
                <a:gd name="T2" fmla="*/ 206816 w 154"/>
                <a:gd name="T3" fmla="*/ 206816 w 154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54">
                  <a:moveTo>
                    <a:pt x="154" y="0"/>
                  </a:moveTo>
                  <a:lnTo>
                    <a:pt x="0" y="0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91417" tIns="45709" rIns="91417" bIns="45709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0" name="Freeform 87">
              <a:extLst>
                <a:ext uri="{FF2B5EF4-FFF2-40B4-BE49-F238E27FC236}">
                  <a16:creationId xmlns:a16="http://schemas.microsoft.com/office/drawing/2014/main" id="{E6F4102E-012F-084E-8577-F6CA5C86ED8C}"/>
                </a:ext>
              </a:extLst>
            </p:cNvPr>
            <p:cNvSpPr/>
            <p:nvPr/>
          </p:nvSpPr>
          <p:spPr bwMode="auto">
            <a:xfrm>
              <a:off x="5754464" y="4445916"/>
              <a:ext cx="163386" cy="0"/>
            </a:xfrm>
            <a:custGeom>
              <a:avLst/>
              <a:gdLst>
                <a:gd name="T0" fmla="*/ 206816 w 154"/>
                <a:gd name="T1" fmla="*/ 0 w 154"/>
                <a:gd name="T2" fmla="*/ 206816 w 154"/>
                <a:gd name="T3" fmla="*/ 206816 w 154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54">
                  <a:moveTo>
                    <a:pt x="154" y="0"/>
                  </a:moveTo>
                  <a:lnTo>
                    <a:pt x="0" y="0"/>
                  </a:lnTo>
                  <a:lnTo>
                    <a:pt x="1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91417" tIns="45709" rIns="91417" bIns="45709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1" name="Freeform 89">
              <a:extLst>
                <a:ext uri="{FF2B5EF4-FFF2-40B4-BE49-F238E27FC236}">
                  <a16:creationId xmlns:a16="http://schemas.microsoft.com/office/drawing/2014/main" id="{1C44EEB4-DB03-B547-D96B-92E8EF37F3F7}"/>
                </a:ext>
              </a:extLst>
            </p:cNvPr>
            <p:cNvSpPr/>
            <p:nvPr/>
          </p:nvSpPr>
          <p:spPr bwMode="auto">
            <a:xfrm>
              <a:off x="5754462" y="4445917"/>
              <a:ext cx="422291" cy="735335"/>
            </a:xfrm>
            <a:custGeom>
              <a:avLst/>
              <a:gdLst>
                <a:gd name="T0" fmla="*/ 0 w 398"/>
                <a:gd name="T1" fmla="*/ 0 h 691"/>
                <a:gd name="T2" fmla="*/ 6715 w 398"/>
                <a:gd name="T3" fmla="*/ 9401 h 691"/>
                <a:gd name="T4" fmla="*/ 534498 w 398"/>
                <a:gd name="T5" fmla="*/ 927986 h 691"/>
                <a:gd name="T6" fmla="*/ 206816 w 398"/>
                <a:gd name="T7" fmla="*/ 0 h 691"/>
                <a:gd name="T8" fmla="*/ 0 w 398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8" h="691">
                  <a:moveTo>
                    <a:pt x="0" y="0"/>
                  </a:moveTo>
                  <a:lnTo>
                    <a:pt x="5" y="7"/>
                  </a:lnTo>
                  <a:lnTo>
                    <a:pt x="398" y="691"/>
                  </a:lnTo>
                  <a:lnTo>
                    <a:pt x="15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91417" tIns="45709" rIns="91417" bIns="45709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" name="Freeform 91">
              <a:extLst>
                <a:ext uri="{FF2B5EF4-FFF2-40B4-BE49-F238E27FC236}">
                  <a16:creationId xmlns:a16="http://schemas.microsoft.com/office/drawing/2014/main" id="{6DB6951C-5D74-E7D3-75E5-405539699A02}"/>
                </a:ext>
              </a:extLst>
            </p:cNvPr>
            <p:cNvSpPr/>
            <p:nvPr/>
          </p:nvSpPr>
          <p:spPr bwMode="auto">
            <a:xfrm>
              <a:off x="4986547" y="3851365"/>
              <a:ext cx="505241" cy="735334"/>
            </a:xfrm>
            <a:custGeom>
              <a:avLst/>
              <a:gdLst>
                <a:gd name="T0" fmla="*/ 537184 w 476"/>
                <a:gd name="T1" fmla="*/ 0 h 691"/>
                <a:gd name="T2" fmla="*/ 0 w 476"/>
                <a:gd name="T3" fmla="*/ 927986 h 691"/>
                <a:gd name="T4" fmla="*/ 537184 w 476"/>
                <a:gd name="T5" fmla="*/ 0 h 691"/>
                <a:gd name="T6" fmla="*/ 639249 w 476"/>
                <a:gd name="T7" fmla="*/ 177271 h 691"/>
                <a:gd name="T8" fmla="*/ 639249 w 476"/>
                <a:gd name="T9" fmla="*/ 177271 h 691"/>
                <a:gd name="T10" fmla="*/ 537184 w 476"/>
                <a:gd name="T11" fmla="*/ 0 h 6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6" h="691">
                  <a:moveTo>
                    <a:pt x="400" y="0"/>
                  </a:moveTo>
                  <a:lnTo>
                    <a:pt x="0" y="691"/>
                  </a:lnTo>
                  <a:lnTo>
                    <a:pt x="400" y="0"/>
                  </a:lnTo>
                  <a:lnTo>
                    <a:pt x="476" y="132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91417" tIns="45709" rIns="91417" bIns="45709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" name="Freeform 92">
              <a:extLst>
                <a:ext uri="{FF2B5EF4-FFF2-40B4-BE49-F238E27FC236}">
                  <a16:creationId xmlns:a16="http://schemas.microsoft.com/office/drawing/2014/main" id="{56BB2285-D53F-FFDA-3A74-A19856911E6D}"/>
                </a:ext>
              </a:extLst>
            </p:cNvPr>
            <p:cNvSpPr/>
            <p:nvPr/>
          </p:nvSpPr>
          <p:spPr bwMode="auto">
            <a:xfrm>
              <a:off x="4986547" y="3851365"/>
              <a:ext cx="505241" cy="735334"/>
            </a:xfrm>
            <a:custGeom>
              <a:avLst/>
              <a:gdLst>
                <a:gd name="T0" fmla="*/ 537184 w 476"/>
                <a:gd name="T1" fmla="*/ 0 h 691"/>
                <a:gd name="T2" fmla="*/ 0 w 476"/>
                <a:gd name="T3" fmla="*/ 927986 h 691"/>
                <a:gd name="T4" fmla="*/ 537184 w 476"/>
                <a:gd name="T5" fmla="*/ 0 h 691"/>
                <a:gd name="T6" fmla="*/ 639249 w 476"/>
                <a:gd name="T7" fmla="*/ 177271 h 691"/>
                <a:gd name="T8" fmla="*/ 639249 w 476"/>
                <a:gd name="T9" fmla="*/ 177271 h 691"/>
                <a:gd name="T10" fmla="*/ 537184 w 476"/>
                <a:gd name="T11" fmla="*/ 0 h 6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6" h="691">
                  <a:moveTo>
                    <a:pt x="400" y="0"/>
                  </a:moveTo>
                  <a:lnTo>
                    <a:pt x="0" y="691"/>
                  </a:lnTo>
                  <a:lnTo>
                    <a:pt x="400" y="0"/>
                  </a:lnTo>
                  <a:lnTo>
                    <a:pt x="476" y="132"/>
                  </a:lnTo>
                  <a:lnTo>
                    <a:pt x="4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91417" tIns="45709" rIns="91417" bIns="45709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4" name="Freeform 94">
              <a:extLst>
                <a:ext uri="{FF2B5EF4-FFF2-40B4-BE49-F238E27FC236}">
                  <a16:creationId xmlns:a16="http://schemas.microsoft.com/office/drawing/2014/main" id="{8DCBBE5F-44DB-32DD-BC53-09CEF3F01C2F}"/>
                </a:ext>
              </a:extLst>
            </p:cNvPr>
            <p:cNvSpPr/>
            <p:nvPr/>
          </p:nvSpPr>
          <p:spPr bwMode="auto">
            <a:xfrm>
              <a:off x="4986547" y="3851365"/>
              <a:ext cx="505241" cy="735334"/>
            </a:xfrm>
            <a:custGeom>
              <a:avLst/>
              <a:gdLst>
                <a:gd name="T0" fmla="*/ 537184 w 476"/>
                <a:gd name="T1" fmla="*/ 0 h 691"/>
                <a:gd name="T2" fmla="*/ 0 w 476"/>
                <a:gd name="T3" fmla="*/ 927986 h 691"/>
                <a:gd name="T4" fmla="*/ 639249 w 476"/>
                <a:gd name="T5" fmla="*/ 177271 h 691"/>
                <a:gd name="T6" fmla="*/ 537184 w 476"/>
                <a:gd name="T7" fmla="*/ 0 h 6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6" h="691">
                  <a:moveTo>
                    <a:pt x="400" y="0"/>
                  </a:moveTo>
                  <a:lnTo>
                    <a:pt x="0" y="691"/>
                  </a:lnTo>
                  <a:lnTo>
                    <a:pt x="476" y="132"/>
                  </a:lnTo>
                  <a:lnTo>
                    <a:pt x="4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91417" tIns="45709" rIns="91417" bIns="45709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" name="Freeform 96">
              <a:extLst>
                <a:ext uri="{FF2B5EF4-FFF2-40B4-BE49-F238E27FC236}">
                  <a16:creationId xmlns:a16="http://schemas.microsoft.com/office/drawing/2014/main" id="{89289809-D771-56F9-F0E9-CD705A5497A5}"/>
                </a:ext>
              </a:extLst>
            </p:cNvPr>
            <p:cNvSpPr/>
            <p:nvPr/>
          </p:nvSpPr>
          <p:spPr bwMode="auto">
            <a:xfrm>
              <a:off x="5671513" y="3259326"/>
              <a:ext cx="82950" cy="140782"/>
            </a:xfrm>
            <a:custGeom>
              <a:avLst/>
              <a:gdLst>
                <a:gd name="T0" fmla="*/ 104751 w 78"/>
                <a:gd name="T1" fmla="*/ 0 h 133"/>
                <a:gd name="T2" fmla="*/ 0 w 78"/>
                <a:gd name="T3" fmla="*/ 178614 h 133"/>
                <a:gd name="T4" fmla="*/ 0 w 78"/>
                <a:gd name="T5" fmla="*/ 178614 h 133"/>
                <a:gd name="T6" fmla="*/ 104751 w 78"/>
                <a:gd name="T7" fmla="*/ 0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133">
                  <a:moveTo>
                    <a:pt x="78" y="0"/>
                  </a:moveTo>
                  <a:lnTo>
                    <a:pt x="0" y="13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91417" tIns="45709" rIns="91417" bIns="45709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6" name="Freeform 97">
              <a:extLst>
                <a:ext uri="{FF2B5EF4-FFF2-40B4-BE49-F238E27FC236}">
                  <a16:creationId xmlns:a16="http://schemas.microsoft.com/office/drawing/2014/main" id="{CB8D7595-F024-49C3-E356-B0FC887AC130}"/>
                </a:ext>
              </a:extLst>
            </p:cNvPr>
            <p:cNvSpPr/>
            <p:nvPr/>
          </p:nvSpPr>
          <p:spPr bwMode="auto">
            <a:xfrm>
              <a:off x="5671513" y="3259326"/>
              <a:ext cx="82950" cy="140782"/>
            </a:xfrm>
            <a:custGeom>
              <a:avLst/>
              <a:gdLst>
                <a:gd name="T0" fmla="*/ 104751 w 78"/>
                <a:gd name="T1" fmla="*/ 0 h 133"/>
                <a:gd name="T2" fmla="*/ 0 w 78"/>
                <a:gd name="T3" fmla="*/ 178614 h 133"/>
                <a:gd name="T4" fmla="*/ 0 w 78"/>
                <a:gd name="T5" fmla="*/ 178614 h 133"/>
                <a:gd name="T6" fmla="*/ 104751 w 78"/>
                <a:gd name="T7" fmla="*/ 0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133">
                  <a:moveTo>
                    <a:pt x="78" y="0"/>
                  </a:moveTo>
                  <a:lnTo>
                    <a:pt x="0" y="133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91417" tIns="45709" rIns="91417" bIns="45709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7" name="Freeform 99">
              <a:extLst>
                <a:ext uri="{FF2B5EF4-FFF2-40B4-BE49-F238E27FC236}">
                  <a16:creationId xmlns:a16="http://schemas.microsoft.com/office/drawing/2014/main" id="{2A960E3F-D3EF-941C-7278-807C0215650C}"/>
                </a:ext>
              </a:extLst>
            </p:cNvPr>
            <p:cNvSpPr/>
            <p:nvPr/>
          </p:nvSpPr>
          <p:spPr bwMode="auto">
            <a:xfrm>
              <a:off x="4903598" y="3259326"/>
              <a:ext cx="850865" cy="140782"/>
            </a:xfrm>
            <a:custGeom>
              <a:avLst/>
              <a:gdLst>
                <a:gd name="T0" fmla="*/ 1074368 w 800"/>
                <a:gd name="T1" fmla="*/ 0 h 133"/>
                <a:gd name="T2" fmla="*/ 0 w 800"/>
                <a:gd name="T3" fmla="*/ 0 h 133"/>
                <a:gd name="T4" fmla="*/ 969617 w 800"/>
                <a:gd name="T5" fmla="*/ 178614 h 133"/>
                <a:gd name="T6" fmla="*/ 1074368 w 800"/>
                <a:gd name="T7" fmla="*/ 0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0" h="133">
                  <a:moveTo>
                    <a:pt x="800" y="0"/>
                  </a:moveTo>
                  <a:lnTo>
                    <a:pt x="0" y="0"/>
                  </a:lnTo>
                  <a:lnTo>
                    <a:pt x="722" y="133"/>
                  </a:lnTo>
                  <a:lnTo>
                    <a:pt x="8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91417" tIns="45709" rIns="91417" bIns="45709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8" name="Freeform 101">
              <a:extLst>
                <a:ext uri="{FF2B5EF4-FFF2-40B4-BE49-F238E27FC236}">
                  <a16:creationId xmlns:a16="http://schemas.microsoft.com/office/drawing/2014/main" id="{F614DB20-FDFB-EB69-0389-0E42107B0C39}"/>
                </a:ext>
              </a:extLst>
            </p:cNvPr>
            <p:cNvSpPr/>
            <p:nvPr/>
          </p:nvSpPr>
          <p:spPr bwMode="auto">
            <a:xfrm>
              <a:off x="6274785" y="3259326"/>
              <a:ext cx="163386" cy="0"/>
            </a:xfrm>
            <a:custGeom>
              <a:avLst/>
              <a:gdLst>
                <a:gd name="T0" fmla="*/ 0 w 154"/>
                <a:gd name="T1" fmla="*/ 0 w 154"/>
                <a:gd name="T2" fmla="*/ 206816 w 154"/>
                <a:gd name="T3" fmla="*/ 0 w 154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54">
                  <a:moveTo>
                    <a:pt x="0" y="0"/>
                  </a:moveTo>
                  <a:lnTo>
                    <a:pt x="0" y="0"/>
                  </a:lnTo>
                  <a:lnTo>
                    <a:pt x="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91417" tIns="45709" rIns="91417" bIns="45709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9" name="Freeform 102">
              <a:extLst>
                <a:ext uri="{FF2B5EF4-FFF2-40B4-BE49-F238E27FC236}">
                  <a16:creationId xmlns:a16="http://schemas.microsoft.com/office/drawing/2014/main" id="{CD911F82-C89E-81B1-D30B-8E92026E51DF}"/>
                </a:ext>
              </a:extLst>
            </p:cNvPr>
            <p:cNvSpPr/>
            <p:nvPr/>
          </p:nvSpPr>
          <p:spPr bwMode="auto">
            <a:xfrm>
              <a:off x="6274785" y="3259326"/>
              <a:ext cx="163386" cy="0"/>
            </a:xfrm>
            <a:custGeom>
              <a:avLst/>
              <a:gdLst>
                <a:gd name="T0" fmla="*/ 0 w 154"/>
                <a:gd name="T1" fmla="*/ 0 w 154"/>
                <a:gd name="T2" fmla="*/ 206816 w 154"/>
                <a:gd name="T3" fmla="*/ 0 w 154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54">
                  <a:moveTo>
                    <a:pt x="0" y="0"/>
                  </a:moveTo>
                  <a:lnTo>
                    <a:pt x="0" y="0"/>
                  </a:lnTo>
                  <a:lnTo>
                    <a:pt x="15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91417" tIns="45709" rIns="91417" bIns="45709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" name="Freeform 104">
              <a:extLst>
                <a:ext uri="{FF2B5EF4-FFF2-40B4-BE49-F238E27FC236}">
                  <a16:creationId xmlns:a16="http://schemas.microsoft.com/office/drawing/2014/main" id="{F2A340EE-CE04-18D9-9C93-392D07023870}"/>
                </a:ext>
              </a:extLst>
            </p:cNvPr>
            <p:cNvSpPr/>
            <p:nvPr/>
          </p:nvSpPr>
          <p:spPr bwMode="auto">
            <a:xfrm>
              <a:off x="6013368" y="2523993"/>
              <a:ext cx="424804" cy="735334"/>
            </a:xfrm>
            <a:custGeom>
              <a:avLst/>
              <a:gdLst>
                <a:gd name="T0" fmla="*/ 0 w 400"/>
                <a:gd name="T1" fmla="*/ 0 h 691"/>
                <a:gd name="T2" fmla="*/ 330368 w 400"/>
                <a:gd name="T3" fmla="*/ 927986 h 691"/>
                <a:gd name="T4" fmla="*/ 537184 w 400"/>
                <a:gd name="T5" fmla="*/ 927986 h 691"/>
                <a:gd name="T6" fmla="*/ 244419 w 400"/>
                <a:gd name="T7" fmla="*/ 423033 h 691"/>
                <a:gd name="T8" fmla="*/ 0 w 400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691">
                  <a:moveTo>
                    <a:pt x="0" y="0"/>
                  </a:moveTo>
                  <a:lnTo>
                    <a:pt x="246" y="691"/>
                  </a:lnTo>
                  <a:lnTo>
                    <a:pt x="400" y="691"/>
                  </a:lnTo>
                  <a:lnTo>
                    <a:pt x="182" y="3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91417" tIns="45709" rIns="91417" bIns="45709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9" name="Freeform 100">
              <a:extLst>
                <a:ext uri="{FF2B5EF4-FFF2-40B4-BE49-F238E27FC236}">
                  <a16:creationId xmlns:a16="http://schemas.microsoft.com/office/drawing/2014/main" id="{A414A101-1EE8-2D34-6232-09312E7F81B6}"/>
                </a:ext>
              </a:extLst>
            </p:cNvPr>
            <p:cNvSpPr/>
            <p:nvPr/>
          </p:nvSpPr>
          <p:spPr bwMode="auto">
            <a:xfrm>
              <a:off x="4581852" y="2335393"/>
              <a:ext cx="1856320" cy="1112428"/>
            </a:xfrm>
            <a:custGeom>
              <a:avLst/>
              <a:gdLst>
                <a:gd name="T0" fmla="*/ 569 w 738"/>
                <a:gd name="T1" fmla="*/ 73 h 442"/>
                <a:gd name="T2" fmla="*/ 438 w 738"/>
                <a:gd name="T3" fmla="*/ 0 h 442"/>
                <a:gd name="T4" fmla="*/ 335 w 738"/>
                <a:gd name="T5" fmla="*/ 0 h 442"/>
                <a:gd name="T6" fmla="*/ 215 w 738"/>
                <a:gd name="T7" fmla="*/ 69 h 442"/>
                <a:gd name="T8" fmla="*/ 0 w 738"/>
                <a:gd name="T9" fmla="*/ 442 h 442"/>
                <a:gd name="T10" fmla="*/ 128 w 738"/>
                <a:gd name="T11" fmla="*/ 365 h 442"/>
                <a:gd name="T12" fmla="*/ 738 w 738"/>
                <a:gd name="T13" fmla="*/ 365 h 442"/>
                <a:gd name="T14" fmla="*/ 569 w 738"/>
                <a:gd name="T15" fmla="*/ 73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8" h="442">
                  <a:moveTo>
                    <a:pt x="569" y="73"/>
                  </a:moveTo>
                  <a:cubicBezTo>
                    <a:pt x="542" y="29"/>
                    <a:pt x="493" y="0"/>
                    <a:pt x="438" y="0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291" y="0"/>
                    <a:pt x="237" y="31"/>
                    <a:pt x="215" y="69"/>
                  </a:cubicBezTo>
                  <a:cubicBezTo>
                    <a:pt x="0" y="442"/>
                    <a:pt x="0" y="442"/>
                    <a:pt x="0" y="442"/>
                  </a:cubicBezTo>
                  <a:cubicBezTo>
                    <a:pt x="28" y="394"/>
                    <a:pt x="77" y="367"/>
                    <a:pt x="128" y="365"/>
                  </a:cubicBezTo>
                  <a:cubicBezTo>
                    <a:pt x="738" y="365"/>
                    <a:pt x="738" y="365"/>
                    <a:pt x="738" y="365"/>
                  </a:cubicBezTo>
                  <a:cubicBezTo>
                    <a:pt x="569" y="73"/>
                    <a:pt x="569" y="73"/>
                    <a:pt x="569" y="73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0" name="Freeform 103">
              <a:extLst>
                <a:ext uri="{FF2B5EF4-FFF2-40B4-BE49-F238E27FC236}">
                  <a16:creationId xmlns:a16="http://schemas.microsoft.com/office/drawing/2014/main" id="{B3894250-7033-9D46-7F1E-3EEC157F76F9}"/>
                </a:ext>
              </a:extLst>
            </p:cNvPr>
            <p:cNvSpPr/>
            <p:nvPr/>
          </p:nvSpPr>
          <p:spPr bwMode="auto">
            <a:xfrm>
              <a:off x="6013142" y="2524460"/>
              <a:ext cx="425030" cy="734884"/>
            </a:xfrm>
            <a:custGeom>
              <a:avLst/>
              <a:gdLst>
                <a:gd name="T0" fmla="*/ 0 w 400"/>
                <a:gd name="T1" fmla="*/ 0 h 691"/>
                <a:gd name="T2" fmla="*/ 246 w 400"/>
                <a:gd name="T3" fmla="*/ 691 h 691"/>
                <a:gd name="T4" fmla="*/ 400 w 400"/>
                <a:gd name="T5" fmla="*/ 691 h 691"/>
                <a:gd name="T6" fmla="*/ 182 w 400"/>
                <a:gd name="T7" fmla="*/ 315 h 691"/>
                <a:gd name="T8" fmla="*/ 0 w 400"/>
                <a:gd name="T9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0" h="691">
                  <a:moveTo>
                    <a:pt x="0" y="0"/>
                  </a:moveTo>
                  <a:lnTo>
                    <a:pt x="246" y="691"/>
                  </a:lnTo>
                  <a:lnTo>
                    <a:pt x="400" y="691"/>
                  </a:lnTo>
                  <a:lnTo>
                    <a:pt x="182" y="3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5" name="Freeform 77">
              <a:extLst>
                <a:ext uri="{FF2B5EF4-FFF2-40B4-BE49-F238E27FC236}">
                  <a16:creationId xmlns:a16="http://schemas.microsoft.com/office/drawing/2014/main" id="{48E0FFC5-9A70-6736-0E80-78F2BAF125F1}"/>
                </a:ext>
              </a:extLst>
            </p:cNvPr>
            <p:cNvSpPr/>
            <p:nvPr/>
          </p:nvSpPr>
          <p:spPr bwMode="auto">
            <a:xfrm>
              <a:off x="5684081" y="2340474"/>
              <a:ext cx="1582335" cy="1510892"/>
            </a:xfrm>
            <a:custGeom>
              <a:avLst/>
              <a:gdLst>
                <a:gd name="T0" fmla="*/ 604 w 629"/>
                <a:gd name="T1" fmla="*/ 308 h 600"/>
                <a:gd name="T2" fmla="*/ 602 w 629"/>
                <a:gd name="T3" fmla="*/ 158 h 600"/>
                <a:gd name="T4" fmla="*/ 550 w 629"/>
                <a:gd name="T5" fmla="*/ 69 h 600"/>
                <a:gd name="T6" fmla="*/ 430 w 629"/>
                <a:gd name="T7" fmla="*/ 0 h 600"/>
                <a:gd name="T8" fmla="*/ 0 w 629"/>
                <a:gd name="T9" fmla="*/ 0 h 600"/>
                <a:gd name="T10" fmla="*/ 131 w 629"/>
                <a:gd name="T11" fmla="*/ 73 h 600"/>
                <a:gd name="T12" fmla="*/ 436 w 629"/>
                <a:gd name="T13" fmla="*/ 600 h 600"/>
                <a:gd name="T14" fmla="*/ 604 w 629"/>
                <a:gd name="T15" fmla="*/ 30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9" h="600">
                  <a:moveTo>
                    <a:pt x="604" y="308"/>
                  </a:moveTo>
                  <a:cubicBezTo>
                    <a:pt x="628" y="262"/>
                    <a:pt x="629" y="206"/>
                    <a:pt x="602" y="158"/>
                  </a:cubicBezTo>
                  <a:cubicBezTo>
                    <a:pt x="550" y="69"/>
                    <a:pt x="550" y="69"/>
                    <a:pt x="550" y="69"/>
                  </a:cubicBezTo>
                  <a:cubicBezTo>
                    <a:pt x="528" y="31"/>
                    <a:pt x="474" y="0"/>
                    <a:pt x="4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5" y="0"/>
                    <a:pt x="104" y="29"/>
                    <a:pt x="131" y="73"/>
                  </a:cubicBezTo>
                  <a:cubicBezTo>
                    <a:pt x="436" y="600"/>
                    <a:pt x="436" y="600"/>
                    <a:pt x="436" y="600"/>
                  </a:cubicBezTo>
                  <a:cubicBezTo>
                    <a:pt x="604" y="308"/>
                    <a:pt x="604" y="308"/>
                    <a:pt x="604" y="308"/>
                  </a:cubicBezTo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6" name="Freeform 78">
              <a:extLst>
                <a:ext uri="{FF2B5EF4-FFF2-40B4-BE49-F238E27FC236}">
                  <a16:creationId xmlns:a16="http://schemas.microsoft.com/office/drawing/2014/main" id="{EDDD146C-6C20-F201-EC25-9ECCF015410B}"/>
                </a:ext>
              </a:extLst>
            </p:cNvPr>
            <p:cNvSpPr/>
            <p:nvPr/>
          </p:nvSpPr>
          <p:spPr bwMode="auto">
            <a:xfrm>
              <a:off x="6697880" y="3115590"/>
              <a:ext cx="505837" cy="735775"/>
            </a:xfrm>
            <a:custGeom>
              <a:avLst/>
              <a:gdLst>
                <a:gd name="T0" fmla="*/ 476 w 476"/>
                <a:gd name="T1" fmla="*/ 0 h 692"/>
                <a:gd name="T2" fmla="*/ 0 w 476"/>
                <a:gd name="T3" fmla="*/ 559 h 692"/>
                <a:gd name="T4" fmla="*/ 78 w 476"/>
                <a:gd name="T5" fmla="*/ 692 h 692"/>
                <a:gd name="T6" fmla="*/ 476 w 476"/>
                <a:gd name="T7" fmla="*/ 0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6" h="692">
                  <a:moveTo>
                    <a:pt x="476" y="0"/>
                  </a:moveTo>
                  <a:lnTo>
                    <a:pt x="0" y="559"/>
                  </a:lnTo>
                  <a:lnTo>
                    <a:pt x="78" y="69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1" name="Freeform 80">
              <a:extLst>
                <a:ext uri="{FF2B5EF4-FFF2-40B4-BE49-F238E27FC236}">
                  <a16:creationId xmlns:a16="http://schemas.microsoft.com/office/drawing/2014/main" id="{1A560C38-90FB-4D60-9F8D-BC4E38411D9F}"/>
                </a:ext>
              </a:extLst>
            </p:cNvPr>
            <p:cNvSpPr/>
            <p:nvPr/>
          </p:nvSpPr>
          <p:spPr bwMode="auto">
            <a:xfrm>
              <a:off x="6438172" y="2737679"/>
              <a:ext cx="1357364" cy="1708238"/>
            </a:xfrm>
            <a:custGeom>
              <a:avLst/>
              <a:gdLst>
                <a:gd name="T0" fmla="*/ 337 w 539"/>
                <a:gd name="T1" fmla="*/ 678 h 678"/>
                <a:gd name="T2" fmla="*/ 466 w 539"/>
                <a:gd name="T3" fmla="*/ 600 h 678"/>
                <a:gd name="T4" fmla="*/ 517 w 539"/>
                <a:gd name="T5" fmla="*/ 511 h 678"/>
                <a:gd name="T6" fmla="*/ 517 w 539"/>
                <a:gd name="T7" fmla="*/ 373 h 678"/>
                <a:gd name="T8" fmla="*/ 302 w 539"/>
                <a:gd name="T9" fmla="*/ 0 h 678"/>
                <a:gd name="T10" fmla="*/ 304 w 539"/>
                <a:gd name="T11" fmla="*/ 150 h 678"/>
                <a:gd name="T12" fmla="*/ 0 w 539"/>
                <a:gd name="T13" fmla="*/ 678 h 678"/>
                <a:gd name="T14" fmla="*/ 337 w 539"/>
                <a:gd name="T15" fmla="*/ 678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9" h="678">
                  <a:moveTo>
                    <a:pt x="337" y="678"/>
                  </a:moveTo>
                  <a:cubicBezTo>
                    <a:pt x="389" y="676"/>
                    <a:pt x="438" y="648"/>
                    <a:pt x="466" y="600"/>
                  </a:cubicBezTo>
                  <a:cubicBezTo>
                    <a:pt x="517" y="511"/>
                    <a:pt x="517" y="511"/>
                    <a:pt x="517" y="511"/>
                  </a:cubicBezTo>
                  <a:cubicBezTo>
                    <a:pt x="539" y="473"/>
                    <a:pt x="539" y="411"/>
                    <a:pt x="517" y="373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29" y="48"/>
                    <a:pt x="328" y="104"/>
                    <a:pt x="304" y="150"/>
                  </a:cubicBezTo>
                  <a:cubicBezTo>
                    <a:pt x="0" y="678"/>
                    <a:pt x="0" y="678"/>
                    <a:pt x="0" y="678"/>
                  </a:cubicBezTo>
                  <a:cubicBezTo>
                    <a:pt x="337" y="678"/>
                    <a:pt x="337" y="678"/>
                    <a:pt x="337" y="678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2" name="Freeform 83">
              <a:extLst>
                <a:ext uri="{FF2B5EF4-FFF2-40B4-BE49-F238E27FC236}">
                  <a16:creationId xmlns:a16="http://schemas.microsoft.com/office/drawing/2014/main" id="{5D2B0C8B-B9CE-AF29-F280-3D41AC69D8CF}"/>
                </a:ext>
              </a:extLst>
            </p:cNvPr>
            <p:cNvSpPr/>
            <p:nvPr/>
          </p:nvSpPr>
          <p:spPr bwMode="auto">
            <a:xfrm>
              <a:off x="6438172" y="4302324"/>
              <a:ext cx="848884" cy="143594"/>
            </a:xfrm>
            <a:custGeom>
              <a:avLst/>
              <a:gdLst>
                <a:gd name="T0" fmla="*/ 76 w 798"/>
                <a:gd name="T1" fmla="*/ 0 h 135"/>
                <a:gd name="T2" fmla="*/ 0 w 798"/>
                <a:gd name="T3" fmla="*/ 135 h 135"/>
                <a:gd name="T4" fmla="*/ 798 w 798"/>
                <a:gd name="T5" fmla="*/ 135 h 135"/>
                <a:gd name="T6" fmla="*/ 76 w 798"/>
                <a:gd name="T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8" h="135">
                  <a:moveTo>
                    <a:pt x="76" y="0"/>
                  </a:moveTo>
                  <a:lnTo>
                    <a:pt x="0" y="135"/>
                  </a:lnTo>
                  <a:lnTo>
                    <a:pt x="798" y="13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7" name="Freeform 85">
              <a:extLst>
                <a:ext uri="{FF2B5EF4-FFF2-40B4-BE49-F238E27FC236}">
                  <a16:creationId xmlns:a16="http://schemas.microsoft.com/office/drawing/2014/main" id="{97C2D8DB-0815-4E98-B750-CAB15B86A532}"/>
                </a:ext>
              </a:extLst>
            </p:cNvPr>
            <p:cNvSpPr/>
            <p:nvPr/>
          </p:nvSpPr>
          <p:spPr bwMode="auto">
            <a:xfrm>
              <a:off x="5754463" y="4249828"/>
              <a:ext cx="1856321" cy="1112429"/>
            </a:xfrm>
            <a:custGeom>
              <a:avLst/>
              <a:gdLst>
                <a:gd name="T0" fmla="*/ 168 w 738"/>
                <a:gd name="T1" fmla="*/ 370 h 442"/>
                <a:gd name="T2" fmla="*/ 300 w 738"/>
                <a:gd name="T3" fmla="*/ 442 h 442"/>
                <a:gd name="T4" fmla="*/ 402 w 738"/>
                <a:gd name="T5" fmla="*/ 442 h 442"/>
                <a:gd name="T6" fmla="*/ 522 w 738"/>
                <a:gd name="T7" fmla="*/ 373 h 442"/>
                <a:gd name="T8" fmla="*/ 738 w 738"/>
                <a:gd name="T9" fmla="*/ 0 h 442"/>
                <a:gd name="T10" fmla="*/ 609 w 738"/>
                <a:gd name="T11" fmla="*/ 78 h 442"/>
                <a:gd name="T12" fmla="*/ 0 w 738"/>
                <a:gd name="T13" fmla="*/ 78 h 442"/>
                <a:gd name="T14" fmla="*/ 168 w 738"/>
                <a:gd name="T15" fmla="*/ 37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8" h="442">
                  <a:moveTo>
                    <a:pt x="168" y="370"/>
                  </a:moveTo>
                  <a:cubicBezTo>
                    <a:pt x="196" y="413"/>
                    <a:pt x="244" y="442"/>
                    <a:pt x="300" y="442"/>
                  </a:cubicBezTo>
                  <a:cubicBezTo>
                    <a:pt x="402" y="442"/>
                    <a:pt x="402" y="442"/>
                    <a:pt x="402" y="442"/>
                  </a:cubicBezTo>
                  <a:cubicBezTo>
                    <a:pt x="446" y="442"/>
                    <a:pt x="500" y="411"/>
                    <a:pt x="522" y="373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10" y="48"/>
                    <a:pt x="661" y="76"/>
                    <a:pt x="609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68" y="370"/>
                    <a:pt x="168" y="370"/>
                    <a:pt x="168" y="370"/>
                  </a:cubicBezTo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8" name="Freeform 88">
              <a:extLst>
                <a:ext uri="{FF2B5EF4-FFF2-40B4-BE49-F238E27FC236}">
                  <a16:creationId xmlns:a16="http://schemas.microsoft.com/office/drawing/2014/main" id="{D08F4FF7-F470-F70C-82DE-F50810EB18DC}"/>
                </a:ext>
              </a:extLst>
            </p:cNvPr>
            <p:cNvSpPr/>
            <p:nvPr/>
          </p:nvSpPr>
          <p:spPr bwMode="auto">
            <a:xfrm>
              <a:off x="5754463" y="4446389"/>
              <a:ext cx="422905" cy="734182"/>
            </a:xfrm>
            <a:custGeom>
              <a:avLst/>
              <a:gdLst>
                <a:gd name="T0" fmla="*/ 0 w 398"/>
                <a:gd name="T1" fmla="*/ 0 h 691"/>
                <a:gd name="T2" fmla="*/ 5 w 398"/>
                <a:gd name="T3" fmla="*/ 7 h 691"/>
                <a:gd name="T4" fmla="*/ 398 w 398"/>
                <a:gd name="T5" fmla="*/ 691 h 691"/>
                <a:gd name="T6" fmla="*/ 154 w 398"/>
                <a:gd name="T7" fmla="*/ 0 h 691"/>
                <a:gd name="T8" fmla="*/ 0 w 398"/>
                <a:gd name="T9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8" h="691">
                  <a:moveTo>
                    <a:pt x="0" y="0"/>
                  </a:moveTo>
                  <a:lnTo>
                    <a:pt x="5" y="7"/>
                  </a:lnTo>
                  <a:lnTo>
                    <a:pt x="398" y="691"/>
                  </a:lnTo>
                  <a:lnTo>
                    <a:pt x="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3" name="Freeform 90">
              <a:extLst>
                <a:ext uri="{FF2B5EF4-FFF2-40B4-BE49-F238E27FC236}">
                  <a16:creationId xmlns:a16="http://schemas.microsoft.com/office/drawing/2014/main" id="{F174D9E2-5B95-124D-5F4B-43EA7B0A4326}"/>
                </a:ext>
              </a:extLst>
            </p:cNvPr>
            <p:cNvSpPr/>
            <p:nvPr/>
          </p:nvSpPr>
          <p:spPr bwMode="auto">
            <a:xfrm>
              <a:off x="4923707" y="3851367"/>
              <a:ext cx="1584848" cy="1510891"/>
            </a:xfrm>
            <a:custGeom>
              <a:avLst/>
              <a:gdLst>
                <a:gd name="T0" fmla="*/ 25 w 630"/>
                <a:gd name="T1" fmla="*/ 292 h 600"/>
                <a:gd name="T2" fmla="*/ 28 w 630"/>
                <a:gd name="T3" fmla="*/ 442 h 600"/>
                <a:gd name="T4" fmla="*/ 79 w 630"/>
                <a:gd name="T5" fmla="*/ 531 h 600"/>
                <a:gd name="T6" fmla="*/ 199 w 630"/>
                <a:gd name="T7" fmla="*/ 600 h 600"/>
                <a:gd name="T8" fmla="*/ 630 w 630"/>
                <a:gd name="T9" fmla="*/ 600 h 600"/>
                <a:gd name="T10" fmla="*/ 498 w 630"/>
                <a:gd name="T11" fmla="*/ 528 h 600"/>
                <a:gd name="T12" fmla="*/ 194 w 630"/>
                <a:gd name="T13" fmla="*/ 0 h 600"/>
                <a:gd name="T14" fmla="*/ 25 w 630"/>
                <a:gd name="T15" fmla="*/ 292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0" h="600">
                  <a:moveTo>
                    <a:pt x="25" y="292"/>
                  </a:moveTo>
                  <a:cubicBezTo>
                    <a:pt x="1" y="338"/>
                    <a:pt x="0" y="394"/>
                    <a:pt x="28" y="442"/>
                  </a:cubicBezTo>
                  <a:cubicBezTo>
                    <a:pt x="79" y="531"/>
                    <a:pt x="79" y="531"/>
                    <a:pt x="79" y="531"/>
                  </a:cubicBezTo>
                  <a:cubicBezTo>
                    <a:pt x="101" y="569"/>
                    <a:pt x="155" y="600"/>
                    <a:pt x="199" y="600"/>
                  </a:cubicBezTo>
                  <a:cubicBezTo>
                    <a:pt x="630" y="600"/>
                    <a:pt x="630" y="600"/>
                    <a:pt x="630" y="600"/>
                  </a:cubicBezTo>
                  <a:cubicBezTo>
                    <a:pt x="574" y="600"/>
                    <a:pt x="526" y="571"/>
                    <a:pt x="498" y="528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25" y="292"/>
                    <a:pt x="25" y="292"/>
                    <a:pt x="25" y="292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4" name="Freeform 93">
              <a:extLst>
                <a:ext uri="{FF2B5EF4-FFF2-40B4-BE49-F238E27FC236}">
                  <a16:creationId xmlns:a16="http://schemas.microsoft.com/office/drawing/2014/main" id="{3C2DBDFB-1734-E900-FEBC-1428951824BA}"/>
                </a:ext>
              </a:extLst>
            </p:cNvPr>
            <p:cNvSpPr/>
            <p:nvPr/>
          </p:nvSpPr>
          <p:spPr bwMode="auto">
            <a:xfrm>
              <a:off x="4986420" y="3851366"/>
              <a:ext cx="505961" cy="734712"/>
            </a:xfrm>
            <a:custGeom>
              <a:avLst/>
              <a:gdLst>
                <a:gd name="T0" fmla="*/ 400 w 476"/>
                <a:gd name="T1" fmla="*/ 0 h 691"/>
                <a:gd name="T2" fmla="*/ 0 w 476"/>
                <a:gd name="T3" fmla="*/ 691 h 691"/>
                <a:gd name="T4" fmla="*/ 476 w 476"/>
                <a:gd name="T5" fmla="*/ 132 h 691"/>
                <a:gd name="T6" fmla="*/ 400 w 476"/>
                <a:gd name="T7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6" h="691">
                  <a:moveTo>
                    <a:pt x="400" y="0"/>
                  </a:moveTo>
                  <a:lnTo>
                    <a:pt x="0" y="691"/>
                  </a:lnTo>
                  <a:lnTo>
                    <a:pt x="476" y="132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9" name="Freeform 95">
              <a:extLst>
                <a:ext uri="{FF2B5EF4-FFF2-40B4-BE49-F238E27FC236}">
                  <a16:creationId xmlns:a16="http://schemas.microsoft.com/office/drawing/2014/main" id="{BDF4DD3A-00D9-2021-011A-554777E66700}"/>
                </a:ext>
              </a:extLst>
            </p:cNvPr>
            <p:cNvSpPr/>
            <p:nvPr/>
          </p:nvSpPr>
          <p:spPr bwMode="auto">
            <a:xfrm>
              <a:off x="4396464" y="3259326"/>
              <a:ext cx="1357364" cy="1704467"/>
            </a:xfrm>
            <a:custGeom>
              <a:avLst/>
              <a:gdLst>
                <a:gd name="T0" fmla="*/ 201 w 539"/>
                <a:gd name="T1" fmla="*/ 0 h 677"/>
                <a:gd name="T2" fmla="*/ 73 w 539"/>
                <a:gd name="T3" fmla="*/ 77 h 677"/>
                <a:gd name="T4" fmla="*/ 22 w 539"/>
                <a:gd name="T5" fmla="*/ 166 h 677"/>
                <a:gd name="T6" fmla="*/ 22 w 539"/>
                <a:gd name="T7" fmla="*/ 304 h 677"/>
                <a:gd name="T8" fmla="*/ 237 w 539"/>
                <a:gd name="T9" fmla="*/ 677 h 677"/>
                <a:gd name="T10" fmla="*/ 234 w 539"/>
                <a:gd name="T11" fmla="*/ 527 h 677"/>
                <a:gd name="T12" fmla="*/ 539 w 539"/>
                <a:gd name="T13" fmla="*/ 0 h 677"/>
                <a:gd name="T14" fmla="*/ 201 w 539"/>
                <a:gd name="T15" fmla="*/ 0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9" h="677">
                  <a:moveTo>
                    <a:pt x="201" y="0"/>
                  </a:moveTo>
                  <a:cubicBezTo>
                    <a:pt x="150" y="2"/>
                    <a:pt x="101" y="29"/>
                    <a:pt x="73" y="77"/>
                  </a:cubicBezTo>
                  <a:cubicBezTo>
                    <a:pt x="22" y="166"/>
                    <a:pt x="22" y="166"/>
                    <a:pt x="22" y="166"/>
                  </a:cubicBezTo>
                  <a:cubicBezTo>
                    <a:pt x="0" y="204"/>
                    <a:pt x="0" y="266"/>
                    <a:pt x="22" y="304"/>
                  </a:cubicBezTo>
                  <a:cubicBezTo>
                    <a:pt x="237" y="677"/>
                    <a:pt x="237" y="677"/>
                    <a:pt x="237" y="677"/>
                  </a:cubicBezTo>
                  <a:cubicBezTo>
                    <a:pt x="209" y="629"/>
                    <a:pt x="210" y="573"/>
                    <a:pt x="234" y="527"/>
                  </a:cubicBezTo>
                  <a:cubicBezTo>
                    <a:pt x="539" y="0"/>
                    <a:pt x="539" y="0"/>
                    <a:pt x="539" y="0"/>
                  </a:cubicBezTo>
                  <a:cubicBezTo>
                    <a:pt x="201" y="0"/>
                    <a:pt x="201" y="0"/>
                    <a:pt x="201" y="0"/>
                  </a:cubicBezTo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0" name="Freeform 98">
              <a:extLst>
                <a:ext uri="{FF2B5EF4-FFF2-40B4-BE49-F238E27FC236}">
                  <a16:creationId xmlns:a16="http://schemas.microsoft.com/office/drawing/2014/main" id="{FC70CBDE-8CBD-4868-B734-EE5984D37AE6}"/>
                </a:ext>
              </a:extLst>
            </p:cNvPr>
            <p:cNvSpPr/>
            <p:nvPr/>
          </p:nvSpPr>
          <p:spPr bwMode="auto">
            <a:xfrm>
              <a:off x="4903451" y="3259326"/>
              <a:ext cx="851012" cy="141419"/>
            </a:xfrm>
            <a:custGeom>
              <a:avLst/>
              <a:gdLst>
                <a:gd name="T0" fmla="*/ 800 w 800"/>
                <a:gd name="T1" fmla="*/ 0 h 133"/>
                <a:gd name="T2" fmla="*/ 0 w 800"/>
                <a:gd name="T3" fmla="*/ 0 h 133"/>
                <a:gd name="T4" fmla="*/ 722 w 800"/>
                <a:gd name="T5" fmla="*/ 133 h 133"/>
                <a:gd name="T6" fmla="*/ 800 w 800"/>
                <a:gd name="T7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0" h="133">
                  <a:moveTo>
                    <a:pt x="800" y="0"/>
                  </a:moveTo>
                  <a:lnTo>
                    <a:pt x="0" y="0"/>
                  </a:lnTo>
                  <a:lnTo>
                    <a:pt x="722" y="133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8" name="文本框 87">
              <a:extLst>
                <a:ext uri="{FF2B5EF4-FFF2-40B4-BE49-F238E27FC236}">
                  <a16:creationId xmlns:a16="http://schemas.microsoft.com/office/drawing/2014/main" id="{058BDAE4-16D2-B576-7DC0-2370B3CA612C}"/>
                </a:ext>
              </a:extLst>
            </p:cNvPr>
            <p:cNvSpPr txBox="1"/>
            <p:nvPr/>
          </p:nvSpPr>
          <p:spPr>
            <a:xfrm>
              <a:off x="5110920" y="2594170"/>
              <a:ext cx="58541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  <a:endParaRPr lang="zh-CN" altLang="en-US" sz="2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9" name="文本框 88">
              <a:extLst>
                <a:ext uri="{FF2B5EF4-FFF2-40B4-BE49-F238E27FC236}">
                  <a16:creationId xmlns:a16="http://schemas.microsoft.com/office/drawing/2014/main" id="{750F1316-51BC-D0C5-445F-0776A33C1ABD}"/>
                </a:ext>
              </a:extLst>
            </p:cNvPr>
            <p:cNvSpPr txBox="1"/>
            <p:nvPr/>
          </p:nvSpPr>
          <p:spPr>
            <a:xfrm>
              <a:off x="6510927" y="2594170"/>
              <a:ext cx="58541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cs typeface="+mn-ea"/>
                  <a:sym typeface="+mn-lt"/>
                </a:rPr>
                <a:t>02</a:t>
              </a:r>
              <a:endParaRPr lang="zh-CN" altLang="en-US" sz="2800" dirty="0">
                <a:cs typeface="+mn-ea"/>
                <a:sym typeface="+mn-lt"/>
              </a:endParaRPr>
            </a:p>
          </p:txBody>
        </p:sp>
        <p:sp>
          <p:nvSpPr>
            <p:cNvPr id="90" name="文本框 89">
              <a:extLst>
                <a:ext uri="{FF2B5EF4-FFF2-40B4-BE49-F238E27FC236}">
                  <a16:creationId xmlns:a16="http://schemas.microsoft.com/office/drawing/2014/main" id="{89CCC228-CFB0-A20C-1E38-25E951B823DF}"/>
                </a:ext>
              </a:extLst>
            </p:cNvPr>
            <p:cNvSpPr txBox="1"/>
            <p:nvPr/>
          </p:nvSpPr>
          <p:spPr>
            <a:xfrm>
              <a:off x="5110920" y="4577428"/>
              <a:ext cx="58541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cs typeface="+mn-ea"/>
                  <a:sym typeface="+mn-lt"/>
                </a:rPr>
                <a:t>05</a:t>
              </a:r>
              <a:endParaRPr lang="zh-CN" altLang="en-US" sz="2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1" name="文本框 90">
              <a:extLst>
                <a:ext uri="{FF2B5EF4-FFF2-40B4-BE49-F238E27FC236}">
                  <a16:creationId xmlns:a16="http://schemas.microsoft.com/office/drawing/2014/main" id="{0756F224-F33D-8713-21D4-F7C86B00AEC6}"/>
                </a:ext>
              </a:extLst>
            </p:cNvPr>
            <p:cNvSpPr txBox="1"/>
            <p:nvPr/>
          </p:nvSpPr>
          <p:spPr>
            <a:xfrm>
              <a:off x="6510927" y="4577428"/>
              <a:ext cx="58541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cs typeface="+mn-ea"/>
                  <a:sym typeface="+mn-lt"/>
                </a:rPr>
                <a:t>04</a:t>
              </a:r>
              <a:endParaRPr lang="zh-CN" altLang="en-US" sz="2800" dirty="0">
                <a:cs typeface="+mn-ea"/>
                <a:sym typeface="+mn-lt"/>
              </a:endParaRPr>
            </a:p>
          </p:txBody>
        </p:sp>
        <p:sp>
          <p:nvSpPr>
            <p:cNvPr id="92" name="文本框 91">
              <a:extLst>
                <a:ext uri="{FF2B5EF4-FFF2-40B4-BE49-F238E27FC236}">
                  <a16:creationId xmlns:a16="http://schemas.microsoft.com/office/drawing/2014/main" id="{C75AB879-CAAD-0965-326F-F3DDC924583E}"/>
                </a:ext>
              </a:extLst>
            </p:cNvPr>
            <p:cNvSpPr txBox="1"/>
            <p:nvPr/>
          </p:nvSpPr>
          <p:spPr>
            <a:xfrm>
              <a:off x="4653066" y="3650662"/>
              <a:ext cx="58541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cs typeface="+mn-ea"/>
                  <a:sym typeface="+mn-lt"/>
                </a:rPr>
                <a:t>06</a:t>
              </a:r>
              <a:endParaRPr lang="zh-CN" altLang="en-US" sz="2800" dirty="0">
                <a:cs typeface="+mn-ea"/>
                <a:sym typeface="+mn-lt"/>
              </a:endParaRPr>
            </a:p>
          </p:txBody>
        </p:sp>
        <p:sp>
          <p:nvSpPr>
            <p:cNvPr id="93" name="文本框 92">
              <a:extLst>
                <a:ext uri="{FF2B5EF4-FFF2-40B4-BE49-F238E27FC236}">
                  <a16:creationId xmlns:a16="http://schemas.microsoft.com/office/drawing/2014/main" id="{69565AE8-8AE9-C77C-EC47-DD6BF3A64DC4}"/>
                </a:ext>
              </a:extLst>
            </p:cNvPr>
            <p:cNvSpPr txBox="1"/>
            <p:nvPr/>
          </p:nvSpPr>
          <p:spPr>
            <a:xfrm>
              <a:off x="6930286" y="3650662"/>
              <a:ext cx="58541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  <a:endParaRPr lang="zh-CN" altLang="en-US" sz="2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" name="文本框 2">
            <a:extLst>
              <a:ext uri="{FF2B5EF4-FFF2-40B4-BE49-F238E27FC236}">
                <a16:creationId xmlns:a16="http://schemas.microsoft.com/office/drawing/2014/main" id="{D41B18A5-2EDF-637F-1E4B-CB99551B36CF}"/>
              </a:ext>
            </a:extLst>
          </p:cNvPr>
          <p:cNvSpPr txBox="1"/>
          <p:nvPr/>
        </p:nvSpPr>
        <p:spPr>
          <a:xfrm>
            <a:off x="441088" y="528199"/>
            <a:ext cx="31148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r>
              <a:rPr lang="en-US" altLang="zh-CN" sz="28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2800" spc="0" dirty="0">
              <a:solidFill>
                <a:schemeClr val="accent6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078628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58" grpId="0"/>
      <p:bldP spid="59" grpId="0"/>
      <p:bldP spid="60" grpId="0"/>
      <p:bldP spid="61" grpId="0"/>
      <p:bldP spid="6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<a:extLst>
              <a:ext uri="{FF2B5EF4-FFF2-40B4-BE49-F238E27FC236}">
                <a16:creationId xmlns:a16="http://schemas.microsoft.com/office/drawing/2014/main" id="{C9A190AF-74D2-0206-7B7F-D1CBF8821B8A}"/>
              </a:ext>
            </a:extLst>
          </p:cNvPr>
          <p:cNvGrpSpPr/>
          <p:nvPr/>
        </p:nvGrpSpPr>
        <p:grpSpPr>
          <a:xfrm>
            <a:off x="9260205" y="4891781"/>
            <a:ext cx="1808461" cy="1468995"/>
            <a:chOff x="6640234" y="2035200"/>
            <a:chExt cx="4716000" cy="3830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6" name="墨迹 5">
                  <a:extLst>
                    <a:ext uri="{FF2B5EF4-FFF2-40B4-BE49-F238E27FC236}">
                      <a16:creationId xmlns:a16="http://schemas.microsoft.com/office/drawing/2014/main" id="{3B8260A8-07F6-1531-3B1F-6ED8F16135AF}"/>
                    </a:ext>
                  </a:extLst>
                </p14:cNvPr>
                <p14:cNvContentPartPr/>
                <p14:nvPr/>
              </p14:nvContentPartPr>
              <p14:xfrm>
                <a:off x="6640234" y="5562480"/>
                <a:ext cx="4716000" cy="87120"/>
              </p14:xfrm>
            </p:contentPart>
          </mc:Choice>
          <mc:Fallback xmlns="">
            <p:pic>
              <p:nvPicPr>
                <p:cNvPr id="12" name="墨迹 11">
                  <a:extLst>
                    <a:ext uri="{FF2B5EF4-FFF2-40B4-BE49-F238E27FC236}">
                      <a16:creationId xmlns:a16="http://schemas.microsoft.com/office/drawing/2014/main" id="{B81A208B-566B-49F3-8EAC-C8D43B018DB7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616767" y="5539061"/>
                  <a:ext cx="4761996" cy="1330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7" name="墨迹 6">
                  <a:extLst>
                    <a:ext uri="{FF2B5EF4-FFF2-40B4-BE49-F238E27FC236}">
                      <a16:creationId xmlns:a16="http://schemas.microsoft.com/office/drawing/2014/main" id="{9C7B23BA-62B9-8244-2C8C-07CF7C978DE7}"/>
                    </a:ext>
                  </a:extLst>
                </p14:cNvPr>
                <p14:cNvContentPartPr/>
                <p14:nvPr/>
              </p14:nvContentPartPr>
              <p14:xfrm>
                <a:off x="11026834" y="2035200"/>
                <a:ext cx="99720" cy="3830760"/>
              </p14:xfrm>
            </p:contentPart>
          </mc:Choice>
          <mc:Fallback xmlns="">
            <p:pic>
              <p:nvPicPr>
                <p:cNvPr id="14" name="墨迹 13">
                  <a:extLst>
                    <a:ext uri="{FF2B5EF4-FFF2-40B4-BE49-F238E27FC236}">
                      <a16:creationId xmlns:a16="http://schemas.microsoft.com/office/drawing/2014/main" id="{59C326F2-43FC-4C3D-9963-6B75F3E839A9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1003535" y="2011733"/>
                  <a:ext cx="145386" cy="387675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AE86814D-7D8C-894F-1646-0A99C74FE46A}"/>
              </a:ext>
            </a:extLst>
          </p:cNvPr>
          <p:cNvGrpSpPr/>
          <p:nvPr/>
        </p:nvGrpSpPr>
        <p:grpSpPr>
          <a:xfrm>
            <a:off x="6238820" y="3162409"/>
            <a:ext cx="4427171" cy="779188"/>
            <a:chOff x="6238820" y="3162409"/>
            <a:chExt cx="4427171" cy="779188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8" name="墨迹 7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  <a:extLst>
                    <a:ext uri="{FF2B5EF4-FFF2-40B4-BE49-F238E27FC236}">
                      <a16:creationId xmlns:a16="http://schemas.microsoft.com/office/drawing/2014/main" id="{DAAEFCFE-1636-92B7-4BB0-3DF02DFCAD0A}"/>
                    </a:ext>
                  </a:extLst>
                </p14:cNvPr>
                <p14:cNvContentPartPr/>
                <p14:nvPr/>
              </p14:nvContentPartPr>
              <p14:xfrm>
                <a:off x="6238820" y="3345043"/>
                <a:ext cx="165960" cy="166320"/>
              </p14:xfrm>
            </p:contentPart>
          </mc:Choice>
          <mc:Fallback xmlns="">
            <p:pic>
              <p:nvPicPr>
                <p:cNvPr id="8" name="墨迹 7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  <a:extLst>
                    <a:ext uri="{FF2B5EF4-FFF2-40B4-BE49-F238E27FC236}">
                      <a16:creationId xmlns:a16="http://schemas.microsoft.com/office/drawing/2014/main" id="{DAAEFCFE-1636-92B7-4BB0-3DF02DFCAD0A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224420" y="3330643"/>
                  <a:ext cx="194040" cy="194400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B47B2233-6364-AFDA-64BB-B151E5DA315E}"/>
                </a:ext>
              </a:extLst>
            </p:cNvPr>
            <p:cNvSpPr/>
            <p:nvPr/>
          </p:nvSpPr>
          <p:spPr>
            <a:xfrm>
              <a:off x="6563292" y="3162409"/>
              <a:ext cx="4102699" cy="7791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C555DEF9-A637-F690-9680-74C7E7BAE015}"/>
              </a:ext>
            </a:extLst>
          </p:cNvPr>
          <p:cNvGrpSpPr/>
          <p:nvPr/>
        </p:nvGrpSpPr>
        <p:grpSpPr>
          <a:xfrm>
            <a:off x="6232777" y="4112593"/>
            <a:ext cx="4433214" cy="779188"/>
            <a:chOff x="6232777" y="4112593"/>
            <a:chExt cx="4433214" cy="779188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9" name="墨迹 8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  <a:extLst>
                    <a:ext uri="{FF2B5EF4-FFF2-40B4-BE49-F238E27FC236}">
                      <a16:creationId xmlns:a16="http://schemas.microsoft.com/office/drawing/2014/main" id="{27E4BABD-864C-5911-84EE-01D57BFF9196}"/>
                    </a:ext>
                  </a:extLst>
                </p14:cNvPr>
                <p14:cNvContentPartPr/>
                <p14:nvPr/>
              </p14:nvContentPartPr>
              <p14:xfrm>
                <a:off x="6232777" y="4210873"/>
                <a:ext cx="165960" cy="166320"/>
              </p14:xfrm>
            </p:contentPart>
          </mc:Choice>
          <mc:Fallback xmlns="">
            <p:pic>
              <p:nvPicPr>
                <p:cNvPr id="9" name="墨迹 8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  <a:extLst>
                    <a:ext uri="{FF2B5EF4-FFF2-40B4-BE49-F238E27FC236}">
                      <a16:creationId xmlns:a16="http://schemas.microsoft.com/office/drawing/2014/main" id="{27E4BABD-864C-5911-84EE-01D57BFF9196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218377" y="4196473"/>
                  <a:ext cx="194040" cy="194400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51AD4F53-D0F1-16BC-76DF-7F98707AE19A}"/>
                </a:ext>
              </a:extLst>
            </p:cNvPr>
            <p:cNvSpPr/>
            <p:nvPr/>
          </p:nvSpPr>
          <p:spPr>
            <a:xfrm>
              <a:off x="6563292" y="4112593"/>
              <a:ext cx="4102699" cy="7791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10E653A7-DB71-CABC-5B8C-42221D09DD8F}"/>
              </a:ext>
            </a:extLst>
          </p:cNvPr>
          <p:cNvGrpSpPr/>
          <p:nvPr/>
        </p:nvGrpSpPr>
        <p:grpSpPr>
          <a:xfrm>
            <a:off x="6232777" y="5113600"/>
            <a:ext cx="4433214" cy="779188"/>
            <a:chOff x="6232777" y="5113600"/>
            <a:chExt cx="4433214" cy="779188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2" name="墨迹 11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  <a:extLst>
                    <a:ext uri="{FF2B5EF4-FFF2-40B4-BE49-F238E27FC236}">
                      <a16:creationId xmlns:a16="http://schemas.microsoft.com/office/drawing/2014/main" id="{C98C1C40-4409-4AF7-0786-22DBFD283A4B}"/>
                    </a:ext>
                  </a:extLst>
                </p14:cNvPr>
                <p14:cNvContentPartPr/>
                <p14:nvPr/>
              </p14:nvContentPartPr>
              <p14:xfrm>
                <a:off x="6232777" y="5211880"/>
                <a:ext cx="165960" cy="166320"/>
              </p14:xfrm>
            </p:contentPart>
          </mc:Choice>
          <mc:Fallback xmlns="">
            <p:pic>
              <p:nvPicPr>
                <p:cNvPr id="12" name="墨迹 11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  <a:extLst>
                    <a:ext uri="{FF2B5EF4-FFF2-40B4-BE49-F238E27FC236}">
                      <a16:creationId xmlns:a16="http://schemas.microsoft.com/office/drawing/2014/main" id="{C98C1C40-4409-4AF7-0786-22DBFD283A4B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218377" y="5197480"/>
                  <a:ext cx="194040" cy="194400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2E43C47F-A6C8-6748-6E21-9B0232F84051}"/>
                </a:ext>
              </a:extLst>
            </p:cNvPr>
            <p:cNvSpPr/>
            <p:nvPr/>
          </p:nvSpPr>
          <p:spPr>
            <a:xfrm>
              <a:off x="6563292" y="5113600"/>
              <a:ext cx="4102699" cy="7791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7B24C214-59DD-7FB1-254A-C55961F9D0C3}"/>
              </a:ext>
            </a:extLst>
          </p:cNvPr>
          <p:cNvGrpSpPr/>
          <p:nvPr/>
        </p:nvGrpSpPr>
        <p:grpSpPr>
          <a:xfrm>
            <a:off x="10048940" y="609007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16" name="流程图: 接点 15">
              <a:extLst>
                <a:ext uri="{FF2B5EF4-FFF2-40B4-BE49-F238E27FC236}">
                  <a16:creationId xmlns:a16="http://schemas.microsoft.com/office/drawing/2014/main" id="{E9737844-7CC6-1D91-80FC-4F7A4800FFB8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流程图: 接点 16">
              <a:extLst>
                <a:ext uri="{FF2B5EF4-FFF2-40B4-BE49-F238E27FC236}">
                  <a16:creationId xmlns:a16="http://schemas.microsoft.com/office/drawing/2014/main" id="{22030FEA-C39A-47B3-6EF8-BFEC20893438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流程图: 接点 17">
              <a:extLst>
                <a:ext uri="{FF2B5EF4-FFF2-40B4-BE49-F238E27FC236}">
                  <a16:creationId xmlns:a16="http://schemas.microsoft.com/office/drawing/2014/main" id="{D87095B9-B2A2-DAE0-CC86-B7F38B3A8073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流程图: 接点 18">
              <a:extLst>
                <a:ext uri="{FF2B5EF4-FFF2-40B4-BE49-F238E27FC236}">
                  <a16:creationId xmlns:a16="http://schemas.microsoft.com/office/drawing/2014/main" id="{4FB17183-F838-8B1D-C6C0-59CE37F8DB04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流程图: 接点 19">
              <a:extLst>
                <a:ext uri="{FF2B5EF4-FFF2-40B4-BE49-F238E27FC236}">
                  <a16:creationId xmlns:a16="http://schemas.microsoft.com/office/drawing/2014/main" id="{DA1499F8-0D63-E24C-2453-426169AB93D4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流程图: 接点 20">
              <a:extLst>
                <a:ext uri="{FF2B5EF4-FFF2-40B4-BE49-F238E27FC236}">
                  <a16:creationId xmlns:a16="http://schemas.microsoft.com/office/drawing/2014/main" id="{01192426-8589-0782-ED55-89468EF536BA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流程图: 接点 21">
              <a:extLst>
                <a:ext uri="{FF2B5EF4-FFF2-40B4-BE49-F238E27FC236}">
                  <a16:creationId xmlns:a16="http://schemas.microsoft.com/office/drawing/2014/main" id="{43ED92C4-5F97-C644-4C8A-BECCA800C400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流程图: 接点 22">
              <a:extLst>
                <a:ext uri="{FF2B5EF4-FFF2-40B4-BE49-F238E27FC236}">
                  <a16:creationId xmlns:a16="http://schemas.microsoft.com/office/drawing/2014/main" id="{6E25C92B-CECF-2FD9-29FC-74912FBE3898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流程图: 接点 23">
              <a:extLst>
                <a:ext uri="{FF2B5EF4-FFF2-40B4-BE49-F238E27FC236}">
                  <a16:creationId xmlns:a16="http://schemas.microsoft.com/office/drawing/2014/main" id="{36E00110-F420-8E5F-B824-A40DAAA12DBC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流程图: 接点 24">
              <a:extLst>
                <a:ext uri="{FF2B5EF4-FFF2-40B4-BE49-F238E27FC236}">
                  <a16:creationId xmlns:a16="http://schemas.microsoft.com/office/drawing/2014/main" id="{E4EDFCFB-D43A-D9FA-246F-4D70A6DFFC46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流程图: 接点 25">
              <a:extLst>
                <a:ext uri="{FF2B5EF4-FFF2-40B4-BE49-F238E27FC236}">
                  <a16:creationId xmlns:a16="http://schemas.microsoft.com/office/drawing/2014/main" id="{729C8C6A-F983-2B43-E90B-6FDC769D81AB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流程图: 接点 26">
              <a:extLst>
                <a:ext uri="{FF2B5EF4-FFF2-40B4-BE49-F238E27FC236}">
                  <a16:creationId xmlns:a16="http://schemas.microsoft.com/office/drawing/2014/main" id="{D9F2A6DE-C308-AF8D-274A-F5783E54F6E8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流程图: 接点 27">
              <a:extLst>
                <a:ext uri="{FF2B5EF4-FFF2-40B4-BE49-F238E27FC236}">
                  <a16:creationId xmlns:a16="http://schemas.microsoft.com/office/drawing/2014/main" id="{ACC290FC-A7E9-4334-1F49-565C0F45A473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流程图: 接点 28">
              <a:extLst>
                <a:ext uri="{FF2B5EF4-FFF2-40B4-BE49-F238E27FC236}">
                  <a16:creationId xmlns:a16="http://schemas.microsoft.com/office/drawing/2014/main" id="{6665BC6A-8997-E9D6-32A8-CBC08D790341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流程图: 接点 29">
              <a:extLst>
                <a:ext uri="{FF2B5EF4-FFF2-40B4-BE49-F238E27FC236}">
                  <a16:creationId xmlns:a16="http://schemas.microsoft.com/office/drawing/2014/main" id="{33165919-FD48-E75D-0B15-60C6443E9699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流程图: 接点 30">
              <a:extLst>
                <a:ext uri="{FF2B5EF4-FFF2-40B4-BE49-F238E27FC236}">
                  <a16:creationId xmlns:a16="http://schemas.microsoft.com/office/drawing/2014/main" id="{8CC3BAD7-0ADC-C9E3-E66A-89ADC6DB152E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流程图: 接点 31">
              <a:extLst>
                <a:ext uri="{FF2B5EF4-FFF2-40B4-BE49-F238E27FC236}">
                  <a16:creationId xmlns:a16="http://schemas.microsoft.com/office/drawing/2014/main" id="{6BA5DFA8-E223-D936-6D1C-184BE18152E9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流程图: 接点 32">
              <a:extLst>
                <a:ext uri="{FF2B5EF4-FFF2-40B4-BE49-F238E27FC236}">
                  <a16:creationId xmlns:a16="http://schemas.microsoft.com/office/drawing/2014/main" id="{E59DD047-C5F9-1E9E-6169-22DC51BFBDB2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流程图: 接点 33">
              <a:extLst>
                <a:ext uri="{FF2B5EF4-FFF2-40B4-BE49-F238E27FC236}">
                  <a16:creationId xmlns:a16="http://schemas.microsoft.com/office/drawing/2014/main" id="{0CE39249-C66F-E885-B1C1-4CCB58F80952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流程图: 接点 34">
              <a:extLst>
                <a:ext uri="{FF2B5EF4-FFF2-40B4-BE49-F238E27FC236}">
                  <a16:creationId xmlns:a16="http://schemas.microsoft.com/office/drawing/2014/main" id="{732C136B-2E20-8B8C-8776-3266F25B963B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流程图: 接点 35">
              <a:extLst>
                <a:ext uri="{FF2B5EF4-FFF2-40B4-BE49-F238E27FC236}">
                  <a16:creationId xmlns:a16="http://schemas.microsoft.com/office/drawing/2014/main" id="{194866AA-83D8-4200-1ABF-A16366DCCA03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流程图: 接点 36">
              <a:extLst>
                <a:ext uri="{FF2B5EF4-FFF2-40B4-BE49-F238E27FC236}">
                  <a16:creationId xmlns:a16="http://schemas.microsoft.com/office/drawing/2014/main" id="{09679ED4-6D0A-EF5C-42A2-A9457DB4178F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流程图: 接点 37">
              <a:extLst>
                <a:ext uri="{FF2B5EF4-FFF2-40B4-BE49-F238E27FC236}">
                  <a16:creationId xmlns:a16="http://schemas.microsoft.com/office/drawing/2014/main" id="{F561B420-C4D4-23B0-4155-C84BDED50644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流程图: 接点 38">
              <a:extLst>
                <a:ext uri="{FF2B5EF4-FFF2-40B4-BE49-F238E27FC236}">
                  <a16:creationId xmlns:a16="http://schemas.microsoft.com/office/drawing/2014/main" id="{EB4CB79E-E4B3-71BF-3DF5-6B798C22EF5E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40" name="文本框 39">
            <a:extLst>
              <a:ext uri="{FF2B5EF4-FFF2-40B4-BE49-F238E27FC236}">
                <a16:creationId xmlns:a16="http://schemas.microsoft.com/office/drawing/2014/main" id="{6F8BEF09-F320-F594-C2C9-603ECE0BAB38}"/>
              </a:ext>
            </a:extLst>
          </p:cNvPr>
          <p:cNvSpPr txBox="1"/>
          <p:nvPr/>
        </p:nvSpPr>
        <p:spPr>
          <a:xfrm>
            <a:off x="5855048" y="2474241"/>
            <a:ext cx="18670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r>
              <a:rPr lang="en-US" altLang="zh-CN" sz="2400" spc="0" dirty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2400" spc="0" dirty="0">
              <a:solidFill>
                <a:schemeClr val="tx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E53D7E62-669E-E9F5-A902-A0CB07092CF6}"/>
              </a:ext>
            </a:extLst>
          </p:cNvPr>
          <p:cNvGrpSpPr/>
          <p:nvPr/>
        </p:nvGrpSpPr>
        <p:grpSpPr>
          <a:xfrm>
            <a:off x="8934853" y="1754965"/>
            <a:ext cx="914400" cy="914400"/>
            <a:chOff x="6069888" y="1819965"/>
            <a:chExt cx="914400" cy="914400"/>
          </a:xfrm>
        </p:grpSpPr>
        <p:sp>
          <p:nvSpPr>
            <p:cNvPr id="41" name="椭圆 40">
              <a:extLst>
                <a:ext uri="{FF2B5EF4-FFF2-40B4-BE49-F238E27FC236}">
                  <a16:creationId xmlns:a16="http://schemas.microsoft.com/office/drawing/2014/main" id="{BDD0612F-4C70-F2A8-2944-C5A0CBACE588}"/>
                </a:ext>
              </a:extLst>
            </p:cNvPr>
            <p:cNvSpPr/>
            <p:nvPr/>
          </p:nvSpPr>
          <p:spPr>
            <a:xfrm>
              <a:off x="6069888" y="1819965"/>
              <a:ext cx="914400" cy="9144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iconfont-11261-4305953">
              <a:extLst>
                <a:ext uri="{FF2B5EF4-FFF2-40B4-BE49-F238E27FC236}">
                  <a16:creationId xmlns:a16="http://schemas.microsoft.com/office/drawing/2014/main" id="{DC0171F3-58E9-5FCC-9E94-94300CD95876}"/>
                </a:ext>
              </a:extLst>
            </p:cNvPr>
            <p:cNvSpPr/>
            <p:nvPr/>
          </p:nvSpPr>
          <p:spPr>
            <a:xfrm>
              <a:off x="6285916" y="2035993"/>
              <a:ext cx="482345" cy="482345"/>
            </a:xfrm>
            <a:custGeom>
              <a:avLst/>
              <a:gdLst>
                <a:gd name="T0" fmla="*/ 6000 w 12800"/>
                <a:gd name="T1" fmla="*/ 0 h 12800"/>
                <a:gd name="T2" fmla="*/ 6800 w 12800"/>
                <a:gd name="T3" fmla="*/ 0 h 12800"/>
                <a:gd name="T4" fmla="*/ 7600 w 12800"/>
                <a:gd name="T5" fmla="*/ 800 h 12800"/>
                <a:gd name="T6" fmla="*/ 7600 w 12800"/>
                <a:gd name="T7" fmla="*/ 8800 h 12800"/>
                <a:gd name="T8" fmla="*/ 6800 w 12800"/>
                <a:gd name="T9" fmla="*/ 9600 h 12800"/>
                <a:gd name="T10" fmla="*/ 6000 w 12800"/>
                <a:gd name="T11" fmla="*/ 9600 h 12800"/>
                <a:gd name="T12" fmla="*/ 5200 w 12800"/>
                <a:gd name="T13" fmla="*/ 8800 h 12800"/>
                <a:gd name="T14" fmla="*/ 5200 w 12800"/>
                <a:gd name="T15" fmla="*/ 800 h 12800"/>
                <a:gd name="T16" fmla="*/ 6000 w 12800"/>
                <a:gd name="T17" fmla="*/ 0 h 12800"/>
                <a:gd name="T18" fmla="*/ 10400 w 12800"/>
                <a:gd name="T19" fmla="*/ 2400 h 12800"/>
                <a:gd name="T20" fmla="*/ 11200 w 12800"/>
                <a:gd name="T21" fmla="*/ 2400 h 12800"/>
                <a:gd name="T22" fmla="*/ 12000 w 12800"/>
                <a:gd name="T23" fmla="*/ 3200 h 12800"/>
                <a:gd name="T24" fmla="*/ 12000 w 12800"/>
                <a:gd name="T25" fmla="*/ 8800 h 12800"/>
                <a:gd name="T26" fmla="*/ 11200 w 12800"/>
                <a:gd name="T27" fmla="*/ 9600 h 12800"/>
                <a:gd name="T28" fmla="*/ 10400 w 12800"/>
                <a:gd name="T29" fmla="*/ 9600 h 12800"/>
                <a:gd name="T30" fmla="*/ 9600 w 12800"/>
                <a:gd name="T31" fmla="*/ 8800 h 12800"/>
                <a:gd name="T32" fmla="*/ 9600 w 12800"/>
                <a:gd name="T33" fmla="*/ 3200 h 12800"/>
                <a:gd name="T34" fmla="*/ 10400 w 12800"/>
                <a:gd name="T35" fmla="*/ 2400 h 12800"/>
                <a:gd name="T36" fmla="*/ 1600 w 12800"/>
                <a:gd name="T37" fmla="*/ 4000 h 12800"/>
                <a:gd name="T38" fmla="*/ 2400 w 12800"/>
                <a:gd name="T39" fmla="*/ 4000 h 12800"/>
                <a:gd name="T40" fmla="*/ 3200 w 12800"/>
                <a:gd name="T41" fmla="*/ 4800 h 12800"/>
                <a:gd name="T42" fmla="*/ 3200 w 12800"/>
                <a:gd name="T43" fmla="*/ 8800 h 12800"/>
                <a:gd name="T44" fmla="*/ 2400 w 12800"/>
                <a:gd name="T45" fmla="*/ 9600 h 12800"/>
                <a:gd name="T46" fmla="*/ 1600 w 12800"/>
                <a:gd name="T47" fmla="*/ 9600 h 12800"/>
                <a:gd name="T48" fmla="*/ 800 w 12800"/>
                <a:gd name="T49" fmla="*/ 8800 h 12800"/>
                <a:gd name="T50" fmla="*/ 800 w 12800"/>
                <a:gd name="T51" fmla="*/ 4800 h 12800"/>
                <a:gd name="T52" fmla="*/ 1600 w 12800"/>
                <a:gd name="T53" fmla="*/ 4000 h 12800"/>
                <a:gd name="T54" fmla="*/ 0 w 12800"/>
                <a:gd name="T55" fmla="*/ 11200 h 12800"/>
                <a:gd name="T56" fmla="*/ 12800 w 12800"/>
                <a:gd name="T57" fmla="*/ 11200 h 12800"/>
                <a:gd name="T58" fmla="*/ 12800 w 12800"/>
                <a:gd name="T59" fmla="*/ 12800 h 12800"/>
                <a:gd name="T60" fmla="*/ 0 w 12800"/>
                <a:gd name="T61" fmla="*/ 12800 h 12800"/>
                <a:gd name="T62" fmla="*/ 0 w 12800"/>
                <a:gd name="T63" fmla="*/ 11200 h 12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00" h="12800">
                  <a:moveTo>
                    <a:pt x="6000" y="0"/>
                  </a:moveTo>
                  <a:lnTo>
                    <a:pt x="6800" y="0"/>
                  </a:lnTo>
                  <a:cubicBezTo>
                    <a:pt x="7242" y="0"/>
                    <a:pt x="7600" y="358"/>
                    <a:pt x="7600" y="800"/>
                  </a:cubicBezTo>
                  <a:lnTo>
                    <a:pt x="7600" y="8800"/>
                  </a:lnTo>
                  <a:cubicBezTo>
                    <a:pt x="7600" y="9242"/>
                    <a:pt x="7242" y="9600"/>
                    <a:pt x="6800" y="9600"/>
                  </a:cubicBezTo>
                  <a:lnTo>
                    <a:pt x="6000" y="9600"/>
                  </a:lnTo>
                  <a:cubicBezTo>
                    <a:pt x="5558" y="9600"/>
                    <a:pt x="5200" y="9242"/>
                    <a:pt x="5200" y="8800"/>
                  </a:cubicBezTo>
                  <a:lnTo>
                    <a:pt x="5200" y="800"/>
                  </a:lnTo>
                  <a:cubicBezTo>
                    <a:pt x="5200" y="358"/>
                    <a:pt x="5558" y="0"/>
                    <a:pt x="6000" y="0"/>
                  </a:cubicBezTo>
                  <a:close/>
                  <a:moveTo>
                    <a:pt x="10400" y="2400"/>
                  </a:moveTo>
                  <a:lnTo>
                    <a:pt x="11200" y="2400"/>
                  </a:lnTo>
                  <a:cubicBezTo>
                    <a:pt x="11642" y="2400"/>
                    <a:pt x="12000" y="2758"/>
                    <a:pt x="12000" y="3200"/>
                  </a:cubicBezTo>
                  <a:lnTo>
                    <a:pt x="12000" y="8800"/>
                  </a:lnTo>
                  <a:cubicBezTo>
                    <a:pt x="12000" y="9242"/>
                    <a:pt x="11642" y="9600"/>
                    <a:pt x="11200" y="9600"/>
                  </a:cubicBezTo>
                  <a:lnTo>
                    <a:pt x="10400" y="9600"/>
                  </a:lnTo>
                  <a:cubicBezTo>
                    <a:pt x="9958" y="9600"/>
                    <a:pt x="9600" y="9242"/>
                    <a:pt x="9600" y="8800"/>
                  </a:cubicBezTo>
                  <a:lnTo>
                    <a:pt x="9600" y="3200"/>
                  </a:lnTo>
                  <a:cubicBezTo>
                    <a:pt x="9600" y="2758"/>
                    <a:pt x="9958" y="2400"/>
                    <a:pt x="10400" y="2400"/>
                  </a:cubicBezTo>
                  <a:close/>
                  <a:moveTo>
                    <a:pt x="1600" y="4000"/>
                  </a:moveTo>
                  <a:lnTo>
                    <a:pt x="2400" y="4000"/>
                  </a:lnTo>
                  <a:cubicBezTo>
                    <a:pt x="2842" y="4000"/>
                    <a:pt x="3200" y="4358"/>
                    <a:pt x="3200" y="4800"/>
                  </a:cubicBezTo>
                  <a:lnTo>
                    <a:pt x="3200" y="8800"/>
                  </a:lnTo>
                  <a:cubicBezTo>
                    <a:pt x="3200" y="9242"/>
                    <a:pt x="2842" y="9600"/>
                    <a:pt x="2400" y="9600"/>
                  </a:cubicBezTo>
                  <a:lnTo>
                    <a:pt x="1600" y="9600"/>
                  </a:lnTo>
                  <a:cubicBezTo>
                    <a:pt x="1158" y="9600"/>
                    <a:pt x="800" y="9242"/>
                    <a:pt x="800" y="8800"/>
                  </a:cubicBezTo>
                  <a:lnTo>
                    <a:pt x="800" y="4800"/>
                  </a:lnTo>
                  <a:cubicBezTo>
                    <a:pt x="800" y="4358"/>
                    <a:pt x="1158" y="4000"/>
                    <a:pt x="1600" y="4000"/>
                  </a:cubicBezTo>
                  <a:close/>
                  <a:moveTo>
                    <a:pt x="0" y="11200"/>
                  </a:moveTo>
                  <a:lnTo>
                    <a:pt x="12800" y="11200"/>
                  </a:lnTo>
                  <a:lnTo>
                    <a:pt x="12800" y="12800"/>
                  </a:lnTo>
                  <a:lnTo>
                    <a:pt x="0" y="12800"/>
                  </a:lnTo>
                  <a:lnTo>
                    <a:pt x="0" y="112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AD80FB30-09BC-D686-7A6D-20F01C870364}"/>
              </a:ext>
            </a:extLst>
          </p:cNvPr>
          <p:cNvGrpSpPr/>
          <p:nvPr/>
        </p:nvGrpSpPr>
        <p:grpSpPr>
          <a:xfrm>
            <a:off x="991486" y="1943558"/>
            <a:ext cx="4102699" cy="4190154"/>
            <a:chOff x="991486" y="1943558"/>
            <a:chExt cx="4102699" cy="4190154"/>
          </a:xfrm>
        </p:grpSpPr>
        <p:sp>
          <p:nvSpPr>
            <p:cNvPr id="14" name="矩形 13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<a:extLst>
                <a:ext uri="{FF2B5EF4-FFF2-40B4-BE49-F238E27FC236}">
                  <a16:creationId xmlns:a16="http://schemas.microsoft.com/office/drawing/2014/main" id="{C89CB631-478B-32E1-4073-8ECB7347096B}"/>
                </a:ext>
              </a:extLst>
            </p:cNvPr>
            <p:cNvSpPr/>
            <p:nvPr/>
          </p:nvSpPr>
          <p:spPr>
            <a:xfrm>
              <a:off x="991486" y="1943558"/>
              <a:ext cx="4102699" cy="4190154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ffectLst>
              <a:outerShdw blurRad="12700" dist="25400" dir="8100000" algn="tr" rotWithShape="0">
                <a:prstClr val="black">
                  <a:alpha val="6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49" name="图片 48">
              <a:extLst>
                <a:ext uri="{FF2B5EF4-FFF2-40B4-BE49-F238E27FC236}">
                  <a16:creationId xmlns:a16="http://schemas.microsoft.com/office/drawing/2014/main" id="{5853A9AB-05F7-A827-3D89-04310F92CF54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273595" y="2113315"/>
              <a:ext cx="3368713" cy="3850640"/>
            </a:xfrm>
            <a:custGeom>
              <a:avLst/>
              <a:gdLst>
                <a:gd name="connsiteX0" fmla="*/ 0 w 3368713"/>
                <a:gd name="connsiteY0" fmla="*/ 0 h 3850640"/>
                <a:gd name="connsiteX1" fmla="*/ 3368713 w 3368713"/>
                <a:gd name="connsiteY1" fmla="*/ 0 h 3850640"/>
                <a:gd name="connsiteX2" fmla="*/ 3368713 w 3368713"/>
                <a:gd name="connsiteY2" fmla="*/ 3850640 h 3850640"/>
                <a:gd name="connsiteX3" fmla="*/ 0 w 3368713"/>
                <a:gd name="connsiteY3" fmla="*/ 3850640 h 3850640"/>
                <a:gd name="connsiteX4" fmla="*/ 0 w 3368713"/>
                <a:gd name="connsiteY4" fmla="*/ 0 h 385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8713" h="3850640">
                  <a:moveTo>
                    <a:pt x="0" y="0"/>
                  </a:moveTo>
                  <a:lnTo>
                    <a:pt x="3368713" y="0"/>
                  </a:lnTo>
                  <a:lnTo>
                    <a:pt x="3368713" y="3850640"/>
                  </a:lnTo>
                  <a:lnTo>
                    <a:pt x="0" y="3850640"/>
                  </a:lnTo>
                  <a:lnTo>
                    <a:pt x="0" y="0"/>
                  </a:lnTo>
                  <a:close/>
                </a:path>
              </a:pathLst>
            </a:custGeom>
          </p:spPr>
        </p:pic>
      </p:grpSp>
      <p:sp>
        <p:nvSpPr>
          <p:cNvPr id="46" name="文本框 45">
            <a:extLst>
              <a:ext uri="{FF2B5EF4-FFF2-40B4-BE49-F238E27FC236}">
                <a16:creationId xmlns:a16="http://schemas.microsoft.com/office/drawing/2014/main" id="{78585757-874C-5DBD-F747-E1AAE2F57C91}"/>
              </a:ext>
            </a:extLst>
          </p:cNvPr>
          <p:cNvSpPr txBox="1"/>
          <p:nvPr/>
        </p:nvSpPr>
        <p:spPr>
          <a:xfrm>
            <a:off x="441088" y="528199"/>
            <a:ext cx="31148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r>
              <a:rPr lang="en-US" altLang="zh-CN" sz="28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2800" spc="0" dirty="0">
              <a:solidFill>
                <a:schemeClr val="accent6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035674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0"/>
                            </p:stCondLst>
                            <p:childTnLst>
                              <p:par>
                                <p:cTn id="3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矩形 25">
            <a:extLst>
              <a:ext uri="{FF2B5EF4-FFF2-40B4-BE49-F238E27FC236}">
                <a16:creationId xmlns:a16="http://schemas.microsoft.com/office/drawing/2014/main" id="{DB201AFA-EFD5-D73A-B0C7-2673D79D756A}"/>
              </a:ext>
            </a:extLst>
          </p:cNvPr>
          <p:cNvSpPr/>
          <p:nvPr/>
        </p:nvSpPr>
        <p:spPr>
          <a:xfrm>
            <a:off x="1085684" y="2280480"/>
            <a:ext cx="2611429" cy="11485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11597222-65E3-2467-3525-369C45003560}"/>
              </a:ext>
            </a:extLst>
          </p:cNvPr>
          <p:cNvSpPr/>
          <p:nvPr/>
        </p:nvSpPr>
        <p:spPr>
          <a:xfrm>
            <a:off x="1085684" y="4386835"/>
            <a:ext cx="2611429" cy="11485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95D2C32A-9010-485B-53F7-EBB2276FD475}"/>
              </a:ext>
            </a:extLst>
          </p:cNvPr>
          <p:cNvSpPr/>
          <p:nvPr/>
        </p:nvSpPr>
        <p:spPr>
          <a:xfrm>
            <a:off x="8516105" y="2280480"/>
            <a:ext cx="2611429" cy="11485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29" name="矩形 28">
            <a:extLst>
              <a:ext uri="{FF2B5EF4-FFF2-40B4-BE49-F238E27FC236}">
                <a16:creationId xmlns:a16="http://schemas.microsoft.com/office/drawing/2014/main" id="{3C391320-8C36-2F7C-F89B-401134CD4E05}"/>
              </a:ext>
            </a:extLst>
          </p:cNvPr>
          <p:cNvSpPr/>
          <p:nvPr/>
        </p:nvSpPr>
        <p:spPr>
          <a:xfrm>
            <a:off x="8516105" y="4386835"/>
            <a:ext cx="2611429" cy="11485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AD07BD05-8D61-7FFF-A5AC-0F63027DF992}"/>
              </a:ext>
            </a:extLst>
          </p:cNvPr>
          <p:cNvGrpSpPr/>
          <p:nvPr/>
        </p:nvGrpSpPr>
        <p:grpSpPr>
          <a:xfrm>
            <a:off x="10048940" y="609007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31" name="流程图: 接点 30">
              <a:extLst>
                <a:ext uri="{FF2B5EF4-FFF2-40B4-BE49-F238E27FC236}">
                  <a16:creationId xmlns:a16="http://schemas.microsoft.com/office/drawing/2014/main" id="{C5AF31F8-737C-59CD-16D6-DA91D2DDDBE9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流程图: 接点 31">
              <a:extLst>
                <a:ext uri="{FF2B5EF4-FFF2-40B4-BE49-F238E27FC236}">
                  <a16:creationId xmlns:a16="http://schemas.microsoft.com/office/drawing/2014/main" id="{AC49DC38-4481-459E-70B3-D6D0DE879EB9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流程图: 接点 32">
              <a:extLst>
                <a:ext uri="{FF2B5EF4-FFF2-40B4-BE49-F238E27FC236}">
                  <a16:creationId xmlns:a16="http://schemas.microsoft.com/office/drawing/2014/main" id="{A62B948B-4904-FD59-23A5-23BBE1B3062C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流程图: 接点 33">
              <a:extLst>
                <a:ext uri="{FF2B5EF4-FFF2-40B4-BE49-F238E27FC236}">
                  <a16:creationId xmlns:a16="http://schemas.microsoft.com/office/drawing/2014/main" id="{3E0EA1D4-2B06-85D4-268C-66107AD875EE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流程图: 接点 34">
              <a:extLst>
                <a:ext uri="{FF2B5EF4-FFF2-40B4-BE49-F238E27FC236}">
                  <a16:creationId xmlns:a16="http://schemas.microsoft.com/office/drawing/2014/main" id="{DD2D0DFB-35F5-DFDE-C655-003D5D1CD532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流程图: 接点 35">
              <a:extLst>
                <a:ext uri="{FF2B5EF4-FFF2-40B4-BE49-F238E27FC236}">
                  <a16:creationId xmlns:a16="http://schemas.microsoft.com/office/drawing/2014/main" id="{19A02CF5-E4DC-BE1E-1F92-AA42D3268ED7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流程图: 接点 36">
              <a:extLst>
                <a:ext uri="{FF2B5EF4-FFF2-40B4-BE49-F238E27FC236}">
                  <a16:creationId xmlns:a16="http://schemas.microsoft.com/office/drawing/2014/main" id="{DA9FB9AA-A8CA-873C-55B9-E431EFB11CD8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流程图: 接点 37">
              <a:extLst>
                <a:ext uri="{FF2B5EF4-FFF2-40B4-BE49-F238E27FC236}">
                  <a16:creationId xmlns:a16="http://schemas.microsoft.com/office/drawing/2014/main" id="{9E4094AE-B2A8-C45E-F287-4962E78BFFFF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流程图: 接点 38">
              <a:extLst>
                <a:ext uri="{FF2B5EF4-FFF2-40B4-BE49-F238E27FC236}">
                  <a16:creationId xmlns:a16="http://schemas.microsoft.com/office/drawing/2014/main" id="{DB5FD4A1-F2B0-54DC-F7FC-EE306C547455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流程图: 接点 39">
              <a:extLst>
                <a:ext uri="{FF2B5EF4-FFF2-40B4-BE49-F238E27FC236}">
                  <a16:creationId xmlns:a16="http://schemas.microsoft.com/office/drawing/2014/main" id="{A8B6F751-19F7-1889-5138-91BB5A109F10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流程图: 接点 40">
              <a:extLst>
                <a:ext uri="{FF2B5EF4-FFF2-40B4-BE49-F238E27FC236}">
                  <a16:creationId xmlns:a16="http://schemas.microsoft.com/office/drawing/2014/main" id="{4D44A968-F06E-1C14-F574-99EA08EBE549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流程图: 接点 41">
              <a:extLst>
                <a:ext uri="{FF2B5EF4-FFF2-40B4-BE49-F238E27FC236}">
                  <a16:creationId xmlns:a16="http://schemas.microsoft.com/office/drawing/2014/main" id="{E2B699D7-A610-D5B2-6721-9E7ADBF4FA87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流程图: 接点 42">
              <a:extLst>
                <a:ext uri="{FF2B5EF4-FFF2-40B4-BE49-F238E27FC236}">
                  <a16:creationId xmlns:a16="http://schemas.microsoft.com/office/drawing/2014/main" id="{0155D935-36B0-43A2-09BC-146E65F427E1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流程图: 接点 43">
              <a:extLst>
                <a:ext uri="{FF2B5EF4-FFF2-40B4-BE49-F238E27FC236}">
                  <a16:creationId xmlns:a16="http://schemas.microsoft.com/office/drawing/2014/main" id="{DA1A4706-3CEA-D007-B3E7-5845A7C85736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流程图: 接点 44">
              <a:extLst>
                <a:ext uri="{FF2B5EF4-FFF2-40B4-BE49-F238E27FC236}">
                  <a16:creationId xmlns:a16="http://schemas.microsoft.com/office/drawing/2014/main" id="{7504058B-A0F5-4038-C016-779B34B13015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流程图: 接点 45">
              <a:extLst>
                <a:ext uri="{FF2B5EF4-FFF2-40B4-BE49-F238E27FC236}">
                  <a16:creationId xmlns:a16="http://schemas.microsoft.com/office/drawing/2014/main" id="{396090F5-02AD-4DDE-FBEC-4A0CBF82ECCE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流程图: 接点 46">
              <a:extLst>
                <a:ext uri="{FF2B5EF4-FFF2-40B4-BE49-F238E27FC236}">
                  <a16:creationId xmlns:a16="http://schemas.microsoft.com/office/drawing/2014/main" id="{A2A9696E-BE53-C10A-B6C0-47BFEDD535DE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流程图: 接点 47">
              <a:extLst>
                <a:ext uri="{FF2B5EF4-FFF2-40B4-BE49-F238E27FC236}">
                  <a16:creationId xmlns:a16="http://schemas.microsoft.com/office/drawing/2014/main" id="{FA929F41-DC7C-FFA7-707F-F003C46D626C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流程图: 接点 48">
              <a:extLst>
                <a:ext uri="{FF2B5EF4-FFF2-40B4-BE49-F238E27FC236}">
                  <a16:creationId xmlns:a16="http://schemas.microsoft.com/office/drawing/2014/main" id="{1305840F-6C98-730F-CBF9-33D166BB442C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流程图: 接点 49">
              <a:extLst>
                <a:ext uri="{FF2B5EF4-FFF2-40B4-BE49-F238E27FC236}">
                  <a16:creationId xmlns:a16="http://schemas.microsoft.com/office/drawing/2014/main" id="{25C7DFA8-D406-EA2F-11B6-047982C83CC3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流程图: 接点 50">
              <a:extLst>
                <a:ext uri="{FF2B5EF4-FFF2-40B4-BE49-F238E27FC236}">
                  <a16:creationId xmlns:a16="http://schemas.microsoft.com/office/drawing/2014/main" id="{EA3C0F36-54AE-D023-D3DC-FA1558455D23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流程图: 接点 51">
              <a:extLst>
                <a:ext uri="{FF2B5EF4-FFF2-40B4-BE49-F238E27FC236}">
                  <a16:creationId xmlns:a16="http://schemas.microsoft.com/office/drawing/2014/main" id="{E5E20800-DA5C-BE07-953F-6988759C2C7A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" name="流程图: 接点 52">
              <a:extLst>
                <a:ext uri="{FF2B5EF4-FFF2-40B4-BE49-F238E27FC236}">
                  <a16:creationId xmlns:a16="http://schemas.microsoft.com/office/drawing/2014/main" id="{03F6D990-DADF-7B54-36CE-7B4FA0C8DCCE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" name="流程图: 接点 53">
              <a:extLst>
                <a:ext uri="{FF2B5EF4-FFF2-40B4-BE49-F238E27FC236}">
                  <a16:creationId xmlns:a16="http://schemas.microsoft.com/office/drawing/2014/main" id="{D19ED3C5-8015-F530-6E8E-722FBD1FDE42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C6107849-ED63-737E-C12A-4D8FABEE0E69}"/>
              </a:ext>
            </a:extLst>
          </p:cNvPr>
          <p:cNvGrpSpPr/>
          <p:nvPr/>
        </p:nvGrpSpPr>
        <p:grpSpPr>
          <a:xfrm>
            <a:off x="4110249" y="1915583"/>
            <a:ext cx="4072491" cy="3998384"/>
            <a:chOff x="4110249" y="1915583"/>
            <a:chExt cx="4072491" cy="3998384"/>
          </a:xfrm>
        </p:grpSpPr>
        <p:sp>
          <p:nvSpPr>
            <p:cNvPr id="3" name="Freeform 25" descr="e7d195523061f1c09e9d68d7cf438b91ef959ecb14fc25d26BBA7F7DBC18E55DFF4014AF651F0BF2569D4B6C1DA7F1A4683A481403BD872FC687266AD13265C1DE7C373772FD8728ABDD69ADD03BFF5BE2862BC891DBB79E20E800D2617F74A1B1C2BD36B4775443B247B420ECD0833E56641FB1FC45EF8A9F34DE2B3CCEF5430D0ECD5081AA93F6DEE27EA9C4260FE4">
              <a:extLst>
                <a:ext uri="{FF2B5EF4-FFF2-40B4-BE49-F238E27FC236}">
                  <a16:creationId xmlns:a16="http://schemas.microsoft.com/office/drawing/2014/main" id="{1EEEC7FD-5BA3-2AE7-6809-BF0F69A49E55}"/>
                </a:ext>
              </a:extLst>
            </p:cNvPr>
            <p:cNvSpPr/>
            <p:nvPr/>
          </p:nvSpPr>
          <p:spPr bwMode="auto">
            <a:xfrm>
              <a:off x="4110250" y="1915584"/>
              <a:ext cx="2279532" cy="1905745"/>
            </a:xfrm>
            <a:custGeom>
              <a:avLst/>
              <a:gdLst>
                <a:gd name="T0" fmla="*/ 217 w 341"/>
                <a:gd name="T1" fmla="*/ 285 h 285"/>
                <a:gd name="T2" fmla="*/ 285 w 341"/>
                <a:gd name="T3" fmla="*/ 285 h 285"/>
                <a:gd name="T4" fmla="*/ 285 w 341"/>
                <a:gd name="T5" fmla="*/ 199 h 285"/>
                <a:gd name="T6" fmla="*/ 341 w 341"/>
                <a:gd name="T7" fmla="*/ 143 h 285"/>
                <a:gd name="T8" fmla="*/ 285 w 341"/>
                <a:gd name="T9" fmla="*/ 86 h 285"/>
                <a:gd name="T10" fmla="*/ 285 w 341"/>
                <a:gd name="T11" fmla="*/ 0 h 285"/>
                <a:gd name="T12" fmla="*/ 0 w 341"/>
                <a:gd name="T13" fmla="*/ 0 h 285"/>
                <a:gd name="T14" fmla="*/ 0 w 341"/>
                <a:gd name="T15" fmla="*/ 285 h 285"/>
                <a:gd name="T16" fmla="*/ 68 w 341"/>
                <a:gd name="T17" fmla="*/ 285 h 285"/>
                <a:gd name="T18" fmla="*/ 142 w 341"/>
                <a:gd name="T19" fmla="*/ 233 h 285"/>
                <a:gd name="T20" fmla="*/ 217 w 341"/>
                <a:gd name="T21" fmla="*/ 28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1" h="285">
                  <a:moveTo>
                    <a:pt x="217" y="285"/>
                  </a:moveTo>
                  <a:cubicBezTo>
                    <a:pt x="285" y="285"/>
                    <a:pt x="285" y="285"/>
                    <a:pt x="285" y="285"/>
                  </a:cubicBezTo>
                  <a:cubicBezTo>
                    <a:pt x="285" y="199"/>
                    <a:pt x="285" y="199"/>
                    <a:pt x="285" y="199"/>
                  </a:cubicBezTo>
                  <a:cubicBezTo>
                    <a:pt x="316" y="199"/>
                    <a:pt x="341" y="174"/>
                    <a:pt x="341" y="143"/>
                  </a:cubicBezTo>
                  <a:cubicBezTo>
                    <a:pt x="341" y="111"/>
                    <a:pt x="316" y="86"/>
                    <a:pt x="285" y="86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85"/>
                    <a:pt x="0" y="285"/>
                    <a:pt x="0" y="285"/>
                  </a:cubicBezTo>
                  <a:cubicBezTo>
                    <a:pt x="68" y="285"/>
                    <a:pt x="68" y="285"/>
                    <a:pt x="68" y="285"/>
                  </a:cubicBezTo>
                  <a:cubicBezTo>
                    <a:pt x="79" y="255"/>
                    <a:pt x="108" y="233"/>
                    <a:pt x="142" y="233"/>
                  </a:cubicBezTo>
                  <a:cubicBezTo>
                    <a:pt x="177" y="233"/>
                    <a:pt x="206" y="255"/>
                    <a:pt x="217" y="28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5" name="Freeform 22" descr="e7d195523061f1c09e9d68d7cf438b91ef959ecb14fc25d26BBA7F7DBC18E55DFF4014AF651F0BF2569D4B6C1DA7F1A4683A481403BD872FC687266AD13265C1DE7C373772FD8728ABDD69ADD03BFF5BE2862BC891DBB79E20E800D2617F74A1B1C2BD36B4775443B247B420ECD0833E56641FB1FC45EF8A9F34DE2B3CCEF5430D0ECD5081AA93F6DEE27EA9C4260FE4">
              <a:extLst>
                <a:ext uri="{FF2B5EF4-FFF2-40B4-BE49-F238E27FC236}">
                  <a16:creationId xmlns:a16="http://schemas.microsoft.com/office/drawing/2014/main" id="{4A41FF8C-9897-980A-0E6C-6C529AF8BCC0}"/>
                </a:ext>
              </a:extLst>
            </p:cNvPr>
            <p:cNvSpPr/>
            <p:nvPr/>
          </p:nvSpPr>
          <p:spPr bwMode="auto">
            <a:xfrm>
              <a:off x="6202888" y="1915583"/>
              <a:ext cx="1905745" cy="2285197"/>
            </a:xfrm>
            <a:custGeom>
              <a:avLst/>
              <a:gdLst>
                <a:gd name="T0" fmla="*/ 0 w 285"/>
                <a:gd name="T1" fmla="*/ 0 h 342"/>
                <a:gd name="T2" fmla="*/ 0 w 285"/>
                <a:gd name="T3" fmla="*/ 68 h 342"/>
                <a:gd name="T4" fmla="*/ 52 w 285"/>
                <a:gd name="T5" fmla="*/ 143 h 342"/>
                <a:gd name="T6" fmla="*/ 0 w 285"/>
                <a:gd name="T7" fmla="*/ 217 h 342"/>
                <a:gd name="T8" fmla="*/ 0 w 285"/>
                <a:gd name="T9" fmla="*/ 285 h 342"/>
                <a:gd name="T10" fmla="*/ 86 w 285"/>
                <a:gd name="T11" fmla="*/ 285 h 342"/>
                <a:gd name="T12" fmla="*/ 142 w 285"/>
                <a:gd name="T13" fmla="*/ 342 h 342"/>
                <a:gd name="T14" fmla="*/ 199 w 285"/>
                <a:gd name="T15" fmla="*/ 285 h 342"/>
                <a:gd name="T16" fmla="*/ 285 w 285"/>
                <a:gd name="T17" fmla="*/ 285 h 342"/>
                <a:gd name="T18" fmla="*/ 285 w 285"/>
                <a:gd name="T19" fmla="*/ 0 h 342"/>
                <a:gd name="T20" fmla="*/ 0 w 285"/>
                <a:gd name="T21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5" h="342">
                  <a:moveTo>
                    <a:pt x="0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30" y="79"/>
                    <a:pt x="52" y="108"/>
                    <a:pt x="52" y="143"/>
                  </a:cubicBezTo>
                  <a:cubicBezTo>
                    <a:pt x="52" y="177"/>
                    <a:pt x="30" y="206"/>
                    <a:pt x="0" y="217"/>
                  </a:cubicBezTo>
                  <a:cubicBezTo>
                    <a:pt x="0" y="285"/>
                    <a:pt x="0" y="285"/>
                    <a:pt x="0" y="285"/>
                  </a:cubicBezTo>
                  <a:cubicBezTo>
                    <a:pt x="86" y="285"/>
                    <a:pt x="86" y="285"/>
                    <a:pt x="86" y="285"/>
                  </a:cubicBezTo>
                  <a:cubicBezTo>
                    <a:pt x="86" y="316"/>
                    <a:pt x="111" y="342"/>
                    <a:pt x="142" y="342"/>
                  </a:cubicBezTo>
                  <a:cubicBezTo>
                    <a:pt x="173" y="342"/>
                    <a:pt x="199" y="316"/>
                    <a:pt x="199" y="285"/>
                  </a:cubicBezTo>
                  <a:cubicBezTo>
                    <a:pt x="285" y="285"/>
                    <a:pt x="285" y="285"/>
                    <a:pt x="285" y="285"/>
                  </a:cubicBezTo>
                  <a:cubicBezTo>
                    <a:pt x="285" y="0"/>
                    <a:pt x="285" y="0"/>
                    <a:pt x="2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6" name="Freeform 23" descr="e7d195523061f1c09e9d68d7cf438b91ef959ecb14fc25d26BBA7F7DBC18E55DFF4014AF651F0BF2569D4B6C1DA7F1A4683A481403BD872FC687266AD13265C1DE7C373772FD8728ABDD69ADD03BFF5BE2862BC891DBB79E20E800D2617F74A1B1C2BD36B4775443B247B420ECD0833E56641FB1FC45EF8A9F34DE2B3CCEF5430D0ECD5081AA93F6DEE27EA9C4260FE4">
              <a:extLst>
                <a:ext uri="{FF2B5EF4-FFF2-40B4-BE49-F238E27FC236}">
                  <a16:creationId xmlns:a16="http://schemas.microsoft.com/office/drawing/2014/main" id="{650EF882-C9EB-D647-36ED-20DB8116E01A}"/>
                </a:ext>
              </a:extLst>
            </p:cNvPr>
            <p:cNvSpPr/>
            <p:nvPr/>
          </p:nvSpPr>
          <p:spPr bwMode="auto">
            <a:xfrm>
              <a:off x="5823436" y="4008223"/>
              <a:ext cx="2285197" cy="1905744"/>
            </a:xfrm>
            <a:custGeom>
              <a:avLst/>
              <a:gdLst>
                <a:gd name="T0" fmla="*/ 274 w 342"/>
                <a:gd name="T1" fmla="*/ 0 h 285"/>
                <a:gd name="T2" fmla="*/ 199 w 342"/>
                <a:gd name="T3" fmla="*/ 52 h 285"/>
                <a:gd name="T4" fmla="*/ 124 w 342"/>
                <a:gd name="T5" fmla="*/ 0 h 285"/>
                <a:gd name="T6" fmla="*/ 57 w 342"/>
                <a:gd name="T7" fmla="*/ 0 h 285"/>
                <a:gd name="T8" fmla="*/ 57 w 342"/>
                <a:gd name="T9" fmla="*/ 86 h 285"/>
                <a:gd name="T10" fmla="*/ 0 w 342"/>
                <a:gd name="T11" fmla="*/ 142 h 285"/>
                <a:gd name="T12" fmla="*/ 57 w 342"/>
                <a:gd name="T13" fmla="*/ 199 h 285"/>
                <a:gd name="T14" fmla="*/ 57 w 342"/>
                <a:gd name="T15" fmla="*/ 285 h 285"/>
                <a:gd name="T16" fmla="*/ 342 w 342"/>
                <a:gd name="T17" fmla="*/ 285 h 285"/>
                <a:gd name="T18" fmla="*/ 342 w 342"/>
                <a:gd name="T19" fmla="*/ 0 h 285"/>
                <a:gd name="T20" fmla="*/ 274 w 342"/>
                <a:gd name="T21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2" h="285">
                  <a:moveTo>
                    <a:pt x="274" y="0"/>
                  </a:moveTo>
                  <a:cubicBezTo>
                    <a:pt x="263" y="30"/>
                    <a:pt x="234" y="52"/>
                    <a:pt x="199" y="52"/>
                  </a:cubicBezTo>
                  <a:cubicBezTo>
                    <a:pt x="165" y="52"/>
                    <a:pt x="136" y="30"/>
                    <a:pt x="124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25" y="86"/>
                    <a:pt x="0" y="111"/>
                    <a:pt x="0" y="142"/>
                  </a:cubicBezTo>
                  <a:cubicBezTo>
                    <a:pt x="0" y="173"/>
                    <a:pt x="25" y="199"/>
                    <a:pt x="57" y="199"/>
                  </a:cubicBezTo>
                  <a:cubicBezTo>
                    <a:pt x="57" y="285"/>
                    <a:pt x="57" y="285"/>
                    <a:pt x="57" y="285"/>
                  </a:cubicBezTo>
                  <a:cubicBezTo>
                    <a:pt x="342" y="285"/>
                    <a:pt x="342" y="285"/>
                    <a:pt x="342" y="285"/>
                  </a:cubicBezTo>
                  <a:cubicBezTo>
                    <a:pt x="342" y="0"/>
                    <a:pt x="342" y="0"/>
                    <a:pt x="342" y="0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7" name="Freeform 24" descr="e7d195523061f1c09e9d68d7cf438b91ef959ecb14fc25d26BBA7F7DBC18E55DFF4014AF651F0BF2569D4B6C1DA7F1A4683A481403BD872FC687266AD13265C1DE7C373772FD8728ABDD69ADD03BFF5BE2862BC891DBB79E20E800D2617F74A1B1C2BD36B4775443B247B420ECD0833E56641FB1FC45EF8A9F34DE2B3CCEF5430D0ECD5081AA93F6DEE27EA9C4260FE4">
              <a:extLst>
                <a:ext uri="{FF2B5EF4-FFF2-40B4-BE49-F238E27FC236}">
                  <a16:creationId xmlns:a16="http://schemas.microsoft.com/office/drawing/2014/main" id="{2C3F5487-2397-02AA-8088-DB9010ADA98A}"/>
                </a:ext>
              </a:extLst>
            </p:cNvPr>
            <p:cNvSpPr/>
            <p:nvPr/>
          </p:nvSpPr>
          <p:spPr bwMode="auto">
            <a:xfrm>
              <a:off x="4110249" y="3625940"/>
              <a:ext cx="1905744" cy="2288027"/>
            </a:xfrm>
            <a:custGeom>
              <a:avLst/>
              <a:gdLst>
                <a:gd name="T0" fmla="*/ 285 w 285"/>
                <a:gd name="T1" fmla="*/ 124 h 342"/>
                <a:gd name="T2" fmla="*/ 285 w 285"/>
                <a:gd name="T3" fmla="*/ 57 h 342"/>
                <a:gd name="T4" fmla="*/ 199 w 285"/>
                <a:gd name="T5" fmla="*/ 57 h 342"/>
                <a:gd name="T6" fmla="*/ 142 w 285"/>
                <a:gd name="T7" fmla="*/ 0 h 342"/>
                <a:gd name="T8" fmla="*/ 86 w 285"/>
                <a:gd name="T9" fmla="*/ 57 h 342"/>
                <a:gd name="T10" fmla="*/ 0 w 285"/>
                <a:gd name="T11" fmla="*/ 57 h 342"/>
                <a:gd name="T12" fmla="*/ 0 w 285"/>
                <a:gd name="T13" fmla="*/ 342 h 342"/>
                <a:gd name="T14" fmla="*/ 285 w 285"/>
                <a:gd name="T15" fmla="*/ 342 h 342"/>
                <a:gd name="T16" fmla="*/ 285 w 285"/>
                <a:gd name="T17" fmla="*/ 274 h 342"/>
                <a:gd name="T18" fmla="*/ 233 w 285"/>
                <a:gd name="T19" fmla="*/ 199 h 342"/>
                <a:gd name="T20" fmla="*/ 285 w 285"/>
                <a:gd name="T21" fmla="*/ 12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5" h="342">
                  <a:moveTo>
                    <a:pt x="285" y="124"/>
                  </a:moveTo>
                  <a:cubicBezTo>
                    <a:pt x="285" y="57"/>
                    <a:pt x="285" y="57"/>
                    <a:pt x="285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25"/>
                    <a:pt x="174" y="0"/>
                    <a:pt x="142" y="0"/>
                  </a:cubicBezTo>
                  <a:cubicBezTo>
                    <a:pt x="111" y="0"/>
                    <a:pt x="86" y="25"/>
                    <a:pt x="86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285" y="342"/>
                    <a:pt x="285" y="342"/>
                    <a:pt x="285" y="342"/>
                  </a:cubicBezTo>
                  <a:cubicBezTo>
                    <a:pt x="285" y="274"/>
                    <a:pt x="285" y="274"/>
                    <a:pt x="285" y="274"/>
                  </a:cubicBezTo>
                  <a:cubicBezTo>
                    <a:pt x="255" y="263"/>
                    <a:pt x="233" y="234"/>
                    <a:pt x="233" y="199"/>
                  </a:cubicBezTo>
                  <a:cubicBezTo>
                    <a:pt x="233" y="165"/>
                    <a:pt x="255" y="136"/>
                    <a:pt x="285" y="124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grpSp>
          <p:nvGrpSpPr>
            <p:cNvPr id="55" name="组合 54">
              <a:extLst>
                <a:ext uri="{FF2B5EF4-FFF2-40B4-BE49-F238E27FC236}">
                  <a16:creationId xmlns:a16="http://schemas.microsoft.com/office/drawing/2014/main" id="{D13CABBB-1D71-1C93-5347-7D44C05A9953}"/>
                </a:ext>
              </a:extLst>
            </p:cNvPr>
            <p:cNvGrpSpPr/>
            <p:nvPr/>
          </p:nvGrpSpPr>
          <p:grpSpPr>
            <a:xfrm>
              <a:off x="4724321" y="2151486"/>
              <a:ext cx="677600" cy="677600"/>
              <a:chOff x="6069888" y="1819965"/>
              <a:chExt cx="914400" cy="914400"/>
            </a:xfrm>
          </p:grpSpPr>
          <p:sp>
            <p:nvSpPr>
              <p:cNvPr id="56" name="椭圆 55">
                <a:extLst>
                  <a:ext uri="{FF2B5EF4-FFF2-40B4-BE49-F238E27FC236}">
                    <a16:creationId xmlns:a16="http://schemas.microsoft.com/office/drawing/2014/main" id="{4731B41D-5C57-9E47-2F60-3258257146AC}"/>
                  </a:ext>
                </a:extLst>
              </p:cNvPr>
              <p:cNvSpPr/>
              <p:nvPr/>
            </p:nvSpPr>
            <p:spPr>
              <a:xfrm>
                <a:off x="6069888" y="1819965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7" name="iconfont-11261-4305953">
                <a:extLst>
                  <a:ext uri="{FF2B5EF4-FFF2-40B4-BE49-F238E27FC236}">
                    <a16:creationId xmlns:a16="http://schemas.microsoft.com/office/drawing/2014/main" id="{D2ADFE84-67C6-AB62-EFE3-7A9673775CEC}"/>
                  </a:ext>
                </a:extLst>
              </p:cNvPr>
              <p:cNvSpPr/>
              <p:nvPr/>
            </p:nvSpPr>
            <p:spPr>
              <a:xfrm>
                <a:off x="6285916" y="2035993"/>
                <a:ext cx="482345" cy="482345"/>
              </a:xfrm>
              <a:custGeom>
                <a:avLst/>
                <a:gdLst>
                  <a:gd name="T0" fmla="*/ 6000 w 12800"/>
                  <a:gd name="T1" fmla="*/ 0 h 12800"/>
                  <a:gd name="T2" fmla="*/ 6800 w 12800"/>
                  <a:gd name="T3" fmla="*/ 0 h 12800"/>
                  <a:gd name="T4" fmla="*/ 7600 w 12800"/>
                  <a:gd name="T5" fmla="*/ 800 h 12800"/>
                  <a:gd name="T6" fmla="*/ 7600 w 12800"/>
                  <a:gd name="T7" fmla="*/ 8800 h 12800"/>
                  <a:gd name="T8" fmla="*/ 6800 w 12800"/>
                  <a:gd name="T9" fmla="*/ 9600 h 12800"/>
                  <a:gd name="T10" fmla="*/ 6000 w 12800"/>
                  <a:gd name="T11" fmla="*/ 9600 h 12800"/>
                  <a:gd name="T12" fmla="*/ 5200 w 12800"/>
                  <a:gd name="T13" fmla="*/ 8800 h 12800"/>
                  <a:gd name="T14" fmla="*/ 5200 w 12800"/>
                  <a:gd name="T15" fmla="*/ 800 h 12800"/>
                  <a:gd name="T16" fmla="*/ 6000 w 12800"/>
                  <a:gd name="T17" fmla="*/ 0 h 12800"/>
                  <a:gd name="T18" fmla="*/ 10400 w 12800"/>
                  <a:gd name="T19" fmla="*/ 2400 h 12800"/>
                  <a:gd name="T20" fmla="*/ 11200 w 12800"/>
                  <a:gd name="T21" fmla="*/ 2400 h 12800"/>
                  <a:gd name="T22" fmla="*/ 12000 w 12800"/>
                  <a:gd name="T23" fmla="*/ 3200 h 12800"/>
                  <a:gd name="T24" fmla="*/ 12000 w 12800"/>
                  <a:gd name="T25" fmla="*/ 8800 h 12800"/>
                  <a:gd name="T26" fmla="*/ 11200 w 12800"/>
                  <a:gd name="T27" fmla="*/ 9600 h 12800"/>
                  <a:gd name="T28" fmla="*/ 10400 w 12800"/>
                  <a:gd name="T29" fmla="*/ 9600 h 12800"/>
                  <a:gd name="T30" fmla="*/ 9600 w 12800"/>
                  <a:gd name="T31" fmla="*/ 8800 h 12800"/>
                  <a:gd name="T32" fmla="*/ 9600 w 12800"/>
                  <a:gd name="T33" fmla="*/ 3200 h 12800"/>
                  <a:gd name="T34" fmla="*/ 10400 w 12800"/>
                  <a:gd name="T35" fmla="*/ 2400 h 12800"/>
                  <a:gd name="T36" fmla="*/ 1600 w 12800"/>
                  <a:gd name="T37" fmla="*/ 4000 h 12800"/>
                  <a:gd name="T38" fmla="*/ 2400 w 12800"/>
                  <a:gd name="T39" fmla="*/ 4000 h 12800"/>
                  <a:gd name="T40" fmla="*/ 3200 w 12800"/>
                  <a:gd name="T41" fmla="*/ 4800 h 12800"/>
                  <a:gd name="T42" fmla="*/ 3200 w 12800"/>
                  <a:gd name="T43" fmla="*/ 8800 h 12800"/>
                  <a:gd name="T44" fmla="*/ 2400 w 12800"/>
                  <a:gd name="T45" fmla="*/ 9600 h 12800"/>
                  <a:gd name="T46" fmla="*/ 1600 w 12800"/>
                  <a:gd name="T47" fmla="*/ 9600 h 12800"/>
                  <a:gd name="T48" fmla="*/ 800 w 12800"/>
                  <a:gd name="T49" fmla="*/ 8800 h 12800"/>
                  <a:gd name="T50" fmla="*/ 800 w 12800"/>
                  <a:gd name="T51" fmla="*/ 4800 h 12800"/>
                  <a:gd name="T52" fmla="*/ 1600 w 12800"/>
                  <a:gd name="T53" fmla="*/ 4000 h 12800"/>
                  <a:gd name="T54" fmla="*/ 0 w 12800"/>
                  <a:gd name="T55" fmla="*/ 11200 h 12800"/>
                  <a:gd name="T56" fmla="*/ 12800 w 12800"/>
                  <a:gd name="T57" fmla="*/ 11200 h 12800"/>
                  <a:gd name="T58" fmla="*/ 12800 w 12800"/>
                  <a:gd name="T59" fmla="*/ 12800 h 12800"/>
                  <a:gd name="T60" fmla="*/ 0 w 12800"/>
                  <a:gd name="T61" fmla="*/ 12800 h 12800"/>
                  <a:gd name="T62" fmla="*/ 0 w 12800"/>
                  <a:gd name="T63" fmla="*/ 11200 h 128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800" h="12800">
                    <a:moveTo>
                      <a:pt x="6000" y="0"/>
                    </a:moveTo>
                    <a:lnTo>
                      <a:pt x="6800" y="0"/>
                    </a:lnTo>
                    <a:cubicBezTo>
                      <a:pt x="7242" y="0"/>
                      <a:pt x="7600" y="358"/>
                      <a:pt x="7600" y="800"/>
                    </a:cubicBezTo>
                    <a:lnTo>
                      <a:pt x="7600" y="8800"/>
                    </a:lnTo>
                    <a:cubicBezTo>
                      <a:pt x="7600" y="9242"/>
                      <a:pt x="7242" y="9600"/>
                      <a:pt x="6800" y="9600"/>
                    </a:cubicBezTo>
                    <a:lnTo>
                      <a:pt x="6000" y="9600"/>
                    </a:lnTo>
                    <a:cubicBezTo>
                      <a:pt x="5558" y="9600"/>
                      <a:pt x="5200" y="9242"/>
                      <a:pt x="5200" y="8800"/>
                    </a:cubicBezTo>
                    <a:lnTo>
                      <a:pt x="5200" y="800"/>
                    </a:lnTo>
                    <a:cubicBezTo>
                      <a:pt x="5200" y="358"/>
                      <a:pt x="5558" y="0"/>
                      <a:pt x="6000" y="0"/>
                    </a:cubicBezTo>
                    <a:close/>
                    <a:moveTo>
                      <a:pt x="10400" y="2400"/>
                    </a:moveTo>
                    <a:lnTo>
                      <a:pt x="11200" y="2400"/>
                    </a:lnTo>
                    <a:cubicBezTo>
                      <a:pt x="11642" y="2400"/>
                      <a:pt x="12000" y="2758"/>
                      <a:pt x="12000" y="3200"/>
                    </a:cubicBezTo>
                    <a:lnTo>
                      <a:pt x="12000" y="8800"/>
                    </a:lnTo>
                    <a:cubicBezTo>
                      <a:pt x="12000" y="9242"/>
                      <a:pt x="11642" y="9600"/>
                      <a:pt x="11200" y="9600"/>
                    </a:cubicBezTo>
                    <a:lnTo>
                      <a:pt x="10400" y="9600"/>
                    </a:lnTo>
                    <a:cubicBezTo>
                      <a:pt x="9958" y="9600"/>
                      <a:pt x="9600" y="9242"/>
                      <a:pt x="9600" y="8800"/>
                    </a:cubicBezTo>
                    <a:lnTo>
                      <a:pt x="9600" y="3200"/>
                    </a:lnTo>
                    <a:cubicBezTo>
                      <a:pt x="9600" y="2758"/>
                      <a:pt x="9958" y="2400"/>
                      <a:pt x="10400" y="2400"/>
                    </a:cubicBezTo>
                    <a:close/>
                    <a:moveTo>
                      <a:pt x="1600" y="4000"/>
                    </a:moveTo>
                    <a:lnTo>
                      <a:pt x="2400" y="4000"/>
                    </a:lnTo>
                    <a:cubicBezTo>
                      <a:pt x="2842" y="4000"/>
                      <a:pt x="3200" y="4358"/>
                      <a:pt x="3200" y="4800"/>
                    </a:cubicBezTo>
                    <a:lnTo>
                      <a:pt x="3200" y="8800"/>
                    </a:lnTo>
                    <a:cubicBezTo>
                      <a:pt x="3200" y="9242"/>
                      <a:pt x="2842" y="9600"/>
                      <a:pt x="2400" y="9600"/>
                    </a:cubicBezTo>
                    <a:lnTo>
                      <a:pt x="1600" y="9600"/>
                    </a:lnTo>
                    <a:cubicBezTo>
                      <a:pt x="1158" y="9600"/>
                      <a:pt x="800" y="9242"/>
                      <a:pt x="800" y="8800"/>
                    </a:cubicBezTo>
                    <a:lnTo>
                      <a:pt x="800" y="4800"/>
                    </a:lnTo>
                    <a:cubicBezTo>
                      <a:pt x="800" y="4358"/>
                      <a:pt x="1158" y="4000"/>
                      <a:pt x="1600" y="4000"/>
                    </a:cubicBezTo>
                    <a:close/>
                    <a:moveTo>
                      <a:pt x="0" y="11200"/>
                    </a:moveTo>
                    <a:lnTo>
                      <a:pt x="12800" y="11200"/>
                    </a:lnTo>
                    <a:lnTo>
                      <a:pt x="12800" y="12800"/>
                    </a:lnTo>
                    <a:lnTo>
                      <a:pt x="0" y="12800"/>
                    </a:lnTo>
                    <a:lnTo>
                      <a:pt x="0" y="112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+mn-ea"/>
                  <a:sym typeface="+mn-lt"/>
                </a:endParaRPr>
              </a:p>
            </p:txBody>
          </p:sp>
        </p:grpSp>
        <p:sp>
          <p:nvSpPr>
            <p:cNvPr id="59" name="椭圆 58">
              <a:extLst>
                <a:ext uri="{FF2B5EF4-FFF2-40B4-BE49-F238E27FC236}">
                  <a16:creationId xmlns:a16="http://schemas.microsoft.com/office/drawing/2014/main" id="{10E9B813-096C-86CE-F86C-8670EAC7303F}"/>
                </a:ext>
              </a:extLst>
            </p:cNvPr>
            <p:cNvSpPr/>
            <p:nvPr/>
          </p:nvSpPr>
          <p:spPr>
            <a:xfrm>
              <a:off x="6910407" y="2151486"/>
              <a:ext cx="677600" cy="6776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iconfont-11261-4305953">
              <a:extLst>
                <a:ext uri="{FF2B5EF4-FFF2-40B4-BE49-F238E27FC236}">
                  <a16:creationId xmlns:a16="http://schemas.microsoft.com/office/drawing/2014/main" id="{3153D1FD-20A1-3C3C-A4AD-4A0C0CF37B50}"/>
                </a:ext>
              </a:extLst>
            </p:cNvPr>
            <p:cNvSpPr/>
            <p:nvPr/>
          </p:nvSpPr>
          <p:spPr>
            <a:xfrm>
              <a:off x="7070491" y="2311570"/>
              <a:ext cx="357432" cy="357432"/>
            </a:xfrm>
            <a:custGeom>
              <a:avLst/>
              <a:gdLst>
                <a:gd name="T0" fmla="*/ 6024 w 12851"/>
                <a:gd name="T1" fmla="*/ 1241 h 12851"/>
                <a:gd name="T2" fmla="*/ 864 w 12851"/>
                <a:gd name="T3" fmla="*/ 4689 h 12851"/>
                <a:gd name="T4" fmla="*/ 2075 w 12851"/>
                <a:gd name="T5" fmla="*/ 10776 h 12851"/>
                <a:gd name="T6" fmla="*/ 8162 w 12851"/>
                <a:gd name="T7" fmla="*/ 11987 h 12851"/>
                <a:gd name="T8" fmla="*/ 11610 w 12851"/>
                <a:gd name="T9" fmla="*/ 6827 h 12851"/>
                <a:gd name="T10" fmla="*/ 6024 w 12851"/>
                <a:gd name="T11" fmla="*/ 6827 h 12851"/>
                <a:gd name="T12" fmla="*/ 6024 w 12851"/>
                <a:gd name="T13" fmla="*/ 1241 h 12851"/>
                <a:gd name="T14" fmla="*/ 7266 w 12851"/>
                <a:gd name="T15" fmla="*/ 0 h 12851"/>
                <a:gd name="T16" fmla="*/ 11215 w 12851"/>
                <a:gd name="T17" fmla="*/ 1636 h 12851"/>
                <a:gd name="T18" fmla="*/ 12851 w 12851"/>
                <a:gd name="T19" fmla="*/ 5585 h 12851"/>
                <a:gd name="T20" fmla="*/ 7266 w 12851"/>
                <a:gd name="T21" fmla="*/ 5585 h 12851"/>
                <a:gd name="T22" fmla="*/ 7266 w 12851"/>
                <a:gd name="T23" fmla="*/ 0 h 12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51" h="12851">
                  <a:moveTo>
                    <a:pt x="6024" y="1241"/>
                  </a:moveTo>
                  <a:cubicBezTo>
                    <a:pt x="3765" y="1241"/>
                    <a:pt x="1729" y="2602"/>
                    <a:pt x="864" y="4689"/>
                  </a:cubicBezTo>
                  <a:cubicBezTo>
                    <a:pt x="0" y="6776"/>
                    <a:pt x="478" y="9178"/>
                    <a:pt x="2075" y="10776"/>
                  </a:cubicBezTo>
                  <a:cubicBezTo>
                    <a:pt x="3673" y="12373"/>
                    <a:pt x="6075" y="12851"/>
                    <a:pt x="8162" y="11987"/>
                  </a:cubicBezTo>
                  <a:cubicBezTo>
                    <a:pt x="10249" y="11122"/>
                    <a:pt x="11610" y="9086"/>
                    <a:pt x="11610" y="6827"/>
                  </a:cubicBezTo>
                  <a:lnTo>
                    <a:pt x="6024" y="6827"/>
                  </a:lnTo>
                  <a:lnTo>
                    <a:pt x="6024" y="1241"/>
                  </a:lnTo>
                  <a:close/>
                  <a:moveTo>
                    <a:pt x="7266" y="0"/>
                  </a:moveTo>
                  <a:cubicBezTo>
                    <a:pt x="8747" y="0"/>
                    <a:pt x="10168" y="588"/>
                    <a:pt x="11215" y="1636"/>
                  </a:cubicBezTo>
                  <a:cubicBezTo>
                    <a:pt x="12263" y="2683"/>
                    <a:pt x="12851" y="4104"/>
                    <a:pt x="12851" y="5585"/>
                  </a:cubicBezTo>
                  <a:lnTo>
                    <a:pt x="7266" y="5585"/>
                  </a:lnTo>
                  <a:lnTo>
                    <a:pt x="7266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cs typeface="+mn-ea"/>
                <a:sym typeface="+mn-lt"/>
              </a:endParaRPr>
            </a:p>
          </p:txBody>
        </p:sp>
        <p:sp>
          <p:nvSpPr>
            <p:cNvPr id="62" name="椭圆 61">
              <a:extLst>
                <a:ext uri="{FF2B5EF4-FFF2-40B4-BE49-F238E27FC236}">
                  <a16:creationId xmlns:a16="http://schemas.microsoft.com/office/drawing/2014/main" id="{78BD1949-ADEC-7D32-50B8-9762D4EF7D45}"/>
                </a:ext>
              </a:extLst>
            </p:cNvPr>
            <p:cNvSpPr/>
            <p:nvPr/>
          </p:nvSpPr>
          <p:spPr>
            <a:xfrm>
              <a:off x="4724321" y="4528848"/>
              <a:ext cx="677600" cy="6776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" name="iconfont-11261-4305953">
              <a:extLst>
                <a:ext uri="{FF2B5EF4-FFF2-40B4-BE49-F238E27FC236}">
                  <a16:creationId xmlns:a16="http://schemas.microsoft.com/office/drawing/2014/main" id="{22A53B27-577F-7BB8-E6DC-F1D771CAB989}"/>
                </a:ext>
              </a:extLst>
            </p:cNvPr>
            <p:cNvSpPr/>
            <p:nvPr/>
          </p:nvSpPr>
          <p:spPr>
            <a:xfrm>
              <a:off x="4929077" y="4688933"/>
              <a:ext cx="268088" cy="357432"/>
            </a:xfrm>
            <a:custGeom>
              <a:avLst/>
              <a:gdLst>
                <a:gd name="T0" fmla="*/ 4800 w 9600"/>
                <a:gd name="T1" fmla="*/ 12800 h 12800"/>
                <a:gd name="T2" fmla="*/ 0 w 9600"/>
                <a:gd name="T3" fmla="*/ 10400 h 12800"/>
                <a:gd name="T4" fmla="*/ 0 w 9600"/>
                <a:gd name="T5" fmla="*/ 9050 h 12800"/>
                <a:gd name="T6" fmla="*/ 4800 w 9600"/>
                <a:gd name="T7" fmla="*/ 11200 h 12800"/>
                <a:gd name="T8" fmla="*/ 9600 w 9600"/>
                <a:gd name="T9" fmla="*/ 9050 h 12800"/>
                <a:gd name="T10" fmla="*/ 9600 w 9600"/>
                <a:gd name="T11" fmla="*/ 10400 h 12800"/>
                <a:gd name="T12" fmla="*/ 4800 w 9600"/>
                <a:gd name="T13" fmla="*/ 12800 h 12800"/>
                <a:gd name="T14" fmla="*/ 4800 w 9600"/>
                <a:gd name="T15" fmla="*/ 10400 h 12800"/>
                <a:gd name="T16" fmla="*/ 0 w 9600"/>
                <a:gd name="T17" fmla="*/ 8000 h 12800"/>
                <a:gd name="T18" fmla="*/ 0 w 9600"/>
                <a:gd name="T19" fmla="*/ 6650 h 12800"/>
                <a:gd name="T20" fmla="*/ 4800 w 9600"/>
                <a:gd name="T21" fmla="*/ 8800 h 12800"/>
                <a:gd name="T22" fmla="*/ 9600 w 9600"/>
                <a:gd name="T23" fmla="*/ 6650 h 12800"/>
                <a:gd name="T24" fmla="*/ 9600 w 9600"/>
                <a:gd name="T25" fmla="*/ 8000 h 12800"/>
                <a:gd name="T26" fmla="*/ 4800 w 9600"/>
                <a:gd name="T27" fmla="*/ 10400 h 12800"/>
                <a:gd name="T28" fmla="*/ 4800 w 9600"/>
                <a:gd name="T29" fmla="*/ 8000 h 12800"/>
                <a:gd name="T30" fmla="*/ 0 w 9600"/>
                <a:gd name="T31" fmla="*/ 5600 h 12800"/>
                <a:gd name="T32" fmla="*/ 0 w 9600"/>
                <a:gd name="T33" fmla="*/ 4250 h 12800"/>
                <a:gd name="T34" fmla="*/ 4800 w 9600"/>
                <a:gd name="T35" fmla="*/ 6400 h 12800"/>
                <a:gd name="T36" fmla="*/ 9600 w 9600"/>
                <a:gd name="T37" fmla="*/ 4250 h 12800"/>
                <a:gd name="T38" fmla="*/ 9600 w 9600"/>
                <a:gd name="T39" fmla="*/ 5600 h 12800"/>
                <a:gd name="T40" fmla="*/ 4800 w 9600"/>
                <a:gd name="T41" fmla="*/ 8000 h 12800"/>
                <a:gd name="T42" fmla="*/ 4800 w 9600"/>
                <a:gd name="T43" fmla="*/ 5600 h 12800"/>
                <a:gd name="T44" fmla="*/ 0 w 9600"/>
                <a:gd name="T45" fmla="*/ 3200 h 12800"/>
                <a:gd name="T46" fmla="*/ 0 w 9600"/>
                <a:gd name="T47" fmla="*/ 2400 h 12800"/>
                <a:gd name="T48" fmla="*/ 4800 w 9600"/>
                <a:gd name="T49" fmla="*/ 0 h 12800"/>
                <a:gd name="T50" fmla="*/ 9600 w 9600"/>
                <a:gd name="T51" fmla="*/ 2400 h 12800"/>
                <a:gd name="T52" fmla="*/ 9600 w 9600"/>
                <a:gd name="T53" fmla="*/ 3200 h 12800"/>
                <a:gd name="T54" fmla="*/ 4800 w 9600"/>
                <a:gd name="T55" fmla="*/ 5600 h 12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00" h="12800">
                  <a:moveTo>
                    <a:pt x="4800" y="12800"/>
                  </a:moveTo>
                  <a:cubicBezTo>
                    <a:pt x="2150" y="12800"/>
                    <a:pt x="0" y="11726"/>
                    <a:pt x="0" y="10400"/>
                  </a:cubicBezTo>
                  <a:lnTo>
                    <a:pt x="0" y="9050"/>
                  </a:lnTo>
                  <a:cubicBezTo>
                    <a:pt x="0" y="10376"/>
                    <a:pt x="2150" y="11200"/>
                    <a:pt x="4800" y="11200"/>
                  </a:cubicBezTo>
                  <a:cubicBezTo>
                    <a:pt x="7450" y="11200"/>
                    <a:pt x="9600" y="10376"/>
                    <a:pt x="9600" y="9050"/>
                  </a:cubicBezTo>
                  <a:lnTo>
                    <a:pt x="9600" y="10400"/>
                  </a:lnTo>
                  <a:cubicBezTo>
                    <a:pt x="9600" y="11726"/>
                    <a:pt x="7450" y="12800"/>
                    <a:pt x="4800" y="12800"/>
                  </a:cubicBezTo>
                  <a:close/>
                  <a:moveTo>
                    <a:pt x="4800" y="10400"/>
                  </a:moveTo>
                  <a:cubicBezTo>
                    <a:pt x="2150" y="10400"/>
                    <a:pt x="0" y="9326"/>
                    <a:pt x="0" y="8000"/>
                  </a:cubicBezTo>
                  <a:lnTo>
                    <a:pt x="0" y="6650"/>
                  </a:lnTo>
                  <a:cubicBezTo>
                    <a:pt x="0" y="7976"/>
                    <a:pt x="2150" y="8800"/>
                    <a:pt x="4800" y="8800"/>
                  </a:cubicBezTo>
                  <a:cubicBezTo>
                    <a:pt x="7450" y="8800"/>
                    <a:pt x="9600" y="7976"/>
                    <a:pt x="9600" y="6650"/>
                  </a:cubicBezTo>
                  <a:lnTo>
                    <a:pt x="9600" y="8000"/>
                  </a:lnTo>
                  <a:cubicBezTo>
                    <a:pt x="9600" y="9326"/>
                    <a:pt x="7450" y="10400"/>
                    <a:pt x="4800" y="10400"/>
                  </a:cubicBezTo>
                  <a:close/>
                  <a:moveTo>
                    <a:pt x="4800" y="8000"/>
                  </a:moveTo>
                  <a:cubicBezTo>
                    <a:pt x="2150" y="8000"/>
                    <a:pt x="0" y="6926"/>
                    <a:pt x="0" y="5600"/>
                  </a:cubicBezTo>
                  <a:lnTo>
                    <a:pt x="0" y="4250"/>
                  </a:lnTo>
                  <a:cubicBezTo>
                    <a:pt x="0" y="5576"/>
                    <a:pt x="2150" y="6400"/>
                    <a:pt x="4800" y="6400"/>
                  </a:cubicBezTo>
                  <a:cubicBezTo>
                    <a:pt x="7450" y="6400"/>
                    <a:pt x="9600" y="5576"/>
                    <a:pt x="9600" y="4250"/>
                  </a:cubicBezTo>
                  <a:lnTo>
                    <a:pt x="9600" y="5600"/>
                  </a:lnTo>
                  <a:cubicBezTo>
                    <a:pt x="9600" y="6926"/>
                    <a:pt x="7450" y="8000"/>
                    <a:pt x="4800" y="8000"/>
                  </a:cubicBezTo>
                  <a:close/>
                  <a:moveTo>
                    <a:pt x="4800" y="5600"/>
                  </a:moveTo>
                  <a:cubicBezTo>
                    <a:pt x="2150" y="5600"/>
                    <a:pt x="0" y="4526"/>
                    <a:pt x="0" y="3200"/>
                  </a:cubicBezTo>
                  <a:lnTo>
                    <a:pt x="0" y="2400"/>
                  </a:lnTo>
                  <a:cubicBezTo>
                    <a:pt x="0" y="1074"/>
                    <a:pt x="2150" y="0"/>
                    <a:pt x="4800" y="0"/>
                  </a:cubicBezTo>
                  <a:cubicBezTo>
                    <a:pt x="7450" y="0"/>
                    <a:pt x="9600" y="1074"/>
                    <a:pt x="9600" y="2400"/>
                  </a:cubicBezTo>
                  <a:lnTo>
                    <a:pt x="9600" y="3200"/>
                  </a:lnTo>
                  <a:cubicBezTo>
                    <a:pt x="9600" y="4526"/>
                    <a:pt x="7450" y="5600"/>
                    <a:pt x="4800" y="560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cs typeface="+mn-ea"/>
                <a:sym typeface="+mn-lt"/>
              </a:endParaRPr>
            </a:p>
          </p:txBody>
        </p:sp>
        <p:sp>
          <p:nvSpPr>
            <p:cNvPr id="65" name="椭圆 64">
              <a:extLst>
                <a:ext uri="{FF2B5EF4-FFF2-40B4-BE49-F238E27FC236}">
                  <a16:creationId xmlns:a16="http://schemas.microsoft.com/office/drawing/2014/main" id="{400C5B31-8870-81A3-AFAC-3065D9413AF2}"/>
                </a:ext>
              </a:extLst>
            </p:cNvPr>
            <p:cNvSpPr/>
            <p:nvPr/>
          </p:nvSpPr>
          <p:spPr>
            <a:xfrm>
              <a:off x="6910407" y="4528848"/>
              <a:ext cx="677600" cy="6776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iconfont-11261-4305953">
              <a:extLst>
                <a:ext uri="{FF2B5EF4-FFF2-40B4-BE49-F238E27FC236}">
                  <a16:creationId xmlns:a16="http://schemas.microsoft.com/office/drawing/2014/main" id="{004B2399-012A-8E78-7A95-034143CED6A8}"/>
                </a:ext>
              </a:extLst>
            </p:cNvPr>
            <p:cNvSpPr/>
            <p:nvPr/>
          </p:nvSpPr>
          <p:spPr>
            <a:xfrm>
              <a:off x="7070491" y="4688969"/>
              <a:ext cx="357432" cy="357359"/>
            </a:xfrm>
            <a:custGeom>
              <a:avLst/>
              <a:gdLst>
                <a:gd name="T0" fmla="*/ 640 w 10240"/>
                <a:gd name="T1" fmla="*/ 9600 h 10240"/>
                <a:gd name="T2" fmla="*/ 640 w 10240"/>
                <a:gd name="T3" fmla="*/ 0 h 10240"/>
                <a:gd name="T4" fmla="*/ 0 w 10240"/>
                <a:gd name="T5" fmla="*/ 0 h 10240"/>
                <a:gd name="T6" fmla="*/ 0 w 10240"/>
                <a:gd name="T7" fmla="*/ 10240 h 10240"/>
                <a:gd name="T8" fmla="*/ 10240 w 10240"/>
                <a:gd name="T9" fmla="*/ 10240 h 10240"/>
                <a:gd name="T10" fmla="*/ 10240 w 10240"/>
                <a:gd name="T11" fmla="*/ 9600 h 10240"/>
                <a:gd name="T12" fmla="*/ 640 w 10240"/>
                <a:gd name="T13" fmla="*/ 9600 h 10240"/>
                <a:gd name="T14" fmla="*/ 9573 w 10240"/>
                <a:gd name="T15" fmla="*/ 1570 h 10240"/>
                <a:gd name="T16" fmla="*/ 6359 w 10240"/>
                <a:gd name="T17" fmla="*/ 1570 h 10240"/>
                <a:gd name="T18" fmla="*/ 7562 w 10240"/>
                <a:gd name="T19" fmla="*/ 2773 h 10240"/>
                <a:gd name="T20" fmla="*/ 6175 w 10240"/>
                <a:gd name="T21" fmla="*/ 4159 h 10240"/>
                <a:gd name="T22" fmla="*/ 4214 w 10240"/>
                <a:gd name="T23" fmla="*/ 2198 h 10240"/>
                <a:gd name="T24" fmla="*/ 4214 w 10240"/>
                <a:gd name="T25" fmla="*/ 2198 h 10240"/>
                <a:gd name="T26" fmla="*/ 4203 w 10240"/>
                <a:gd name="T27" fmla="*/ 2191 h 10240"/>
                <a:gd name="T28" fmla="*/ 4063 w 10240"/>
                <a:gd name="T29" fmla="*/ 2136 h 10240"/>
                <a:gd name="T30" fmla="*/ 3912 w 10240"/>
                <a:gd name="T31" fmla="*/ 2198 h 10240"/>
                <a:gd name="T32" fmla="*/ 1197 w 10240"/>
                <a:gd name="T33" fmla="*/ 4913 h 10240"/>
                <a:gd name="T34" fmla="*/ 1197 w 10240"/>
                <a:gd name="T35" fmla="*/ 5215 h 10240"/>
                <a:gd name="T36" fmla="*/ 1801 w 10240"/>
                <a:gd name="T37" fmla="*/ 5819 h 10240"/>
                <a:gd name="T38" fmla="*/ 2102 w 10240"/>
                <a:gd name="T39" fmla="*/ 5819 h 10240"/>
                <a:gd name="T40" fmla="*/ 4063 w 10240"/>
                <a:gd name="T41" fmla="*/ 3857 h 10240"/>
                <a:gd name="T42" fmla="*/ 6024 w 10240"/>
                <a:gd name="T43" fmla="*/ 5819 h 10240"/>
                <a:gd name="T44" fmla="*/ 6095 w 10240"/>
                <a:gd name="T45" fmla="*/ 5865 h 10240"/>
                <a:gd name="T46" fmla="*/ 6326 w 10240"/>
                <a:gd name="T47" fmla="*/ 5819 h 10240"/>
                <a:gd name="T48" fmla="*/ 6929 w 10240"/>
                <a:gd name="T49" fmla="*/ 5215 h 10240"/>
                <a:gd name="T50" fmla="*/ 8467 w 10240"/>
                <a:gd name="T51" fmla="*/ 3678 h 10240"/>
                <a:gd name="T52" fmla="*/ 9573 w 10240"/>
                <a:gd name="T53" fmla="*/ 4784 h 10240"/>
                <a:gd name="T54" fmla="*/ 9573 w 10240"/>
                <a:gd name="T55" fmla="*/ 1570 h 10240"/>
                <a:gd name="T56" fmla="*/ 2515 w 10240"/>
                <a:gd name="T57" fmla="*/ 9204 h 10240"/>
                <a:gd name="T58" fmla="*/ 2515 w 10240"/>
                <a:gd name="T59" fmla="*/ 6045 h 10240"/>
                <a:gd name="T60" fmla="*/ 2102 w 10240"/>
                <a:gd name="T61" fmla="*/ 6459 h 10240"/>
                <a:gd name="T62" fmla="*/ 1801 w 10240"/>
                <a:gd name="T63" fmla="*/ 6459 h 10240"/>
                <a:gd name="T64" fmla="*/ 1449 w 10240"/>
                <a:gd name="T65" fmla="*/ 6107 h 10240"/>
                <a:gd name="T66" fmla="*/ 1449 w 10240"/>
                <a:gd name="T67" fmla="*/ 9204 h 10240"/>
                <a:gd name="T68" fmla="*/ 2515 w 10240"/>
                <a:gd name="T69" fmla="*/ 9204 h 10240"/>
                <a:gd name="T70" fmla="*/ 4280 w 10240"/>
                <a:gd name="T71" fmla="*/ 9204 h 10240"/>
                <a:gd name="T72" fmla="*/ 4280 w 10240"/>
                <a:gd name="T73" fmla="*/ 4714 h 10240"/>
                <a:gd name="T74" fmla="*/ 4064 w 10240"/>
                <a:gd name="T75" fmla="*/ 4497 h 10240"/>
                <a:gd name="T76" fmla="*/ 3213 w 10240"/>
                <a:gd name="T77" fmla="*/ 5348 h 10240"/>
                <a:gd name="T78" fmla="*/ 3213 w 10240"/>
                <a:gd name="T79" fmla="*/ 9204 h 10240"/>
                <a:gd name="T80" fmla="*/ 4280 w 10240"/>
                <a:gd name="T81" fmla="*/ 9204 h 10240"/>
                <a:gd name="T82" fmla="*/ 6044 w 10240"/>
                <a:gd name="T83" fmla="*/ 9204 h 10240"/>
                <a:gd name="T84" fmla="*/ 6044 w 10240"/>
                <a:gd name="T85" fmla="*/ 6472 h 10240"/>
                <a:gd name="T86" fmla="*/ 6025 w 10240"/>
                <a:gd name="T87" fmla="*/ 6459 h 10240"/>
                <a:gd name="T88" fmla="*/ 4978 w 10240"/>
                <a:gd name="T89" fmla="*/ 5412 h 10240"/>
                <a:gd name="T90" fmla="*/ 4978 w 10240"/>
                <a:gd name="T91" fmla="*/ 9204 h 10240"/>
                <a:gd name="T92" fmla="*/ 6044 w 10240"/>
                <a:gd name="T93" fmla="*/ 9204 h 10240"/>
                <a:gd name="T94" fmla="*/ 7809 w 10240"/>
                <a:gd name="T95" fmla="*/ 9204 h 10240"/>
                <a:gd name="T96" fmla="*/ 7809 w 10240"/>
                <a:gd name="T97" fmla="*/ 4976 h 10240"/>
                <a:gd name="T98" fmla="*/ 6929 w 10240"/>
                <a:gd name="T99" fmla="*/ 5855 h 10240"/>
                <a:gd name="T100" fmla="*/ 6742 w 10240"/>
                <a:gd name="T101" fmla="*/ 6043 h 10240"/>
                <a:gd name="T102" fmla="*/ 6742 w 10240"/>
                <a:gd name="T103" fmla="*/ 9204 h 10240"/>
                <a:gd name="T104" fmla="*/ 7809 w 10240"/>
                <a:gd name="T105" fmla="*/ 9204 h 10240"/>
                <a:gd name="T106" fmla="*/ 9573 w 10240"/>
                <a:gd name="T107" fmla="*/ 9204 h 10240"/>
                <a:gd name="T108" fmla="*/ 9573 w 10240"/>
                <a:gd name="T109" fmla="*/ 5424 h 10240"/>
                <a:gd name="T110" fmla="*/ 8506 w 10240"/>
                <a:gd name="T111" fmla="*/ 4357 h 10240"/>
                <a:gd name="T112" fmla="*/ 8506 w 10240"/>
                <a:gd name="T113" fmla="*/ 9204 h 10240"/>
                <a:gd name="T114" fmla="*/ 9573 w 10240"/>
                <a:gd name="T115" fmla="*/ 9204 h 10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240" h="10240">
                  <a:moveTo>
                    <a:pt x="640" y="9600"/>
                  </a:moveTo>
                  <a:lnTo>
                    <a:pt x="640" y="0"/>
                  </a:lnTo>
                  <a:lnTo>
                    <a:pt x="0" y="0"/>
                  </a:lnTo>
                  <a:lnTo>
                    <a:pt x="0" y="10240"/>
                  </a:lnTo>
                  <a:lnTo>
                    <a:pt x="10240" y="10240"/>
                  </a:lnTo>
                  <a:lnTo>
                    <a:pt x="10240" y="9600"/>
                  </a:lnTo>
                  <a:lnTo>
                    <a:pt x="640" y="9600"/>
                  </a:lnTo>
                  <a:close/>
                  <a:moveTo>
                    <a:pt x="9573" y="1570"/>
                  </a:moveTo>
                  <a:lnTo>
                    <a:pt x="6359" y="1570"/>
                  </a:lnTo>
                  <a:lnTo>
                    <a:pt x="7562" y="2773"/>
                  </a:lnTo>
                  <a:lnTo>
                    <a:pt x="6175" y="4159"/>
                  </a:lnTo>
                  <a:lnTo>
                    <a:pt x="4214" y="2198"/>
                  </a:lnTo>
                  <a:lnTo>
                    <a:pt x="4214" y="2198"/>
                  </a:lnTo>
                  <a:cubicBezTo>
                    <a:pt x="4211" y="2195"/>
                    <a:pt x="4206" y="2194"/>
                    <a:pt x="4203" y="2191"/>
                  </a:cubicBezTo>
                  <a:cubicBezTo>
                    <a:pt x="4163" y="2156"/>
                    <a:pt x="4113" y="2136"/>
                    <a:pt x="4063" y="2136"/>
                  </a:cubicBezTo>
                  <a:cubicBezTo>
                    <a:pt x="4009" y="2136"/>
                    <a:pt x="3954" y="2157"/>
                    <a:pt x="3912" y="2198"/>
                  </a:cubicBezTo>
                  <a:lnTo>
                    <a:pt x="1197" y="4913"/>
                  </a:lnTo>
                  <a:cubicBezTo>
                    <a:pt x="1114" y="4997"/>
                    <a:pt x="1114" y="5132"/>
                    <a:pt x="1197" y="5215"/>
                  </a:cubicBezTo>
                  <a:lnTo>
                    <a:pt x="1801" y="5819"/>
                  </a:lnTo>
                  <a:cubicBezTo>
                    <a:pt x="1884" y="5902"/>
                    <a:pt x="2019" y="5902"/>
                    <a:pt x="2102" y="5819"/>
                  </a:cubicBezTo>
                  <a:lnTo>
                    <a:pt x="4063" y="3857"/>
                  </a:lnTo>
                  <a:lnTo>
                    <a:pt x="6024" y="5819"/>
                  </a:lnTo>
                  <a:cubicBezTo>
                    <a:pt x="6045" y="5840"/>
                    <a:pt x="6069" y="5855"/>
                    <a:pt x="6095" y="5865"/>
                  </a:cubicBezTo>
                  <a:cubicBezTo>
                    <a:pt x="6172" y="5897"/>
                    <a:pt x="6264" y="5881"/>
                    <a:pt x="6326" y="5819"/>
                  </a:cubicBezTo>
                  <a:lnTo>
                    <a:pt x="6929" y="5215"/>
                  </a:lnTo>
                  <a:lnTo>
                    <a:pt x="8467" y="3678"/>
                  </a:lnTo>
                  <a:lnTo>
                    <a:pt x="9573" y="4784"/>
                  </a:lnTo>
                  <a:lnTo>
                    <a:pt x="9573" y="1570"/>
                  </a:lnTo>
                  <a:close/>
                  <a:moveTo>
                    <a:pt x="2515" y="9204"/>
                  </a:moveTo>
                  <a:lnTo>
                    <a:pt x="2515" y="6045"/>
                  </a:lnTo>
                  <a:lnTo>
                    <a:pt x="2102" y="6459"/>
                  </a:lnTo>
                  <a:cubicBezTo>
                    <a:pt x="2019" y="6542"/>
                    <a:pt x="1884" y="6542"/>
                    <a:pt x="1801" y="6459"/>
                  </a:cubicBezTo>
                  <a:lnTo>
                    <a:pt x="1449" y="6107"/>
                  </a:lnTo>
                  <a:lnTo>
                    <a:pt x="1449" y="9204"/>
                  </a:lnTo>
                  <a:lnTo>
                    <a:pt x="2515" y="9204"/>
                  </a:lnTo>
                  <a:close/>
                  <a:moveTo>
                    <a:pt x="4280" y="9204"/>
                  </a:moveTo>
                  <a:lnTo>
                    <a:pt x="4280" y="4714"/>
                  </a:lnTo>
                  <a:lnTo>
                    <a:pt x="4064" y="4497"/>
                  </a:lnTo>
                  <a:lnTo>
                    <a:pt x="3213" y="5348"/>
                  </a:lnTo>
                  <a:lnTo>
                    <a:pt x="3213" y="9204"/>
                  </a:lnTo>
                  <a:lnTo>
                    <a:pt x="4280" y="9204"/>
                  </a:lnTo>
                  <a:close/>
                  <a:moveTo>
                    <a:pt x="6044" y="9204"/>
                  </a:moveTo>
                  <a:lnTo>
                    <a:pt x="6044" y="6472"/>
                  </a:lnTo>
                  <a:cubicBezTo>
                    <a:pt x="6038" y="6467"/>
                    <a:pt x="6030" y="6465"/>
                    <a:pt x="6025" y="6459"/>
                  </a:cubicBezTo>
                  <a:lnTo>
                    <a:pt x="4978" y="5412"/>
                  </a:lnTo>
                  <a:lnTo>
                    <a:pt x="4978" y="9204"/>
                  </a:lnTo>
                  <a:lnTo>
                    <a:pt x="6044" y="9204"/>
                  </a:lnTo>
                  <a:close/>
                  <a:moveTo>
                    <a:pt x="7809" y="9204"/>
                  </a:moveTo>
                  <a:lnTo>
                    <a:pt x="7809" y="4976"/>
                  </a:lnTo>
                  <a:lnTo>
                    <a:pt x="6929" y="5855"/>
                  </a:lnTo>
                  <a:lnTo>
                    <a:pt x="6742" y="6043"/>
                  </a:lnTo>
                  <a:lnTo>
                    <a:pt x="6742" y="9204"/>
                  </a:lnTo>
                  <a:lnTo>
                    <a:pt x="7809" y="9204"/>
                  </a:lnTo>
                  <a:close/>
                  <a:moveTo>
                    <a:pt x="9573" y="9204"/>
                  </a:moveTo>
                  <a:lnTo>
                    <a:pt x="9573" y="5424"/>
                  </a:lnTo>
                  <a:lnTo>
                    <a:pt x="8506" y="4357"/>
                  </a:lnTo>
                  <a:lnTo>
                    <a:pt x="8506" y="9204"/>
                  </a:lnTo>
                  <a:lnTo>
                    <a:pt x="9573" y="920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cs typeface="+mn-ea"/>
                <a:sym typeface="+mn-lt"/>
              </a:endParaRPr>
            </a:p>
          </p:txBody>
        </p:sp>
        <p:sp>
          <p:nvSpPr>
            <p:cNvPr id="67" name="文本框 66">
              <a:extLst>
                <a:ext uri="{FF2B5EF4-FFF2-40B4-BE49-F238E27FC236}">
                  <a16:creationId xmlns:a16="http://schemas.microsoft.com/office/drawing/2014/main" id="{E0990372-E531-5688-539A-59129EE318FF}"/>
                </a:ext>
              </a:extLst>
            </p:cNvPr>
            <p:cNvSpPr txBox="1"/>
            <p:nvPr/>
          </p:nvSpPr>
          <p:spPr>
            <a:xfrm>
              <a:off x="4129254" y="2961966"/>
              <a:ext cx="186706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000" spc="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000" spc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8" name="文本框 67">
              <a:extLst>
                <a:ext uri="{FF2B5EF4-FFF2-40B4-BE49-F238E27FC236}">
                  <a16:creationId xmlns:a16="http://schemas.microsoft.com/office/drawing/2014/main" id="{9B3E250D-FB95-617C-99F4-7E5DC020A1D3}"/>
                </a:ext>
              </a:extLst>
            </p:cNvPr>
            <p:cNvSpPr txBox="1"/>
            <p:nvPr/>
          </p:nvSpPr>
          <p:spPr>
            <a:xfrm>
              <a:off x="6315674" y="5334461"/>
              <a:ext cx="186706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000" spc="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000" spc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9" name="文本框 68">
              <a:extLst>
                <a:ext uri="{FF2B5EF4-FFF2-40B4-BE49-F238E27FC236}">
                  <a16:creationId xmlns:a16="http://schemas.microsoft.com/office/drawing/2014/main" id="{D52BF6AE-3C0D-451C-AACD-75F6C66C4975}"/>
                </a:ext>
              </a:extLst>
            </p:cNvPr>
            <p:cNvSpPr txBox="1"/>
            <p:nvPr/>
          </p:nvSpPr>
          <p:spPr>
            <a:xfrm>
              <a:off x="4113730" y="5334461"/>
              <a:ext cx="186706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000" spc="0" dirty="0">
                  <a:solidFill>
                    <a:schemeClr val="tx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000" spc="0" dirty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0" name="文本框 69">
              <a:extLst>
                <a:ext uri="{FF2B5EF4-FFF2-40B4-BE49-F238E27FC236}">
                  <a16:creationId xmlns:a16="http://schemas.microsoft.com/office/drawing/2014/main" id="{45A4CF33-E8AC-57ED-CDE3-9777524467A2}"/>
                </a:ext>
              </a:extLst>
            </p:cNvPr>
            <p:cNvSpPr txBox="1"/>
            <p:nvPr/>
          </p:nvSpPr>
          <p:spPr>
            <a:xfrm>
              <a:off x="6297691" y="2967604"/>
              <a:ext cx="186706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000" spc="0" dirty="0">
                  <a:solidFill>
                    <a:schemeClr val="tx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000" spc="0" dirty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8" name="文本框 7">
            <a:extLst>
              <a:ext uri="{FF2B5EF4-FFF2-40B4-BE49-F238E27FC236}">
                <a16:creationId xmlns:a16="http://schemas.microsoft.com/office/drawing/2014/main" id="{B42C3A72-D562-6E95-3247-200F69988319}"/>
              </a:ext>
            </a:extLst>
          </p:cNvPr>
          <p:cNvSpPr txBox="1"/>
          <p:nvPr/>
        </p:nvSpPr>
        <p:spPr>
          <a:xfrm>
            <a:off x="441088" y="528199"/>
            <a:ext cx="31148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r>
              <a:rPr lang="en-US" altLang="zh-CN" sz="28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2800" spc="0" dirty="0">
              <a:solidFill>
                <a:schemeClr val="accent6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46301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/>
      <p:bldP spid="28" grpId="0"/>
      <p:bldP spid="2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26A3D2B-52C1-A106-BBE0-685E5E957A2E}"/>
              </a:ext>
            </a:extLst>
          </p:cNvPr>
          <p:cNvGrpSpPr/>
          <p:nvPr/>
        </p:nvGrpSpPr>
        <p:grpSpPr>
          <a:xfrm>
            <a:off x="799115" y="3076049"/>
            <a:ext cx="4427171" cy="779188"/>
            <a:chOff x="799115" y="3076049"/>
            <a:chExt cx="4427171" cy="779188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3" name="墨迹 2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  <a:extLst>
                    <a:ext uri="{FF2B5EF4-FFF2-40B4-BE49-F238E27FC236}">
                      <a16:creationId xmlns:a16="http://schemas.microsoft.com/office/drawing/2014/main" id="{3C0B5A95-7366-95FB-6675-1F20BCF50F0B}"/>
                    </a:ext>
                  </a:extLst>
                </p14:cNvPr>
                <p14:cNvContentPartPr/>
                <p14:nvPr/>
              </p14:nvContentPartPr>
              <p14:xfrm>
                <a:off x="799115" y="3289826"/>
                <a:ext cx="165960" cy="166320"/>
              </p14:xfrm>
            </p:contentPart>
          </mc:Choice>
          <mc:Fallback xmlns="">
            <p:pic>
              <p:nvPicPr>
                <p:cNvPr id="3" name="墨迹 2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  <a:extLst>
                    <a:ext uri="{FF2B5EF4-FFF2-40B4-BE49-F238E27FC236}">
                      <a16:creationId xmlns:a16="http://schemas.microsoft.com/office/drawing/2014/main" id="{3C0B5A95-7366-95FB-6675-1F20BCF50F0B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784715" y="3275426"/>
                  <a:ext cx="194040" cy="194400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1E2A0903-88AB-60A9-974B-4D1C953DE2D3}"/>
                </a:ext>
              </a:extLst>
            </p:cNvPr>
            <p:cNvSpPr/>
            <p:nvPr/>
          </p:nvSpPr>
          <p:spPr>
            <a:xfrm>
              <a:off x="1123587" y="3076049"/>
              <a:ext cx="4102699" cy="7791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6E588202-A06B-2BAA-4F8C-411C85308CCC}"/>
              </a:ext>
            </a:extLst>
          </p:cNvPr>
          <p:cNvGrpSpPr/>
          <p:nvPr/>
        </p:nvGrpSpPr>
        <p:grpSpPr>
          <a:xfrm>
            <a:off x="799115" y="4026233"/>
            <a:ext cx="4427171" cy="779188"/>
            <a:chOff x="799115" y="4026233"/>
            <a:chExt cx="4427171" cy="779188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墨迹 4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  <a:extLst>
                    <a:ext uri="{FF2B5EF4-FFF2-40B4-BE49-F238E27FC236}">
                      <a16:creationId xmlns:a16="http://schemas.microsoft.com/office/drawing/2014/main" id="{FF00A4F2-E482-8E09-0870-704A83C15DD8}"/>
                    </a:ext>
                  </a:extLst>
                </p14:cNvPr>
                <p14:cNvContentPartPr/>
                <p14:nvPr/>
              </p14:nvContentPartPr>
              <p14:xfrm>
                <a:off x="799115" y="4207673"/>
                <a:ext cx="165960" cy="166320"/>
              </p14:xfrm>
            </p:contentPart>
          </mc:Choice>
          <mc:Fallback xmlns="">
            <p:pic>
              <p:nvPicPr>
                <p:cNvPr id="5" name="墨迹 4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  <a:extLst>
                    <a:ext uri="{FF2B5EF4-FFF2-40B4-BE49-F238E27FC236}">
                      <a16:creationId xmlns:a16="http://schemas.microsoft.com/office/drawing/2014/main" id="{FF00A4F2-E482-8E09-0870-704A83C15DD8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784715" y="4193273"/>
                  <a:ext cx="194040" cy="194400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8EAB707D-891B-00A4-9F90-BDFACB3A5E65}"/>
                </a:ext>
              </a:extLst>
            </p:cNvPr>
            <p:cNvSpPr/>
            <p:nvPr/>
          </p:nvSpPr>
          <p:spPr>
            <a:xfrm>
              <a:off x="1123587" y="4026233"/>
              <a:ext cx="4102699" cy="7791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E65E62B2-3221-BB01-82C6-3B9BBFDD8312}"/>
              </a:ext>
            </a:extLst>
          </p:cNvPr>
          <p:cNvGrpSpPr/>
          <p:nvPr/>
        </p:nvGrpSpPr>
        <p:grpSpPr>
          <a:xfrm>
            <a:off x="799115" y="5027240"/>
            <a:ext cx="4427171" cy="779188"/>
            <a:chOff x="799115" y="5027240"/>
            <a:chExt cx="4427171" cy="779188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8" name="墨迹 7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  <a:extLst>
                    <a:ext uri="{FF2B5EF4-FFF2-40B4-BE49-F238E27FC236}">
                      <a16:creationId xmlns:a16="http://schemas.microsoft.com/office/drawing/2014/main" id="{EBE91E77-E427-32B3-354C-28E9643B8CA8}"/>
                    </a:ext>
                  </a:extLst>
                </p14:cNvPr>
                <p14:cNvContentPartPr/>
                <p14:nvPr/>
              </p14:nvContentPartPr>
              <p14:xfrm>
                <a:off x="799115" y="5250514"/>
                <a:ext cx="165960" cy="166320"/>
              </p14:xfrm>
            </p:contentPart>
          </mc:Choice>
          <mc:Fallback xmlns="">
            <p:pic>
              <p:nvPicPr>
                <p:cNvPr id="8" name="墨迹 7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    <a:extLst>
                    <a:ext uri="{FF2B5EF4-FFF2-40B4-BE49-F238E27FC236}">
                      <a16:creationId xmlns:a16="http://schemas.microsoft.com/office/drawing/2014/main" id="{EBE91E77-E427-32B3-354C-28E9643B8CA8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784715" y="5236114"/>
                  <a:ext cx="194040" cy="194400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7B1452C8-81A1-D7AE-040C-65AFADD8D168}"/>
                </a:ext>
              </a:extLst>
            </p:cNvPr>
            <p:cNvSpPr/>
            <p:nvPr/>
          </p:nvSpPr>
          <p:spPr>
            <a:xfrm>
              <a:off x="1123587" y="5027240"/>
              <a:ext cx="4102699" cy="7791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</p:grpSp>
      <p:sp>
        <p:nvSpPr>
          <p:cNvPr id="15" name="文本框 14">
            <a:extLst>
              <a:ext uri="{FF2B5EF4-FFF2-40B4-BE49-F238E27FC236}">
                <a16:creationId xmlns:a16="http://schemas.microsoft.com/office/drawing/2014/main" id="{E384F609-892D-300F-B151-9713F2858454}"/>
              </a:ext>
            </a:extLst>
          </p:cNvPr>
          <p:cNvSpPr txBox="1"/>
          <p:nvPr/>
        </p:nvSpPr>
        <p:spPr>
          <a:xfrm>
            <a:off x="412133" y="2370102"/>
            <a:ext cx="2501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r>
              <a:rPr lang="en-US" altLang="zh-CN" sz="2400" spc="0" dirty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2400" spc="0" dirty="0">
              <a:solidFill>
                <a:schemeClr val="tx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9FF98574-193D-C7E6-99EA-113A1C0EBC4B}"/>
              </a:ext>
            </a:extLst>
          </p:cNvPr>
          <p:cNvGrpSpPr/>
          <p:nvPr/>
        </p:nvGrpSpPr>
        <p:grpSpPr>
          <a:xfrm>
            <a:off x="10048940" y="609007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18" name="流程图: 接点 17">
              <a:extLst>
                <a:ext uri="{FF2B5EF4-FFF2-40B4-BE49-F238E27FC236}">
                  <a16:creationId xmlns:a16="http://schemas.microsoft.com/office/drawing/2014/main" id="{1DD24172-520A-FBA3-4478-C9AD41AFE2FC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流程图: 接点 18">
              <a:extLst>
                <a:ext uri="{FF2B5EF4-FFF2-40B4-BE49-F238E27FC236}">
                  <a16:creationId xmlns:a16="http://schemas.microsoft.com/office/drawing/2014/main" id="{14D220CF-86BB-2B60-DA85-6EB7BA80613B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流程图: 接点 19">
              <a:extLst>
                <a:ext uri="{FF2B5EF4-FFF2-40B4-BE49-F238E27FC236}">
                  <a16:creationId xmlns:a16="http://schemas.microsoft.com/office/drawing/2014/main" id="{CD4C9107-195A-D586-C094-1B95A5B26470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流程图: 接点 20">
              <a:extLst>
                <a:ext uri="{FF2B5EF4-FFF2-40B4-BE49-F238E27FC236}">
                  <a16:creationId xmlns:a16="http://schemas.microsoft.com/office/drawing/2014/main" id="{C1F83CDA-B01B-3AF5-0176-49E47B977EDC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流程图: 接点 21">
              <a:extLst>
                <a:ext uri="{FF2B5EF4-FFF2-40B4-BE49-F238E27FC236}">
                  <a16:creationId xmlns:a16="http://schemas.microsoft.com/office/drawing/2014/main" id="{32A15186-3733-33C6-87D8-BBD346EA42D8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流程图: 接点 22">
              <a:extLst>
                <a:ext uri="{FF2B5EF4-FFF2-40B4-BE49-F238E27FC236}">
                  <a16:creationId xmlns:a16="http://schemas.microsoft.com/office/drawing/2014/main" id="{03746A7B-6C4D-2713-4C77-6458340648BF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流程图: 接点 23">
              <a:extLst>
                <a:ext uri="{FF2B5EF4-FFF2-40B4-BE49-F238E27FC236}">
                  <a16:creationId xmlns:a16="http://schemas.microsoft.com/office/drawing/2014/main" id="{39953D5E-A121-5F3E-4BC4-C2C70E4BDFCD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流程图: 接点 24">
              <a:extLst>
                <a:ext uri="{FF2B5EF4-FFF2-40B4-BE49-F238E27FC236}">
                  <a16:creationId xmlns:a16="http://schemas.microsoft.com/office/drawing/2014/main" id="{0F82E6ED-2F50-B172-AB18-511E904540B2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流程图: 接点 25">
              <a:extLst>
                <a:ext uri="{FF2B5EF4-FFF2-40B4-BE49-F238E27FC236}">
                  <a16:creationId xmlns:a16="http://schemas.microsoft.com/office/drawing/2014/main" id="{2E2E14CA-82A8-AA97-4C17-986720FF0331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流程图: 接点 26">
              <a:extLst>
                <a:ext uri="{FF2B5EF4-FFF2-40B4-BE49-F238E27FC236}">
                  <a16:creationId xmlns:a16="http://schemas.microsoft.com/office/drawing/2014/main" id="{D5EBC11C-0D23-8893-02D8-130904B44705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流程图: 接点 27">
              <a:extLst>
                <a:ext uri="{FF2B5EF4-FFF2-40B4-BE49-F238E27FC236}">
                  <a16:creationId xmlns:a16="http://schemas.microsoft.com/office/drawing/2014/main" id="{3FE585DA-E9B8-8C94-E182-03DB9B69B03F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流程图: 接点 28">
              <a:extLst>
                <a:ext uri="{FF2B5EF4-FFF2-40B4-BE49-F238E27FC236}">
                  <a16:creationId xmlns:a16="http://schemas.microsoft.com/office/drawing/2014/main" id="{BA846029-EDF5-C276-F170-C2715A7EAA46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流程图: 接点 29">
              <a:extLst>
                <a:ext uri="{FF2B5EF4-FFF2-40B4-BE49-F238E27FC236}">
                  <a16:creationId xmlns:a16="http://schemas.microsoft.com/office/drawing/2014/main" id="{CD3EFCDA-EDD4-90B9-285F-39E82A32D622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流程图: 接点 30">
              <a:extLst>
                <a:ext uri="{FF2B5EF4-FFF2-40B4-BE49-F238E27FC236}">
                  <a16:creationId xmlns:a16="http://schemas.microsoft.com/office/drawing/2014/main" id="{6FAB87AD-9D60-19DB-3FE8-FFC2FC07611C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流程图: 接点 31">
              <a:extLst>
                <a:ext uri="{FF2B5EF4-FFF2-40B4-BE49-F238E27FC236}">
                  <a16:creationId xmlns:a16="http://schemas.microsoft.com/office/drawing/2014/main" id="{26F344D3-20D0-FBD3-FF08-BDDB2F8994D1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流程图: 接点 32">
              <a:extLst>
                <a:ext uri="{FF2B5EF4-FFF2-40B4-BE49-F238E27FC236}">
                  <a16:creationId xmlns:a16="http://schemas.microsoft.com/office/drawing/2014/main" id="{5E77FAED-0A81-4807-1679-51614620611A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流程图: 接点 33">
              <a:extLst>
                <a:ext uri="{FF2B5EF4-FFF2-40B4-BE49-F238E27FC236}">
                  <a16:creationId xmlns:a16="http://schemas.microsoft.com/office/drawing/2014/main" id="{8A09C2A3-E23E-74F1-19CA-B78C8C0FC080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流程图: 接点 34">
              <a:extLst>
                <a:ext uri="{FF2B5EF4-FFF2-40B4-BE49-F238E27FC236}">
                  <a16:creationId xmlns:a16="http://schemas.microsoft.com/office/drawing/2014/main" id="{3F4467AB-AF11-994F-699C-E58438B97328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流程图: 接点 35">
              <a:extLst>
                <a:ext uri="{FF2B5EF4-FFF2-40B4-BE49-F238E27FC236}">
                  <a16:creationId xmlns:a16="http://schemas.microsoft.com/office/drawing/2014/main" id="{EE6D5192-ED13-7AC8-617D-6AC372C788FD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流程图: 接点 36">
              <a:extLst>
                <a:ext uri="{FF2B5EF4-FFF2-40B4-BE49-F238E27FC236}">
                  <a16:creationId xmlns:a16="http://schemas.microsoft.com/office/drawing/2014/main" id="{094CCC08-6047-DEC9-2A48-85588BE78565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流程图: 接点 37">
              <a:extLst>
                <a:ext uri="{FF2B5EF4-FFF2-40B4-BE49-F238E27FC236}">
                  <a16:creationId xmlns:a16="http://schemas.microsoft.com/office/drawing/2014/main" id="{6B4D0D10-13F9-43AF-B36B-B4FCF7738EC9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流程图: 接点 38">
              <a:extLst>
                <a:ext uri="{FF2B5EF4-FFF2-40B4-BE49-F238E27FC236}">
                  <a16:creationId xmlns:a16="http://schemas.microsoft.com/office/drawing/2014/main" id="{C331E454-22CA-ED00-A245-A454E857CA1A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流程图: 接点 39">
              <a:extLst>
                <a:ext uri="{FF2B5EF4-FFF2-40B4-BE49-F238E27FC236}">
                  <a16:creationId xmlns:a16="http://schemas.microsoft.com/office/drawing/2014/main" id="{207151BF-A5CB-8BC4-68F0-1082E23BF9CB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流程图: 接点 40">
              <a:extLst>
                <a:ext uri="{FF2B5EF4-FFF2-40B4-BE49-F238E27FC236}">
                  <a16:creationId xmlns:a16="http://schemas.microsoft.com/office/drawing/2014/main" id="{3E96633D-245B-3224-8E78-D7784FDA404F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E1819134-C914-1DE9-B38C-5D3AE3652D18}"/>
              </a:ext>
            </a:extLst>
          </p:cNvPr>
          <p:cNvGrpSpPr/>
          <p:nvPr/>
        </p:nvGrpSpPr>
        <p:grpSpPr>
          <a:xfrm>
            <a:off x="8654923" y="2195756"/>
            <a:ext cx="2788034" cy="4190154"/>
            <a:chOff x="8654923" y="2195756"/>
            <a:chExt cx="2788034" cy="4190154"/>
          </a:xfrm>
        </p:grpSpPr>
        <p:sp>
          <p:nvSpPr>
            <p:cNvPr id="14" name="矩形 13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<a:extLst>
                <a:ext uri="{FF2B5EF4-FFF2-40B4-BE49-F238E27FC236}">
                  <a16:creationId xmlns:a16="http://schemas.microsoft.com/office/drawing/2014/main" id="{5166748C-16D5-C7DE-E5A9-65DA787FDA8A}"/>
                </a:ext>
              </a:extLst>
            </p:cNvPr>
            <p:cNvSpPr/>
            <p:nvPr/>
          </p:nvSpPr>
          <p:spPr>
            <a:xfrm>
              <a:off x="8654923" y="2195756"/>
              <a:ext cx="2788034" cy="4190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" dist="25400" dir="8100000" algn="tr" rotWithShape="0">
                <a:prstClr val="black">
                  <a:alpha val="6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DF72871B-90B7-7B62-A87B-692EBCB54B4D}"/>
                </a:ext>
              </a:extLst>
            </p:cNvPr>
            <p:cNvSpPr txBox="1"/>
            <p:nvPr/>
          </p:nvSpPr>
          <p:spPr>
            <a:xfrm>
              <a:off x="9027440" y="5757064"/>
              <a:ext cx="186706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400" spc="0" dirty="0">
                  <a:solidFill>
                    <a:schemeClr val="tx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400" spc="0" dirty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pic>
          <p:nvPicPr>
            <p:cNvPr id="49" name="图片 48">
              <a:extLst>
                <a:ext uri="{FF2B5EF4-FFF2-40B4-BE49-F238E27FC236}">
                  <a16:creationId xmlns:a16="http://schemas.microsoft.com/office/drawing/2014/main" id="{156B775E-EF85-3C93-1A52-0A7774DB3CB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8853533" y="2600934"/>
              <a:ext cx="2214880" cy="2963500"/>
            </a:xfrm>
            <a:custGeom>
              <a:avLst/>
              <a:gdLst>
                <a:gd name="connsiteX0" fmla="*/ 0 w 2214880"/>
                <a:gd name="connsiteY0" fmla="*/ 0 h 2963500"/>
                <a:gd name="connsiteX1" fmla="*/ 2214880 w 2214880"/>
                <a:gd name="connsiteY1" fmla="*/ 0 h 2963500"/>
                <a:gd name="connsiteX2" fmla="*/ 2214880 w 2214880"/>
                <a:gd name="connsiteY2" fmla="*/ 2963500 h 2963500"/>
                <a:gd name="connsiteX3" fmla="*/ 0 w 2214880"/>
                <a:gd name="connsiteY3" fmla="*/ 2963500 h 2963500"/>
                <a:gd name="connsiteX4" fmla="*/ 0 w 2214880"/>
                <a:gd name="connsiteY4" fmla="*/ 0 h 29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4880" h="2963500">
                  <a:moveTo>
                    <a:pt x="0" y="0"/>
                  </a:moveTo>
                  <a:lnTo>
                    <a:pt x="2214880" y="0"/>
                  </a:lnTo>
                  <a:lnTo>
                    <a:pt x="2214880" y="2963500"/>
                  </a:lnTo>
                  <a:lnTo>
                    <a:pt x="0" y="2963500"/>
                  </a:lnTo>
                  <a:lnTo>
                    <a:pt x="0" y="0"/>
                  </a:lnTo>
                  <a:close/>
                </a:path>
              </a:pathLst>
            </a:custGeom>
          </p:spPr>
        </p:pic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AB801F66-AD98-2CA7-41D1-A7EC219C5E19}"/>
              </a:ext>
            </a:extLst>
          </p:cNvPr>
          <p:cNvGrpSpPr/>
          <p:nvPr/>
        </p:nvGrpSpPr>
        <p:grpSpPr>
          <a:xfrm>
            <a:off x="5469371" y="2195756"/>
            <a:ext cx="2788034" cy="4190154"/>
            <a:chOff x="5469371" y="2195756"/>
            <a:chExt cx="2788034" cy="4190154"/>
          </a:xfrm>
        </p:grpSpPr>
        <p:sp>
          <p:nvSpPr>
            <p:cNvPr id="13" name="矩形 12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<a:extLst>
                <a:ext uri="{FF2B5EF4-FFF2-40B4-BE49-F238E27FC236}">
                  <a16:creationId xmlns:a16="http://schemas.microsoft.com/office/drawing/2014/main" id="{A258F65E-EDCD-8CB6-180B-3D827735E623}"/>
                </a:ext>
              </a:extLst>
            </p:cNvPr>
            <p:cNvSpPr/>
            <p:nvPr/>
          </p:nvSpPr>
          <p:spPr>
            <a:xfrm>
              <a:off x="5469371" y="2195756"/>
              <a:ext cx="2788034" cy="4190154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ffectLst>
              <a:outerShdw blurRad="12700" dist="25400" dir="8100000" algn="tr" rotWithShape="0">
                <a:prstClr val="black">
                  <a:alpha val="6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B8797566-8EED-9DF7-97F3-E48BBD034C72}"/>
                </a:ext>
              </a:extLst>
            </p:cNvPr>
            <p:cNvSpPr txBox="1"/>
            <p:nvPr/>
          </p:nvSpPr>
          <p:spPr>
            <a:xfrm>
              <a:off x="5811162" y="5757064"/>
              <a:ext cx="186706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3200" b="0" spc="600">
                  <a:gradFill>
                    <a:gsLst>
                      <a:gs pos="0">
                        <a:srgbClr val="FFFFFF"/>
                      </a:gs>
                      <a:gs pos="100000">
                        <a:srgbClr val="60EFF2"/>
                      </a:gs>
                    </a:gsLst>
                    <a:lin ang="2700000" scaled="1"/>
                  </a:gradFill>
                  <a:latin typeface="字魂100号-方方先锋体" panose="00000500000000000000" pitchFamily="2" charset="-122"/>
                  <a:ea typeface="字魂100号-方方先锋体" panose="00000500000000000000" pitchFamily="2" charset="-122"/>
                  <a:cs typeface="阿里巴巴普惠体" panose="00020600040101010101" pitchFamily="18" charset="-122"/>
                </a:defRPr>
              </a:lvl1pPr>
            </a:lstStyle>
            <a:p>
              <a:r>
                <a:rPr lang="en-US" altLang="zh-CN" sz="2400" spc="0" dirty="0">
                  <a:solidFill>
                    <a:schemeClr val="tx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400" spc="0" dirty="0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pic>
          <p:nvPicPr>
            <p:cNvPr id="55" name="图片 54">
              <a:extLst>
                <a:ext uri="{FF2B5EF4-FFF2-40B4-BE49-F238E27FC236}">
                  <a16:creationId xmlns:a16="http://schemas.microsoft.com/office/drawing/2014/main" id="{BAA90CC7-E3BC-7BC0-FC89-C0A48F93D1E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700755" y="2600934"/>
              <a:ext cx="2214880" cy="2963500"/>
            </a:xfrm>
            <a:custGeom>
              <a:avLst/>
              <a:gdLst>
                <a:gd name="connsiteX0" fmla="*/ 0 w 2214880"/>
                <a:gd name="connsiteY0" fmla="*/ 0 h 2963500"/>
                <a:gd name="connsiteX1" fmla="*/ 2214880 w 2214880"/>
                <a:gd name="connsiteY1" fmla="*/ 0 h 2963500"/>
                <a:gd name="connsiteX2" fmla="*/ 2214880 w 2214880"/>
                <a:gd name="connsiteY2" fmla="*/ 2963500 h 2963500"/>
                <a:gd name="connsiteX3" fmla="*/ 0 w 2214880"/>
                <a:gd name="connsiteY3" fmla="*/ 2963500 h 2963500"/>
                <a:gd name="connsiteX4" fmla="*/ 0 w 2214880"/>
                <a:gd name="connsiteY4" fmla="*/ 0 h 29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4880" h="2963500">
                  <a:moveTo>
                    <a:pt x="0" y="0"/>
                  </a:moveTo>
                  <a:lnTo>
                    <a:pt x="2214880" y="0"/>
                  </a:lnTo>
                  <a:lnTo>
                    <a:pt x="2214880" y="2963500"/>
                  </a:lnTo>
                  <a:lnTo>
                    <a:pt x="0" y="2963500"/>
                  </a:lnTo>
                  <a:lnTo>
                    <a:pt x="0" y="0"/>
                  </a:lnTo>
                  <a:close/>
                </a:path>
              </a:pathLst>
            </a:custGeom>
          </p:spPr>
        </p:pic>
      </p:grpSp>
      <p:sp>
        <p:nvSpPr>
          <p:cNvPr id="44" name="文本框 43">
            <a:extLst>
              <a:ext uri="{FF2B5EF4-FFF2-40B4-BE49-F238E27FC236}">
                <a16:creationId xmlns:a16="http://schemas.microsoft.com/office/drawing/2014/main" id="{086FE18B-CD8C-1923-44F7-41803318A4A9}"/>
              </a:ext>
            </a:extLst>
          </p:cNvPr>
          <p:cNvSpPr txBox="1"/>
          <p:nvPr/>
        </p:nvSpPr>
        <p:spPr>
          <a:xfrm>
            <a:off x="441088" y="528199"/>
            <a:ext cx="31148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r>
              <a:rPr lang="en-US" altLang="zh-CN" sz="28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2800" spc="0" dirty="0">
              <a:solidFill>
                <a:schemeClr val="accent6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842305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文本框 11">
            <a:extLst>
              <a:ext uri="{FF2B5EF4-FFF2-40B4-BE49-F238E27FC236}">
                <a16:creationId xmlns:a16="http://schemas.microsoft.com/office/drawing/2014/main" id="{4BDA9C7C-444E-3573-BF6D-D7E6D3B51947}"/>
              </a:ext>
            </a:extLst>
          </p:cNvPr>
          <p:cNvSpPr txBox="1"/>
          <p:nvPr/>
        </p:nvSpPr>
        <p:spPr>
          <a:xfrm>
            <a:off x="1928651" y="2817446"/>
            <a:ext cx="557043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0" b="1" i="0" dirty="0">
                <a:solidFill>
                  <a:schemeClr val="accent6">
                    <a:lumMod val="75000"/>
                  </a:schemeClr>
                </a:solidFill>
                <a:latin typeface="汉仪中圆简" panose="02010609000101010101" pitchFamily="49" charset="-122"/>
                <a:ea typeface="汉仪中圆简" panose="02010609000101010101" pitchFamily="49" charset="-122"/>
                <a:cs typeface="+mn-ea"/>
                <a:sym typeface="+mn-lt"/>
              </a:rPr>
              <a:t>Thank You</a:t>
            </a:r>
            <a:endParaRPr lang="zh-CN" altLang="en-US" sz="8000" b="1" i="0" dirty="0">
              <a:solidFill>
                <a:schemeClr val="accent6">
                  <a:lumMod val="75000"/>
                </a:schemeClr>
              </a:solidFill>
              <a:latin typeface="汉仪中圆简" panose="02010609000101010101" pitchFamily="49" charset="-122"/>
              <a:ea typeface="汉仪中圆简" panose="02010609000101010101" pitchFamily="49" charset="-122"/>
              <a:cs typeface="+mn-ea"/>
              <a:sym typeface="+mn-lt"/>
            </a:endParaRPr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F2ABDFFC-87A3-F326-C834-24E348361DED}"/>
              </a:ext>
            </a:extLst>
          </p:cNvPr>
          <p:cNvGrpSpPr/>
          <p:nvPr/>
        </p:nvGrpSpPr>
        <p:grpSpPr>
          <a:xfrm>
            <a:off x="7329759" y="5666745"/>
            <a:ext cx="1076960" cy="365760"/>
            <a:chOff x="6400800" y="2021840"/>
            <a:chExt cx="1076960" cy="365760"/>
          </a:xfrm>
        </p:grpSpPr>
        <p:sp>
          <p:nvSpPr>
            <p:cNvPr id="22" name="菱形 21">
              <a:extLst>
                <a:ext uri="{FF2B5EF4-FFF2-40B4-BE49-F238E27FC236}">
                  <a16:creationId xmlns:a16="http://schemas.microsoft.com/office/drawing/2014/main" id="{49195690-02D0-C194-7357-4E3EB54A8CAB}"/>
                </a:ext>
              </a:extLst>
            </p:cNvPr>
            <p:cNvSpPr/>
            <p:nvPr userDrawn="1"/>
          </p:nvSpPr>
          <p:spPr>
            <a:xfrm>
              <a:off x="6400800" y="2021840"/>
              <a:ext cx="365760" cy="365760"/>
            </a:xfrm>
            <a:prstGeom prst="diamond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菱形 22">
              <a:extLst>
                <a:ext uri="{FF2B5EF4-FFF2-40B4-BE49-F238E27FC236}">
                  <a16:creationId xmlns:a16="http://schemas.microsoft.com/office/drawing/2014/main" id="{DE101062-EBFB-4C57-98DD-BEA687F466D3}"/>
                </a:ext>
              </a:extLst>
            </p:cNvPr>
            <p:cNvSpPr/>
            <p:nvPr userDrawn="1"/>
          </p:nvSpPr>
          <p:spPr>
            <a:xfrm>
              <a:off x="6766560" y="2021840"/>
              <a:ext cx="365760" cy="365760"/>
            </a:xfrm>
            <a:prstGeom prst="diamon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菱形 23">
              <a:extLst>
                <a:ext uri="{FF2B5EF4-FFF2-40B4-BE49-F238E27FC236}">
                  <a16:creationId xmlns:a16="http://schemas.microsoft.com/office/drawing/2014/main" id="{FCBE983B-9961-A6A5-1E3C-45F202182CEA}"/>
                </a:ext>
              </a:extLst>
            </p:cNvPr>
            <p:cNvSpPr/>
            <p:nvPr userDrawn="1"/>
          </p:nvSpPr>
          <p:spPr>
            <a:xfrm>
              <a:off x="7112000" y="2021840"/>
              <a:ext cx="365760" cy="365760"/>
            </a:xfrm>
            <a:prstGeom prst="diamond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5E875283-C8F4-34BA-0731-BCB906468B47}"/>
              </a:ext>
            </a:extLst>
          </p:cNvPr>
          <p:cNvGrpSpPr/>
          <p:nvPr/>
        </p:nvGrpSpPr>
        <p:grpSpPr>
          <a:xfrm>
            <a:off x="6970096" y="1262882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26" name="流程图: 接点 25">
              <a:extLst>
                <a:ext uri="{FF2B5EF4-FFF2-40B4-BE49-F238E27FC236}">
                  <a16:creationId xmlns:a16="http://schemas.microsoft.com/office/drawing/2014/main" id="{14F3526B-56C5-CFA7-21DA-75D0F1E433AF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流程图: 接点 26">
              <a:extLst>
                <a:ext uri="{FF2B5EF4-FFF2-40B4-BE49-F238E27FC236}">
                  <a16:creationId xmlns:a16="http://schemas.microsoft.com/office/drawing/2014/main" id="{FD9B1D70-E2CD-BA2F-ED4A-6DD7DC73DB2B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流程图: 接点 27">
              <a:extLst>
                <a:ext uri="{FF2B5EF4-FFF2-40B4-BE49-F238E27FC236}">
                  <a16:creationId xmlns:a16="http://schemas.microsoft.com/office/drawing/2014/main" id="{0A46B2AB-625C-DB85-2D9F-60F76A6F6E48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流程图: 接点 28">
              <a:extLst>
                <a:ext uri="{FF2B5EF4-FFF2-40B4-BE49-F238E27FC236}">
                  <a16:creationId xmlns:a16="http://schemas.microsoft.com/office/drawing/2014/main" id="{300B4F1C-4189-2587-2493-EC14E41B0F20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流程图: 接点 29">
              <a:extLst>
                <a:ext uri="{FF2B5EF4-FFF2-40B4-BE49-F238E27FC236}">
                  <a16:creationId xmlns:a16="http://schemas.microsoft.com/office/drawing/2014/main" id="{DB8648DB-2A3C-1275-845D-288EA4A398FD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流程图: 接点 30">
              <a:extLst>
                <a:ext uri="{FF2B5EF4-FFF2-40B4-BE49-F238E27FC236}">
                  <a16:creationId xmlns:a16="http://schemas.microsoft.com/office/drawing/2014/main" id="{589FDF51-65A1-EF1A-3A29-7670D641F3C6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流程图: 接点 31">
              <a:extLst>
                <a:ext uri="{FF2B5EF4-FFF2-40B4-BE49-F238E27FC236}">
                  <a16:creationId xmlns:a16="http://schemas.microsoft.com/office/drawing/2014/main" id="{E1CF3983-805A-52D1-E9C7-A9B3DA247457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流程图: 接点 32">
              <a:extLst>
                <a:ext uri="{FF2B5EF4-FFF2-40B4-BE49-F238E27FC236}">
                  <a16:creationId xmlns:a16="http://schemas.microsoft.com/office/drawing/2014/main" id="{7F03966D-F09F-FBBF-1E4A-FB134AC75531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流程图: 接点 33">
              <a:extLst>
                <a:ext uri="{FF2B5EF4-FFF2-40B4-BE49-F238E27FC236}">
                  <a16:creationId xmlns:a16="http://schemas.microsoft.com/office/drawing/2014/main" id="{8EBACFAD-85FB-B836-7DAE-FB909E9CDF38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流程图: 接点 34">
              <a:extLst>
                <a:ext uri="{FF2B5EF4-FFF2-40B4-BE49-F238E27FC236}">
                  <a16:creationId xmlns:a16="http://schemas.microsoft.com/office/drawing/2014/main" id="{F4608E8F-734E-BBE5-9498-A1C207A3F29C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流程图: 接点 35">
              <a:extLst>
                <a:ext uri="{FF2B5EF4-FFF2-40B4-BE49-F238E27FC236}">
                  <a16:creationId xmlns:a16="http://schemas.microsoft.com/office/drawing/2014/main" id="{CA98EDB7-7B07-299E-A20E-6A870E1E31DA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流程图: 接点 36">
              <a:extLst>
                <a:ext uri="{FF2B5EF4-FFF2-40B4-BE49-F238E27FC236}">
                  <a16:creationId xmlns:a16="http://schemas.microsoft.com/office/drawing/2014/main" id="{CD63C9CD-1F7B-0797-D7F8-75CD43BDBF22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流程图: 接点 37">
              <a:extLst>
                <a:ext uri="{FF2B5EF4-FFF2-40B4-BE49-F238E27FC236}">
                  <a16:creationId xmlns:a16="http://schemas.microsoft.com/office/drawing/2014/main" id="{4F40345D-C3F1-3343-18B7-78F02D34F16C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流程图: 接点 38">
              <a:extLst>
                <a:ext uri="{FF2B5EF4-FFF2-40B4-BE49-F238E27FC236}">
                  <a16:creationId xmlns:a16="http://schemas.microsoft.com/office/drawing/2014/main" id="{87A2C7C7-8482-6946-7DCB-3267CB5778E6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流程图: 接点 39">
              <a:extLst>
                <a:ext uri="{FF2B5EF4-FFF2-40B4-BE49-F238E27FC236}">
                  <a16:creationId xmlns:a16="http://schemas.microsoft.com/office/drawing/2014/main" id="{F1A5B35B-4B75-6897-12CF-83D23379FDE6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流程图: 接点 40">
              <a:extLst>
                <a:ext uri="{FF2B5EF4-FFF2-40B4-BE49-F238E27FC236}">
                  <a16:creationId xmlns:a16="http://schemas.microsoft.com/office/drawing/2014/main" id="{45F36C89-2581-C026-CB29-D8193D875A9C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流程图: 接点 41">
              <a:extLst>
                <a:ext uri="{FF2B5EF4-FFF2-40B4-BE49-F238E27FC236}">
                  <a16:creationId xmlns:a16="http://schemas.microsoft.com/office/drawing/2014/main" id="{AA6AFA31-3005-2E0A-A47F-3B5EB524C27E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流程图: 接点 42">
              <a:extLst>
                <a:ext uri="{FF2B5EF4-FFF2-40B4-BE49-F238E27FC236}">
                  <a16:creationId xmlns:a16="http://schemas.microsoft.com/office/drawing/2014/main" id="{B8D9B21F-3177-0EA6-E15D-A9F11EEE3FF8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流程图: 接点 43">
              <a:extLst>
                <a:ext uri="{FF2B5EF4-FFF2-40B4-BE49-F238E27FC236}">
                  <a16:creationId xmlns:a16="http://schemas.microsoft.com/office/drawing/2014/main" id="{941330DC-8C55-4D5B-44C4-08B6E5848C49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流程图: 接点 44">
              <a:extLst>
                <a:ext uri="{FF2B5EF4-FFF2-40B4-BE49-F238E27FC236}">
                  <a16:creationId xmlns:a16="http://schemas.microsoft.com/office/drawing/2014/main" id="{BB41255B-73CE-5EBE-9A86-19D0A4DDA873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流程图: 接点 45">
              <a:extLst>
                <a:ext uri="{FF2B5EF4-FFF2-40B4-BE49-F238E27FC236}">
                  <a16:creationId xmlns:a16="http://schemas.microsoft.com/office/drawing/2014/main" id="{BCBE3425-BCAB-7859-20F8-02C79172A793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流程图: 接点 46">
              <a:extLst>
                <a:ext uri="{FF2B5EF4-FFF2-40B4-BE49-F238E27FC236}">
                  <a16:creationId xmlns:a16="http://schemas.microsoft.com/office/drawing/2014/main" id="{E313B93E-D1A8-1A0A-5FAD-8F15D5E2BE9F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流程图: 接点 47">
              <a:extLst>
                <a:ext uri="{FF2B5EF4-FFF2-40B4-BE49-F238E27FC236}">
                  <a16:creationId xmlns:a16="http://schemas.microsoft.com/office/drawing/2014/main" id="{044F0BDA-DEFD-213E-670A-739785DE673E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流程图: 接点 48">
              <a:extLst>
                <a:ext uri="{FF2B5EF4-FFF2-40B4-BE49-F238E27FC236}">
                  <a16:creationId xmlns:a16="http://schemas.microsoft.com/office/drawing/2014/main" id="{62EC75EE-A25F-9CC5-1EB1-A582A9D561D9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C436E95D-3142-F994-BB54-08011A90976C}"/>
              </a:ext>
            </a:extLst>
          </p:cNvPr>
          <p:cNvGrpSpPr/>
          <p:nvPr/>
        </p:nvGrpSpPr>
        <p:grpSpPr>
          <a:xfrm>
            <a:off x="4757129" y="5143868"/>
            <a:ext cx="1708096" cy="414417"/>
            <a:chOff x="3888768" y="5317489"/>
            <a:chExt cx="1708096" cy="414417"/>
          </a:xfrm>
        </p:grpSpPr>
        <p:sp>
          <p:nvSpPr>
            <p:cNvPr id="4" name="矩形: 圆角 3">
              <a:extLst>
                <a:ext uri="{FF2B5EF4-FFF2-40B4-BE49-F238E27FC236}">
                  <a16:creationId xmlns:a16="http://schemas.microsoft.com/office/drawing/2014/main" id="{2AE2BDBC-84E7-499F-9928-0C9DECF0C7AE}"/>
                </a:ext>
              </a:extLst>
            </p:cNvPr>
            <p:cNvSpPr/>
            <p:nvPr/>
          </p:nvSpPr>
          <p:spPr>
            <a:xfrm>
              <a:off x="3888768" y="5317489"/>
              <a:ext cx="1708096" cy="414417"/>
            </a:xfrm>
            <a:prstGeom prst="roundRect">
              <a:avLst>
                <a:gd name="adj" fmla="val 43694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zh-CN" altLang="en-US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D81EAFAB-B6E4-0E0C-A4C9-90DDAA1615A5}"/>
                </a:ext>
              </a:extLst>
            </p:cNvPr>
            <p:cNvSpPr txBox="1"/>
            <p:nvPr/>
          </p:nvSpPr>
          <p:spPr>
            <a:xfrm>
              <a:off x="3888768" y="5398621"/>
              <a:ext cx="1708096" cy="2616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1100" b="1" i="1" dirty="0">
                  <a:solidFill>
                    <a:schemeClr val="accent6">
                      <a:lumMod val="50000"/>
                    </a:schemeClr>
                  </a:solidFill>
                  <a:cs typeface="+mn-ea"/>
                  <a:sym typeface="+mn-lt"/>
                </a:rPr>
                <a:t>Report </a:t>
              </a:r>
              <a:r>
                <a:rPr lang="zh-CN" altLang="en-US" sz="1100" b="1" i="1" dirty="0">
                  <a:solidFill>
                    <a:schemeClr val="accent6">
                      <a:lumMod val="50000"/>
                    </a:schemeClr>
                  </a:solidFill>
                  <a:cs typeface="+mn-ea"/>
                  <a:sym typeface="+mn-lt"/>
                </a:rPr>
                <a:t>：</a:t>
              </a:r>
              <a:r>
                <a:rPr lang="en-US" altLang="zh-CN" sz="1100" b="1" i="1" dirty="0">
                  <a:solidFill>
                    <a:schemeClr val="accent6">
                      <a:lumMod val="50000"/>
                    </a:schemeClr>
                  </a:solidFill>
                  <a:cs typeface="+mn-ea"/>
                  <a:sym typeface="+mn-lt"/>
                </a:rPr>
                <a:t>freeppt7.com</a:t>
              </a:r>
              <a:endParaRPr lang="zh-CN" altLang="en-US" sz="1100" b="1" i="1" dirty="0">
                <a:solidFill>
                  <a:schemeClr val="accent6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1DEBB92D-2AC8-7E35-936B-158C45E68F53}"/>
              </a:ext>
            </a:extLst>
          </p:cNvPr>
          <p:cNvGrpSpPr/>
          <p:nvPr/>
        </p:nvGrpSpPr>
        <p:grpSpPr>
          <a:xfrm>
            <a:off x="2166343" y="5143868"/>
            <a:ext cx="1708096" cy="414417"/>
            <a:chOff x="1578817" y="5317490"/>
            <a:chExt cx="1708096" cy="414417"/>
          </a:xfrm>
        </p:grpSpPr>
        <p:sp>
          <p:nvSpPr>
            <p:cNvPr id="7" name="矩形: 圆角 6">
              <a:extLst>
                <a:ext uri="{FF2B5EF4-FFF2-40B4-BE49-F238E27FC236}">
                  <a16:creationId xmlns:a16="http://schemas.microsoft.com/office/drawing/2014/main" id="{6C5145A4-3277-3516-E11D-066A2FAFBF97}"/>
                </a:ext>
              </a:extLst>
            </p:cNvPr>
            <p:cNvSpPr/>
            <p:nvPr/>
          </p:nvSpPr>
          <p:spPr>
            <a:xfrm>
              <a:off x="1578817" y="5317490"/>
              <a:ext cx="1708096" cy="414417"/>
            </a:xfrm>
            <a:prstGeom prst="roundRect">
              <a:avLst>
                <a:gd name="adj" fmla="val 43694"/>
              </a:avLst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921D997B-8D05-ABB1-2E5F-F76D4B4D6274}"/>
                </a:ext>
              </a:extLst>
            </p:cNvPr>
            <p:cNvSpPr txBox="1"/>
            <p:nvPr/>
          </p:nvSpPr>
          <p:spPr>
            <a:xfrm>
              <a:off x="1578817" y="5371352"/>
              <a:ext cx="1708096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1400" b="1" i="1" dirty="0">
                  <a:solidFill>
                    <a:schemeClr val="bg1"/>
                  </a:solidFill>
                  <a:cs typeface="+mn-ea"/>
                  <a:sym typeface="+mn-lt"/>
                </a:rPr>
                <a:t>Time</a:t>
              </a:r>
              <a:r>
                <a:rPr lang="zh-CN" altLang="en-US" sz="1400" b="1" i="1" dirty="0">
                  <a:solidFill>
                    <a:schemeClr val="bg1"/>
                  </a:solidFill>
                  <a:cs typeface="+mn-ea"/>
                  <a:sym typeface="+mn-lt"/>
                </a:rPr>
                <a:t>：</a:t>
              </a:r>
              <a:r>
                <a:rPr lang="en-US" altLang="zh-CN" sz="1400" b="1" i="1" dirty="0">
                  <a:solidFill>
                    <a:schemeClr val="bg1"/>
                  </a:solidFill>
                  <a:cs typeface="+mn-ea"/>
                  <a:sym typeface="+mn-lt"/>
                </a:rPr>
                <a:t>202X.07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16258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" name="Google Shape;2263;p61"/>
          <p:cNvSpPr/>
          <p:nvPr/>
        </p:nvSpPr>
        <p:spPr>
          <a:xfrm>
            <a:off x="8379440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33657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4" name="Google Shape;2264;p61"/>
          <p:cNvSpPr/>
          <p:nvPr/>
        </p:nvSpPr>
        <p:spPr>
          <a:xfrm>
            <a:off x="9795199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1F424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5" name="Google Shape;2265;p61"/>
          <p:cNvSpPr/>
          <p:nvPr/>
        </p:nvSpPr>
        <p:spPr>
          <a:xfrm>
            <a:off x="6963673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00ABB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6" name="Google Shape;2266;p61"/>
          <p:cNvSpPr txBox="1"/>
          <p:nvPr/>
        </p:nvSpPr>
        <p:spPr>
          <a:xfrm>
            <a:off x="8379440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#336574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7" name="Google Shape;2267;p61"/>
          <p:cNvSpPr txBox="1"/>
          <p:nvPr/>
        </p:nvSpPr>
        <p:spPr>
          <a:xfrm>
            <a:off x="9795207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#1f424c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8" name="Google Shape;2268;p61"/>
          <p:cNvSpPr txBox="1"/>
          <p:nvPr/>
        </p:nvSpPr>
        <p:spPr>
          <a:xfrm>
            <a:off x="6963673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#00abbf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69" name="Google Shape;2269;p61"/>
          <p:cNvGrpSpPr/>
          <p:nvPr/>
        </p:nvGrpSpPr>
        <p:grpSpPr>
          <a:xfrm>
            <a:off x="1334323" y="4594436"/>
            <a:ext cx="5302500" cy="1005600"/>
            <a:chOff x="2052655" y="3498875"/>
            <a:chExt cx="3976875" cy="754200"/>
          </a:xfrm>
        </p:grpSpPr>
        <p:sp>
          <p:nvSpPr>
            <p:cNvPr id="2270" name="Google Shape;2270;p61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CEB2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61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83D3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61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B2322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61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4D0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61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#ceb200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61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#e83d3d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61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#b2322e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61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#f4d000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" name="Google Shape;2260;p61">
            <a:extLst>
              <a:ext uri="{FF2B5EF4-FFF2-40B4-BE49-F238E27FC236}">
                <a16:creationId xmlns:a16="http://schemas.microsoft.com/office/drawing/2014/main" id="{093D1F96-E05B-8FA5-D924-A668E9004B80}"/>
              </a:ext>
            </a:extLst>
          </p:cNvPr>
          <p:cNvSpPr txBox="1">
            <a:spLocks/>
          </p:cNvSpPr>
          <p:nvPr/>
        </p:nvSpPr>
        <p:spPr>
          <a:xfrm>
            <a:off x="1054030" y="711137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buClr>
                <a:srgbClr val="000000"/>
              </a:buClr>
              <a:buSzPts val="1100"/>
            </a:pPr>
            <a:r>
              <a:rPr lang="en-GB">
                <a:solidFill>
                  <a:schemeClr val="accent6">
                    <a:lumMod val="75000"/>
                  </a:schemeClr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Fonts &amp; colors used</a:t>
            </a:r>
            <a:endParaRPr lang="en-GB" dirty="0">
              <a:solidFill>
                <a:schemeClr val="accent6">
                  <a:lumMod val="75000"/>
                </a:schemeClr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" name="Google Shape;2261;p61">
            <a:extLst>
              <a:ext uri="{FF2B5EF4-FFF2-40B4-BE49-F238E27FC236}">
                <a16:creationId xmlns:a16="http://schemas.microsoft.com/office/drawing/2014/main" id="{D3C3BC5B-9695-BD46-984D-855580FA4AC2}"/>
              </a:ext>
            </a:extLst>
          </p:cNvPr>
          <p:cNvSpPr txBox="1">
            <a:spLocks/>
          </p:cNvSpPr>
          <p:nvPr/>
        </p:nvSpPr>
        <p:spPr>
          <a:xfrm>
            <a:off x="1270857" y="1563475"/>
            <a:ext cx="9676705" cy="5873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>
                <a:solidFill>
                  <a:schemeClr val="accent6">
                    <a:lumMod val="75000"/>
                  </a:schemeClr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This presentation has been made using the following fonts: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 dirty="0">
              <a:solidFill>
                <a:schemeClr val="accent6">
                  <a:lumMod val="75000"/>
                </a:schemeClr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" name="Google Shape;2262;p61">
            <a:extLst>
              <a:ext uri="{FF2B5EF4-FFF2-40B4-BE49-F238E27FC236}">
                <a16:creationId xmlns:a16="http://schemas.microsoft.com/office/drawing/2014/main" id="{147271E0-125C-9759-0F89-13FCDD6A5AE3}"/>
              </a:ext>
            </a:extLst>
          </p:cNvPr>
          <p:cNvSpPr txBox="1">
            <a:spLocks/>
          </p:cNvSpPr>
          <p:nvPr/>
        </p:nvSpPr>
        <p:spPr>
          <a:xfrm>
            <a:off x="1270857" y="2542213"/>
            <a:ext cx="9243529" cy="16732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pl-PL" sz="2000" b="1">
                <a:solidFill>
                  <a:schemeClr val="accent6">
                    <a:lumMod val="75000"/>
                  </a:schemeClr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Krona One</a:t>
            </a:r>
          </a:p>
          <a:p>
            <a:pPr marL="0" indent="0" algn="ctr">
              <a:buFont typeface="Arial" panose="020B0604020202020204" pitchFamily="34" charset="0"/>
              <a:buNone/>
            </a:pPr>
            <a:r>
              <a:rPr lang="pl-PL" sz="1800">
                <a:solidFill>
                  <a:schemeClr val="accent6">
                    <a:lumMod val="75000"/>
                  </a:schemeClr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(https://fonts.google.com/specimen/Krona+One)</a:t>
            </a:r>
            <a:endParaRPr lang="pl-PL" sz="1800">
              <a:solidFill>
                <a:schemeClr val="accent6">
                  <a:lumMod val="75000"/>
                </a:schemeClr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Font typeface="Arial" panose="020B0604020202020204" pitchFamily="34" charset="0"/>
              <a:buNone/>
            </a:pPr>
            <a:endParaRPr lang="pl-PL" sz="1065">
              <a:solidFill>
                <a:schemeClr val="accent6">
                  <a:lumMod val="75000"/>
                </a:schemeClr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Font typeface="Arial" panose="020B0604020202020204" pitchFamily="34" charset="0"/>
              <a:buNone/>
            </a:pPr>
            <a:r>
              <a:rPr lang="pl-PL" sz="2000" b="1">
                <a:solidFill>
                  <a:schemeClr val="accent6">
                    <a:lumMod val="75000"/>
                  </a:schemeClr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Ubuntu</a:t>
            </a:r>
          </a:p>
          <a:p>
            <a:pPr marL="0" indent="0" algn="ctr">
              <a:buClr>
                <a:schemeClr val="dk1"/>
              </a:buClr>
              <a:buFont typeface="Arial" panose="020B0604020202020204" pitchFamily="34" charset="0"/>
              <a:buNone/>
            </a:pPr>
            <a:r>
              <a:rPr lang="pl-PL" sz="1800">
                <a:solidFill>
                  <a:schemeClr val="accent6">
                    <a:lumMod val="75000"/>
                  </a:schemeClr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(https://fonts.google.com/specimen/Ubuntu)</a:t>
            </a:r>
            <a:endParaRPr lang="pl-PL" sz="1800" dirty="0">
              <a:solidFill>
                <a:schemeClr val="accent6">
                  <a:lumMod val="75000"/>
                </a:schemeClr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Diamond 5"/>
          <p:cNvSpPr/>
          <p:nvPr/>
        </p:nvSpPr>
        <p:spPr>
          <a:xfrm>
            <a:off x="4389288" y="1505404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55" name="Isosceles Triangle 51"/>
          <p:cNvSpPr/>
          <p:nvPr/>
        </p:nvSpPr>
        <p:spPr>
          <a:xfrm>
            <a:off x="3550534" y="1575938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56" name="Isosceles Triangle 57"/>
          <p:cNvSpPr/>
          <p:nvPr/>
        </p:nvSpPr>
        <p:spPr>
          <a:xfrm>
            <a:off x="4391374" y="4533458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-1" fmla="*/ 1148449 w 1346449"/>
              <a:gd name="connsiteY0-2" fmla="*/ 2374775 h 3166775"/>
              <a:gd name="connsiteX1-3" fmla="*/ 198001 w 1346449"/>
              <a:gd name="connsiteY1-4" fmla="*/ 2374775 h 3166775"/>
              <a:gd name="connsiteX2-5" fmla="*/ 1 w 1346449"/>
              <a:gd name="connsiteY2-6" fmla="*/ 3166775 h 3166775"/>
              <a:gd name="connsiteX3-7" fmla="*/ 1346449 w 1346449"/>
              <a:gd name="connsiteY3-8" fmla="*/ 3166775 h 3166775"/>
              <a:gd name="connsiteX4-9" fmla="*/ 1148449 w 1346449"/>
              <a:gd name="connsiteY4-10" fmla="*/ 2374775 h 3166775"/>
              <a:gd name="connsiteX5-11" fmla="*/ 755186 w 1346449"/>
              <a:gd name="connsiteY5-12" fmla="*/ 0 h 3166775"/>
              <a:gd name="connsiteX6-13" fmla="*/ 734449 w 1346449"/>
              <a:gd name="connsiteY6-14" fmla="*/ 1231644 h 3166775"/>
              <a:gd name="connsiteX7-15" fmla="*/ 853246 w 1346449"/>
              <a:gd name="connsiteY7-16" fmla="*/ 1400264 h 3166775"/>
              <a:gd name="connsiteX8-17" fmla="*/ 673226 w 1346449"/>
              <a:gd name="connsiteY8-18" fmla="*/ 1580284 h 3166775"/>
              <a:gd name="connsiteX9-19" fmla="*/ 493206 w 1346449"/>
              <a:gd name="connsiteY9-20" fmla="*/ 1400264 h 3166775"/>
              <a:gd name="connsiteX10-21" fmla="*/ 612000 w 1346449"/>
              <a:gd name="connsiteY10-22" fmla="*/ 1231645 h 3166775"/>
              <a:gd name="connsiteX11-23" fmla="*/ 591263 w 1346449"/>
              <a:gd name="connsiteY11-24" fmla="*/ 10368 h 3166775"/>
              <a:gd name="connsiteX12-25" fmla="*/ 2939 w 1346449"/>
              <a:gd name="connsiteY12-26" fmla="*/ 1491744 h 3166775"/>
              <a:gd name="connsiteX13-27" fmla="*/ 0 w 1346449"/>
              <a:gd name="connsiteY13-28" fmla="*/ 1491744 h 3166775"/>
              <a:gd name="connsiteX14-29" fmla="*/ 2009 w 1346449"/>
              <a:gd name="connsiteY14-30" fmla="*/ 1494147 h 3166775"/>
              <a:gd name="connsiteX15-31" fmla="*/ 0 w 1346449"/>
              <a:gd name="connsiteY15-32" fmla="*/ 1499342 h 3166775"/>
              <a:gd name="connsiteX16-33" fmla="*/ 6353 w 1346449"/>
              <a:gd name="connsiteY16-34" fmla="*/ 1499342 h 3166775"/>
              <a:gd name="connsiteX17-35" fmla="*/ 273414 w 1346449"/>
              <a:gd name="connsiteY17-36" fmla="*/ 2293171 h 3166775"/>
              <a:gd name="connsiteX18-37" fmla="*/ 1091887 w 1346449"/>
              <a:gd name="connsiteY18-38" fmla="*/ 2283744 h 3166775"/>
              <a:gd name="connsiteX19-39" fmla="*/ 1340768 w 1346449"/>
              <a:gd name="connsiteY19-40" fmla="*/ 1499342 h 3166775"/>
              <a:gd name="connsiteX20-41" fmla="*/ 1346449 w 1346449"/>
              <a:gd name="connsiteY20-42" fmla="*/ 1499342 h 3166775"/>
              <a:gd name="connsiteX21-43" fmla="*/ 1344512 w 1346449"/>
              <a:gd name="connsiteY21-44" fmla="*/ 1494334 h 3166775"/>
              <a:gd name="connsiteX22-45" fmla="*/ 1346448 w 1346449"/>
              <a:gd name="connsiteY22-46" fmla="*/ 1491744 h 3166775"/>
              <a:gd name="connsiteX23-47" fmla="*/ 1343510 w 1346449"/>
              <a:gd name="connsiteY23-48" fmla="*/ 1491744 h 3166775"/>
              <a:gd name="connsiteX24-49" fmla="*/ 755186 w 1346449"/>
              <a:gd name="connsiteY24-50" fmla="*/ 0 h 31667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bg1"/>
              </a:solidFill>
            </a:endParaRPr>
          </a:p>
        </p:txBody>
      </p:sp>
      <p:sp>
        <p:nvSpPr>
          <p:cNvPr id="57" name="Rectangle 7"/>
          <p:cNvSpPr/>
          <p:nvPr/>
        </p:nvSpPr>
        <p:spPr>
          <a:xfrm rot="18900000">
            <a:off x="7862953" y="3667810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58" name="Parallelogram 15"/>
          <p:cNvSpPr/>
          <p:nvPr/>
        </p:nvSpPr>
        <p:spPr>
          <a:xfrm flipH="1">
            <a:off x="3544244" y="4655161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59" name="Freeform 19"/>
          <p:cNvSpPr/>
          <p:nvPr/>
        </p:nvSpPr>
        <p:spPr>
          <a:xfrm>
            <a:off x="6022628" y="3655758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0" name="Rectangle 30"/>
          <p:cNvSpPr/>
          <p:nvPr/>
        </p:nvSpPr>
        <p:spPr>
          <a:xfrm>
            <a:off x="9340919" y="3613818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1" name="Rectangle 7"/>
          <p:cNvSpPr/>
          <p:nvPr/>
        </p:nvSpPr>
        <p:spPr>
          <a:xfrm>
            <a:off x="5228042" y="1531968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2" name="Rectangle 15"/>
          <p:cNvSpPr/>
          <p:nvPr/>
        </p:nvSpPr>
        <p:spPr>
          <a:xfrm rot="5400000">
            <a:off x="6014902" y="1531967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3" name="Pie 24"/>
          <p:cNvSpPr/>
          <p:nvPr/>
        </p:nvSpPr>
        <p:spPr>
          <a:xfrm>
            <a:off x="5087145" y="4632236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4" name="Parallelogram 30"/>
          <p:cNvSpPr/>
          <p:nvPr/>
        </p:nvSpPr>
        <p:spPr>
          <a:xfrm flipH="1">
            <a:off x="9315676" y="2541018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5" name="Block Arc 14"/>
          <p:cNvSpPr/>
          <p:nvPr/>
        </p:nvSpPr>
        <p:spPr>
          <a:xfrm rot="16200000">
            <a:off x="6802576" y="1483864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6" name="Block Arc 41"/>
          <p:cNvSpPr/>
          <p:nvPr/>
        </p:nvSpPr>
        <p:spPr>
          <a:xfrm>
            <a:off x="7685769" y="1437554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7" name="Right Triangle 17"/>
          <p:cNvSpPr/>
          <p:nvPr/>
        </p:nvSpPr>
        <p:spPr>
          <a:xfrm>
            <a:off x="5982964" y="4614211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8" name="Oval 27"/>
          <p:cNvSpPr/>
          <p:nvPr/>
        </p:nvSpPr>
        <p:spPr>
          <a:xfrm>
            <a:off x="2695714" y="5482436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9" name="Parallelogram 15"/>
          <p:cNvSpPr/>
          <p:nvPr/>
        </p:nvSpPr>
        <p:spPr>
          <a:xfrm rot="16200000">
            <a:off x="6814081" y="3558383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0" name="Round Same Side Corner Rectangle 21"/>
          <p:cNvSpPr/>
          <p:nvPr/>
        </p:nvSpPr>
        <p:spPr>
          <a:xfrm rot="10800000">
            <a:off x="7588281" y="2557184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1" name="Oval 26"/>
          <p:cNvSpPr/>
          <p:nvPr/>
        </p:nvSpPr>
        <p:spPr>
          <a:xfrm>
            <a:off x="5244160" y="3600527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2" name="Freeform 32"/>
          <p:cNvSpPr/>
          <p:nvPr/>
        </p:nvSpPr>
        <p:spPr>
          <a:xfrm>
            <a:off x="2637441" y="1494112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3" name="Rounded Rectangle 10"/>
          <p:cNvSpPr/>
          <p:nvPr/>
        </p:nvSpPr>
        <p:spPr>
          <a:xfrm>
            <a:off x="6811420" y="2529239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4" name="Rounded Rectangle 32"/>
          <p:cNvSpPr/>
          <p:nvPr/>
        </p:nvSpPr>
        <p:spPr>
          <a:xfrm>
            <a:off x="8456812" y="3636707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5" name="Trapezoid 13"/>
          <p:cNvSpPr/>
          <p:nvPr/>
        </p:nvSpPr>
        <p:spPr>
          <a:xfrm>
            <a:off x="3601434" y="2551495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6" name="Rounded Rectangle 7"/>
          <p:cNvSpPr/>
          <p:nvPr/>
        </p:nvSpPr>
        <p:spPr>
          <a:xfrm>
            <a:off x="6135434" y="2540756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7" name="Rectangle 18"/>
          <p:cNvSpPr/>
          <p:nvPr/>
        </p:nvSpPr>
        <p:spPr>
          <a:xfrm>
            <a:off x="4535970" y="2580427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8" name="Rounded Rectangle 25"/>
          <p:cNvSpPr/>
          <p:nvPr/>
        </p:nvSpPr>
        <p:spPr>
          <a:xfrm>
            <a:off x="5431716" y="2565274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9" name="Chord 14"/>
          <p:cNvSpPr/>
          <p:nvPr/>
        </p:nvSpPr>
        <p:spPr>
          <a:xfrm>
            <a:off x="4197163" y="5548590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0" name="Rounded Rectangle 6"/>
          <p:cNvSpPr/>
          <p:nvPr/>
        </p:nvSpPr>
        <p:spPr>
          <a:xfrm>
            <a:off x="2688591" y="2484888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1" name="Oval 66"/>
          <p:cNvSpPr/>
          <p:nvPr/>
        </p:nvSpPr>
        <p:spPr>
          <a:xfrm rot="20700000">
            <a:off x="4414754" y="3647458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2" name="Isosceles Triangle 13"/>
          <p:cNvSpPr/>
          <p:nvPr/>
        </p:nvSpPr>
        <p:spPr>
          <a:xfrm rot="10800000">
            <a:off x="3465438" y="5499195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3" name="Smiley Face 14"/>
          <p:cNvSpPr/>
          <p:nvPr/>
        </p:nvSpPr>
        <p:spPr>
          <a:xfrm>
            <a:off x="5894260" y="5592078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4" name="Smiley Face 12"/>
          <p:cNvSpPr/>
          <p:nvPr/>
        </p:nvSpPr>
        <p:spPr>
          <a:xfrm>
            <a:off x="8437840" y="5592078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5" name="Smiley Face 15"/>
          <p:cNvSpPr/>
          <p:nvPr/>
        </p:nvSpPr>
        <p:spPr>
          <a:xfrm>
            <a:off x="6746213" y="5595149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6" name="Oval 37"/>
          <p:cNvSpPr/>
          <p:nvPr/>
        </p:nvSpPr>
        <p:spPr>
          <a:xfrm>
            <a:off x="9289794" y="5588676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7" name="Smiley Face 14"/>
          <p:cNvSpPr/>
          <p:nvPr/>
        </p:nvSpPr>
        <p:spPr>
          <a:xfrm>
            <a:off x="7592026" y="5595149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8" name="Rectangle 16"/>
          <p:cNvSpPr/>
          <p:nvPr/>
        </p:nvSpPr>
        <p:spPr>
          <a:xfrm rot="2700000">
            <a:off x="3602916" y="3533402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9" name="Rectangle 9"/>
          <p:cNvSpPr/>
          <p:nvPr/>
        </p:nvSpPr>
        <p:spPr>
          <a:xfrm>
            <a:off x="2678392" y="3558499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-1" fmla="*/ 833935 w 3239999"/>
              <a:gd name="connsiteY0-2" fmla="*/ 22 h 3032924"/>
              <a:gd name="connsiteX1-3" fmla="*/ 1576606 w 3239999"/>
              <a:gd name="connsiteY1-4" fmla="*/ 402054 h 3032924"/>
              <a:gd name="connsiteX2-5" fmla="*/ 1576606 w 3239999"/>
              <a:gd name="connsiteY2-6" fmla="*/ 430441 h 3032924"/>
              <a:gd name="connsiteX3-7" fmla="*/ 1576606 w 3239999"/>
              <a:gd name="connsiteY3-8" fmla="*/ 526981 h 3032924"/>
              <a:gd name="connsiteX4-9" fmla="*/ 1576606 w 3239999"/>
              <a:gd name="connsiteY4-10" fmla="*/ 2765302 h 3032924"/>
              <a:gd name="connsiteX5-11" fmla="*/ 378630 w 3239999"/>
              <a:gd name="connsiteY5-12" fmla="*/ 2472117 h 3032924"/>
              <a:gd name="connsiteX6-13" fmla="*/ 384918 w 3239999"/>
              <a:gd name="connsiteY6-14" fmla="*/ 526981 h 3032924"/>
              <a:gd name="connsiteX7-15" fmla="*/ 239143 w 3239999"/>
              <a:gd name="connsiteY7-16" fmla="*/ 526981 h 3032924"/>
              <a:gd name="connsiteX8-17" fmla="*/ 239143 w 3239999"/>
              <a:gd name="connsiteY8-18" fmla="*/ 2776423 h 3032924"/>
              <a:gd name="connsiteX9-19" fmla="*/ 1576606 w 3239999"/>
              <a:gd name="connsiteY9-20" fmla="*/ 2776423 h 3032924"/>
              <a:gd name="connsiteX10-21" fmla="*/ 1576606 w 3239999"/>
              <a:gd name="connsiteY10-22" fmla="*/ 2778202 h 3032924"/>
              <a:gd name="connsiteX11-23" fmla="*/ 1663394 w 3239999"/>
              <a:gd name="connsiteY11-24" fmla="*/ 2778202 h 3032924"/>
              <a:gd name="connsiteX12-25" fmla="*/ 1663394 w 3239999"/>
              <a:gd name="connsiteY12-26" fmla="*/ 2776423 h 3032924"/>
              <a:gd name="connsiteX13-27" fmla="*/ 3000856 w 3239999"/>
              <a:gd name="connsiteY13-28" fmla="*/ 2776423 h 3032924"/>
              <a:gd name="connsiteX14-29" fmla="*/ 3000856 w 3239999"/>
              <a:gd name="connsiteY14-30" fmla="*/ 526981 h 3032924"/>
              <a:gd name="connsiteX15-31" fmla="*/ 2855082 w 3239999"/>
              <a:gd name="connsiteY15-32" fmla="*/ 526981 h 3032924"/>
              <a:gd name="connsiteX16-33" fmla="*/ 2861369 w 3239999"/>
              <a:gd name="connsiteY16-34" fmla="*/ 2472117 h 3032924"/>
              <a:gd name="connsiteX17-35" fmla="*/ 1663394 w 3239999"/>
              <a:gd name="connsiteY17-36" fmla="*/ 2765302 h 3032924"/>
              <a:gd name="connsiteX18-37" fmla="*/ 1663394 w 3239999"/>
              <a:gd name="connsiteY18-38" fmla="*/ 526981 h 3032924"/>
              <a:gd name="connsiteX19-39" fmla="*/ 1663394 w 3239999"/>
              <a:gd name="connsiteY19-40" fmla="*/ 430441 h 3032924"/>
              <a:gd name="connsiteX20-41" fmla="*/ 1663394 w 3239999"/>
              <a:gd name="connsiteY20-42" fmla="*/ 402054 h 3032924"/>
              <a:gd name="connsiteX21-43" fmla="*/ 2406065 w 3239999"/>
              <a:gd name="connsiteY21-44" fmla="*/ 22 h 3032924"/>
              <a:gd name="connsiteX22-45" fmla="*/ 2853673 w 3239999"/>
              <a:gd name="connsiteY22-46" fmla="*/ 91100 h 3032924"/>
              <a:gd name="connsiteX23-47" fmla="*/ 2854770 w 3239999"/>
              <a:gd name="connsiteY23-48" fmla="*/ 430441 h 3032924"/>
              <a:gd name="connsiteX24-49" fmla="*/ 3120669 w 3239999"/>
              <a:gd name="connsiteY24-50" fmla="*/ 428517 h 3032924"/>
              <a:gd name="connsiteX25-51" fmla="*/ 3120669 w 3239999"/>
              <a:gd name="connsiteY25-52" fmla="*/ 738345 h 3032924"/>
              <a:gd name="connsiteX26-53" fmla="*/ 3239999 w 3239999"/>
              <a:gd name="connsiteY26-54" fmla="*/ 738345 h 3032924"/>
              <a:gd name="connsiteX27-55" fmla="*/ 3239999 w 3239999"/>
              <a:gd name="connsiteY27-56" fmla="*/ 3032924 h 3032924"/>
              <a:gd name="connsiteX28-57" fmla="*/ 0 w 3239999"/>
              <a:gd name="connsiteY28-58" fmla="*/ 3032924 h 3032924"/>
              <a:gd name="connsiteX29-59" fmla="*/ 0 w 3239999"/>
              <a:gd name="connsiteY29-60" fmla="*/ 738345 h 3032924"/>
              <a:gd name="connsiteX30-61" fmla="*/ 102477 w 3239999"/>
              <a:gd name="connsiteY30-62" fmla="*/ 738345 h 3032924"/>
              <a:gd name="connsiteX31-63" fmla="*/ 102477 w 3239999"/>
              <a:gd name="connsiteY31-64" fmla="*/ 428517 h 3032924"/>
              <a:gd name="connsiteX32-65" fmla="*/ 385229 w 3239999"/>
              <a:gd name="connsiteY32-66" fmla="*/ 430441 h 3032924"/>
              <a:gd name="connsiteX33-67" fmla="*/ 386326 w 3239999"/>
              <a:gd name="connsiteY33-68" fmla="*/ 91100 h 3032924"/>
              <a:gd name="connsiteX34-69" fmla="*/ 833935 w 3239999"/>
              <a:gd name="connsiteY34-70" fmla="*/ 22 h 3032924"/>
              <a:gd name="connsiteX0-71" fmla="*/ 833935 w 3239999"/>
              <a:gd name="connsiteY0-72" fmla="*/ 22 h 3032924"/>
              <a:gd name="connsiteX1-73" fmla="*/ 1576606 w 3239999"/>
              <a:gd name="connsiteY1-74" fmla="*/ 402054 h 3032924"/>
              <a:gd name="connsiteX2-75" fmla="*/ 1576606 w 3239999"/>
              <a:gd name="connsiteY2-76" fmla="*/ 430441 h 3032924"/>
              <a:gd name="connsiteX3-77" fmla="*/ 1576606 w 3239999"/>
              <a:gd name="connsiteY3-78" fmla="*/ 526981 h 3032924"/>
              <a:gd name="connsiteX4-79" fmla="*/ 1576606 w 3239999"/>
              <a:gd name="connsiteY4-80" fmla="*/ 2765302 h 3032924"/>
              <a:gd name="connsiteX5-81" fmla="*/ 378630 w 3239999"/>
              <a:gd name="connsiteY5-82" fmla="*/ 2472117 h 3032924"/>
              <a:gd name="connsiteX6-83" fmla="*/ 384918 w 3239999"/>
              <a:gd name="connsiteY6-84" fmla="*/ 526981 h 3032924"/>
              <a:gd name="connsiteX7-85" fmla="*/ 239143 w 3239999"/>
              <a:gd name="connsiteY7-86" fmla="*/ 526981 h 3032924"/>
              <a:gd name="connsiteX8-87" fmla="*/ 239143 w 3239999"/>
              <a:gd name="connsiteY8-88" fmla="*/ 2776423 h 3032924"/>
              <a:gd name="connsiteX9-89" fmla="*/ 1576606 w 3239999"/>
              <a:gd name="connsiteY9-90" fmla="*/ 2776423 h 3032924"/>
              <a:gd name="connsiteX10-91" fmla="*/ 1576606 w 3239999"/>
              <a:gd name="connsiteY10-92" fmla="*/ 2778202 h 3032924"/>
              <a:gd name="connsiteX11-93" fmla="*/ 1663394 w 3239999"/>
              <a:gd name="connsiteY11-94" fmla="*/ 2778202 h 3032924"/>
              <a:gd name="connsiteX12-95" fmla="*/ 1663394 w 3239999"/>
              <a:gd name="connsiteY12-96" fmla="*/ 2776423 h 3032924"/>
              <a:gd name="connsiteX13-97" fmla="*/ 3000856 w 3239999"/>
              <a:gd name="connsiteY13-98" fmla="*/ 2776423 h 3032924"/>
              <a:gd name="connsiteX14-99" fmla="*/ 3000856 w 3239999"/>
              <a:gd name="connsiteY14-100" fmla="*/ 526981 h 3032924"/>
              <a:gd name="connsiteX15-101" fmla="*/ 2855082 w 3239999"/>
              <a:gd name="connsiteY15-102" fmla="*/ 526981 h 3032924"/>
              <a:gd name="connsiteX16-103" fmla="*/ 2861369 w 3239999"/>
              <a:gd name="connsiteY16-104" fmla="*/ 2472117 h 3032924"/>
              <a:gd name="connsiteX17-105" fmla="*/ 1663394 w 3239999"/>
              <a:gd name="connsiteY17-106" fmla="*/ 2765302 h 3032924"/>
              <a:gd name="connsiteX18-107" fmla="*/ 1663394 w 3239999"/>
              <a:gd name="connsiteY18-108" fmla="*/ 526981 h 3032924"/>
              <a:gd name="connsiteX19-109" fmla="*/ 1663394 w 3239999"/>
              <a:gd name="connsiteY19-110" fmla="*/ 430441 h 3032924"/>
              <a:gd name="connsiteX20-111" fmla="*/ 1663394 w 3239999"/>
              <a:gd name="connsiteY20-112" fmla="*/ 402054 h 3032924"/>
              <a:gd name="connsiteX21-113" fmla="*/ 2406065 w 3239999"/>
              <a:gd name="connsiteY21-114" fmla="*/ 22 h 3032924"/>
              <a:gd name="connsiteX22-115" fmla="*/ 2853673 w 3239999"/>
              <a:gd name="connsiteY22-116" fmla="*/ 91100 h 3032924"/>
              <a:gd name="connsiteX23-117" fmla="*/ 2854770 w 3239999"/>
              <a:gd name="connsiteY23-118" fmla="*/ 430441 h 3032924"/>
              <a:gd name="connsiteX24-119" fmla="*/ 3120669 w 3239999"/>
              <a:gd name="connsiteY24-120" fmla="*/ 428517 h 3032924"/>
              <a:gd name="connsiteX25-121" fmla="*/ 3120669 w 3239999"/>
              <a:gd name="connsiteY25-122" fmla="*/ 738345 h 3032924"/>
              <a:gd name="connsiteX26-123" fmla="*/ 3239999 w 3239999"/>
              <a:gd name="connsiteY26-124" fmla="*/ 738345 h 3032924"/>
              <a:gd name="connsiteX27-125" fmla="*/ 3239999 w 3239999"/>
              <a:gd name="connsiteY27-126" fmla="*/ 3032924 h 3032924"/>
              <a:gd name="connsiteX28-127" fmla="*/ 0 w 3239999"/>
              <a:gd name="connsiteY28-128" fmla="*/ 3032924 h 3032924"/>
              <a:gd name="connsiteX29-129" fmla="*/ 0 w 3239999"/>
              <a:gd name="connsiteY29-130" fmla="*/ 738345 h 3032924"/>
              <a:gd name="connsiteX30-131" fmla="*/ 102477 w 3239999"/>
              <a:gd name="connsiteY30-132" fmla="*/ 738345 h 3032924"/>
              <a:gd name="connsiteX31-133" fmla="*/ 102477 w 3239999"/>
              <a:gd name="connsiteY31-134" fmla="*/ 428517 h 3032924"/>
              <a:gd name="connsiteX32-135" fmla="*/ 385229 w 3239999"/>
              <a:gd name="connsiteY32-136" fmla="*/ 430441 h 3032924"/>
              <a:gd name="connsiteX33-137" fmla="*/ 386326 w 3239999"/>
              <a:gd name="connsiteY33-138" fmla="*/ 91100 h 3032924"/>
              <a:gd name="connsiteX34-139" fmla="*/ 833935 w 3239999"/>
              <a:gd name="connsiteY34-140" fmla="*/ 22 h 3032924"/>
              <a:gd name="connsiteX0-141" fmla="*/ 1576606 w 3239999"/>
              <a:gd name="connsiteY0-142" fmla="*/ 2778202 h 3032924"/>
              <a:gd name="connsiteX1-143" fmla="*/ 1663394 w 3239999"/>
              <a:gd name="connsiteY1-144" fmla="*/ 2778202 h 3032924"/>
              <a:gd name="connsiteX2-145" fmla="*/ 1663394 w 3239999"/>
              <a:gd name="connsiteY2-146" fmla="*/ 2776423 h 3032924"/>
              <a:gd name="connsiteX3-147" fmla="*/ 3000856 w 3239999"/>
              <a:gd name="connsiteY3-148" fmla="*/ 2776423 h 3032924"/>
              <a:gd name="connsiteX4-149" fmla="*/ 3000856 w 3239999"/>
              <a:gd name="connsiteY4-150" fmla="*/ 526981 h 3032924"/>
              <a:gd name="connsiteX5-151" fmla="*/ 2855082 w 3239999"/>
              <a:gd name="connsiteY5-152" fmla="*/ 526981 h 3032924"/>
              <a:gd name="connsiteX6-153" fmla="*/ 2861369 w 3239999"/>
              <a:gd name="connsiteY6-154" fmla="*/ 2472117 h 3032924"/>
              <a:gd name="connsiteX7-155" fmla="*/ 1663394 w 3239999"/>
              <a:gd name="connsiteY7-156" fmla="*/ 2765302 h 3032924"/>
              <a:gd name="connsiteX8-157" fmla="*/ 1663394 w 3239999"/>
              <a:gd name="connsiteY8-158" fmla="*/ 526981 h 3032924"/>
              <a:gd name="connsiteX9-159" fmla="*/ 1663394 w 3239999"/>
              <a:gd name="connsiteY9-160" fmla="*/ 430441 h 3032924"/>
              <a:gd name="connsiteX10-161" fmla="*/ 1663394 w 3239999"/>
              <a:gd name="connsiteY10-162" fmla="*/ 402054 h 3032924"/>
              <a:gd name="connsiteX11-163" fmla="*/ 2406065 w 3239999"/>
              <a:gd name="connsiteY11-164" fmla="*/ 22 h 3032924"/>
              <a:gd name="connsiteX12-165" fmla="*/ 2853673 w 3239999"/>
              <a:gd name="connsiteY12-166" fmla="*/ 91100 h 3032924"/>
              <a:gd name="connsiteX13-167" fmla="*/ 2854770 w 3239999"/>
              <a:gd name="connsiteY13-168" fmla="*/ 430441 h 3032924"/>
              <a:gd name="connsiteX14-169" fmla="*/ 3120669 w 3239999"/>
              <a:gd name="connsiteY14-170" fmla="*/ 428517 h 3032924"/>
              <a:gd name="connsiteX15-171" fmla="*/ 3120669 w 3239999"/>
              <a:gd name="connsiteY15-172" fmla="*/ 738345 h 3032924"/>
              <a:gd name="connsiteX16-173" fmla="*/ 3239999 w 3239999"/>
              <a:gd name="connsiteY16-174" fmla="*/ 738345 h 3032924"/>
              <a:gd name="connsiteX17-175" fmla="*/ 3239999 w 3239999"/>
              <a:gd name="connsiteY17-176" fmla="*/ 3032924 h 3032924"/>
              <a:gd name="connsiteX18-177" fmla="*/ 0 w 3239999"/>
              <a:gd name="connsiteY18-178" fmla="*/ 3032924 h 3032924"/>
              <a:gd name="connsiteX19-179" fmla="*/ 0 w 3239999"/>
              <a:gd name="connsiteY19-180" fmla="*/ 738345 h 3032924"/>
              <a:gd name="connsiteX20-181" fmla="*/ 102477 w 3239999"/>
              <a:gd name="connsiteY20-182" fmla="*/ 738345 h 3032924"/>
              <a:gd name="connsiteX21-183" fmla="*/ 102477 w 3239999"/>
              <a:gd name="connsiteY21-184" fmla="*/ 428517 h 3032924"/>
              <a:gd name="connsiteX22-185" fmla="*/ 385229 w 3239999"/>
              <a:gd name="connsiteY22-186" fmla="*/ 430441 h 3032924"/>
              <a:gd name="connsiteX23-187" fmla="*/ 386326 w 3239999"/>
              <a:gd name="connsiteY23-188" fmla="*/ 91100 h 3032924"/>
              <a:gd name="connsiteX24-189" fmla="*/ 833935 w 3239999"/>
              <a:gd name="connsiteY24-190" fmla="*/ 22 h 3032924"/>
              <a:gd name="connsiteX25-191" fmla="*/ 1576606 w 3239999"/>
              <a:gd name="connsiteY25-192" fmla="*/ 402054 h 3032924"/>
              <a:gd name="connsiteX26-193" fmla="*/ 1576606 w 3239999"/>
              <a:gd name="connsiteY26-194" fmla="*/ 430441 h 3032924"/>
              <a:gd name="connsiteX27-195" fmla="*/ 1576606 w 3239999"/>
              <a:gd name="connsiteY27-196" fmla="*/ 526981 h 3032924"/>
              <a:gd name="connsiteX28-197" fmla="*/ 1576606 w 3239999"/>
              <a:gd name="connsiteY28-198" fmla="*/ 2765302 h 3032924"/>
              <a:gd name="connsiteX29-199" fmla="*/ 378630 w 3239999"/>
              <a:gd name="connsiteY29-200" fmla="*/ 2472117 h 3032924"/>
              <a:gd name="connsiteX30-201" fmla="*/ 384918 w 3239999"/>
              <a:gd name="connsiteY30-202" fmla="*/ 526981 h 3032924"/>
              <a:gd name="connsiteX31-203" fmla="*/ 239143 w 3239999"/>
              <a:gd name="connsiteY31-204" fmla="*/ 526981 h 3032924"/>
              <a:gd name="connsiteX32-205" fmla="*/ 239143 w 3239999"/>
              <a:gd name="connsiteY32-206" fmla="*/ 2776423 h 3032924"/>
              <a:gd name="connsiteX33-207" fmla="*/ 1576606 w 3239999"/>
              <a:gd name="connsiteY33-208" fmla="*/ 2776423 h 3032924"/>
              <a:gd name="connsiteX34-209" fmla="*/ 1668046 w 3239999"/>
              <a:gd name="connsiteY34-210" fmla="*/ 2869642 h 3032924"/>
              <a:gd name="connsiteX0-211" fmla="*/ 1576606 w 3239999"/>
              <a:gd name="connsiteY0-212" fmla="*/ 2778202 h 3032924"/>
              <a:gd name="connsiteX1-213" fmla="*/ 1663394 w 3239999"/>
              <a:gd name="connsiteY1-214" fmla="*/ 2778202 h 3032924"/>
              <a:gd name="connsiteX2-215" fmla="*/ 1663394 w 3239999"/>
              <a:gd name="connsiteY2-216" fmla="*/ 2776423 h 3032924"/>
              <a:gd name="connsiteX3-217" fmla="*/ 3000856 w 3239999"/>
              <a:gd name="connsiteY3-218" fmla="*/ 2776423 h 3032924"/>
              <a:gd name="connsiteX4-219" fmla="*/ 3000856 w 3239999"/>
              <a:gd name="connsiteY4-220" fmla="*/ 526981 h 3032924"/>
              <a:gd name="connsiteX5-221" fmla="*/ 2855082 w 3239999"/>
              <a:gd name="connsiteY5-222" fmla="*/ 526981 h 3032924"/>
              <a:gd name="connsiteX6-223" fmla="*/ 2861369 w 3239999"/>
              <a:gd name="connsiteY6-224" fmla="*/ 2472117 h 3032924"/>
              <a:gd name="connsiteX7-225" fmla="*/ 1663394 w 3239999"/>
              <a:gd name="connsiteY7-226" fmla="*/ 2765302 h 3032924"/>
              <a:gd name="connsiteX8-227" fmla="*/ 1663394 w 3239999"/>
              <a:gd name="connsiteY8-228" fmla="*/ 526981 h 3032924"/>
              <a:gd name="connsiteX9-229" fmla="*/ 1663394 w 3239999"/>
              <a:gd name="connsiteY9-230" fmla="*/ 430441 h 3032924"/>
              <a:gd name="connsiteX10-231" fmla="*/ 1663394 w 3239999"/>
              <a:gd name="connsiteY10-232" fmla="*/ 402054 h 3032924"/>
              <a:gd name="connsiteX11-233" fmla="*/ 2406065 w 3239999"/>
              <a:gd name="connsiteY11-234" fmla="*/ 22 h 3032924"/>
              <a:gd name="connsiteX12-235" fmla="*/ 2853673 w 3239999"/>
              <a:gd name="connsiteY12-236" fmla="*/ 91100 h 3032924"/>
              <a:gd name="connsiteX13-237" fmla="*/ 2854770 w 3239999"/>
              <a:gd name="connsiteY13-238" fmla="*/ 430441 h 3032924"/>
              <a:gd name="connsiteX14-239" fmla="*/ 3120669 w 3239999"/>
              <a:gd name="connsiteY14-240" fmla="*/ 428517 h 3032924"/>
              <a:gd name="connsiteX15-241" fmla="*/ 3120669 w 3239999"/>
              <a:gd name="connsiteY15-242" fmla="*/ 738345 h 3032924"/>
              <a:gd name="connsiteX16-243" fmla="*/ 3239999 w 3239999"/>
              <a:gd name="connsiteY16-244" fmla="*/ 738345 h 3032924"/>
              <a:gd name="connsiteX17-245" fmla="*/ 3239999 w 3239999"/>
              <a:gd name="connsiteY17-246" fmla="*/ 3032924 h 3032924"/>
              <a:gd name="connsiteX18-247" fmla="*/ 0 w 3239999"/>
              <a:gd name="connsiteY18-248" fmla="*/ 3032924 h 3032924"/>
              <a:gd name="connsiteX19-249" fmla="*/ 0 w 3239999"/>
              <a:gd name="connsiteY19-250" fmla="*/ 738345 h 3032924"/>
              <a:gd name="connsiteX20-251" fmla="*/ 102477 w 3239999"/>
              <a:gd name="connsiteY20-252" fmla="*/ 738345 h 3032924"/>
              <a:gd name="connsiteX21-253" fmla="*/ 102477 w 3239999"/>
              <a:gd name="connsiteY21-254" fmla="*/ 428517 h 3032924"/>
              <a:gd name="connsiteX22-255" fmla="*/ 385229 w 3239999"/>
              <a:gd name="connsiteY22-256" fmla="*/ 430441 h 3032924"/>
              <a:gd name="connsiteX23-257" fmla="*/ 386326 w 3239999"/>
              <a:gd name="connsiteY23-258" fmla="*/ 91100 h 3032924"/>
              <a:gd name="connsiteX24-259" fmla="*/ 833935 w 3239999"/>
              <a:gd name="connsiteY24-260" fmla="*/ 22 h 3032924"/>
              <a:gd name="connsiteX25-261" fmla="*/ 1576606 w 3239999"/>
              <a:gd name="connsiteY25-262" fmla="*/ 402054 h 3032924"/>
              <a:gd name="connsiteX26-263" fmla="*/ 1576606 w 3239999"/>
              <a:gd name="connsiteY26-264" fmla="*/ 430441 h 3032924"/>
              <a:gd name="connsiteX27-265" fmla="*/ 1576606 w 3239999"/>
              <a:gd name="connsiteY27-266" fmla="*/ 526981 h 3032924"/>
              <a:gd name="connsiteX28-267" fmla="*/ 1576606 w 3239999"/>
              <a:gd name="connsiteY28-268" fmla="*/ 2765302 h 3032924"/>
              <a:gd name="connsiteX29-269" fmla="*/ 378630 w 3239999"/>
              <a:gd name="connsiteY29-270" fmla="*/ 2472117 h 3032924"/>
              <a:gd name="connsiteX30-271" fmla="*/ 384918 w 3239999"/>
              <a:gd name="connsiteY30-272" fmla="*/ 526981 h 3032924"/>
              <a:gd name="connsiteX31-273" fmla="*/ 239143 w 3239999"/>
              <a:gd name="connsiteY31-274" fmla="*/ 526981 h 3032924"/>
              <a:gd name="connsiteX32-275" fmla="*/ 239143 w 3239999"/>
              <a:gd name="connsiteY32-276" fmla="*/ 2776423 h 3032924"/>
              <a:gd name="connsiteX33-277" fmla="*/ 1576606 w 3239999"/>
              <a:gd name="connsiteY33-278" fmla="*/ 2776423 h 3032924"/>
              <a:gd name="connsiteX34-279" fmla="*/ 1668046 w 3239999"/>
              <a:gd name="connsiteY34-280" fmla="*/ 2869642 h 3032924"/>
              <a:gd name="connsiteX0-281" fmla="*/ 1576606 w 3239999"/>
              <a:gd name="connsiteY0-282" fmla="*/ 2778202 h 3032924"/>
              <a:gd name="connsiteX1-283" fmla="*/ 1663394 w 3239999"/>
              <a:gd name="connsiteY1-284" fmla="*/ 2778202 h 3032924"/>
              <a:gd name="connsiteX2-285" fmla="*/ 1663394 w 3239999"/>
              <a:gd name="connsiteY2-286" fmla="*/ 2776423 h 3032924"/>
              <a:gd name="connsiteX3-287" fmla="*/ 3000856 w 3239999"/>
              <a:gd name="connsiteY3-288" fmla="*/ 2776423 h 3032924"/>
              <a:gd name="connsiteX4-289" fmla="*/ 3000856 w 3239999"/>
              <a:gd name="connsiteY4-290" fmla="*/ 526981 h 3032924"/>
              <a:gd name="connsiteX5-291" fmla="*/ 2855082 w 3239999"/>
              <a:gd name="connsiteY5-292" fmla="*/ 526981 h 3032924"/>
              <a:gd name="connsiteX6-293" fmla="*/ 2861369 w 3239999"/>
              <a:gd name="connsiteY6-294" fmla="*/ 2472117 h 3032924"/>
              <a:gd name="connsiteX7-295" fmla="*/ 1663394 w 3239999"/>
              <a:gd name="connsiteY7-296" fmla="*/ 2765302 h 3032924"/>
              <a:gd name="connsiteX8-297" fmla="*/ 1663394 w 3239999"/>
              <a:gd name="connsiteY8-298" fmla="*/ 526981 h 3032924"/>
              <a:gd name="connsiteX9-299" fmla="*/ 1663394 w 3239999"/>
              <a:gd name="connsiteY9-300" fmla="*/ 430441 h 3032924"/>
              <a:gd name="connsiteX10-301" fmla="*/ 1663394 w 3239999"/>
              <a:gd name="connsiteY10-302" fmla="*/ 402054 h 3032924"/>
              <a:gd name="connsiteX11-303" fmla="*/ 2406065 w 3239999"/>
              <a:gd name="connsiteY11-304" fmla="*/ 22 h 3032924"/>
              <a:gd name="connsiteX12-305" fmla="*/ 2853673 w 3239999"/>
              <a:gd name="connsiteY12-306" fmla="*/ 91100 h 3032924"/>
              <a:gd name="connsiteX13-307" fmla="*/ 2854770 w 3239999"/>
              <a:gd name="connsiteY13-308" fmla="*/ 430441 h 3032924"/>
              <a:gd name="connsiteX14-309" fmla="*/ 3120669 w 3239999"/>
              <a:gd name="connsiteY14-310" fmla="*/ 428517 h 3032924"/>
              <a:gd name="connsiteX15-311" fmla="*/ 3120669 w 3239999"/>
              <a:gd name="connsiteY15-312" fmla="*/ 738345 h 3032924"/>
              <a:gd name="connsiteX16-313" fmla="*/ 3239999 w 3239999"/>
              <a:gd name="connsiteY16-314" fmla="*/ 738345 h 3032924"/>
              <a:gd name="connsiteX17-315" fmla="*/ 3239999 w 3239999"/>
              <a:gd name="connsiteY17-316" fmla="*/ 3032924 h 3032924"/>
              <a:gd name="connsiteX18-317" fmla="*/ 0 w 3239999"/>
              <a:gd name="connsiteY18-318" fmla="*/ 3032924 h 3032924"/>
              <a:gd name="connsiteX19-319" fmla="*/ 0 w 3239999"/>
              <a:gd name="connsiteY19-320" fmla="*/ 738345 h 3032924"/>
              <a:gd name="connsiteX20-321" fmla="*/ 102477 w 3239999"/>
              <a:gd name="connsiteY20-322" fmla="*/ 738345 h 3032924"/>
              <a:gd name="connsiteX21-323" fmla="*/ 102477 w 3239999"/>
              <a:gd name="connsiteY21-324" fmla="*/ 428517 h 3032924"/>
              <a:gd name="connsiteX22-325" fmla="*/ 385229 w 3239999"/>
              <a:gd name="connsiteY22-326" fmla="*/ 430441 h 3032924"/>
              <a:gd name="connsiteX23-327" fmla="*/ 386326 w 3239999"/>
              <a:gd name="connsiteY23-328" fmla="*/ 91100 h 3032924"/>
              <a:gd name="connsiteX24-329" fmla="*/ 833935 w 3239999"/>
              <a:gd name="connsiteY24-330" fmla="*/ 22 h 3032924"/>
              <a:gd name="connsiteX25-331" fmla="*/ 1576606 w 3239999"/>
              <a:gd name="connsiteY25-332" fmla="*/ 402054 h 3032924"/>
              <a:gd name="connsiteX26-333" fmla="*/ 1576606 w 3239999"/>
              <a:gd name="connsiteY26-334" fmla="*/ 430441 h 3032924"/>
              <a:gd name="connsiteX27-335" fmla="*/ 1576606 w 3239999"/>
              <a:gd name="connsiteY27-336" fmla="*/ 526981 h 3032924"/>
              <a:gd name="connsiteX28-337" fmla="*/ 1576606 w 3239999"/>
              <a:gd name="connsiteY28-338" fmla="*/ 2765302 h 3032924"/>
              <a:gd name="connsiteX29-339" fmla="*/ 378630 w 3239999"/>
              <a:gd name="connsiteY29-340" fmla="*/ 2472117 h 3032924"/>
              <a:gd name="connsiteX30-341" fmla="*/ 384918 w 3239999"/>
              <a:gd name="connsiteY30-342" fmla="*/ 526981 h 3032924"/>
              <a:gd name="connsiteX31-343" fmla="*/ 239143 w 3239999"/>
              <a:gd name="connsiteY31-344" fmla="*/ 526981 h 3032924"/>
              <a:gd name="connsiteX32-345" fmla="*/ 239143 w 3239999"/>
              <a:gd name="connsiteY32-346" fmla="*/ 2776423 h 3032924"/>
              <a:gd name="connsiteX33-347" fmla="*/ 1576606 w 3239999"/>
              <a:gd name="connsiteY33-348" fmla="*/ 2776423 h 3032924"/>
              <a:gd name="connsiteX34-349" fmla="*/ 1668046 w 3239999"/>
              <a:gd name="connsiteY34-350" fmla="*/ 2869642 h 3032924"/>
              <a:gd name="connsiteX0-351" fmla="*/ 1576606 w 3239999"/>
              <a:gd name="connsiteY0-352" fmla="*/ 2778202 h 3032924"/>
              <a:gd name="connsiteX1-353" fmla="*/ 1663394 w 3239999"/>
              <a:gd name="connsiteY1-354" fmla="*/ 2778202 h 3032924"/>
              <a:gd name="connsiteX2-355" fmla="*/ 1663394 w 3239999"/>
              <a:gd name="connsiteY2-356" fmla="*/ 2776423 h 3032924"/>
              <a:gd name="connsiteX3-357" fmla="*/ 3000856 w 3239999"/>
              <a:gd name="connsiteY3-358" fmla="*/ 2776423 h 3032924"/>
              <a:gd name="connsiteX4-359" fmla="*/ 3000856 w 3239999"/>
              <a:gd name="connsiteY4-360" fmla="*/ 526981 h 3032924"/>
              <a:gd name="connsiteX5-361" fmla="*/ 2855082 w 3239999"/>
              <a:gd name="connsiteY5-362" fmla="*/ 526981 h 3032924"/>
              <a:gd name="connsiteX6-363" fmla="*/ 2861369 w 3239999"/>
              <a:gd name="connsiteY6-364" fmla="*/ 2472117 h 3032924"/>
              <a:gd name="connsiteX7-365" fmla="*/ 1663394 w 3239999"/>
              <a:gd name="connsiteY7-366" fmla="*/ 2765302 h 3032924"/>
              <a:gd name="connsiteX8-367" fmla="*/ 1663394 w 3239999"/>
              <a:gd name="connsiteY8-368" fmla="*/ 526981 h 3032924"/>
              <a:gd name="connsiteX9-369" fmla="*/ 1663394 w 3239999"/>
              <a:gd name="connsiteY9-370" fmla="*/ 430441 h 3032924"/>
              <a:gd name="connsiteX10-371" fmla="*/ 1663394 w 3239999"/>
              <a:gd name="connsiteY10-372" fmla="*/ 402054 h 3032924"/>
              <a:gd name="connsiteX11-373" fmla="*/ 2406065 w 3239999"/>
              <a:gd name="connsiteY11-374" fmla="*/ 22 h 3032924"/>
              <a:gd name="connsiteX12-375" fmla="*/ 2853673 w 3239999"/>
              <a:gd name="connsiteY12-376" fmla="*/ 91100 h 3032924"/>
              <a:gd name="connsiteX13-377" fmla="*/ 2854770 w 3239999"/>
              <a:gd name="connsiteY13-378" fmla="*/ 430441 h 3032924"/>
              <a:gd name="connsiteX14-379" fmla="*/ 3120669 w 3239999"/>
              <a:gd name="connsiteY14-380" fmla="*/ 428517 h 3032924"/>
              <a:gd name="connsiteX15-381" fmla="*/ 3120669 w 3239999"/>
              <a:gd name="connsiteY15-382" fmla="*/ 738345 h 3032924"/>
              <a:gd name="connsiteX16-383" fmla="*/ 3239999 w 3239999"/>
              <a:gd name="connsiteY16-384" fmla="*/ 738345 h 3032924"/>
              <a:gd name="connsiteX17-385" fmla="*/ 3239999 w 3239999"/>
              <a:gd name="connsiteY17-386" fmla="*/ 3032924 h 3032924"/>
              <a:gd name="connsiteX18-387" fmla="*/ 0 w 3239999"/>
              <a:gd name="connsiteY18-388" fmla="*/ 3032924 h 3032924"/>
              <a:gd name="connsiteX19-389" fmla="*/ 0 w 3239999"/>
              <a:gd name="connsiteY19-390" fmla="*/ 738345 h 3032924"/>
              <a:gd name="connsiteX20-391" fmla="*/ 102477 w 3239999"/>
              <a:gd name="connsiteY20-392" fmla="*/ 738345 h 3032924"/>
              <a:gd name="connsiteX21-393" fmla="*/ 102477 w 3239999"/>
              <a:gd name="connsiteY21-394" fmla="*/ 428517 h 3032924"/>
              <a:gd name="connsiteX22-395" fmla="*/ 385229 w 3239999"/>
              <a:gd name="connsiteY22-396" fmla="*/ 430441 h 3032924"/>
              <a:gd name="connsiteX23-397" fmla="*/ 386326 w 3239999"/>
              <a:gd name="connsiteY23-398" fmla="*/ 91100 h 3032924"/>
              <a:gd name="connsiteX24-399" fmla="*/ 833935 w 3239999"/>
              <a:gd name="connsiteY24-400" fmla="*/ 22 h 3032924"/>
              <a:gd name="connsiteX25-401" fmla="*/ 1576606 w 3239999"/>
              <a:gd name="connsiteY25-402" fmla="*/ 402054 h 3032924"/>
              <a:gd name="connsiteX26-403" fmla="*/ 1576606 w 3239999"/>
              <a:gd name="connsiteY26-404" fmla="*/ 430441 h 3032924"/>
              <a:gd name="connsiteX27-405" fmla="*/ 1576606 w 3239999"/>
              <a:gd name="connsiteY27-406" fmla="*/ 526981 h 3032924"/>
              <a:gd name="connsiteX28-407" fmla="*/ 1576606 w 3239999"/>
              <a:gd name="connsiteY28-408" fmla="*/ 2765302 h 3032924"/>
              <a:gd name="connsiteX29-409" fmla="*/ 378630 w 3239999"/>
              <a:gd name="connsiteY29-410" fmla="*/ 2472117 h 3032924"/>
              <a:gd name="connsiteX30-411" fmla="*/ 384918 w 3239999"/>
              <a:gd name="connsiteY30-412" fmla="*/ 526981 h 3032924"/>
              <a:gd name="connsiteX31-413" fmla="*/ 239143 w 3239999"/>
              <a:gd name="connsiteY31-414" fmla="*/ 526981 h 3032924"/>
              <a:gd name="connsiteX32-415" fmla="*/ 239143 w 3239999"/>
              <a:gd name="connsiteY32-416" fmla="*/ 2776423 h 3032924"/>
              <a:gd name="connsiteX33-417" fmla="*/ 1576606 w 3239999"/>
              <a:gd name="connsiteY33-418" fmla="*/ 2776423 h 3032924"/>
              <a:gd name="connsiteX34-419" fmla="*/ 1668046 w 3239999"/>
              <a:gd name="connsiteY34-420" fmla="*/ 2869642 h 3032924"/>
              <a:gd name="connsiteX0-421" fmla="*/ 1576606 w 3239999"/>
              <a:gd name="connsiteY0-422" fmla="*/ 2778202 h 3032924"/>
              <a:gd name="connsiteX1-423" fmla="*/ 1663394 w 3239999"/>
              <a:gd name="connsiteY1-424" fmla="*/ 2778202 h 3032924"/>
              <a:gd name="connsiteX2-425" fmla="*/ 1663394 w 3239999"/>
              <a:gd name="connsiteY2-426" fmla="*/ 2776423 h 3032924"/>
              <a:gd name="connsiteX3-427" fmla="*/ 3000856 w 3239999"/>
              <a:gd name="connsiteY3-428" fmla="*/ 2776423 h 3032924"/>
              <a:gd name="connsiteX4-429" fmla="*/ 3000856 w 3239999"/>
              <a:gd name="connsiteY4-430" fmla="*/ 526981 h 3032924"/>
              <a:gd name="connsiteX5-431" fmla="*/ 2855082 w 3239999"/>
              <a:gd name="connsiteY5-432" fmla="*/ 526981 h 3032924"/>
              <a:gd name="connsiteX6-433" fmla="*/ 2861369 w 3239999"/>
              <a:gd name="connsiteY6-434" fmla="*/ 2472117 h 3032924"/>
              <a:gd name="connsiteX7-435" fmla="*/ 1663394 w 3239999"/>
              <a:gd name="connsiteY7-436" fmla="*/ 2765302 h 3032924"/>
              <a:gd name="connsiteX8-437" fmla="*/ 1663394 w 3239999"/>
              <a:gd name="connsiteY8-438" fmla="*/ 526981 h 3032924"/>
              <a:gd name="connsiteX9-439" fmla="*/ 1663394 w 3239999"/>
              <a:gd name="connsiteY9-440" fmla="*/ 430441 h 3032924"/>
              <a:gd name="connsiteX10-441" fmla="*/ 1663394 w 3239999"/>
              <a:gd name="connsiteY10-442" fmla="*/ 402054 h 3032924"/>
              <a:gd name="connsiteX11-443" fmla="*/ 2406065 w 3239999"/>
              <a:gd name="connsiteY11-444" fmla="*/ 22 h 3032924"/>
              <a:gd name="connsiteX12-445" fmla="*/ 2853673 w 3239999"/>
              <a:gd name="connsiteY12-446" fmla="*/ 91100 h 3032924"/>
              <a:gd name="connsiteX13-447" fmla="*/ 2854770 w 3239999"/>
              <a:gd name="connsiteY13-448" fmla="*/ 430441 h 3032924"/>
              <a:gd name="connsiteX14-449" fmla="*/ 3120669 w 3239999"/>
              <a:gd name="connsiteY14-450" fmla="*/ 428517 h 3032924"/>
              <a:gd name="connsiteX15-451" fmla="*/ 3120669 w 3239999"/>
              <a:gd name="connsiteY15-452" fmla="*/ 738345 h 3032924"/>
              <a:gd name="connsiteX16-453" fmla="*/ 3239999 w 3239999"/>
              <a:gd name="connsiteY16-454" fmla="*/ 738345 h 3032924"/>
              <a:gd name="connsiteX17-455" fmla="*/ 3239999 w 3239999"/>
              <a:gd name="connsiteY17-456" fmla="*/ 3032924 h 3032924"/>
              <a:gd name="connsiteX18-457" fmla="*/ 0 w 3239999"/>
              <a:gd name="connsiteY18-458" fmla="*/ 3032924 h 3032924"/>
              <a:gd name="connsiteX19-459" fmla="*/ 0 w 3239999"/>
              <a:gd name="connsiteY19-460" fmla="*/ 738345 h 3032924"/>
              <a:gd name="connsiteX20-461" fmla="*/ 102477 w 3239999"/>
              <a:gd name="connsiteY20-462" fmla="*/ 738345 h 3032924"/>
              <a:gd name="connsiteX21-463" fmla="*/ 102477 w 3239999"/>
              <a:gd name="connsiteY21-464" fmla="*/ 428517 h 3032924"/>
              <a:gd name="connsiteX22-465" fmla="*/ 385229 w 3239999"/>
              <a:gd name="connsiteY22-466" fmla="*/ 430441 h 3032924"/>
              <a:gd name="connsiteX23-467" fmla="*/ 386326 w 3239999"/>
              <a:gd name="connsiteY23-468" fmla="*/ 91100 h 3032924"/>
              <a:gd name="connsiteX24-469" fmla="*/ 833935 w 3239999"/>
              <a:gd name="connsiteY24-470" fmla="*/ 22 h 3032924"/>
              <a:gd name="connsiteX25-471" fmla="*/ 1576606 w 3239999"/>
              <a:gd name="connsiteY25-472" fmla="*/ 402054 h 3032924"/>
              <a:gd name="connsiteX26-473" fmla="*/ 1576606 w 3239999"/>
              <a:gd name="connsiteY26-474" fmla="*/ 430441 h 3032924"/>
              <a:gd name="connsiteX27-475" fmla="*/ 1576606 w 3239999"/>
              <a:gd name="connsiteY27-476" fmla="*/ 526981 h 3032924"/>
              <a:gd name="connsiteX28-477" fmla="*/ 1576606 w 3239999"/>
              <a:gd name="connsiteY28-478" fmla="*/ 2765302 h 3032924"/>
              <a:gd name="connsiteX29-479" fmla="*/ 378630 w 3239999"/>
              <a:gd name="connsiteY29-480" fmla="*/ 2472117 h 3032924"/>
              <a:gd name="connsiteX30-481" fmla="*/ 384918 w 3239999"/>
              <a:gd name="connsiteY30-482" fmla="*/ 526981 h 3032924"/>
              <a:gd name="connsiteX31-483" fmla="*/ 239143 w 3239999"/>
              <a:gd name="connsiteY31-484" fmla="*/ 526981 h 3032924"/>
              <a:gd name="connsiteX32-485" fmla="*/ 239143 w 3239999"/>
              <a:gd name="connsiteY32-486" fmla="*/ 2776423 h 3032924"/>
              <a:gd name="connsiteX33-487" fmla="*/ 1576606 w 3239999"/>
              <a:gd name="connsiteY33-488" fmla="*/ 2776423 h 3032924"/>
              <a:gd name="connsiteX34-489" fmla="*/ 1668046 w 3239999"/>
              <a:gd name="connsiteY34-490" fmla="*/ 2869642 h 3032924"/>
              <a:gd name="connsiteX0-491" fmla="*/ 1576606 w 3239999"/>
              <a:gd name="connsiteY0-492" fmla="*/ 2778202 h 3032924"/>
              <a:gd name="connsiteX1-493" fmla="*/ 1663394 w 3239999"/>
              <a:gd name="connsiteY1-494" fmla="*/ 2778202 h 3032924"/>
              <a:gd name="connsiteX2-495" fmla="*/ 1663394 w 3239999"/>
              <a:gd name="connsiteY2-496" fmla="*/ 2776423 h 3032924"/>
              <a:gd name="connsiteX3-497" fmla="*/ 3000856 w 3239999"/>
              <a:gd name="connsiteY3-498" fmla="*/ 2776423 h 3032924"/>
              <a:gd name="connsiteX4-499" fmla="*/ 3000856 w 3239999"/>
              <a:gd name="connsiteY4-500" fmla="*/ 526981 h 3032924"/>
              <a:gd name="connsiteX5-501" fmla="*/ 2855082 w 3239999"/>
              <a:gd name="connsiteY5-502" fmla="*/ 526981 h 3032924"/>
              <a:gd name="connsiteX6-503" fmla="*/ 2861369 w 3239999"/>
              <a:gd name="connsiteY6-504" fmla="*/ 2472117 h 3032924"/>
              <a:gd name="connsiteX7-505" fmla="*/ 1663394 w 3239999"/>
              <a:gd name="connsiteY7-506" fmla="*/ 2765302 h 3032924"/>
              <a:gd name="connsiteX8-507" fmla="*/ 1663394 w 3239999"/>
              <a:gd name="connsiteY8-508" fmla="*/ 526981 h 3032924"/>
              <a:gd name="connsiteX9-509" fmla="*/ 1663394 w 3239999"/>
              <a:gd name="connsiteY9-510" fmla="*/ 430441 h 3032924"/>
              <a:gd name="connsiteX10-511" fmla="*/ 1663394 w 3239999"/>
              <a:gd name="connsiteY10-512" fmla="*/ 402054 h 3032924"/>
              <a:gd name="connsiteX11-513" fmla="*/ 2406065 w 3239999"/>
              <a:gd name="connsiteY11-514" fmla="*/ 22 h 3032924"/>
              <a:gd name="connsiteX12-515" fmla="*/ 2853673 w 3239999"/>
              <a:gd name="connsiteY12-516" fmla="*/ 91100 h 3032924"/>
              <a:gd name="connsiteX13-517" fmla="*/ 2854770 w 3239999"/>
              <a:gd name="connsiteY13-518" fmla="*/ 430441 h 3032924"/>
              <a:gd name="connsiteX14-519" fmla="*/ 3120669 w 3239999"/>
              <a:gd name="connsiteY14-520" fmla="*/ 428517 h 3032924"/>
              <a:gd name="connsiteX15-521" fmla="*/ 3120669 w 3239999"/>
              <a:gd name="connsiteY15-522" fmla="*/ 738345 h 3032924"/>
              <a:gd name="connsiteX16-523" fmla="*/ 3239999 w 3239999"/>
              <a:gd name="connsiteY16-524" fmla="*/ 738345 h 3032924"/>
              <a:gd name="connsiteX17-525" fmla="*/ 3239999 w 3239999"/>
              <a:gd name="connsiteY17-526" fmla="*/ 3032924 h 3032924"/>
              <a:gd name="connsiteX18-527" fmla="*/ 0 w 3239999"/>
              <a:gd name="connsiteY18-528" fmla="*/ 3032924 h 3032924"/>
              <a:gd name="connsiteX19-529" fmla="*/ 0 w 3239999"/>
              <a:gd name="connsiteY19-530" fmla="*/ 738345 h 3032924"/>
              <a:gd name="connsiteX20-531" fmla="*/ 102477 w 3239999"/>
              <a:gd name="connsiteY20-532" fmla="*/ 738345 h 3032924"/>
              <a:gd name="connsiteX21-533" fmla="*/ 102477 w 3239999"/>
              <a:gd name="connsiteY21-534" fmla="*/ 428517 h 3032924"/>
              <a:gd name="connsiteX22-535" fmla="*/ 385229 w 3239999"/>
              <a:gd name="connsiteY22-536" fmla="*/ 430441 h 3032924"/>
              <a:gd name="connsiteX23-537" fmla="*/ 386326 w 3239999"/>
              <a:gd name="connsiteY23-538" fmla="*/ 91100 h 3032924"/>
              <a:gd name="connsiteX24-539" fmla="*/ 833935 w 3239999"/>
              <a:gd name="connsiteY24-540" fmla="*/ 22 h 3032924"/>
              <a:gd name="connsiteX25-541" fmla="*/ 1576606 w 3239999"/>
              <a:gd name="connsiteY25-542" fmla="*/ 402054 h 3032924"/>
              <a:gd name="connsiteX26-543" fmla="*/ 1576606 w 3239999"/>
              <a:gd name="connsiteY26-544" fmla="*/ 430441 h 3032924"/>
              <a:gd name="connsiteX27-545" fmla="*/ 1576606 w 3239999"/>
              <a:gd name="connsiteY27-546" fmla="*/ 526981 h 3032924"/>
              <a:gd name="connsiteX28-547" fmla="*/ 1576606 w 3239999"/>
              <a:gd name="connsiteY28-548" fmla="*/ 2765302 h 3032924"/>
              <a:gd name="connsiteX29-549" fmla="*/ 378630 w 3239999"/>
              <a:gd name="connsiteY29-550" fmla="*/ 2472117 h 3032924"/>
              <a:gd name="connsiteX30-551" fmla="*/ 384918 w 3239999"/>
              <a:gd name="connsiteY30-552" fmla="*/ 526981 h 3032924"/>
              <a:gd name="connsiteX31-553" fmla="*/ 239143 w 3239999"/>
              <a:gd name="connsiteY31-554" fmla="*/ 526981 h 3032924"/>
              <a:gd name="connsiteX32-555" fmla="*/ 239143 w 3239999"/>
              <a:gd name="connsiteY32-556" fmla="*/ 2776423 h 3032924"/>
              <a:gd name="connsiteX33-557" fmla="*/ 1576606 w 3239999"/>
              <a:gd name="connsiteY33-558" fmla="*/ 2776423 h 3032924"/>
              <a:gd name="connsiteX34-559" fmla="*/ 1668046 w 3239999"/>
              <a:gd name="connsiteY34-560" fmla="*/ 2869642 h 3032924"/>
              <a:gd name="connsiteX0-561" fmla="*/ 1576606 w 3239999"/>
              <a:gd name="connsiteY0-562" fmla="*/ 2778202 h 3032924"/>
              <a:gd name="connsiteX1-563" fmla="*/ 1663394 w 3239999"/>
              <a:gd name="connsiteY1-564" fmla="*/ 2778202 h 3032924"/>
              <a:gd name="connsiteX2-565" fmla="*/ 1663394 w 3239999"/>
              <a:gd name="connsiteY2-566" fmla="*/ 2776423 h 3032924"/>
              <a:gd name="connsiteX3-567" fmla="*/ 3000856 w 3239999"/>
              <a:gd name="connsiteY3-568" fmla="*/ 2776423 h 3032924"/>
              <a:gd name="connsiteX4-569" fmla="*/ 3000856 w 3239999"/>
              <a:gd name="connsiteY4-570" fmla="*/ 526981 h 3032924"/>
              <a:gd name="connsiteX5-571" fmla="*/ 2855082 w 3239999"/>
              <a:gd name="connsiteY5-572" fmla="*/ 526981 h 3032924"/>
              <a:gd name="connsiteX6-573" fmla="*/ 2861369 w 3239999"/>
              <a:gd name="connsiteY6-574" fmla="*/ 2472117 h 3032924"/>
              <a:gd name="connsiteX7-575" fmla="*/ 1663394 w 3239999"/>
              <a:gd name="connsiteY7-576" fmla="*/ 2765302 h 3032924"/>
              <a:gd name="connsiteX8-577" fmla="*/ 1663394 w 3239999"/>
              <a:gd name="connsiteY8-578" fmla="*/ 526981 h 3032924"/>
              <a:gd name="connsiteX9-579" fmla="*/ 1663394 w 3239999"/>
              <a:gd name="connsiteY9-580" fmla="*/ 430441 h 3032924"/>
              <a:gd name="connsiteX10-581" fmla="*/ 1663394 w 3239999"/>
              <a:gd name="connsiteY10-582" fmla="*/ 402054 h 3032924"/>
              <a:gd name="connsiteX11-583" fmla="*/ 2406065 w 3239999"/>
              <a:gd name="connsiteY11-584" fmla="*/ 22 h 3032924"/>
              <a:gd name="connsiteX12-585" fmla="*/ 2853673 w 3239999"/>
              <a:gd name="connsiteY12-586" fmla="*/ 91100 h 3032924"/>
              <a:gd name="connsiteX13-587" fmla="*/ 2854770 w 3239999"/>
              <a:gd name="connsiteY13-588" fmla="*/ 430441 h 3032924"/>
              <a:gd name="connsiteX14-589" fmla="*/ 3120669 w 3239999"/>
              <a:gd name="connsiteY14-590" fmla="*/ 428517 h 3032924"/>
              <a:gd name="connsiteX15-591" fmla="*/ 3120669 w 3239999"/>
              <a:gd name="connsiteY15-592" fmla="*/ 738345 h 3032924"/>
              <a:gd name="connsiteX16-593" fmla="*/ 3239999 w 3239999"/>
              <a:gd name="connsiteY16-594" fmla="*/ 738345 h 3032924"/>
              <a:gd name="connsiteX17-595" fmla="*/ 3239999 w 3239999"/>
              <a:gd name="connsiteY17-596" fmla="*/ 3032924 h 3032924"/>
              <a:gd name="connsiteX18-597" fmla="*/ 0 w 3239999"/>
              <a:gd name="connsiteY18-598" fmla="*/ 3032924 h 3032924"/>
              <a:gd name="connsiteX19-599" fmla="*/ 0 w 3239999"/>
              <a:gd name="connsiteY19-600" fmla="*/ 738345 h 3032924"/>
              <a:gd name="connsiteX20-601" fmla="*/ 102477 w 3239999"/>
              <a:gd name="connsiteY20-602" fmla="*/ 738345 h 3032924"/>
              <a:gd name="connsiteX21-603" fmla="*/ 102477 w 3239999"/>
              <a:gd name="connsiteY21-604" fmla="*/ 428517 h 3032924"/>
              <a:gd name="connsiteX22-605" fmla="*/ 385229 w 3239999"/>
              <a:gd name="connsiteY22-606" fmla="*/ 430441 h 3032924"/>
              <a:gd name="connsiteX23-607" fmla="*/ 386326 w 3239999"/>
              <a:gd name="connsiteY23-608" fmla="*/ 91100 h 3032924"/>
              <a:gd name="connsiteX24-609" fmla="*/ 833935 w 3239999"/>
              <a:gd name="connsiteY24-610" fmla="*/ 22 h 3032924"/>
              <a:gd name="connsiteX25-611" fmla="*/ 1576606 w 3239999"/>
              <a:gd name="connsiteY25-612" fmla="*/ 402054 h 3032924"/>
              <a:gd name="connsiteX26-613" fmla="*/ 1576606 w 3239999"/>
              <a:gd name="connsiteY26-614" fmla="*/ 430441 h 3032924"/>
              <a:gd name="connsiteX27-615" fmla="*/ 1576606 w 3239999"/>
              <a:gd name="connsiteY27-616" fmla="*/ 526981 h 3032924"/>
              <a:gd name="connsiteX28-617" fmla="*/ 1576606 w 3239999"/>
              <a:gd name="connsiteY28-618" fmla="*/ 2765302 h 3032924"/>
              <a:gd name="connsiteX29-619" fmla="*/ 378630 w 3239999"/>
              <a:gd name="connsiteY29-620" fmla="*/ 2472117 h 3032924"/>
              <a:gd name="connsiteX30-621" fmla="*/ 384918 w 3239999"/>
              <a:gd name="connsiteY30-622" fmla="*/ 526981 h 3032924"/>
              <a:gd name="connsiteX31-623" fmla="*/ 239143 w 3239999"/>
              <a:gd name="connsiteY31-624" fmla="*/ 526981 h 3032924"/>
              <a:gd name="connsiteX32-625" fmla="*/ 239143 w 3239999"/>
              <a:gd name="connsiteY32-626" fmla="*/ 2776423 h 3032924"/>
              <a:gd name="connsiteX33-627" fmla="*/ 1576606 w 3239999"/>
              <a:gd name="connsiteY33-628" fmla="*/ 2776423 h 3032924"/>
              <a:gd name="connsiteX34-629" fmla="*/ 1668046 w 3239999"/>
              <a:gd name="connsiteY34-630" fmla="*/ 2869642 h 3032924"/>
              <a:gd name="connsiteX0-631" fmla="*/ 1576606 w 3239999"/>
              <a:gd name="connsiteY0-632" fmla="*/ 2778202 h 3032924"/>
              <a:gd name="connsiteX1-633" fmla="*/ 1663394 w 3239999"/>
              <a:gd name="connsiteY1-634" fmla="*/ 2778202 h 3032924"/>
              <a:gd name="connsiteX2-635" fmla="*/ 1663394 w 3239999"/>
              <a:gd name="connsiteY2-636" fmla="*/ 2776423 h 3032924"/>
              <a:gd name="connsiteX3-637" fmla="*/ 3000856 w 3239999"/>
              <a:gd name="connsiteY3-638" fmla="*/ 2776423 h 3032924"/>
              <a:gd name="connsiteX4-639" fmla="*/ 3000856 w 3239999"/>
              <a:gd name="connsiteY4-640" fmla="*/ 526981 h 3032924"/>
              <a:gd name="connsiteX5-641" fmla="*/ 2855082 w 3239999"/>
              <a:gd name="connsiteY5-642" fmla="*/ 526981 h 3032924"/>
              <a:gd name="connsiteX6-643" fmla="*/ 2861369 w 3239999"/>
              <a:gd name="connsiteY6-644" fmla="*/ 2472117 h 3032924"/>
              <a:gd name="connsiteX7-645" fmla="*/ 1663394 w 3239999"/>
              <a:gd name="connsiteY7-646" fmla="*/ 2765302 h 3032924"/>
              <a:gd name="connsiteX8-647" fmla="*/ 1663394 w 3239999"/>
              <a:gd name="connsiteY8-648" fmla="*/ 526981 h 3032924"/>
              <a:gd name="connsiteX9-649" fmla="*/ 1663394 w 3239999"/>
              <a:gd name="connsiteY9-650" fmla="*/ 430441 h 3032924"/>
              <a:gd name="connsiteX10-651" fmla="*/ 1663394 w 3239999"/>
              <a:gd name="connsiteY10-652" fmla="*/ 402054 h 3032924"/>
              <a:gd name="connsiteX11-653" fmla="*/ 2406065 w 3239999"/>
              <a:gd name="connsiteY11-654" fmla="*/ 22 h 3032924"/>
              <a:gd name="connsiteX12-655" fmla="*/ 2853673 w 3239999"/>
              <a:gd name="connsiteY12-656" fmla="*/ 91100 h 3032924"/>
              <a:gd name="connsiteX13-657" fmla="*/ 2854770 w 3239999"/>
              <a:gd name="connsiteY13-658" fmla="*/ 430441 h 3032924"/>
              <a:gd name="connsiteX14-659" fmla="*/ 3120669 w 3239999"/>
              <a:gd name="connsiteY14-660" fmla="*/ 428517 h 3032924"/>
              <a:gd name="connsiteX15-661" fmla="*/ 3120669 w 3239999"/>
              <a:gd name="connsiteY15-662" fmla="*/ 738345 h 3032924"/>
              <a:gd name="connsiteX16-663" fmla="*/ 3239999 w 3239999"/>
              <a:gd name="connsiteY16-664" fmla="*/ 738345 h 3032924"/>
              <a:gd name="connsiteX17-665" fmla="*/ 3239999 w 3239999"/>
              <a:gd name="connsiteY17-666" fmla="*/ 3032924 h 3032924"/>
              <a:gd name="connsiteX18-667" fmla="*/ 0 w 3239999"/>
              <a:gd name="connsiteY18-668" fmla="*/ 3032924 h 3032924"/>
              <a:gd name="connsiteX19-669" fmla="*/ 0 w 3239999"/>
              <a:gd name="connsiteY19-670" fmla="*/ 738345 h 3032924"/>
              <a:gd name="connsiteX20-671" fmla="*/ 102477 w 3239999"/>
              <a:gd name="connsiteY20-672" fmla="*/ 738345 h 3032924"/>
              <a:gd name="connsiteX21-673" fmla="*/ 102477 w 3239999"/>
              <a:gd name="connsiteY21-674" fmla="*/ 428517 h 3032924"/>
              <a:gd name="connsiteX22-675" fmla="*/ 385229 w 3239999"/>
              <a:gd name="connsiteY22-676" fmla="*/ 430441 h 3032924"/>
              <a:gd name="connsiteX23-677" fmla="*/ 386326 w 3239999"/>
              <a:gd name="connsiteY23-678" fmla="*/ 91100 h 3032924"/>
              <a:gd name="connsiteX24-679" fmla="*/ 833935 w 3239999"/>
              <a:gd name="connsiteY24-680" fmla="*/ 22 h 3032924"/>
              <a:gd name="connsiteX25-681" fmla="*/ 1576606 w 3239999"/>
              <a:gd name="connsiteY25-682" fmla="*/ 402054 h 3032924"/>
              <a:gd name="connsiteX26-683" fmla="*/ 1576606 w 3239999"/>
              <a:gd name="connsiteY26-684" fmla="*/ 430441 h 3032924"/>
              <a:gd name="connsiteX27-685" fmla="*/ 1576606 w 3239999"/>
              <a:gd name="connsiteY27-686" fmla="*/ 526981 h 3032924"/>
              <a:gd name="connsiteX28-687" fmla="*/ 1576606 w 3239999"/>
              <a:gd name="connsiteY28-688" fmla="*/ 2765302 h 3032924"/>
              <a:gd name="connsiteX29-689" fmla="*/ 378630 w 3239999"/>
              <a:gd name="connsiteY29-690" fmla="*/ 2472117 h 3032924"/>
              <a:gd name="connsiteX30-691" fmla="*/ 384918 w 3239999"/>
              <a:gd name="connsiteY30-692" fmla="*/ 526981 h 3032924"/>
              <a:gd name="connsiteX31-693" fmla="*/ 239143 w 3239999"/>
              <a:gd name="connsiteY31-694" fmla="*/ 526981 h 3032924"/>
              <a:gd name="connsiteX32-695" fmla="*/ 239143 w 3239999"/>
              <a:gd name="connsiteY32-696" fmla="*/ 2776423 h 3032924"/>
              <a:gd name="connsiteX33-697" fmla="*/ 1576606 w 3239999"/>
              <a:gd name="connsiteY33-698" fmla="*/ 2776423 h 3032924"/>
              <a:gd name="connsiteX34-699" fmla="*/ 1668046 w 3239999"/>
              <a:gd name="connsiteY34-700" fmla="*/ 2869642 h 3032924"/>
              <a:gd name="connsiteX0-701" fmla="*/ 1576606 w 3239999"/>
              <a:gd name="connsiteY0-702" fmla="*/ 2778202 h 3032924"/>
              <a:gd name="connsiteX1-703" fmla="*/ 1663394 w 3239999"/>
              <a:gd name="connsiteY1-704" fmla="*/ 2778202 h 3032924"/>
              <a:gd name="connsiteX2-705" fmla="*/ 1663394 w 3239999"/>
              <a:gd name="connsiteY2-706" fmla="*/ 2776423 h 3032924"/>
              <a:gd name="connsiteX3-707" fmla="*/ 3000856 w 3239999"/>
              <a:gd name="connsiteY3-708" fmla="*/ 2776423 h 3032924"/>
              <a:gd name="connsiteX4-709" fmla="*/ 3000856 w 3239999"/>
              <a:gd name="connsiteY4-710" fmla="*/ 526981 h 3032924"/>
              <a:gd name="connsiteX5-711" fmla="*/ 2855082 w 3239999"/>
              <a:gd name="connsiteY5-712" fmla="*/ 526981 h 3032924"/>
              <a:gd name="connsiteX6-713" fmla="*/ 2861369 w 3239999"/>
              <a:gd name="connsiteY6-714" fmla="*/ 2472117 h 3032924"/>
              <a:gd name="connsiteX7-715" fmla="*/ 1663394 w 3239999"/>
              <a:gd name="connsiteY7-716" fmla="*/ 2765302 h 3032924"/>
              <a:gd name="connsiteX8-717" fmla="*/ 1663394 w 3239999"/>
              <a:gd name="connsiteY8-718" fmla="*/ 526981 h 3032924"/>
              <a:gd name="connsiteX9-719" fmla="*/ 1663394 w 3239999"/>
              <a:gd name="connsiteY9-720" fmla="*/ 430441 h 3032924"/>
              <a:gd name="connsiteX10-721" fmla="*/ 1663394 w 3239999"/>
              <a:gd name="connsiteY10-722" fmla="*/ 402054 h 3032924"/>
              <a:gd name="connsiteX11-723" fmla="*/ 2406065 w 3239999"/>
              <a:gd name="connsiteY11-724" fmla="*/ 22 h 3032924"/>
              <a:gd name="connsiteX12-725" fmla="*/ 2853673 w 3239999"/>
              <a:gd name="connsiteY12-726" fmla="*/ 91100 h 3032924"/>
              <a:gd name="connsiteX13-727" fmla="*/ 2854770 w 3239999"/>
              <a:gd name="connsiteY13-728" fmla="*/ 430441 h 3032924"/>
              <a:gd name="connsiteX14-729" fmla="*/ 3120669 w 3239999"/>
              <a:gd name="connsiteY14-730" fmla="*/ 428517 h 3032924"/>
              <a:gd name="connsiteX15-731" fmla="*/ 3120669 w 3239999"/>
              <a:gd name="connsiteY15-732" fmla="*/ 738345 h 3032924"/>
              <a:gd name="connsiteX16-733" fmla="*/ 3239999 w 3239999"/>
              <a:gd name="connsiteY16-734" fmla="*/ 738345 h 3032924"/>
              <a:gd name="connsiteX17-735" fmla="*/ 3239999 w 3239999"/>
              <a:gd name="connsiteY17-736" fmla="*/ 3032924 h 3032924"/>
              <a:gd name="connsiteX18-737" fmla="*/ 0 w 3239999"/>
              <a:gd name="connsiteY18-738" fmla="*/ 3032924 h 3032924"/>
              <a:gd name="connsiteX19-739" fmla="*/ 0 w 3239999"/>
              <a:gd name="connsiteY19-740" fmla="*/ 738345 h 3032924"/>
              <a:gd name="connsiteX20-741" fmla="*/ 102477 w 3239999"/>
              <a:gd name="connsiteY20-742" fmla="*/ 738345 h 3032924"/>
              <a:gd name="connsiteX21-743" fmla="*/ 102477 w 3239999"/>
              <a:gd name="connsiteY21-744" fmla="*/ 428517 h 3032924"/>
              <a:gd name="connsiteX22-745" fmla="*/ 385229 w 3239999"/>
              <a:gd name="connsiteY22-746" fmla="*/ 430441 h 3032924"/>
              <a:gd name="connsiteX23-747" fmla="*/ 386326 w 3239999"/>
              <a:gd name="connsiteY23-748" fmla="*/ 91100 h 3032924"/>
              <a:gd name="connsiteX24-749" fmla="*/ 833935 w 3239999"/>
              <a:gd name="connsiteY24-750" fmla="*/ 22 h 3032924"/>
              <a:gd name="connsiteX25-751" fmla="*/ 1576606 w 3239999"/>
              <a:gd name="connsiteY25-752" fmla="*/ 402054 h 3032924"/>
              <a:gd name="connsiteX26-753" fmla="*/ 1576606 w 3239999"/>
              <a:gd name="connsiteY26-754" fmla="*/ 430441 h 3032924"/>
              <a:gd name="connsiteX27-755" fmla="*/ 1576606 w 3239999"/>
              <a:gd name="connsiteY27-756" fmla="*/ 526981 h 3032924"/>
              <a:gd name="connsiteX28-757" fmla="*/ 1576606 w 3239999"/>
              <a:gd name="connsiteY28-758" fmla="*/ 2765302 h 3032924"/>
              <a:gd name="connsiteX29-759" fmla="*/ 378630 w 3239999"/>
              <a:gd name="connsiteY29-760" fmla="*/ 2472117 h 3032924"/>
              <a:gd name="connsiteX30-761" fmla="*/ 384918 w 3239999"/>
              <a:gd name="connsiteY30-762" fmla="*/ 526981 h 3032924"/>
              <a:gd name="connsiteX31-763" fmla="*/ 239143 w 3239999"/>
              <a:gd name="connsiteY31-764" fmla="*/ 526981 h 3032924"/>
              <a:gd name="connsiteX32-765" fmla="*/ 239143 w 3239999"/>
              <a:gd name="connsiteY32-766" fmla="*/ 2776423 h 3032924"/>
              <a:gd name="connsiteX33-767" fmla="*/ 1576606 w 3239999"/>
              <a:gd name="connsiteY33-768" fmla="*/ 2776423 h 3032924"/>
              <a:gd name="connsiteX34-769" fmla="*/ 1668046 w 3239999"/>
              <a:gd name="connsiteY34-770" fmla="*/ 2869642 h 3032924"/>
              <a:gd name="connsiteX0-771" fmla="*/ 1576606 w 3239999"/>
              <a:gd name="connsiteY0-772" fmla="*/ 2778202 h 3032924"/>
              <a:gd name="connsiteX1-773" fmla="*/ 1663394 w 3239999"/>
              <a:gd name="connsiteY1-774" fmla="*/ 2778202 h 3032924"/>
              <a:gd name="connsiteX2-775" fmla="*/ 1663394 w 3239999"/>
              <a:gd name="connsiteY2-776" fmla="*/ 2776423 h 3032924"/>
              <a:gd name="connsiteX3-777" fmla="*/ 3000856 w 3239999"/>
              <a:gd name="connsiteY3-778" fmla="*/ 2776423 h 3032924"/>
              <a:gd name="connsiteX4-779" fmla="*/ 3000856 w 3239999"/>
              <a:gd name="connsiteY4-780" fmla="*/ 526981 h 3032924"/>
              <a:gd name="connsiteX5-781" fmla="*/ 2855082 w 3239999"/>
              <a:gd name="connsiteY5-782" fmla="*/ 526981 h 3032924"/>
              <a:gd name="connsiteX6-783" fmla="*/ 2861369 w 3239999"/>
              <a:gd name="connsiteY6-784" fmla="*/ 2472117 h 3032924"/>
              <a:gd name="connsiteX7-785" fmla="*/ 1663394 w 3239999"/>
              <a:gd name="connsiteY7-786" fmla="*/ 2765302 h 3032924"/>
              <a:gd name="connsiteX8-787" fmla="*/ 1663394 w 3239999"/>
              <a:gd name="connsiteY8-788" fmla="*/ 526981 h 3032924"/>
              <a:gd name="connsiteX9-789" fmla="*/ 1663394 w 3239999"/>
              <a:gd name="connsiteY9-790" fmla="*/ 430441 h 3032924"/>
              <a:gd name="connsiteX10-791" fmla="*/ 1663394 w 3239999"/>
              <a:gd name="connsiteY10-792" fmla="*/ 402054 h 3032924"/>
              <a:gd name="connsiteX11-793" fmla="*/ 2406065 w 3239999"/>
              <a:gd name="connsiteY11-794" fmla="*/ 22 h 3032924"/>
              <a:gd name="connsiteX12-795" fmla="*/ 2853673 w 3239999"/>
              <a:gd name="connsiteY12-796" fmla="*/ 91100 h 3032924"/>
              <a:gd name="connsiteX13-797" fmla="*/ 2854770 w 3239999"/>
              <a:gd name="connsiteY13-798" fmla="*/ 430441 h 3032924"/>
              <a:gd name="connsiteX14-799" fmla="*/ 3120669 w 3239999"/>
              <a:gd name="connsiteY14-800" fmla="*/ 428517 h 3032924"/>
              <a:gd name="connsiteX15-801" fmla="*/ 3120669 w 3239999"/>
              <a:gd name="connsiteY15-802" fmla="*/ 738345 h 3032924"/>
              <a:gd name="connsiteX16-803" fmla="*/ 3239999 w 3239999"/>
              <a:gd name="connsiteY16-804" fmla="*/ 738345 h 3032924"/>
              <a:gd name="connsiteX17-805" fmla="*/ 3239999 w 3239999"/>
              <a:gd name="connsiteY17-806" fmla="*/ 3032924 h 3032924"/>
              <a:gd name="connsiteX18-807" fmla="*/ 0 w 3239999"/>
              <a:gd name="connsiteY18-808" fmla="*/ 3032924 h 3032924"/>
              <a:gd name="connsiteX19-809" fmla="*/ 0 w 3239999"/>
              <a:gd name="connsiteY19-810" fmla="*/ 738345 h 3032924"/>
              <a:gd name="connsiteX20-811" fmla="*/ 102477 w 3239999"/>
              <a:gd name="connsiteY20-812" fmla="*/ 738345 h 3032924"/>
              <a:gd name="connsiteX21-813" fmla="*/ 102477 w 3239999"/>
              <a:gd name="connsiteY21-814" fmla="*/ 428517 h 3032924"/>
              <a:gd name="connsiteX22-815" fmla="*/ 385229 w 3239999"/>
              <a:gd name="connsiteY22-816" fmla="*/ 430441 h 3032924"/>
              <a:gd name="connsiteX23-817" fmla="*/ 386326 w 3239999"/>
              <a:gd name="connsiteY23-818" fmla="*/ 91100 h 3032924"/>
              <a:gd name="connsiteX24-819" fmla="*/ 833935 w 3239999"/>
              <a:gd name="connsiteY24-820" fmla="*/ 22 h 3032924"/>
              <a:gd name="connsiteX25-821" fmla="*/ 1576606 w 3239999"/>
              <a:gd name="connsiteY25-822" fmla="*/ 402054 h 3032924"/>
              <a:gd name="connsiteX26-823" fmla="*/ 1576606 w 3239999"/>
              <a:gd name="connsiteY26-824" fmla="*/ 430441 h 3032924"/>
              <a:gd name="connsiteX27-825" fmla="*/ 1576606 w 3239999"/>
              <a:gd name="connsiteY27-826" fmla="*/ 526981 h 3032924"/>
              <a:gd name="connsiteX28-827" fmla="*/ 1576606 w 3239999"/>
              <a:gd name="connsiteY28-828" fmla="*/ 2765302 h 3032924"/>
              <a:gd name="connsiteX29-829" fmla="*/ 378630 w 3239999"/>
              <a:gd name="connsiteY29-830" fmla="*/ 2472117 h 3032924"/>
              <a:gd name="connsiteX30-831" fmla="*/ 384918 w 3239999"/>
              <a:gd name="connsiteY30-832" fmla="*/ 526981 h 3032924"/>
              <a:gd name="connsiteX31-833" fmla="*/ 239143 w 3239999"/>
              <a:gd name="connsiteY31-834" fmla="*/ 526981 h 3032924"/>
              <a:gd name="connsiteX32-835" fmla="*/ 239143 w 3239999"/>
              <a:gd name="connsiteY32-836" fmla="*/ 2776423 h 3032924"/>
              <a:gd name="connsiteX33-837" fmla="*/ 1576606 w 3239999"/>
              <a:gd name="connsiteY33-838" fmla="*/ 2776423 h 3032924"/>
              <a:gd name="connsiteX34-839" fmla="*/ 1668046 w 3239999"/>
              <a:gd name="connsiteY34-840" fmla="*/ 2869642 h 3032924"/>
              <a:gd name="connsiteX0-841" fmla="*/ 1576606 w 3239999"/>
              <a:gd name="connsiteY0-842" fmla="*/ 2778202 h 3032924"/>
              <a:gd name="connsiteX1-843" fmla="*/ 1663394 w 3239999"/>
              <a:gd name="connsiteY1-844" fmla="*/ 2778202 h 3032924"/>
              <a:gd name="connsiteX2-845" fmla="*/ 1663394 w 3239999"/>
              <a:gd name="connsiteY2-846" fmla="*/ 2776423 h 3032924"/>
              <a:gd name="connsiteX3-847" fmla="*/ 3000856 w 3239999"/>
              <a:gd name="connsiteY3-848" fmla="*/ 2776423 h 3032924"/>
              <a:gd name="connsiteX4-849" fmla="*/ 3000856 w 3239999"/>
              <a:gd name="connsiteY4-850" fmla="*/ 526981 h 3032924"/>
              <a:gd name="connsiteX5-851" fmla="*/ 2855082 w 3239999"/>
              <a:gd name="connsiteY5-852" fmla="*/ 526981 h 3032924"/>
              <a:gd name="connsiteX6-853" fmla="*/ 2861369 w 3239999"/>
              <a:gd name="connsiteY6-854" fmla="*/ 2472117 h 3032924"/>
              <a:gd name="connsiteX7-855" fmla="*/ 1663394 w 3239999"/>
              <a:gd name="connsiteY7-856" fmla="*/ 2765302 h 3032924"/>
              <a:gd name="connsiteX8-857" fmla="*/ 1663394 w 3239999"/>
              <a:gd name="connsiteY8-858" fmla="*/ 526981 h 3032924"/>
              <a:gd name="connsiteX9-859" fmla="*/ 1663394 w 3239999"/>
              <a:gd name="connsiteY9-860" fmla="*/ 430441 h 3032924"/>
              <a:gd name="connsiteX10-861" fmla="*/ 1663394 w 3239999"/>
              <a:gd name="connsiteY10-862" fmla="*/ 402054 h 3032924"/>
              <a:gd name="connsiteX11-863" fmla="*/ 2406065 w 3239999"/>
              <a:gd name="connsiteY11-864" fmla="*/ 22 h 3032924"/>
              <a:gd name="connsiteX12-865" fmla="*/ 2853673 w 3239999"/>
              <a:gd name="connsiteY12-866" fmla="*/ 91100 h 3032924"/>
              <a:gd name="connsiteX13-867" fmla="*/ 2854770 w 3239999"/>
              <a:gd name="connsiteY13-868" fmla="*/ 430441 h 3032924"/>
              <a:gd name="connsiteX14-869" fmla="*/ 3120669 w 3239999"/>
              <a:gd name="connsiteY14-870" fmla="*/ 428517 h 3032924"/>
              <a:gd name="connsiteX15-871" fmla="*/ 3120669 w 3239999"/>
              <a:gd name="connsiteY15-872" fmla="*/ 738345 h 3032924"/>
              <a:gd name="connsiteX16-873" fmla="*/ 3239999 w 3239999"/>
              <a:gd name="connsiteY16-874" fmla="*/ 738345 h 3032924"/>
              <a:gd name="connsiteX17-875" fmla="*/ 3239999 w 3239999"/>
              <a:gd name="connsiteY17-876" fmla="*/ 3032924 h 3032924"/>
              <a:gd name="connsiteX18-877" fmla="*/ 0 w 3239999"/>
              <a:gd name="connsiteY18-878" fmla="*/ 3032924 h 3032924"/>
              <a:gd name="connsiteX19-879" fmla="*/ 0 w 3239999"/>
              <a:gd name="connsiteY19-880" fmla="*/ 738345 h 3032924"/>
              <a:gd name="connsiteX20-881" fmla="*/ 102477 w 3239999"/>
              <a:gd name="connsiteY20-882" fmla="*/ 738345 h 3032924"/>
              <a:gd name="connsiteX21-883" fmla="*/ 102477 w 3239999"/>
              <a:gd name="connsiteY21-884" fmla="*/ 428517 h 3032924"/>
              <a:gd name="connsiteX22-885" fmla="*/ 385229 w 3239999"/>
              <a:gd name="connsiteY22-886" fmla="*/ 430441 h 3032924"/>
              <a:gd name="connsiteX23-887" fmla="*/ 386326 w 3239999"/>
              <a:gd name="connsiteY23-888" fmla="*/ 91100 h 3032924"/>
              <a:gd name="connsiteX24-889" fmla="*/ 833935 w 3239999"/>
              <a:gd name="connsiteY24-890" fmla="*/ 22 h 3032924"/>
              <a:gd name="connsiteX25-891" fmla="*/ 1576606 w 3239999"/>
              <a:gd name="connsiteY25-892" fmla="*/ 402054 h 3032924"/>
              <a:gd name="connsiteX26-893" fmla="*/ 1576606 w 3239999"/>
              <a:gd name="connsiteY26-894" fmla="*/ 430441 h 3032924"/>
              <a:gd name="connsiteX27-895" fmla="*/ 1576606 w 3239999"/>
              <a:gd name="connsiteY27-896" fmla="*/ 526981 h 3032924"/>
              <a:gd name="connsiteX28-897" fmla="*/ 1576606 w 3239999"/>
              <a:gd name="connsiteY28-898" fmla="*/ 2765302 h 3032924"/>
              <a:gd name="connsiteX29-899" fmla="*/ 378630 w 3239999"/>
              <a:gd name="connsiteY29-900" fmla="*/ 2472117 h 3032924"/>
              <a:gd name="connsiteX30-901" fmla="*/ 384918 w 3239999"/>
              <a:gd name="connsiteY30-902" fmla="*/ 526981 h 3032924"/>
              <a:gd name="connsiteX31-903" fmla="*/ 239143 w 3239999"/>
              <a:gd name="connsiteY31-904" fmla="*/ 526981 h 3032924"/>
              <a:gd name="connsiteX32-905" fmla="*/ 239143 w 3239999"/>
              <a:gd name="connsiteY32-906" fmla="*/ 2776423 h 3032924"/>
              <a:gd name="connsiteX33-907" fmla="*/ 1576606 w 3239999"/>
              <a:gd name="connsiteY33-908" fmla="*/ 2776423 h 3032924"/>
              <a:gd name="connsiteX34-909" fmla="*/ 1668046 w 3239999"/>
              <a:gd name="connsiteY34-910" fmla="*/ 2869642 h 3032924"/>
              <a:gd name="connsiteX0-911" fmla="*/ 1576606 w 3239999"/>
              <a:gd name="connsiteY0-912" fmla="*/ 2778202 h 3032924"/>
              <a:gd name="connsiteX1-913" fmla="*/ 1663394 w 3239999"/>
              <a:gd name="connsiteY1-914" fmla="*/ 2778202 h 3032924"/>
              <a:gd name="connsiteX2-915" fmla="*/ 1663394 w 3239999"/>
              <a:gd name="connsiteY2-916" fmla="*/ 2776423 h 3032924"/>
              <a:gd name="connsiteX3-917" fmla="*/ 3000856 w 3239999"/>
              <a:gd name="connsiteY3-918" fmla="*/ 2776423 h 3032924"/>
              <a:gd name="connsiteX4-919" fmla="*/ 3000856 w 3239999"/>
              <a:gd name="connsiteY4-920" fmla="*/ 526981 h 3032924"/>
              <a:gd name="connsiteX5-921" fmla="*/ 2855082 w 3239999"/>
              <a:gd name="connsiteY5-922" fmla="*/ 526981 h 3032924"/>
              <a:gd name="connsiteX6-923" fmla="*/ 2861369 w 3239999"/>
              <a:gd name="connsiteY6-924" fmla="*/ 2472117 h 3032924"/>
              <a:gd name="connsiteX7-925" fmla="*/ 1663394 w 3239999"/>
              <a:gd name="connsiteY7-926" fmla="*/ 2765302 h 3032924"/>
              <a:gd name="connsiteX8-927" fmla="*/ 1663394 w 3239999"/>
              <a:gd name="connsiteY8-928" fmla="*/ 526981 h 3032924"/>
              <a:gd name="connsiteX9-929" fmla="*/ 1663394 w 3239999"/>
              <a:gd name="connsiteY9-930" fmla="*/ 430441 h 3032924"/>
              <a:gd name="connsiteX10-931" fmla="*/ 1663394 w 3239999"/>
              <a:gd name="connsiteY10-932" fmla="*/ 402054 h 3032924"/>
              <a:gd name="connsiteX11-933" fmla="*/ 2406065 w 3239999"/>
              <a:gd name="connsiteY11-934" fmla="*/ 22 h 3032924"/>
              <a:gd name="connsiteX12-935" fmla="*/ 2853673 w 3239999"/>
              <a:gd name="connsiteY12-936" fmla="*/ 91100 h 3032924"/>
              <a:gd name="connsiteX13-937" fmla="*/ 2854770 w 3239999"/>
              <a:gd name="connsiteY13-938" fmla="*/ 430441 h 3032924"/>
              <a:gd name="connsiteX14-939" fmla="*/ 3120669 w 3239999"/>
              <a:gd name="connsiteY14-940" fmla="*/ 428517 h 3032924"/>
              <a:gd name="connsiteX15-941" fmla="*/ 3120669 w 3239999"/>
              <a:gd name="connsiteY15-942" fmla="*/ 738345 h 3032924"/>
              <a:gd name="connsiteX16-943" fmla="*/ 3239999 w 3239999"/>
              <a:gd name="connsiteY16-944" fmla="*/ 738345 h 3032924"/>
              <a:gd name="connsiteX17-945" fmla="*/ 3239999 w 3239999"/>
              <a:gd name="connsiteY17-946" fmla="*/ 3032924 h 3032924"/>
              <a:gd name="connsiteX18-947" fmla="*/ 0 w 3239999"/>
              <a:gd name="connsiteY18-948" fmla="*/ 3032924 h 3032924"/>
              <a:gd name="connsiteX19-949" fmla="*/ 0 w 3239999"/>
              <a:gd name="connsiteY19-950" fmla="*/ 738345 h 3032924"/>
              <a:gd name="connsiteX20-951" fmla="*/ 102477 w 3239999"/>
              <a:gd name="connsiteY20-952" fmla="*/ 738345 h 3032924"/>
              <a:gd name="connsiteX21-953" fmla="*/ 102477 w 3239999"/>
              <a:gd name="connsiteY21-954" fmla="*/ 428517 h 3032924"/>
              <a:gd name="connsiteX22-955" fmla="*/ 385229 w 3239999"/>
              <a:gd name="connsiteY22-956" fmla="*/ 430441 h 3032924"/>
              <a:gd name="connsiteX23-957" fmla="*/ 386326 w 3239999"/>
              <a:gd name="connsiteY23-958" fmla="*/ 91100 h 3032924"/>
              <a:gd name="connsiteX24-959" fmla="*/ 833935 w 3239999"/>
              <a:gd name="connsiteY24-960" fmla="*/ 22 h 3032924"/>
              <a:gd name="connsiteX25-961" fmla="*/ 1576606 w 3239999"/>
              <a:gd name="connsiteY25-962" fmla="*/ 402054 h 3032924"/>
              <a:gd name="connsiteX26-963" fmla="*/ 1576606 w 3239999"/>
              <a:gd name="connsiteY26-964" fmla="*/ 430441 h 3032924"/>
              <a:gd name="connsiteX27-965" fmla="*/ 1576606 w 3239999"/>
              <a:gd name="connsiteY27-966" fmla="*/ 526981 h 3032924"/>
              <a:gd name="connsiteX28-967" fmla="*/ 1576606 w 3239999"/>
              <a:gd name="connsiteY28-968" fmla="*/ 2765302 h 3032924"/>
              <a:gd name="connsiteX29-969" fmla="*/ 378630 w 3239999"/>
              <a:gd name="connsiteY29-970" fmla="*/ 2472117 h 3032924"/>
              <a:gd name="connsiteX30-971" fmla="*/ 384918 w 3239999"/>
              <a:gd name="connsiteY30-972" fmla="*/ 526981 h 3032924"/>
              <a:gd name="connsiteX31-973" fmla="*/ 239143 w 3239999"/>
              <a:gd name="connsiteY31-974" fmla="*/ 526981 h 3032924"/>
              <a:gd name="connsiteX32-975" fmla="*/ 239143 w 3239999"/>
              <a:gd name="connsiteY32-976" fmla="*/ 2776423 h 3032924"/>
              <a:gd name="connsiteX33-977" fmla="*/ 1576606 w 3239999"/>
              <a:gd name="connsiteY33-978" fmla="*/ 2776423 h 3032924"/>
              <a:gd name="connsiteX34-979" fmla="*/ 1668046 w 3239999"/>
              <a:gd name="connsiteY34-980" fmla="*/ 2869642 h 3032924"/>
              <a:gd name="connsiteX0-981" fmla="*/ 1576606 w 3239999"/>
              <a:gd name="connsiteY0-982" fmla="*/ 2778202 h 3032924"/>
              <a:gd name="connsiteX1-983" fmla="*/ 1663394 w 3239999"/>
              <a:gd name="connsiteY1-984" fmla="*/ 2778202 h 3032924"/>
              <a:gd name="connsiteX2-985" fmla="*/ 1663394 w 3239999"/>
              <a:gd name="connsiteY2-986" fmla="*/ 2776423 h 3032924"/>
              <a:gd name="connsiteX3-987" fmla="*/ 3000856 w 3239999"/>
              <a:gd name="connsiteY3-988" fmla="*/ 2776423 h 3032924"/>
              <a:gd name="connsiteX4-989" fmla="*/ 3000856 w 3239999"/>
              <a:gd name="connsiteY4-990" fmla="*/ 526981 h 3032924"/>
              <a:gd name="connsiteX5-991" fmla="*/ 2855082 w 3239999"/>
              <a:gd name="connsiteY5-992" fmla="*/ 526981 h 3032924"/>
              <a:gd name="connsiteX6-993" fmla="*/ 2861369 w 3239999"/>
              <a:gd name="connsiteY6-994" fmla="*/ 2472117 h 3032924"/>
              <a:gd name="connsiteX7-995" fmla="*/ 1663394 w 3239999"/>
              <a:gd name="connsiteY7-996" fmla="*/ 2765302 h 3032924"/>
              <a:gd name="connsiteX8-997" fmla="*/ 1663394 w 3239999"/>
              <a:gd name="connsiteY8-998" fmla="*/ 526981 h 3032924"/>
              <a:gd name="connsiteX9-999" fmla="*/ 1663394 w 3239999"/>
              <a:gd name="connsiteY9-1000" fmla="*/ 430441 h 3032924"/>
              <a:gd name="connsiteX10-1001" fmla="*/ 1663394 w 3239999"/>
              <a:gd name="connsiteY10-1002" fmla="*/ 402054 h 3032924"/>
              <a:gd name="connsiteX11-1003" fmla="*/ 2406065 w 3239999"/>
              <a:gd name="connsiteY11-1004" fmla="*/ 22 h 3032924"/>
              <a:gd name="connsiteX12-1005" fmla="*/ 2853673 w 3239999"/>
              <a:gd name="connsiteY12-1006" fmla="*/ 91100 h 3032924"/>
              <a:gd name="connsiteX13-1007" fmla="*/ 2854770 w 3239999"/>
              <a:gd name="connsiteY13-1008" fmla="*/ 430441 h 3032924"/>
              <a:gd name="connsiteX14-1009" fmla="*/ 3120669 w 3239999"/>
              <a:gd name="connsiteY14-1010" fmla="*/ 428517 h 3032924"/>
              <a:gd name="connsiteX15-1011" fmla="*/ 3120669 w 3239999"/>
              <a:gd name="connsiteY15-1012" fmla="*/ 738345 h 3032924"/>
              <a:gd name="connsiteX16-1013" fmla="*/ 3239999 w 3239999"/>
              <a:gd name="connsiteY16-1014" fmla="*/ 738345 h 3032924"/>
              <a:gd name="connsiteX17-1015" fmla="*/ 3239999 w 3239999"/>
              <a:gd name="connsiteY17-1016" fmla="*/ 3032924 h 3032924"/>
              <a:gd name="connsiteX18-1017" fmla="*/ 0 w 3239999"/>
              <a:gd name="connsiteY18-1018" fmla="*/ 3032924 h 3032924"/>
              <a:gd name="connsiteX19-1019" fmla="*/ 0 w 3239999"/>
              <a:gd name="connsiteY19-1020" fmla="*/ 738345 h 3032924"/>
              <a:gd name="connsiteX20-1021" fmla="*/ 102477 w 3239999"/>
              <a:gd name="connsiteY20-1022" fmla="*/ 738345 h 3032924"/>
              <a:gd name="connsiteX21-1023" fmla="*/ 102477 w 3239999"/>
              <a:gd name="connsiteY21-1024" fmla="*/ 428517 h 3032924"/>
              <a:gd name="connsiteX22-1025" fmla="*/ 385229 w 3239999"/>
              <a:gd name="connsiteY22-1026" fmla="*/ 430441 h 3032924"/>
              <a:gd name="connsiteX23-1027" fmla="*/ 386326 w 3239999"/>
              <a:gd name="connsiteY23-1028" fmla="*/ 91100 h 3032924"/>
              <a:gd name="connsiteX24-1029" fmla="*/ 833935 w 3239999"/>
              <a:gd name="connsiteY24-1030" fmla="*/ 22 h 3032924"/>
              <a:gd name="connsiteX25-1031" fmla="*/ 1576606 w 3239999"/>
              <a:gd name="connsiteY25-1032" fmla="*/ 402054 h 3032924"/>
              <a:gd name="connsiteX26-1033" fmla="*/ 1576606 w 3239999"/>
              <a:gd name="connsiteY26-1034" fmla="*/ 430441 h 3032924"/>
              <a:gd name="connsiteX27-1035" fmla="*/ 1576606 w 3239999"/>
              <a:gd name="connsiteY27-1036" fmla="*/ 526981 h 3032924"/>
              <a:gd name="connsiteX28-1037" fmla="*/ 1576606 w 3239999"/>
              <a:gd name="connsiteY28-1038" fmla="*/ 2765302 h 3032924"/>
              <a:gd name="connsiteX29-1039" fmla="*/ 378630 w 3239999"/>
              <a:gd name="connsiteY29-1040" fmla="*/ 2472117 h 3032924"/>
              <a:gd name="connsiteX30-1041" fmla="*/ 384918 w 3239999"/>
              <a:gd name="connsiteY30-1042" fmla="*/ 526981 h 3032924"/>
              <a:gd name="connsiteX31-1043" fmla="*/ 239143 w 3239999"/>
              <a:gd name="connsiteY31-1044" fmla="*/ 526981 h 3032924"/>
              <a:gd name="connsiteX32-1045" fmla="*/ 239143 w 3239999"/>
              <a:gd name="connsiteY32-1046" fmla="*/ 2776423 h 3032924"/>
              <a:gd name="connsiteX33-1047" fmla="*/ 1576606 w 3239999"/>
              <a:gd name="connsiteY33-1048" fmla="*/ 2776423 h 3032924"/>
              <a:gd name="connsiteX34-1049" fmla="*/ 1668046 w 3239999"/>
              <a:gd name="connsiteY34-1050" fmla="*/ 2869642 h 3032924"/>
              <a:gd name="connsiteX0-1051" fmla="*/ 1576606 w 3239999"/>
              <a:gd name="connsiteY0-1052" fmla="*/ 2778202 h 3032924"/>
              <a:gd name="connsiteX1-1053" fmla="*/ 1663394 w 3239999"/>
              <a:gd name="connsiteY1-1054" fmla="*/ 2778202 h 3032924"/>
              <a:gd name="connsiteX2-1055" fmla="*/ 1663394 w 3239999"/>
              <a:gd name="connsiteY2-1056" fmla="*/ 2776423 h 3032924"/>
              <a:gd name="connsiteX3-1057" fmla="*/ 3000856 w 3239999"/>
              <a:gd name="connsiteY3-1058" fmla="*/ 2776423 h 3032924"/>
              <a:gd name="connsiteX4-1059" fmla="*/ 3000856 w 3239999"/>
              <a:gd name="connsiteY4-1060" fmla="*/ 526981 h 3032924"/>
              <a:gd name="connsiteX5-1061" fmla="*/ 2855082 w 3239999"/>
              <a:gd name="connsiteY5-1062" fmla="*/ 526981 h 3032924"/>
              <a:gd name="connsiteX6-1063" fmla="*/ 2861369 w 3239999"/>
              <a:gd name="connsiteY6-1064" fmla="*/ 2472117 h 3032924"/>
              <a:gd name="connsiteX7-1065" fmla="*/ 1663394 w 3239999"/>
              <a:gd name="connsiteY7-1066" fmla="*/ 2765302 h 3032924"/>
              <a:gd name="connsiteX8-1067" fmla="*/ 1663394 w 3239999"/>
              <a:gd name="connsiteY8-1068" fmla="*/ 526981 h 3032924"/>
              <a:gd name="connsiteX9-1069" fmla="*/ 1663394 w 3239999"/>
              <a:gd name="connsiteY9-1070" fmla="*/ 430441 h 3032924"/>
              <a:gd name="connsiteX10-1071" fmla="*/ 1663394 w 3239999"/>
              <a:gd name="connsiteY10-1072" fmla="*/ 402054 h 3032924"/>
              <a:gd name="connsiteX11-1073" fmla="*/ 2406065 w 3239999"/>
              <a:gd name="connsiteY11-1074" fmla="*/ 22 h 3032924"/>
              <a:gd name="connsiteX12-1075" fmla="*/ 2853673 w 3239999"/>
              <a:gd name="connsiteY12-1076" fmla="*/ 91100 h 3032924"/>
              <a:gd name="connsiteX13-1077" fmla="*/ 2854770 w 3239999"/>
              <a:gd name="connsiteY13-1078" fmla="*/ 430441 h 3032924"/>
              <a:gd name="connsiteX14-1079" fmla="*/ 3120669 w 3239999"/>
              <a:gd name="connsiteY14-1080" fmla="*/ 428517 h 3032924"/>
              <a:gd name="connsiteX15-1081" fmla="*/ 3120669 w 3239999"/>
              <a:gd name="connsiteY15-1082" fmla="*/ 738345 h 3032924"/>
              <a:gd name="connsiteX16-1083" fmla="*/ 3239999 w 3239999"/>
              <a:gd name="connsiteY16-1084" fmla="*/ 738345 h 3032924"/>
              <a:gd name="connsiteX17-1085" fmla="*/ 3239999 w 3239999"/>
              <a:gd name="connsiteY17-1086" fmla="*/ 3032924 h 3032924"/>
              <a:gd name="connsiteX18-1087" fmla="*/ 0 w 3239999"/>
              <a:gd name="connsiteY18-1088" fmla="*/ 3032924 h 3032924"/>
              <a:gd name="connsiteX19-1089" fmla="*/ 0 w 3239999"/>
              <a:gd name="connsiteY19-1090" fmla="*/ 738345 h 3032924"/>
              <a:gd name="connsiteX20-1091" fmla="*/ 102477 w 3239999"/>
              <a:gd name="connsiteY20-1092" fmla="*/ 738345 h 3032924"/>
              <a:gd name="connsiteX21-1093" fmla="*/ 102477 w 3239999"/>
              <a:gd name="connsiteY21-1094" fmla="*/ 428517 h 3032924"/>
              <a:gd name="connsiteX22-1095" fmla="*/ 385229 w 3239999"/>
              <a:gd name="connsiteY22-1096" fmla="*/ 430441 h 3032924"/>
              <a:gd name="connsiteX23-1097" fmla="*/ 386326 w 3239999"/>
              <a:gd name="connsiteY23-1098" fmla="*/ 91100 h 3032924"/>
              <a:gd name="connsiteX24-1099" fmla="*/ 833935 w 3239999"/>
              <a:gd name="connsiteY24-1100" fmla="*/ 22 h 3032924"/>
              <a:gd name="connsiteX25-1101" fmla="*/ 1576606 w 3239999"/>
              <a:gd name="connsiteY25-1102" fmla="*/ 402054 h 3032924"/>
              <a:gd name="connsiteX26-1103" fmla="*/ 1576606 w 3239999"/>
              <a:gd name="connsiteY26-1104" fmla="*/ 430441 h 3032924"/>
              <a:gd name="connsiteX27-1105" fmla="*/ 1576606 w 3239999"/>
              <a:gd name="connsiteY27-1106" fmla="*/ 526981 h 3032924"/>
              <a:gd name="connsiteX28-1107" fmla="*/ 1576606 w 3239999"/>
              <a:gd name="connsiteY28-1108" fmla="*/ 2765302 h 3032924"/>
              <a:gd name="connsiteX29-1109" fmla="*/ 378630 w 3239999"/>
              <a:gd name="connsiteY29-1110" fmla="*/ 2472117 h 3032924"/>
              <a:gd name="connsiteX30-1111" fmla="*/ 384918 w 3239999"/>
              <a:gd name="connsiteY30-1112" fmla="*/ 526981 h 3032924"/>
              <a:gd name="connsiteX31-1113" fmla="*/ 239143 w 3239999"/>
              <a:gd name="connsiteY31-1114" fmla="*/ 526981 h 3032924"/>
              <a:gd name="connsiteX32-1115" fmla="*/ 239143 w 3239999"/>
              <a:gd name="connsiteY32-1116" fmla="*/ 2776423 h 3032924"/>
              <a:gd name="connsiteX33-1117" fmla="*/ 1576606 w 3239999"/>
              <a:gd name="connsiteY33-1118" fmla="*/ 2776423 h 3032924"/>
              <a:gd name="connsiteX0-1119" fmla="*/ 1576606 w 3239999"/>
              <a:gd name="connsiteY0-1120" fmla="*/ 2778202 h 3032924"/>
              <a:gd name="connsiteX1-1121" fmla="*/ 1663394 w 3239999"/>
              <a:gd name="connsiteY1-1122" fmla="*/ 2778202 h 3032924"/>
              <a:gd name="connsiteX2-1123" fmla="*/ 1663394 w 3239999"/>
              <a:gd name="connsiteY2-1124" fmla="*/ 2776423 h 3032924"/>
              <a:gd name="connsiteX3-1125" fmla="*/ 3000856 w 3239999"/>
              <a:gd name="connsiteY3-1126" fmla="*/ 2776423 h 3032924"/>
              <a:gd name="connsiteX4-1127" fmla="*/ 3000856 w 3239999"/>
              <a:gd name="connsiteY4-1128" fmla="*/ 526981 h 3032924"/>
              <a:gd name="connsiteX5-1129" fmla="*/ 2855082 w 3239999"/>
              <a:gd name="connsiteY5-1130" fmla="*/ 526981 h 3032924"/>
              <a:gd name="connsiteX6-1131" fmla="*/ 2861369 w 3239999"/>
              <a:gd name="connsiteY6-1132" fmla="*/ 2472117 h 3032924"/>
              <a:gd name="connsiteX7-1133" fmla="*/ 1663394 w 3239999"/>
              <a:gd name="connsiteY7-1134" fmla="*/ 2765302 h 3032924"/>
              <a:gd name="connsiteX8-1135" fmla="*/ 1663394 w 3239999"/>
              <a:gd name="connsiteY8-1136" fmla="*/ 526981 h 3032924"/>
              <a:gd name="connsiteX9-1137" fmla="*/ 1663394 w 3239999"/>
              <a:gd name="connsiteY9-1138" fmla="*/ 430441 h 3032924"/>
              <a:gd name="connsiteX10-1139" fmla="*/ 1663394 w 3239999"/>
              <a:gd name="connsiteY10-1140" fmla="*/ 402054 h 3032924"/>
              <a:gd name="connsiteX11-1141" fmla="*/ 2406065 w 3239999"/>
              <a:gd name="connsiteY11-1142" fmla="*/ 22 h 3032924"/>
              <a:gd name="connsiteX12-1143" fmla="*/ 2853673 w 3239999"/>
              <a:gd name="connsiteY12-1144" fmla="*/ 91100 h 3032924"/>
              <a:gd name="connsiteX13-1145" fmla="*/ 2854770 w 3239999"/>
              <a:gd name="connsiteY13-1146" fmla="*/ 430441 h 3032924"/>
              <a:gd name="connsiteX14-1147" fmla="*/ 3120669 w 3239999"/>
              <a:gd name="connsiteY14-1148" fmla="*/ 428517 h 3032924"/>
              <a:gd name="connsiteX15-1149" fmla="*/ 3120669 w 3239999"/>
              <a:gd name="connsiteY15-1150" fmla="*/ 738345 h 3032924"/>
              <a:gd name="connsiteX16-1151" fmla="*/ 3239999 w 3239999"/>
              <a:gd name="connsiteY16-1152" fmla="*/ 738345 h 3032924"/>
              <a:gd name="connsiteX17-1153" fmla="*/ 3239999 w 3239999"/>
              <a:gd name="connsiteY17-1154" fmla="*/ 3032924 h 3032924"/>
              <a:gd name="connsiteX18-1155" fmla="*/ 0 w 3239999"/>
              <a:gd name="connsiteY18-1156" fmla="*/ 3032924 h 3032924"/>
              <a:gd name="connsiteX19-1157" fmla="*/ 0 w 3239999"/>
              <a:gd name="connsiteY19-1158" fmla="*/ 738345 h 3032924"/>
              <a:gd name="connsiteX20-1159" fmla="*/ 102477 w 3239999"/>
              <a:gd name="connsiteY20-1160" fmla="*/ 738345 h 3032924"/>
              <a:gd name="connsiteX21-1161" fmla="*/ 102477 w 3239999"/>
              <a:gd name="connsiteY21-1162" fmla="*/ 428517 h 3032924"/>
              <a:gd name="connsiteX22-1163" fmla="*/ 385229 w 3239999"/>
              <a:gd name="connsiteY22-1164" fmla="*/ 430441 h 3032924"/>
              <a:gd name="connsiteX23-1165" fmla="*/ 386326 w 3239999"/>
              <a:gd name="connsiteY23-1166" fmla="*/ 91100 h 3032924"/>
              <a:gd name="connsiteX24-1167" fmla="*/ 833935 w 3239999"/>
              <a:gd name="connsiteY24-1168" fmla="*/ 22 h 3032924"/>
              <a:gd name="connsiteX25-1169" fmla="*/ 1576606 w 3239999"/>
              <a:gd name="connsiteY25-1170" fmla="*/ 402054 h 3032924"/>
              <a:gd name="connsiteX26-1171" fmla="*/ 1576606 w 3239999"/>
              <a:gd name="connsiteY26-1172" fmla="*/ 430441 h 3032924"/>
              <a:gd name="connsiteX27-1173" fmla="*/ 1576606 w 3239999"/>
              <a:gd name="connsiteY27-1174" fmla="*/ 526981 h 3032924"/>
              <a:gd name="connsiteX28-1175" fmla="*/ 1576606 w 3239999"/>
              <a:gd name="connsiteY28-1176" fmla="*/ 2765302 h 3032924"/>
              <a:gd name="connsiteX29-1177" fmla="*/ 378630 w 3239999"/>
              <a:gd name="connsiteY29-1178" fmla="*/ 2472117 h 3032924"/>
              <a:gd name="connsiteX30-1179" fmla="*/ 384918 w 3239999"/>
              <a:gd name="connsiteY30-1180" fmla="*/ 526981 h 3032924"/>
              <a:gd name="connsiteX31-1181" fmla="*/ 239143 w 3239999"/>
              <a:gd name="connsiteY31-1182" fmla="*/ 526981 h 3032924"/>
              <a:gd name="connsiteX32-1183" fmla="*/ 239143 w 3239999"/>
              <a:gd name="connsiteY32-1184" fmla="*/ 2776423 h 3032924"/>
              <a:gd name="connsiteX33-1185" fmla="*/ 1576606 w 3239999"/>
              <a:gd name="connsiteY33-1186" fmla="*/ 2776423 h 3032924"/>
              <a:gd name="connsiteX0-1187" fmla="*/ 1576606 w 3239999"/>
              <a:gd name="connsiteY0-1188" fmla="*/ 2778202 h 3032924"/>
              <a:gd name="connsiteX1-1189" fmla="*/ 1663394 w 3239999"/>
              <a:gd name="connsiteY1-1190" fmla="*/ 2778202 h 3032924"/>
              <a:gd name="connsiteX2-1191" fmla="*/ 1663394 w 3239999"/>
              <a:gd name="connsiteY2-1192" fmla="*/ 2776423 h 3032924"/>
              <a:gd name="connsiteX3-1193" fmla="*/ 3000856 w 3239999"/>
              <a:gd name="connsiteY3-1194" fmla="*/ 2776423 h 3032924"/>
              <a:gd name="connsiteX4-1195" fmla="*/ 3000856 w 3239999"/>
              <a:gd name="connsiteY4-1196" fmla="*/ 526981 h 3032924"/>
              <a:gd name="connsiteX5-1197" fmla="*/ 2855082 w 3239999"/>
              <a:gd name="connsiteY5-1198" fmla="*/ 526981 h 3032924"/>
              <a:gd name="connsiteX6-1199" fmla="*/ 2861369 w 3239999"/>
              <a:gd name="connsiteY6-1200" fmla="*/ 2472117 h 3032924"/>
              <a:gd name="connsiteX7-1201" fmla="*/ 1663394 w 3239999"/>
              <a:gd name="connsiteY7-1202" fmla="*/ 2765302 h 3032924"/>
              <a:gd name="connsiteX8-1203" fmla="*/ 1663394 w 3239999"/>
              <a:gd name="connsiteY8-1204" fmla="*/ 526981 h 3032924"/>
              <a:gd name="connsiteX9-1205" fmla="*/ 1663394 w 3239999"/>
              <a:gd name="connsiteY9-1206" fmla="*/ 430441 h 3032924"/>
              <a:gd name="connsiteX10-1207" fmla="*/ 1663394 w 3239999"/>
              <a:gd name="connsiteY10-1208" fmla="*/ 402054 h 3032924"/>
              <a:gd name="connsiteX11-1209" fmla="*/ 2406065 w 3239999"/>
              <a:gd name="connsiteY11-1210" fmla="*/ 22 h 3032924"/>
              <a:gd name="connsiteX12-1211" fmla="*/ 2853673 w 3239999"/>
              <a:gd name="connsiteY12-1212" fmla="*/ 91100 h 3032924"/>
              <a:gd name="connsiteX13-1213" fmla="*/ 2854770 w 3239999"/>
              <a:gd name="connsiteY13-1214" fmla="*/ 430441 h 3032924"/>
              <a:gd name="connsiteX14-1215" fmla="*/ 3120669 w 3239999"/>
              <a:gd name="connsiteY14-1216" fmla="*/ 428517 h 3032924"/>
              <a:gd name="connsiteX15-1217" fmla="*/ 3120669 w 3239999"/>
              <a:gd name="connsiteY15-1218" fmla="*/ 738345 h 3032924"/>
              <a:gd name="connsiteX16-1219" fmla="*/ 3239999 w 3239999"/>
              <a:gd name="connsiteY16-1220" fmla="*/ 738345 h 3032924"/>
              <a:gd name="connsiteX17-1221" fmla="*/ 3239999 w 3239999"/>
              <a:gd name="connsiteY17-1222" fmla="*/ 3032924 h 3032924"/>
              <a:gd name="connsiteX18-1223" fmla="*/ 0 w 3239999"/>
              <a:gd name="connsiteY18-1224" fmla="*/ 3032924 h 3032924"/>
              <a:gd name="connsiteX19-1225" fmla="*/ 0 w 3239999"/>
              <a:gd name="connsiteY19-1226" fmla="*/ 738345 h 3032924"/>
              <a:gd name="connsiteX20-1227" fmla="*/ 102477 w 3239999"/>
              <a:gd name="connsiteY20-1228" fmla="*/ 738345 h 3032924"/>
              <a:gd name="connsiteX21-1229" fmla="*/ 102477 w 3239999"/>
              <a:gd name="connsiteY21-1230" fmla="*/ 428517 h 3032924"/>
              <a:gd name="connsiteX22-1231" fmla="*/ 385229 w 3239999"/>
              <a:gd name="connsiteY22-1232" fmla="*/ 430441 h 3032924"/>
              <a:gd name="connsiteX23-1233" fmla="*/ 386326 w 3239999"/>
              <a:gd name="connsiteY23-1234" fmla="*/ 91100 h 3032924"/>
              <a:gd name="connsiteX24-1235" fmla="*/ 833935 w 3239999"/>
              <a:gd name="connsiteY24-1236" fmla="*/ 22 h 3032924"/>
              <a:gd name="connsiteX25-1237" fmla="*/ 1576606 w 3239999"/>
              <a:gd name="connsiteY25-1238" fmla="*/ 402054 h 3032924"/>
              <a:gd name="connsiteX26-1239" fmla="*/ 1576606 w 3239999"/>
              <a:gd name="connsiteY26-1240" fmla="*/ 430441 h 3032924"/>
              <a:gd name="connsiteX27-1241" fmla="*/ 1576606 w 3239999"/>
              <a:gd name="connsiteY27-1242" fmla="*/ 526981 h 3032924"/>
              <a:gd name="connsiteX28-1243" fmla="*/ 1576606 w 3239999"/>
              <a:gd name="connsiteY28-1244" fmla="*/ 2765302 h 3032924"/>
              <a:gd name="connsiteX29-1245" fmla="*/ 378630 w 3239999"/>
              <a:gd name="connsiteY29-1246" fmla="*/ 2472117 h 3032924"/>
              <a:gd name="connsiteX30-1247" fmla="*/ 384918 w 3239999"/>
              <a:gd name="connsiteY30-1248" fmla="*/ 526981 h 3032924"/>
              <a:gd name="connsiteX31-1249" fmla="*/ 239143 w 3239999"/>
              <a:gd name="connsiteY31-1250" fmla="*/ 526981 h 3032924"/>
              <a:gd name="connsiteX32-1251" fmla="*/ 239143 w 3239999"/>
              <a:gd name="connsiteY32-1252" fmla="*/ 2776423 h 3032924"/>
              <a:gd name="connsiteX33-1253" fmla="*/ 1576606 w 3239999"/>
              <a:gd name="connsiteY33-1254" fmla="*/ 2776423 h 3032924"/>
              <a:gd name="connsiteX0-1255" fmla="*/ 1576606 w 3239999"/>
              <a:gd name="connsiteY0-1256" fmla="*/ 2778202 h 3032924"/>
              <a:gd name="connsiteX1-1257" fmla="*/ 1663394 w 3239999"/>
              <a:gd name="connsiteY1-1258" fmla="*/ 2778202 h 3032924"/>
              <a:gd name="connsiteX2-1259" fmla="*/ 1663394 w 3239999"/>
              <a:gd name="connsiteY2-1260" fmla="*/ 2776423 h 3032924"/>
              <a:gd name="connsiteX3-1261" fmla="*/ 3000856 w 3239999"/>
              <a:gd name="connsiteY3-1262" fmla="*/ 2776423 h 3032924"/>
              <a:gd name="connsiteX4-1263" fmla="*/ 3000856 w 3239999"/>
              <a:gd name="connsiteY4-1264" fmla="*/ 526981 h 3032924"/>
              <a:gd name="connsiteX5-1265" fmla="*/ 2855082 w 3239999"/>
              <a:gd name="connsiteY5-1266" fmla="*/ 526981 h 3032924"/>
              <a:gd name="connsiteX6-1267" fmla="*/ 2861369 w 3239999"/>
              <a:gd name="connsiteY6-1268" fmla="*/ 2472117 h 3032924"/>
              <a:gd name="connsiteX7-1269" fmla="*/ 1663394 w 3239999"/>
              <a:gd name="connsiteY7-1270" fmla="*/ 2765302 h 3032924"/>
              <a:gd name="connsiteX8-1271" fmla="*/ 1663394 w 3239999"/>
              <a:gd name="connsiteY8-1272" fmla="*/ 526981 h 3032924"/>
              <a:gd name="connsiteX9-1273" fmla="*/ 1663394 w 3239999"/>
              <a:gd name="connsiteY9-1274" fmla="*/ 430441 h 3032924"/>
              <a:gd name="connsiteX10-1275" fmla="*/ 1663394 w 3239999"/>
              <a:gd name="connsiteY10-1276" fmla="*/ 402054 h 3032924"/>
              <a:gd name="connsiteX11-1277" fmla="*/ 2406065 w 3239999"/>
              <a:gd name="connsiteY11-1278" fmla="*/ 22 h 3032924"/>
              <a:gd name="connsiteX12-1279" fmla="*/ 2853673 w 3239999"/>
              <a:gd name="connsiteY12-1280" fmla="*/ 91100 h 3032924"/>
              <a:gd name="connsiteX13-1281" fmla="*/ 2854770 w 3239999"/>
              <a:gd name="connsiteY13-1282" fmla="*/ 430441 h 3032924"/>
              <a:gd name="connsiteX14-1283" fmla="*/ 3120669 w 3239999"/>
              <a:gd name="connsiteY14-1284" fmla="*/ 428517 h 3032924"/>
              <a:gd name="connsiteX15-1285" fmla="*/ 3120669 w 3239999"/>
              <a:gd name="connsiteY15-1286" fmla="*/ 738345 h 3032924"/>
              <a:gd name="connsiteX16-1287" fmla="*/ 3239999 w 3239999"/>
              <a:gd name="connsiteY16-1288" fmla="*/ 738345 h 3032924"/>
              <a:gd name="connsiteX17-1289" fmla="*/ 3239999 w 3239999"/>
              <a:gd name="connsiteY17-1290" fmla="*/ 3032924 h 3032924"/>
              <a:gd name="connsiteX18-1291" fmla="*/ 0 w 3239999"/>
              <a:gd name="connsiteY18-1292" fmla="*/ 3032924 h 3032924"/>
              <a:gd name="connsiteX19-1293" fmla="*/ 0 w 3239999"/>
              <a:gd name="connsiteY19-1294" fmla="*/ 738345 h 3032924"/>
              <a:gd name="connsiteX20-1295" fmla="*/ 102477 w 3239999"/>
              <a:gd name="connsiteY20-1296" fmla="*/ 738345 h 3032924"/>
              <a:gd name="connsiteX21-1297" fmla="*/ 102477 w 3239999"/>
              <a:gd name="connsiteY21-1298" fmla="*/ 428517 h 3032924"/>
              <a:gd name="connsiteX22-1299" fmla="*/ 385229 w 3239999"/>
              <a:gd name="connsiteY22-1300" fmla="*/ 430441 h 3032924"/>
              <a:gd name="connsiteX23-1301" fmla="*/ 386326 w 3239999"/>
              <a:gd name="connsiteY23-1302" fmla="*/ 91100 h 3032924"/>
              <a:gd name="connsiteX24-1303" fmla="*/ 833935 w 3239999"/>
              <a:gd name="connsiteY24-1304" fmla="*/ 22 h 3032924"/>
              <a:gd name="connsiteX25-1305" fmla="*/ 1576606 w 3239999"/>
              <a:gd name="connsiteY25-1306" fmla="*/ 402054 h 3032924"/>
              <a:gd name="connsiteX26-1307" fmla="*/ 1576606 w 3239999"/>
              <a:gd name="connsiteY26-1308" fmla="*/ 430441 h 3032924"/>
              <a:gd name="connsiteX27-1309" fmla="*/ 1576606 w 3239999"/>
              <a:gd name="connsiteY27-1310" fmla="*/ 526981 h 3032924"/>
              <a:gd name="connsiteX28-1311" fmla="*/ 1576606 w 3239999"/>
              <a:gd name="connsiteY28-1312" fmla="*/ 2765302 h 3032924"/>
              <a:gd name="connsiteX29-1313" fmla="*/ 378630 w 3239999"/>
              <a:gd name="connsiteY29-1314" fmla="*/ 2472117 h 3032924"/>
              <a:gd name="connsiteX30-1315" fmla="*/ 384918 w 3239999"/>
              <a:gd name="connsiteY30-1316" fmla="*/ 526981 h 3032924"/>
              <a:gd name="connsiteX31-1317" fmla="*/ 239143 w 3239999"/>
              <a:gd name="connsiteY31-1318" fmla="*/ 526981 h 3032924"/>
              <a:gd name="connsiteX32-1319" fmla="*/ 239143 w 3239999"/>
              <a:gd name="connsiteY32-1320" fmla="*/ 2776423 h 3032924"/>
              <a:gd name="connsiteX33-1321" fmla="*/ 1576606 w 3239999"/>
              <a:gd name="connsiteY33-1322" fmla="*/ 2776423 h 3032924"/>
              <a:gd name="connsiteX0-1323" fmla="*/ 1576606 w 3239999"/>
              <a:gd name="connsiteY0-1324" fmla="*/ 2778202 h 3032924"/>
              <a:gd name="connsiteX1-1325" fmla="*/ 1663394 w 3239999"/>
              <a:gd name="connsiteY1-1326" fmla="*/ 2778202 h 3032924"/>
              <a:gd name="connsiteX2-1327" fmla="*/ 1663394 w 3239999"/>
              <a:gd name="connsiteY2-1328" fmla="*/ 2776423 h 3032924"/>
              <a:gd name="connsiteX3-1329" fmla="*/ 3000856 w 3239999"/>
              <a:gd name="connsiteY3-1330" fmla="*/ 2776423 h 3032924"/>
              <a:gd name="connsiteX4-1331" fmla="*/ 3000856 w 3239999"/>
              <a:gd name="connsiteY4-1332" fmla="*/ 526981 h 3032924"/>
              <a:gd name="connsiteX5-1333" fmla="*/ 2855082 w 3239999"/>
              <a:gd name="connsiteY5-1334" fmla="*/ 526981 h 3032924"/>
              <a:gd name="connsiteX6-1335" fmla="*/ 2861369 w 3239999"/>
              <a:gd name="connsiteY6-1336" fmla="*/ 2472117 h 3032924"/>
              <a:gd name="connsiteX7-1337" fmla="*/ 1663394 w 3239999"/>
              <a:gd name="connsiteY7-1338" fmla="*/ 2765302 h 3032924"/>
              <a:gd name="connsiteX8-1339" fmla="*/ 1663394 w 3239999"/>
              <a:gd name="connsiteY8-1340" fmla="*/ 526981 h 3032924"/>
              <a:gd name="connsiteX9-1341" fmla="*/ 1663394 w 3239999"/>
              <a:gd name="connsiteY9-1342" fmla="*/ 430441 h 3032924"/>
              <a:gd name="connsiteX10-1343" fmla="*/ 1663394 w 3239999"/>
              <a:gd name="connsiteY10-1344" fmla="*/ 402054 h 3032924"/>
              <a:gd name="connsiteX11-1345" fmla="*/ 2406065 w 3239999"/>
              <a:gd name="connsiteY11-1346" fmla="*/ 22 h 3032924"/>
              <a:gd name="connsiteX12-1347" fmla="*/ 2853673 w 3239999"/>
              <a:gd name="connsiteY12-1348" fmla="*/ 91100 h 3032924"/>
              <a:gd name="connsiteX13-1349" fmla="*/ 2854770 w 3239999"/>
              <a:gd name="connsiteY13-1350" fmla="*/ 430441 h 3032924"/>
              <a:gd name="connsiteX14-1351" fmla="*/ 3120669 w 3239999"/>
              <a:gd name="connsiteY14-1352" fmla="*/ 428517 h 3032924"/>
              <a:gd name="connsiteX15-1353" fmla="*/ 3120669 w 3239999"/>
              <a:gd name="connsiteY15-1354" fmla="*/ 738345 h 3032924"/>
              <a:gd name="connsiteX16-1355" fmla="*/ 3239999 w 3239999"/>
              <a:gd name="connsiteY16-1356" fmla="*/ 738345 h 3032924"/>
              <a:gd name="connsiteX17-1357" fmla="*/ 3239999 w 3239999"/>
              <a:gd name="connsiteY17-1358" fmla="*/ 3032924 h 3032924"/>
              <a:gd name="connsiteX18-1359" fmla="*/ 0 w 3239999"/>
              <a:gd name="connsiteY18-1360" fmla="*/ 3032924 h 3032924"/>
              <a:gd name="connsiteX19-1361" fmla="*/ 0 w 3239999"/>
              <a:gd name="connsiteY19-1362" fmla="*/ 738345 h 3032924"/>
              <a:gd name="connsiteX20-1363" fmla="*/ 102477 w 3239999"/>
              <a:gd name="connsiteY20-1364" fmla="*/ 738345 h 3032924"/>
              <a:gd name="connsiteX21-1365" fmla="*/ 102477 w 3239999"/>
              <a:gd name="connsiteY21-1366" fmla="*/ 428517 h 3032924"/>
              <a:gd name="connsiteX22-1367" fmla="*/ 385229 w 3239999"/>
              <a:gd name="connsiteY22-1368" fmla="*/ 430441 h 3032924"/>
              <a:gd name="connsiteX23-1369" fmla="*/ 386326 w 3239999"/>
              <a:gd name="connsiteY23-1370" fmla="*/ 91100 h 3032924"/>
              <a:gd name="connsiteX24-1371" fmla="*/ 833935 w 3239999"/>
              <a:gd name="connsiteY24-1372" fmla="*/ 22 h 3032924"/>
              <a:gd name="connsiteX25-1373" fmla="*/ 1576606 w 3239999"/>
              <a:gd name="connsiteY25-1374" fmla="*/ 402054 h 3032924"/>
              <a:gd name="connsiteX26-1375" fmla="*/ 1576606 w 3239999"/>
              <a:gd name="connsiteY26-1376" fmla="*/ 430441 h 3032924"/>
              <a:gd name="connsiteX27-1377" fmla="*/ 1576606 w 3239999"/>
              <a:gd name="connsiteY27-1378" fmla="*/ 526981 h 3032924"/>
              <a:gd name="connsiteX28-1379" fmla="*/ 1576606 w 3239999"/>
              <a:gd name="connsiteY28-1380" fmla="*/ 2765302 h 3032924"/>
              <a:gd name="connsiteX29-1381" fmla="*/ 378630 w 3239999"/>
              <a:gd name="connsiteY29-1382" fmla="*/ 2472117 h 3032924"/>
              <a:gd name="connsiteX30-1383" fmla="*/ 384918 w 3239999"/>
              <a:gd name="connsiteY30-1384" fmla="*/ 526981 h 3032924"/>
              <a:gd name="connsiteX31-1385" fmla="*/ 239143 w 3239999"/>
              <a:gd name="connsiteY31-1386" fmla="*/ 526981 h 3032924"/>
              <a:gd name="connsiteX32-1387" fmla="*/ 229618 w 3239999"/>
              <a:gd name="connsiteY32-1388" fmla="*/ 2690698 h 3032924"/>
              <a:gd name="connsiteX33-1389" fmla="*/ 1576606 w 3239999"/>
              <a:gd name="connsiteY33-1390" fmla="*/ 2776423 h 3032924"/>
              <a:gd name="connsiteX0-1391" fmla="*/ 1576606 w 3239999"/>
              <a:gd name="connsiteY0-1392" fmla="*/ 2778202 h 3032924"/>
              <a:gd name="connsiteX1-1393" fmla="*/ 1663394 w 3239999"/>
              <a:gd name="connsiteY1-1394" fmla="*/ 2778202 h 3032924"/>
              <a:gd name="connsiteX2-1395" fmla="*/ 1663394 w 3239999"/>
              <a:gd name="connsiteY2-1396" fmla="*/ 2776423 h 3032924"/>
              <a:gd name="connsiteX3-1397" fmla="*/ 2991331 w 3239999"/>
              <a:gd name="connsiteY3-1398" fmla="*/ 2709748 h 3032924"/>
              <a:gd name="connsiteX4-1399" fmla="*/ 3000856 w 3239999"/>
              <a:gd name="connsiteY4-1400" fmla="*/ 526981 h 3032924"/>
              <a:gd name="connsiteX5-1401" fmla="*/ 2855082 w 3239999"/>
              <a:gd name="connsiteY5-1402" fmla="*/ 526981 h 3032924"/>
              <a:gd name="connsiteX6-1403" fmla="*/ 2861369 w 3239999"/>
              <a:gd name="connsiteY6-1404" fmla="*/ 2472117 h 3032924"/>
              <a:gd name="connsiteX7-1405" fmla="*/ 1663394 w 3239999"/>
              <a:gd name="connsiteY7-1406" fmla="*/ 2765302 h 3032924"/>
              <a:gd name="connsiteX8-1407" fmla="*/ 1663394 w 3239999"/>
              <a:gd name="connsiteY8-1408" fmla="*/ 526981 h 3032924"/>
              <a:gd name="connsiteX9-1409" fmla="*/ 1663394 w 3239999"/>
              <a:gd name="connsiteY9-1410" fmla="*/ 430441 h 3032924"/>
              <a:gd name="connsiteX10-1411" fmla="*/ 1663394 w 3239999"/>
              <a:gd name="connsiteY10-1412" fmla="*/ 402054 h 3032924"/>
              <a:gd name="connsiteX11-1413" fmla="*/ 2406065 w 3239999"/>
              <a:gd name="connsiteY11-1414" fmla="*/ 22 h 3032924"/>
              <a:gd name="connsiteX12-1415" fmla="*/ 2853673 w 3239999"/>
              <a:gd name="connsiteY12-1416" fmla="*/ 91100 h 3032924"/>
              <a:gd name="connsiteX13-1417" fmla="*/ 2854770 w 3239999"/>
              <a:gd name="connsiteY13-1418" fmla="*/ 430441 h 3032924"/>
              <a:gd name="connsiteX14-1419" fmla="*/ 3120669 w 3239999"/>
              <a:gd name="connsiteY14-1420" fmla="*/ 428517 h 3032924"/>
              <a:gd name="connsiteX15-1421" fmla="*/ 3120669 w 3239999"/>
              <a:gd name="connsiteY15-1422" fmla="*/ 738345 h 3032924"/>
              <a:gd name="connsiteX16-1423" fmla="*/ 3239999 w 3239999"/>
              <a:gd name="connsiteY16-1424" fmla="*/ 738345 h 3032924"/>
              <a:gd name="connsiteX17-1425" fmla="*/ 3239999 w 3239999"/>
              <a:gd name="connsiteY17-1426" fmla="*/ 3032924 h 3032924"/>
              <a:gd name="connsiteX18-1427" fmla="*/ 0 w 3239999"/>
              <a:gd name="connsiteY18-1428" fmla="*/ 3032924 h 3032924"/>
              <a:gd name="connsiteX19-1429" fmla="*/ 0 w 3239999"/>
              <a:gd name="connsiteY19-1430" fmla="*/ 738345 h 3032924"/>
              <a:gd name="connsiteX20-1431" fmla="*/ 102477 w 3239999"/>
              <a:gd name="connsiteY20-1432" fmla="*/ 738345 h 3032924"/>
              <a:gd name="connsiteX21-1433" fmla="*/ 102477 w 3239999"/>
              <a:gd name="connsiteY21-1434" fmla="*/ 428517 h 3032924"/>
              <a:gd name="connsiteX22-1435" fmla="*/ 385229 w 3239999"/>
              <a:gd name="connsiteY22-1436" fmla="*/ 430441 h 3032924"/>
              <a:gd name="connsiteX23-1437" fmla="*/ 386326 w 3239999"/>
              <a:gd name="connsiteY23-1438" fmla="*/ 91100 h 3032924"/>
              <a:gd name="connsiteX24-1439" fmla="*/ 833935 w 3239999"/>
              <a:gd name="connsiteY24-1440" fmla="*/ 22 h 3032924"/>
              <a:gd name="connsiteX25-1441" fmla="*/ 1576606 w 3239999"/>
              <a:gd name="connsiteY25-1442" fmla="*/ 402054 h 3032924"/>
              <a:gd name="connsiteX26-1443" fmla="*/ 1576606 w 3239999"/>
              <a:gd name="connsiteY26-1444" fmla="*/ 430441 h 3032924"/>
              <a:gd name="connsiteX27-1445" fmla="*/ 1576606 w 3239999"/>
              <a:gd name="connsiteY27-1446" fmla="*/ 526981 h 3032924"/>
              <a:gd name="connsiteX28-1447" fmla="*/ 1576606 w 3239999"/>
              <a:gd name="connsiteY28-1448" fmla="*/ 2765302 h 3032924"/>
              <a:gd name="connsiteX29-1449" fmla="*/ 378630 w 3239999"/>
              <a:gd name="connsiteY29-1450" fmla="*/ 2472117 h 3032924"/>
              <a:gd name="connsiteX30-1451" fmla="*/ 384918 w 3239999"/>
              <a:gd name="connsiteY30-1452" fmla="*/ 526981 h 3032924"/>
              <a:gd name="connsiteX31-1453" fmla="*/ 239143 w 3239999"/>
              <a:gd name="connsiteY31-1454" fmla="*/ 526981 h 3032924"/>
              <a:gd name="connsiteX32-1455" fmla="*/ 229618 w 3239999"/>
              <a:gd name="connsiteY32-1456" fmla="*/ 2690698 h 3032924"/>
              <a:gd name="connsiteX33-1457" fmla="*/ 1576606 w 3239999"/>
              <a:gd name="connsiteY33-1458" fmla="*/ 2776423 h 3032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0" name="Round Same Side Corner Rectangle 6"/>
          <p:cNvSpPr/>
          <p:nvPr/>
        </p:nvSpPr>
        <p:spPr>
          <a:xfrm rot="2700000">
            <a:off x="5256246" y="5489734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1" name="Frame 17"/>
          <p:cNvSpPr/>
          <p:nvPr/>
        </p:nvSpPr>
        <p:spPr>
          <a:xfrm>
            <a:off x="2653453" y="4626669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2" name="Rounded Rectangle 5"/>
          <p:cNvSpPr/>
          <p:nvPr/>
        </p:nvSpPr>
        <p:spPr>
          <a:xfrm flipH="1">
            <a:off x="8379638" y="2567358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-1" fmla="*/ 1384251 w 3217557"/>
              <a:gd name="connsiteY0-2" fmla="*/ 661544 h 2702049"/>
              <a:gd name="connsiteX1-3" fmla="*/ 1574067 w 3217557"/>
              <a:gd name="connsiteY1-4" fmla="*/ 851360 h 2702049"/>
              <a:gd name="connsiteX2-5" fmla="*/ 1384251 w 3217557"/>
              <a:gd name="connsiteY2-6" fmla="*/ 1041176 h 2702049"/>
              <a:gd name="connsiteX3-7" fmla="*/ 1194435 w 3217557"/>
              <a:gd name="connsiteY3-8" fmla="*/ 851360 h 2702049"/>
              <a:gd name="connsiteX4-9" fmla="*/ 1384251 w 3217557"/>
              <a:gd name="connsiteY4-10" fmla="*/ 661544 h 2702049"/>
              <a:gd name="connsiteX5-11" fmla="*/ 1993421 w 3217557"/>
              <a:gd name="connsiteY5-12" fmla="*/ 661544 h 2702049"/>
              <a:gd name="connsiteX6-13" fmla="*/ 2183237 w 3217557"/>
              <a:gd name="connsiteY6-14" fmla="*/ 851360 h 2702049"/>
              <a:gd name="connsiteX7-15" fmla="*/ 1993421 w 3217557"/>
              <a:gd name="connsiteY7-16" fmla="*/ 1041176 h 2702049"/>
              <a:gd name="connsiteX8-17" fmla="*/ 1803605 w 3217557"/>
              <a:gd name="connsiteY8-18" fmla="*/ 851360 h 2702049"/>
              <a:gd name="connsiteX9-19" fmla="*/ 1993421 w 3217557"/>
              <a:gd name="connsiteY9-20" fmla="*/ 661544 h 2702049"/>
              <a:gd name="connsiteX10-21" fmla="*/ 2602591 w 3217557"/>
              <a:gd name="connsiteY10-22" fmla="*/ 661544 h 2702049"/>
              <a:gd name="connsiteX11-23" fmla="*/ 2792407 w 3217557"/>
              <a:gd name="connsiteY11-24" fmla="*/ 851360 h 2702049"/>
              <a:gd name="connsiteX12-25" fmla="*/ 2602591 w 3217557"/>
              <a:gd name="connsiteY12-26" fmla="*/ 1041176 h 2702049"/>
              <a:gd name="connsiteX13-27" fmla="*/ 2412775 w 3217557"/>
              <a:gd name="connsiteY13-28" fmla="*/ 851360 h 2702049"/>
              <a:gd name="connsiteX14-29" fmla="*/ 2602591 w 3217557"/>
              <a:gd name="connsiteY14-30" fmla="*/ 661544 h 2702049"/>
              <a:gd name="connsiteX15-31" fmla="*/ 677114 w 3217557"/>
              <a:gd name="connsiteY15-32" fmla="*/ 569491 h 2702049"/>
              <a:gd name="connsiteX16-33" fmla="*/ 330916 w 3217557"/>
              <a:gd name="connsiteY16-34" fmla="*/ 569491 h 2702049"/>
              <a:gd name="connsiteX17-35" fmla="*/ 0 w 3217557"/>
              <a:gd name="connsiteY17-36" fmla="*/ 900407 h 2702049"/>
              <a:gd name="connsiteX18-37" fmla="*/ 0 w 3217557"/>
              <a:gd name="connsiteY18-38" fmla="*/ 1952009 h 2702049"/>
              <a:gd name="connsiteX19-39" fmla="*/ 330916 w 3217557"/>
              <a:gd name="connsiteY19-40" fmla="*/ 2282925 h 2702049"/>
              <a:gd name="connsiteX20-41" fmla="*/ 711670 w 3217557"/>
              <a:gd name="connsiteY20-42" fmla="*/ 2282925 h 2702049"/>
              <a:gd name="connsiteX21-43" fmla="*/ 15770 w 3217557"/>
              <a:gd name="connsiteY21-44" fmla="*/ 2702049 h 2702049"/>
              <a:gd name="connsiteX22-45" fmla="*/ 1294529 w 3217557"/>
              <a:gd name="connsiteY22-46" fmla="*/ 2282925 h 2702049"/>
              <a:gd name="connsiteX23-47" fmla="*/ 2117356 w 3217557"/>
              <a:gd name="connsiteY23-48" fmla="*/ 2282925 h 2702049"/>
              <a:gd name="connsiteX24-49" fmla="*/ 2418395 w 3217557"/>
              <a:gd name="connsiteY24-50" fmla="*/ 2087951 h 2702049"/>
              <a:gd name="connsiteX25-51" fmla="*/ 1830857 w 3217557"/>
              <a:gd name="connsiteY25-52" fmla="*/ 1799347 h 2702049"/>
              <a:gd name="connsiteX26-53" fmla="*/ 1008030 w 3217557"/>
              <a:gd name="connsiteY26-54" fmla="*/ 1799347 h 2702049"/>
              <a:gd name="connsiteX27-55" fmla="*/ 677114 w 3217557"/>
              <a:gd name="connsiteY27-56" fmla="*/ 1468431 h 2702049"/>
              <a:gd name="connsiteX28-57" fmla="*/ 677114 w 3217557"/>
              <a:gd name="connsiteY28-58" fmla="*/ 569491 h 2702049"/>
              <a:gd name="connsiteX29-59" fmla="*/ 2886641 w 3217557"/>
              <a:gd name="connsiteY29-60" fmla="*/ 0 h 2702049"/>
              <a:gd name="connsiteX30-61" fmla="*/ 1100201 w 3217557"/>
              <a:gd name="connsiteY30-62" fmla="*/ 0 h 2702049"/>
              <a:gd name="connsiteX31-63" fmla="*/ 769285 w 3217557"/>
              <a:gd name="connsiteY31-64" fmla="*/ 330916 h 2702049"/>
              <a:gd name="connsiteX32-65" fmla="*/ 769285 w 3217557"/>
              <a:gd name="connsiteY32-66" fmla="*/ 1382518 h 2702049"/>
              <a:gd name="connsiteX33-67" fmla="*/ 1100201 w 3217557"/>
              <a:gd name="connsiteY33-68" fmla="*/ 1713434 h 2702049"/>
              <a:gd name="connsiteX34-69" fmla="*/ 1923028 w 3217557"/>
              <a:gd name="connsiteY34-70" fmla="*/ 1713434 h 2702049"/>
              <a:gd name="connsiteX35-71" fmla="*/ 3078958 w 3217557"/>
              <a:gd name="connsiteY35-72" fmla="*/ 2077967 h 2702049"/>
              <a:gd name="connsiteX36-73" fmla="*/ 2505887 w 3217557"/>
              <a:gd name="connsiteY36-74" fmla="*/ 1713434 h 2702049"/>
              <a:gd name="connsiteX37-75" fmla="*/ 2886641 w 3217557"/>
              <a:gd name="connsiteY37-76" fmla="*/ 1713434 h 2702049"/>
              <a:gd name="connsiteX38-77" fmla="*/ 3217557 w 3217557"/>
              <a:gd name="connsiteY38-78" fmla="*/ 1382518 h 2702049"/>
              <a:gd name="connsiteX39-79" fmla="*/ 3217557 w 3217557"/>
              <a:gd name="connsiteY39-80" fmla="*/ 330916 h 2702049"/>
              <a:gd name="connsiteX40-81" fmla="*/ 2886641 w 3217557"/>
              <a:gd name="connsiteY40-82" fmla="*/ 0 h 2702049"/>
              <a:gd name="connsiteX0-83" fmla="*/ 1384251 w 3217557"/>
              <a:gd name="connsiteY0-84" fmla="*/ 661544 h 2633810"/>
              <a:gd name="connsiteX1-85" fmla="*/ 1574067 w 3217557"/>
              <a:gd name="connsiteY1-86" fmla="*/ 851360 h 2633810"/>
              <a:gd name="connsiteX2-87" fmla="*/ 1384251 w 3217557"/>
              <a:gd name="connsiteY2-88" fmla="*/ 1041176 h 2633810"/>
              <a:gd name="connsiteX3-89" fmla="*/ 1194435 w 3217557"/>
              <a:gd name="connsiteY3-90" fmla="*/ 851360 h 2633810"/>
              <a:gd name="connsiteX4-91" fmla="*/ 1384251 w 3217557"/>
              <a:gd name="connsiteY4-92" fmla="*/ 661544 h 2633810"/>
              <a:gd name="connsiteX5-93" fmla="*/ 1993421 w 3217557"/>
              <a:gd name="connsiteY5-94" fmla="*/ 661544 h 2633810"/>
              <a:gd name="connsiteX6-95" fmla="*/ 2183237 w 3217557"/>
              <a:gd name="connsiteY6-96" fmla="*/ 851360 h 2633810"/>
              <a:gd name="connsiteX7-97" fmla="*/ 1993421 w 3217557"/>
              <a:gd name="connsiteY7-98" fmla="*/ 1041176 h 2633810"/>
              <a:gd name="connsiteX8-99" fmla="*/ 1803605 w 3217557"/>
              <a:gd name="connsiteY8-100" fmla="*/ 851360 h 2633810"/>
              <a:gd name="connsiteX9-101" fmla="*/ 1993421 w 3217557"/>
              <a:gd name="connsiteY9-102" fmla="*/ 661544 h 2633810"/>
              <a:gd name="connsiteX10-103" fmla="*/ 2602591 w 3217557"/>
              <a:gd name="connsiteY10-104" fmla="*/ 661544 h 2633810"/>
              <a:gd name="connsiteX11-105" fmla="*/ 2792407 w 3217557"/>
              <a:gd name="connsiteY11-106" fmla="*/ 851360 h 2633810"/>
              <a:gd name="connsiteX12-107" fmla="*/ 2602591 w 3217557"/>
              <a:gd name="connsiteY12-108" fmla="*/ 1041176 h 2633810"/>
              <a:gd name="connsiteX13-109" fmla="*/ 2412775 w 3217557"/>
              <a:gd name="connsiteY13-110" fmla="*/ 851360 h 2633810"/>
              <a:gd name="connsiteX14-111" fmla="*/ 2602591 w 3217557"/>
              <a:gd name="connsiteY14-112" fmla="*/ 661544 h 2633810"/>
              <a:gd name="connsiteX15-113" fmla="*/ 677114 w 3217557"/>
              <a:gd name="connsiteY15-114" fmla="*/ 569491 h 2633810"/>
              <a:gd name="connsiteX16-115" fmla="*/ 330916 w 3217557"/>
              <a:gd name="connsiteY16-116" fmla="*/ 569491 h 2633810"/>
              <a:gd name="connsiteX17-117" fmla="*/ 0 w 3217557"/>
              <a:gd name="connsiteY17-118" fmla="*/ 900407 h 2633810"/>
              <a:gd name="connsiteX18-119" fmla="*/ 0 w 3217557"/>
              <a:gd name="connsiteY18-120" fmla="*/ 1952009 h 2633810"/>
              <a:gd name="connsiteX19-121" fmla="*/ 330916 w 3217557"/>
              <a:gd name="connsiteY19-122" fmla="*/ 2282925 h 2633810"/>
              <a:gd name="connsiteX20-123" fmla="*/ 711670 w 3217557"/>
              <a:gd name="connsiteY20-124" fmla="*/ 2282925 h 2633810"/>
              <a:gd name="connsiteX21-125" fmla="*/ 165895 w 3217557"/>
              <a:gd name="connsiteY21-126" fmla="*/ 2633810 h 2633810"/>
              <a:gd name="connsiteX22-127" fmla="*/ 1294529 w 3217557"/>
              <a:gd name="connsiteY22-128" fmla="*/ 2282925 h 2633810"/>
              <a:gd name="connsiteX23-129" fmla="*/ 2117356 w 3217557"/>
              <a:gd name="connsiteY23-130" fmla="*/ 2282925 h 2633810"/>
              <a:gd name="connsiteX24-131" fmla="*/ 2418395 w 3217557"/>
              <a:gd name="connsiteY24-132" fmla="*/ 2087951 h 2633810"/>
              <a:gd name="connsiteX25-133" fmla="*/ 1830857 w 3217557"/>
              <a:gd name="connsiteY25-134" fmla="*/ 1799347 h 2633810"/>
              <a:gd name="connsiteX26-135" fmla="*/ 1008030 w 3217557"/>
              <a:gd name="connsiteY26-136" fmla="*/ 1799347 h 2633810"/>
              <a:gd name="connsiteX27-137" fmla="*/ 677114 w 3217557"/>
              <a:gd name="connsiteY27-138" fmla="*/ 1468431 h 2633810"/>
              <a:gd name="connsiteX28-139" fmla="*/ 677114 w 3217557"/>
              <a:gd name="connsiteY28-140" fmla="*/ 569491 h 2633810"/>
              <a:gd name="connsiteX29-141" fmla="*/ 2886641 w 3217557"/>
              <a:gd name="connsiteY29-142" fmla="*/ 0 h 2633810"/>
              <a:gd name="connsiteX30-143" fmla="*/ 1100201 w 3217557"/>
              <a:gd name="connsiteY30-144" fmla="*/ 0 h 2633810"/>
              <a:gd name="connsiteX31-145" fmla="*/ 769285 w 3217557"/>
              <a:gd name="connsiteY31-146" fmla="*/ 330916 h 2633810"/>
              <a:gd name="connsiteX32-147" fmla="*/ 769285 w 3217557"/>
              <a:gd name="connsiteY32-148" fmla="*/ 1382518 h 2633810"/>
              <a:gd name="connsiteX33-149" fmla="*/ 1100201 w 3217557"/>
              <a:gd name="connsiteY33-150" fmla="*/ 1713434 h 2633810"/>
              <a:gd name="connsiteX34-151" fmla="*/ 1923028 w 3217557"/>
              <a:gd name="connsiteY34-152" fmla="*/ 1713434 h 2633810"/>
              <a:gd name="connsiteX35-153" fmla="*/ 3078958 w 3217557"/>
              <a:gd name="connsiteY35-154" fmla="*/ 2077967 h 2633810"/>
              <a:gd name="connsiteX36-155" fmla="*/ 2505887 w 3217557"/>
              <a:gd name="connsiteY36-156" fmla="*/ 1713434 h 2633810"/>
              <a:gd name="connsiteX37-157" fmla="*/ 2886641 w 3217557"/>
              <a:gd name="connsiteY37-158" fmla="*/ 1713434 h 2633810"/>
              <a:gd name="connsiteX38-159" fmla="*/ 3217557 w 3217557"/>
              <a:gd name="connsiteY38-160" fmla="*/ 1382518 h 2633810"/>
              <a:gd name="connsiteX39-161" fmla="*/ 3217557 w 3217557"/>
              <a:gd name="connsiteY39-162" fmla="*/ 330916 h 2633810"/>
              <a:gd name="connsiteX40-163" fmla="*/ 2886641 w 3217557"/>
              <a:gd name="connsiteY40-164" fmla="*/ 0 h 2633810"/>
              <a:gd name="connsiteX0-165" fmla="*/ 1384251 w 3217557"/>
              <a:gd name="connsiteY0-166" fmla="*/ 661544 h 2633810"/>
              <a:gd name="connsiteX1-167" fmla="*/ 1574067 w 3217557"/>
              <a:gd name="connsiteY1-168" fmla="*/ 851360 h 2633810"/>
              <a:gd name="connsiteX2-169" fmla="*/ 1384251 w 3217557"/>
              <a:gd name="connsiteY2-170" fmla="*/ 1041176 h 2633810"/>
              <a:gd name="connsiteX3-171" fmla="*/ 1194435 w 3217557"/>
              <a:gd name="connsiteY3-172" fmla="*/ 851360 h 2633810"/>
              <a:gd name="connsiteX4-173" fmla="*/ 1384251 w 3217557"/>
              <a:gd name="connsiteY4-174" fmla="*/ 661544 h 2633810"/>
              <a:gd name="connsiteX5-175" fmla="*/ 1993421 w 3217557"/>
              <a:gd name="connsiteY5-176" fmla="*/ 661544 h 2633810"/>
              <a:gd name="connsiteX6-177" fmla="*/ 2183237 w 3217557"/>
              <a:gd name="connsiteY6-178" fmla="*/ 851360 h 2633810"/>
              <a:gd name="connsiteX7-179" fmla="*/ 1993421 w 3217557"/>
              <a:gd name="connsiteY7-180" fmla="*/ 1041176 h 2633810"/>
              <a:gd name="connsiteX8-181" fmla="*/ 1803605 w 3217557"/>
              <a:gd name="connsiteY8-182" fmla="*/ 851360 h 2633810"/>
              <a:gd name="connsiteX9-183" fmla="*/ 1993421 w 3217557"/>
              <a:gd name="connsiteY9-184" fmla="*/ 661544 h 2633810"/>
              <a:gd name="connsiteX10-185" fmla="*/ 2602591 w 3217557"/>
              <a:gd name="connsiteY10-186" fmla="*/ 661544 h 2633810"/>
              <a:gd name="connsiteX11-187" fmla="*/ 2792407 w 3217557"/>
              <a:gd name="connsiteY11-188" fmla="*/ 851360 h 2633810"/>
              <a:gd name="connsiteX12-189" fmla="*/ 2602591 w 3217557"/>
              <a:gd name="connsiteY12-190" fmla="*/ 1041176 h 2633810"/>
              <a:gd name="connsiteX13-191" fmla="*/ 2412775 w 3217557"/>
              <a:gd name="connsiteY13-192" fmla="*/ 851360 h 2633810"/>
              <a:gd name="connsiteX14-193" fmla="*/ 2602591 w 3217557"/>
              <a:gd name="connsiteY14-194" fmla="*/ 661544 h 2633810"/>
              <a:gd name="connsiteX15-195" fmla="*/ 677114 w 3217557"/>
              <a:gd name="connsiteY15-196" fmla="*/ 569491 h 2633810"/>
              <a:gd name="connsiteX16-197" fmla="*/ 330916 w 3217557"/>
              <a:gd name="connsiteY16-198" fmla="*/ 569491 h 2633810"/>
              <a:gd name="connsiteX17-199" fmla="*/ 0 w 3217557"/>
              <a:gd name="connsiteY17-200" fmla="*/ 900407 h 2633810"/>
              <a:gd name="connsiteX18-201" fmla="*/ 0 w 3217557"/>
              <a:gd name="connsiteY18-202" fmla="*/ 1952009 h 2633810"/>
              <a:gd name="connsiteX19-203" fmla="*/ 330916 w 3217557"/>
              <a:gd name="connsiteY19-204" fmla="*/ 2282925 h 2633810"/>
              <a:gd name="connsiteX20-205" fmla="*/ 711670 w 3217557"/>
              <a:gd name="connsiteY20-206" fmla="*/ 2282925 h 2633810"/>
              <a:gd name="connsiteX21-207" fmla="*/ 165895 w 3217557"/>
              <a:gd name="connsiteY21-208" fmla="*/ 2633810 h 2633810"/>
              <a:gd name="connsiteX22-209" fmla="*/ 1294529 w 3217557"/>
              <a:gd name="connsiteY22-210" fmla="*/ 2282925 h 2633810"/>
              <a:gd name="connsiteX23-211" fmla="*/ 2117356 w 3217557"/>
              <a:gd name="connsiteY23-212" fmla="*/ 2282925 h 2633810"/>
              <a:gd name="connsiteX24-213" fmla="*/ 2418395 w 3217557"/>
              <a:gd name="connsiteY24-214" fmla="*/ 2087951 h 2633810"/>
              <a:gd name="connsiteX25-215" fmla="*/ 1830857 w 3217557"/>
              <a:gd name="connsiteY25-216" fmla="*/ 1799347 h 2633810"/>
              <a:gd name="connsiteX26-217" fmla="*/ 1008030 w 3217557"/>
              <a:gd name="connsiteY26-218" fmla="*/ 1799347 h 2633810"/>
              <a:gd name="connsiteX27-219" fmla="*/ 677114 w 3217557"/>
              <a:gd name="connsiteY27-220" fmla="*/ 1468431 h 2633810"/>
              <a:gd name="connsiteX28-221" fmla="*/ 677114 w 3217557"/>
              <a:gd name="connsiteY28-222" fmla="*/ 569491 h 2633810"/>
              <a:gd name="connsiteX29-223" fmla="*/ 2886641 w 3217557"/>
              <a:gd name="connsiteY29-224" fmla="*/ 0 h 2633810"/>
              <a:gd name="connsiteX30-225" fmla="*/ 1100201 w 3217557"/>
              <a:gd name="connsiteY30-226" fmla="*/ 0 h 2633810"/>
              <a:gd name="connsiteX31-227" fmla="*/ 769285 w 3217557"/>
              <a:gd name="connsiteY31-228" fmla="*/ 330916 h 2633810"/>
              <a:gd name="connsiteX32-229" fmla="*/ 769285 w 3217557"/>
              <a:gd name="connsiteY32-230" fmla="*/ 1382518 h 2633810"/>
              <a:gd name="connsiteX33-231" fmla="*/ 1100201 w 3217557"/>
              <a:gd name="connsiteY33-232" fmla="*/ 1713434 h 2633810"/>
              <a:gd name="connsiteX34-233" fmla="*/ 1923028 w 3217557"/>
              <a:gd name="connsiteY34-234" fmla="*/ 1713434 h 2633810"/>
              <a:gd name="connsiteX35-235" fmla="*/ 3078958 w 3217557"/>
              <a:gd name="connsiteY35-236" fmla="*/ 2077967 h 2633810"/>
              <a:gd name="connsiteX36-237" fmla="*/ 2505887 w 3217557"/>
              <a:gd name="connsiteY36-238" fmla="*/ 1713434 h 2633810"/>
              <a:gd name="connsiteX37-239" fmla="*/ 2886641 w 3217557"/>
              <a:gd name="connsiteY37-240" fmla="*/ 1713434 h 2633810"/>
              <a:gd name="connsiteX38-241" fmla="*/ 3217557 w 3217557"/>
              <a:gd name="connsiteY38-242" fmla="*/ 1382518 h 2633810"/>
              <a:gd name="connsiteX39-243" fmla="*/ 3217557 w 3217557"/>
              <a:gd name="connsiteY39-244" fmla="*/ 330916 h 2633810"/>
              <a:gd name="connsiteX40-245" fmla="*/ 2886641 w 3217557"/>
              <a:gd name="connsiteY40-246" fmla="*/ 0 h 2633810"/>
              <a:gd name="connsiteX0-247" fmla="*/ 1384251 w 3217557"/>
              <a:gd name="connsiteY0-248" fmla="*/ 661544 h 2633810"/>
              <a:gd name="connsiteX1-249" fmla="*/ 1574067 w 3217557"/>
              <a:gd name="connsiteY1-250" fmla="*/ 851360 h 2633810"/>
              <a:gd name="connsiteX2-251" fmla="*/ 1384251 w 3217557"/>
              <a:gd name="connsiteY2-252" fmla="*/ 1041176 h 2633810"/>
              <a:gd name="connsiteX3-253" fmla="*/ 1194435 w 3217557"/>
              <a:gd name="connsiteY3-254" fmla="*/ 851360 h 2633810"/>
              <a:gd name="connsiteX4-255" fmla="*/ 1384251 w 3217557"/>
              <a:gd name="connsiteY4-256" fmla="*/ 661544 h 2633810"/>
              <a:gd name="connsiteX5-257" fmla="*/ 1993421 w 3217557"/>
              <a:gd name="connsiteY5-258" fmla="*/ 661544 h 2633810"/>
              <a:gd name="connsiteX6-259" fmla="*/ 2183237 w 3217557"/>
              <a:gd name="connsiteY6-260" fmla="*/ 851360 h 2633810"/>
              <a:gd name="connsiteX7-261" fmla="*/ 1993421 w 3217557"/>
              <a:gd name="connsiteY7-262" fmla="*/ 1041176 h 2633810"/>
              <a:gd name="connsiteX8-263" fmla="*/ 1803605 w 3217557"/>
              <a:gd name="connsiteY8-264" fmla="*/ 851360 h 2633810"/>
              <a:gd name="connsiteX9-265" fmla="*/ 1993421 w 3217557"/>
              <a:gd name="connsiteY9-266" fmla="*/ 661544 h 2633810"/>
              <a:gd name="connsiteX10-267" fmla="*/ 2602591 w 3217557"/>
              <a:gd name="connsiteY10-268" fmla="*/ 661544 h 2633810"/>
              <a:gd name="connsiteX11-269" fmla="*/ 2792407 w 3217557"/>
              <a:gd name="connsiteY11-270" fmla="*/ 851360 h 2633810"/>
              <a:gd name="connsiteX12-271" fmla="*/ 2602591 w 3217557"/>
              <a:gd name="connsiteY12-272" fmla="*/ 1041176 h 2633810"/>
              <a:gd name="connsiteX13-273" fmla="*/ 2412775 w 3217557"/>
              <a:gd name="connsiteY13-274" fmla="*/ 851360 h 2633810"/>
              <a:gd name="connsiteX14-275" fmla="*/ 2602591 w 3217557"/>
              <a:gd name="connsiteY14-276" fmla="*/ 661544 h 2633810"/>
              <a:gd name="connsiteX15-277" fmla="*/ 677114 w 3217557"/>
              <a:gd name="connsiteY15-278" fmla="*/ 569491 h 2633810"/>
              <a:gd name="connsiteX16-279" fmla="*/ 330916 w 3217557"/>
              <a:gd name="connsiteY16-280" fmla="*/ 569491 h 2633810"/>
              <a:gd name="connsiteX17-281" fmla="*/ 0 w 3217557"/>
              <a:gd name="connsiteY17-282" fmla="*/ 900407 h 2633810"/>
              <a:gd name="connsiteX18-283" fmla="*/ 0 w 3217557"/>
              <a:gd name="connsiteY18-284" fmla="*/ 1952009 h 2633810"/>
              <a:gd name="connsiteX19-285" fmla="*/ 330916 w 3217557"/>
              <a:gd name="connsiteY19-286" fmla="*/ 2282925 h 2633810"/>
              <a:gd name="connsiteX20-287" fmla="*/ 711670 w 3217557"/>
              <a:gd name="connsiteY20-288" fmla="*/ 2282925 h 2633810"/>
              <a:gd name="connsiteX21-289" fmla="*/ 165895 w 3217557"/>
              <a:gd name="connsiteY21-290" fmla="*/ 2633810 h 2633810"/>
              <a:gd name="connsiteX22-291" fmla="*/ 1294529 w 3217557"/>
              <a:gd name="connsiteY22-292" fmla="*/ 2282925 h 2633810"/>
              <a:gd name="connsiteX23-293" fmla="*/ 2117356 w 3217557"/>
              <a:gd name="connsiteY23-294" fmla="*/ 2282925 h 2633810"/>
              <a:gd name="connsiteX24-295" fmla="*/ 2418395 w 3217557"/>
              <a:gd name="connsiteY24-296" fmla="*/ 2087951 h 2633810"/>
              <a:gd name="connsiteX25-297" fmla="*/ 1830857 w 3217557"/>
              <a:gd name="connsiteY25-298" fmla="*/ 1799347 h 2633810"/>
              <a:gd name="connsiteX26-299" fmla="*/ 1008030 w 3217557"/>
              <a:gd name="connsiteY26-300" fmla="*/ 1799347 h 2633810"/>
              <a:gd name="connsiteX27-301" fmla="*/ 677114 w 3217557"/>
              <a:gd name="connsiteY27-302" fmla="*/ 1468431 h 2633810"/>
              <a:gd name="connsiteX28-303" fmla="*/ 677114 w 3217557"/>
              <a:gd name="connsiteY28-304" fmla="*/ 569491 h 2633810"/>
              <a:gd name="connsiteX29-305" fmla="*/ 2886641 w 3217557"/>
              <a:gd name="connsiteY29-306" fmla="*/ 0 h 2633810"/>
              <a:gd name="connsiteX30-307" fmla="*/ 1100201 w 3217557"/>
              <a:gd name="connsiteY30-308" fmla="*/ 0 h 2633810"/>
              <a:gd name="connsiteX31-309" fmla="*/ 769285 w 3217557"/>
              <a:gd name="connsiteY31-310" fmla="*/ 330916 h 2633810"/>
              <a:gd name="connsiteX32-311" fmla="*/ 769285 w 3217557"/>
              <a:gd name="connsiteY32-312" fmla="*/ 1382518 h 2633810"/>
              <a:gd name="connsiteX33-313" fmla="*/ 1100201 w 3217557"/>
              <a:gd name="connsiteY33-314" fmla="*/ 1713434 h 2633810"/>
              <a:gd name="connsiteX34-315" fmla="*/ 1923028 w 3217557"/>
              <a:gd name="connsiteY34-316" fmla="*/ 1713434 h 2633810"/>
              <a:gd name="connsiteX35-317" fmla="*/ 3078958 w 3217557"/>
              <a:gd name="connsiteY35-318" fmla="*/ 2077967 h 2633810"/>
              <a:gd name="connsiteX36-319" fmla="*/ 2505887 w 3217557"/>
              <a:gd name="connsiteY36-320" fmla="*/ 1713434 h 2633810"/>
              <a:gd name="connsiteX37-321" fmla="*/ 2886641 w 3217557"/>
              <a:gd name="connsiteY37-322" fmla="*/ 1713434 h 2633810"/>
              <a:gd name="connsiteX38-323" fmla="*/ 3217557 w 3217557"/>
              <a:gd name="connsiteY38-324" fmla="*/ 1382518 h 2633810"/>
              <a:gd name="connsiteX39-325" fmla="*/ 3217557 w 3217557"/>
              <a:gd name="connsiteY39-326" fmla="*/ 330916 h 2633810"/>
              <a:gd name="connsiteX40-327" fmla="*/ 2886641 w 3217557"/>
              <a:gd name="connsiteY40-328" fmla="*/ 0 h 2633810"/>
              <a:gd name="connsiteX0-329" fmla="*/ 1384251 w 3217557"/>
              <a:gd name="connsiteY0-330" fmla="*/ 661544 h 2654282"/>
              <a:gd name="connsiteX1-331" fmla="*/ 1574067 w 3217557"/>
              <a:gd name="connsiteY1-332" fmla="*/ 851360 h 2654282"/>
              <a:gd name="connsiteX2-333" fmla="*/ 1384251 w 3217557"/>
              <a:gd name="connsiteY2-334" fmla="*/ 1041176 h 2654282"/>
              <a:gd name="connsiteX3-335" fmla="*/ 1194435 w 3217557"/>
              <a:gd name="connsiteY3-336" fmla="*/ 851360 h 2654282"/>
              <a:gd name="connsiteX4-337" fmla="*/ 1384251 w 3217557"/>
              <a:gd name="connsiteY4-338" fmla="*/ 661544 h 2654282"/>
              <a:gd name="connsiteX5-339" fmla="*/ 1993421 w 3217557"/>
              <a:gd name="connsiteY5-340" fmla="*/ 661544 h 2654282"/>
              <a:gd name="connsiteX6-341" fmla="*/ 2183237 w 3217557"/>
              <a:gd name="connsiteY6-342" fmla="*/ 851360 h 2654282"/>
              <a:gd name="connsiteX7-343" fmla="*/ 1993421 w 3217557"/>
              <a:gd name="connsiteY7-344" fmla="*/ 1041176 h 2654282"/>
              <a:gd name="connsiteX8-345" fmla="*/ 1803605 w 3217557"/>
              <a:gd name="connsiteY8-346" fmla="*/ 851360 h 2654282"/>
              <a:gd name="connsiteX9-347" fmla="*/ 1993421 w 3217557"/>
              <a:gd name="connsiteY9-348" fmla="*/ 661544 h 2654282"/>
              <a:gd name="connsiteX10-349" fmla="*/ 2602591 w 3217557"/>
              <a:gd name="connsiteY10-350" fmla="*/ 661544 h 2654282"/>
              <a:gd name="connsiteX11-351" fmla="*/ 2792407 w 3217557"/>
              <a:gd name="connsiteY11-352" fmla="*/ 851360 h 2654282"/>
              <a:gd name="connsiteX12-353" fmla="*/ 2602591 w 3217557"/>
              <a:gd name="connsiteY12-354" fmla="*/ 1041176 h 2654282"/>
              <a:gd name="connsiteX13-355" fmla="*/ 2412775 w 3217557"/>
              <a:gd name="connsiteY13-356" fmla="*/ 851360 h 2654282"/>
              <a:gd name="connsiteX14-357" fmla="*/ 2602591 w 3217557"/>
              <a:gd name="connsiteY14-358" fmla="*/ 661544 h 2654282"/>
              <a:gd name="connsiteX15-359" fmla="*/ 677114 w 3217557"/>
              <a:gd name="connsiteY15-360" fmla="*/ 569491 h 2654282"/>
              <a:gd name="connsiteX16-361" fmla="*/ 330916 w 3217557"/>
              <a:gd name="connsiteY16-362" fmla="*/ 569491 h 2654282"/>
              <a:gd name="connsiteX17-363" fmla="*/ 0 w 3217557"/>
              <a:gd name="connsiteY17-364" fmla="*/ 900407 h 2654282"/>
              <a:gd name="connsiteX18-365" fmla="*/ 0 w 3217557"/>
              <a:gd name="connsiteY18-366" fmla="*/ 1952009 h 2654282"/>
              <a:gd name="connsiteX19-367" fmla="*/ 330916 w 3217557"/>
              <a:gd name="connsiteY19-368" fmla="*/ 2282925 h 2654282"/>
              <a:gd name="connsiteX20-369" fmla="*/ 711670 w 3217557"/>
              <a:gd name="connsiteY20-370" fmla="*/ 2282925 h 2654282"/>
              <a:gd name="connsiteX21-371" fmla="*/ 275077 w 3217557"/>
              <a:gd name="connsiteY21-372" fmla="*/ 2654282 h 2654282"/>
              <a:gd name="connsiteX22-373" fmla="*/ 1294529 w 3217557"/>
              <a:gd name="connsiteY22-374" fmla="*/ 2282925 h 2654282"/>
              <a:gd name="connsiteX23-375" fmla="*/ 2117356 w 3217557"/>
              <a:gd name="connsiteY23-376" fmla="*/ 2282925 h 2654282"/>
              <a:gd name="connsiteX24-377" fmla="*/ 2418395 w 3217557"/>
              <a:gd name="connsiteY24-378" fmla="*/ 2087951 h 2654282"/>
              <a:gd name="connsiteX25-379" fmla="*/ 1830857 w 3217557"/>
              <a:gd name="connsiteY25-380" fmla="*/ 1799347 h 2654282"/>
              <a:gd name="connsiteX26-381" fmla="*/ 1008030 w 3217557"/>
              <a:gd name="connsiteY26-382" fmla="*/ 1799347 h 2654282"/>
              <a:gd name="connsiteX27-383" fmla="*/ 677114 w 3217557"/>
              <a:gd name="connsiteY27-384" fmla="*/ 1468431 h 2654282"/>
              <a:gd name="connsiteX28-385" fmla="*/ 677114 w 3217557"/>
              <a:gd name="connsiteY28-386" fmla="*/ 569491 h 2654282"/>
              <a:gd name="connsiteX29-387" fmla="*/ 2886641 w 3217557"/>
              <a:gd name="connsiteY29-388" fmla="*/ 0 h 2654282"/>
              <a:gd name="connsiteX30-389" fmla="*/ 1100201 w 3217557"/>
              <a:gd name="connsiteY30-390" fmla="*/ 0 h 2654282"/>
              <a:gd name="connsiteX31-391" fmla="*/ 769285 w 3217557"/>
              <a:gd name="connsiteY31-392" fmla="*/ 330916 h 2654282"/>
              <a:gd name="connsiteX32-393" fmla="*/ 769285 w 3217557"/>
              <a:gd name="connsiteY32-394" fmla="*/ 1382518 h 2654282"/>
              <a:gd name="connsiteX33-395" fmla="*/ 1100201 w 3217557"/>
              <a:gd name="connsiteY33-396" fmla="*/ 1713434 h 2654282"/>
              <a:gd name="connsiteX34-397" fmla="*/ 1923028 w 3217557"/>
              <a:gd name="connsiteY34-398" fmla="*/ 1713434 h 2654282"/>
              <a:gd name="connsiteX35-399" fmla="*/ 3078958 w 3217557"/>
              <a:gd name="connsiteY35-400" fmla="*/ 2077967 h 2654282"/>
              <a:gd name="connsiteX36-401" fmla="*/ 2505887 w 3217557"/>
              <a:gd name="connsiteY36-402" fmla="*/ 1713434 h 2654282"/>
              <a:gd name="connsiteX37-403" fmla="*/ 2886641 w 3217557"/>
              <a:gd name="connsiteY37-404" fmla="*/ 1713434 h 2654282"/>
              <a:gd name="connsiteX38-405" fmla="*/ 3217557 w 3217557"/>
              <a:gd name="connsiteY38-406" fmla="*/ 1382518 h 2654282"/>
              <a:gd name="connsiteX39-407" fmla="*/ 3217557 w 3217557"/>
              <a:gd name="connsiteY39-408" fmla="*/ 330916 h 2654282"/>
              <a:gd name="connsiteX40-409" fmla="*/ 2886641 w 3217557"/>
              <a:gd name="connsiteY40-410" fmla="*/ 0 h 2654282"/>
              <a:gd name="connsiteX0-411" fmla="*/ 1384251 w 3217557"/>
              <a:gd name="connsiteY0-412" fmla="*/ 661544 h 2654282"/>
              <a:gd name="connsiteX1-413" fmla="*/ 1574067 w 3217557"/>
              <a:gd name="connsiteY1-414" fmla="*/ 851360 h 2654282"/>
              <a:gd name="connsiteX2-415" fmla="*/ 1384251 w 3217557"/>
              <a:gd name="connsiteY2-416" fmla="*/ 1041176 h 2654282"/>
              <a:gd name="connsiteX3-417" fmla="*/ 1194435 w 3217557"/>
              <a:gd name="connsiteY3-418" fmla="*/ 851360 h 2654282"/>
              <a:gd name="connsiteX4-419" fmla="*/ 1384251 w 3217557"/>
              <a:gd name="connsiteY4-420" fmla="*/ 661544 h 2654282"/>
              <a:gd name="connsiteX5-421" fmla="*/ 1993421 w 3217557"/>
              <a:gd name="connsiteY5-422" fmla="*/ 661544 h 2654282"/>
              <a:gd name="connsiteX6-423" fmla="*/ 2183237 w 3217557"/>
              <a:gd name="connsiteY6-424" fmla="*/ 851360 h 2654282"/>
              <a:gd name="connsiteX7-425" fmla="*/ 1993421 w 3217557"/>
              <a:gd name="connsiteY7-426" fmla="*/ 1041176 h 2654282"/>
              <a:gd name="connsiteX8-427" fmla="*/ 1803605 w 3217557"/>
              <a:gd name="connsiteY8-428" fmla="*/ 851360 h 2654282"/>
              <a:gd name="connsiteX9-429" fmla="*/ 1993421 w 3217557"/>
              <a:gd name="connsiteY9-430" fmla="*/ 661544 h 2654282"/>
              <a:gd name="connsiteX10-431" fmla="*/ 2602591 w 3217557"/>
              <a:gd name="connsiteY10-432" fmla="*/ 661544 h 2654282"/>
              <a:gd name="connsiteX11-433" fmla="*/ 2792407 w 3217557"/>
              <a:gd name="connsiteY11-434" fmla="*/ 851360 h 2654282"/>
              <a:gd name="connsiteX12-435" fmla="*/ 2602591 w 3217557"/>
              <a:gd name="connsiteY12-436" fmla="*/ 1041176 h 2654282"/>
              <a:gd name="connsiteX13-437" fmla="*/ 2412775 w 3217557"/>
              <a:gd name="connsiteY13-438" fmla="*/ 851360 h 2654282"/>
              <a:gd name="connsiteX14-439" fmla="*/ 2602591 w 3217557"/>
              <a:gd name="connsiteY14-440" fmla="*/ 661544 h 2654282"/>
              <a:gd name="connsiteX15-441" fmla="*/ 677114 w 3217557"/>
              <a:gd name="connsiteY15-442" fmla="*/ 569491 h 2654282"/>
              <a:gd name="connsiteX16-443" fmla="*/ 330916 w 3217557"/>
              <a:gd name="connsiteY16-444" fmla="*/ 569491 h 2654282"/>
              <a:gd name="connsiteX17-445" fmla="*/ 0 w 3217557"/>
              <a:gd name="connsiteY17-446" fmla="*/ 900407 h 2654282"/>
              <a:gd name="connsiteX18-447" fmla="*/ 0 w 3217557"/>
              <a:gd name="connsiteY18-448" fmla="*/ 1952009 h 2654282"/>
              <a:gd name="connsiteX19-449" fmla="*/ 330916 w 3217557"/>
              <a:gd name="connsiteY19-450" fmla="*/ 2282925 h 2654282"/>
              <a:gd name="connsiteX20-451" fmla="*/ 711670 w 3217557"/>
              <a:gd name="connsiteY20-452" fmla="*/ 2282925 h 2654282"/>
              <a:gd name="connsiteX21-453" fmla="*/ 275077 w 3217557"/>
              <a:gd name="connsiteY21-454" fmla="*/ 2654282 h 2654282"/>
              <a:gd name="connsiteX22-455" fmla="*/ 1294529 w 3217557"/>
              <a:gd name="connsiteY22-456" fmla="*/ 2282925 h 2654282"/>
              <a:gd name="connsiteX23-457" fmla="*/ 2117356 w 3217557"/>
              <a:gd name="connsiteY23-458" fmla="*/ 2282925 h 2654282"/>
              <a:gd name="connsiteX24-459" fmla="*/ 2418395 w 3217557"/>
              <a:gd name="connsiteY24-460" fmla="*/ 2087951 h 2654282"/>
              <a:gd name="connsiteX25-461" fmla="*/ 1830857 w 3217557"/>
              <a:gd name="connsiteY25-462" fmla="*/ 1799347 h 2654282"/>
              <a:gd name="connsiteX26-463" fmla="*/ 1008030 w 3217557"/>
              <a:gd name="connsiteY26-464" fmla="*/ 1799347 h 2654282"/>
              <a:gd name="connsiteX27-465" fmla="*/ 677114 w 3217557"/>
              <a:gd name="connsiteY27-466" fmla="*/ 1468431 h 2654282"/>
              <a:gd name="connsiteX28-467" fmla="*/ 677114 w 3217557"/>
              <a:gd name="connsiteY28-468" fmla="*/ 569491 h 2654282"/>
              <a:gd name="connsiteX29-469" fmla="*/ 2886641 w 3217557"/>
              <a:gd name="connsiteY29-470" fmla="*/ 0 h 2654282"/>
              <a:gd name="connsiteX30-471" fmla="*/ 1100201 w 3217557"/>
              <a:gd name="connsiteY30-472" fmla="*/ 0 h 2654282"/>
              <a:gd name="connsiteX31-473" fmla="*/ 769285 w 3217557"/>
              <a:gd name="connsiteY31-474" fmla="*/ 330916 h 2654282"/>
              <a:gd name="connsiteX32-475" fmla="*/ 769285 w 3217557"/>
              <a:gd name="connsiteY32-476" fmla="*/ 1382518 h 2654282"/>
              <a:gd name="connsiteX33-477" fmla="*/ 1100201 w 3217557"/>
              <a:gd name="connsiteY33-478" fmla="*/ 1713434 h 2654282"/>
              <a:gd name="connsiteX34-479" fmla="*/ 1923028 w 3217557"/>
              <a:gd name="connsiteY34-480" fmla="*/ 1713434 h 2654282"/>
              <a:gd name="connsiteX35-481" fmla="*/ 3078958 w 3217557"/>
              <a:gd name="connsiteY35-482" fmla="*/ 2077967 h 2654282"/>
              <a:gd name="connsiteX36-483" fmla="*/ 2505887 w 3217557"/>
              <a:gd name="connsiteY36-484" fmla="*/ 1713434 h 2654282"/>
              <a:gd name="connsiteX37-485" fmla="*/ 2886641 w 3217557"/>
              <a:gd name="connsiteY37-486" fmla="*/ 1713434 h 2654282"/>
              <a:gd name="connsiteX38-487" fmla="*/ 3217557 w 3217557"/>
              <a:gd name="connsiteY38-488" fmla="*/ 1382518 h 2654282"/>
              <a:gd name="connsiteX39-489" fmla="*/ 3217557 w 3217557"/>
              <a:gd name="connsiteY39-490" fmla="*/ 330916 h 2654282"/>
              <a:gd name="connsiteX40-491" fmla="*/ 2886641 w 3217557"/>
              <a:gd name="connsiteY40-492" fmla="*/ 0 h 2654282"/>
              <a:gd name="connsiteX0-493" fmla="*/ 1384251 w 3217557"/>
              <a:gd name="connsiteY0-494" fmla="*/ 661544 h 2654282"/>
              <a:gd name="connsiteX1-495" fmla="*/ 1574067 w 3217557"/>
              <a:gd name="connsiteY1-496" fmla="*/ 851360 h 2654282"/>
              <a:gd name="connsiteX2-497" fmla="*/ 1384251 w 3217557"/>
              <a:gd name="connsiteY2-498" fmla="*/ 1041176 h 2654282"/>
              <a:gd name="connsiteX3-499" fmla="*/ 1194435 w 3217557"/>
              <a:gd name="connsiteY3-500" fmla="*/ 851360 h 2654282"/>
              <a:gd name="connsiteX4-501" fmla="*/ 1384251 w 3217557"/>
              <a:gd name="connsiteY4-502" fmla="*/ 661544 h 2654282"/>
              <a:gd name="connsiteX5-503" fmla="*/ 1993421 w 3217557"/>
              <a:gd name="connsiteY5-504" fmla="*/ 661544 h 2654282"/>
              <a:gd name="connsiteX6-505" fmla="*/ 2183237 w 3217557"/>
              <a:gd name="connsiteY6-506" fmla="*/ 851360 h 2654282"/>
              <a:gd name="connsiteX7-507" fmla="*/ 1993421 w 3217557"/>
              <a:gd name="connsiteY7-508" fmla="*/ 1041176 h 2654282"/>
              <a:gd name="connsiteX8-509" fmla="*/ 1803605 w 3217557"/>
              <a:gd name="connsiteY8-510" fmla="*/ 851360 h 2654282"/>
              <a:gd name="connsiteX9-511" fmla="*/ 1993421 w 3217557"/>
              <a:gd name="connsiteY9-512" fmla="*/ 661544 h 2654282"/>
              <a:gd name="connsiteX10-513" fmla="*/ 2602591 w 3217557"/>
              <a:gd name="connsiteY10-514" fmla="*/ 661544 h 2654282"/>
              <a:gd name="connsiteX11-515" fmla="*/ 2792407 w 3217557"/>
              <a:gd name="connsiteY11-516" fmla="*/ 851360 h 2654282"/>
              <a:gd name="connsiteX12-517" fmla="*/ 2602591 w 3217557"/>
              <a:gd name="connsiteY12-518" fmla="*/ 1041176 h 2654282"/>
              <a:gd name="connsiteX13-519" fmla="*/ 2412775 w 3217557"/>
              <a:gd name="connsiteY13-520" fmla="*/ 851360 h 2654282"/>
              <a:gd name="connsiteX14-521" fmla="*/ 2602591 w 3217557"/>
              <a:gd name="connsiteY14-522" fmla="*/ 661544 h 2654282"/>
              <a:gd name="connsiteX15-523" fmla="*/ 677114 w 3217557"/>
              <a:gd name="connsiteY15-524" fmla="*/ 569491 h 2654282"/>
              <a:gd name="connsiteX16-525" fmla="*/ 330916 w 3217557"/>
              <a:gd name="connsiteY16-526" fmla="*/ 569491 h 2654282"/>
              <a:gd name="connsiteX17-527" fmla="*/ 0 w 3217557"/>
              <a:gd name="connsiteY17-528" fmla="*/ 900407 h 2654282"/>
              <a:gd name="connsiteX18-529" fmla="*/ 0 w 3217557"/>
              <a:gd name="connsiteY18-530" fmla="*/ 1952009 h 2654282"/>
              <a:gd name="connsiteX19-531" fmla="*/ 330916 w 3217557"/>
              <a:gd name="connsiteY19-532" fmla="*/ 2282925 h 2654282"/>
              <a:gd name="connsiteX20-533" fmla="*/ 711670 w 3217557"/>
              <a:gd name="connsiteY20-534" fmla="*/ 2282925 h 2654282"/>
              <a:gd name="connsiteX21-535" fmla="*/ 275077 w 3217557"/>
              <a:gd name="connsiteY21-536" fmla="*/ 2654282 h 2654282"/>
              <a:gd name="connsiteX22-537" fmla="*/ 1294529 w 3217557"/>
              <a:gd name="connsiteY22-538" fmla="*/ 2282925 h 2654282"/>
              <a:gd name="connsiteX23-539" fmla="*/ 2117356 w 3217557"/>
              <a:gd name="connsiteY23-540" fmla="*/ 2282925 h 2654282"/>
              <a:gd name="connsiteX24-541" fmla="*/ 2418395 w 3217557"/>
              <a:gd name="connsiteY24-542" fmla="*/ 2087951 h 2654282"/>
              <a:gd name="connsiteX25-543" fmla="*/ 1830857 w 3217557"/>
              <a:gd name="connsiteY25-544" fmla="*/ 1799347 h 2654282"/>
              <a:gd name="connsiteX26-545" fmla="*/ 1008030 w 3217557"/>
              <a:gd name="connsiteY26-546" fmla="*/ 1799347 h 2654282"/>
              <a:gd name="connsiteX27-547" fmla="*/ 677114 w 3217557"/>
              <a:gd name="connsiteY27-548" fmla="*/ 1468431 h 2654282"/>
              <a:gd name="connsiteX28-549" fmla="*/ 677114 w 3217557"/>
              <a:gd name="connsiteY28-550" fmla="*/ 569491 h 2654282"/>
              <a:gd name="connsiteX29-551" fmla="*/ 2886641 w 3217557"/>
              <a:gd name="connsiteY29-552" fmla="*/ 0 h 2654282"/>
              <a:gd name="connsiteX30-553" fmla="*/ 1100201 w 3217557"/>
              <a:gd name="connsiteY30-554" fmla="*/ 0 h 2654282"/>
              <a:gd name="connsiteX31-555" fmla="*/ 769285 w 3217557"/>
              <a:gd name="connsiteY31-556" fmla="*/ 330916 h 2654282"/>
              <a:gd name="connsiteX32-557" fmla="*/ 769285 w 3217557"/>
              <a:gd name="connsiteY32-558" fmla="*/ 1382518 h 2654282"/>
              <a:gd name="connsiteX33-559" fmla="*/ 1100201 w 3217557"/>
              <a:gd name="connsiteY33-560" fmla="*/ 1713434 h 2654282"/>
              <a:gd name="connsiteX34-561" fmla="*/ 1923028 w 3217557"/>
              <a:gd name="connsiteY34-562" fmla="*/ 1713434 h 2654282"/>
              <a:gd name="connsiteX35-563" fmla="*/ 3078958 w 3217557"/>
              <a:gd name="connsiteY35-564" fmla="*/ 2077967 h 2654282"/>
              <a:gd name="connsiteX36-565" fmla="*/ 2505887 w 3217557"/>
              <a:gd name="connsiteY36-566" fmla="*/ 1713434 h 2654282"/>
              <a:gd name="connsiteX37-567" fmla="*/ 2886641 w 3217557"/>
              <a:gd name="connsiteY37-568" fmla="*/ 1713434 h 2654282"/>
              <a:gd name="connsiteX38-569" fmla="*/ 3217557 w 3217557"/>
              <a:gd name="connsiteY38-570" fmla="*/ 1382518 h 2654282"/>
              <a:gd name="connsiteX39-571" fmla="*/ 3217557 w 3217557"/>
              <a:gd name="connsiteY39-572" fmla="*/ 330916 h 2654282"/>
              <a:gd name="connsiteX40-573" fmla="*/ 2886641 w 3217557"/>
              <a:gd name="connsiteY40-574" fmla="*/ 0 h 2654282"/>
              <a:gd name="connsiteX0-575" fmla="*/ 1384251 w 3217557"/>
              <a:gd name="connsiteY0-576" fmla="*/ 661544 h 2654282"/>
              <a:gd name="connsiteX1-577" fmla="*/ 1574067 w 3217557"/>
              <a:gd name="connsiteY1-578" fmla="*/ 851360 h 2654282"/>
              <a:gd name="connsiteX2-579" fmla="*/ 1384251 w 3217557"/>
              <a:gd name="connsiteY2-580" fmla="*/ 1041176 h 2654282"/>
              <a:gd name="connsiteX3-581" fmla="*/ 1194435 w 3217557"/>
              <a:gd name="connsiteY3-582" fmla="*/ 851360 h 2654282"/>
              <a:gd name="connsiteX4-583" fmla="*/ 1384251 w 3217557"/>
              <a:gd name="connsiteY4-584" fmla="*/ 661544 h 2654282"/>
              <a:gd name="connsiteX5-585" fmla="*/ 1993421 w 3217557"/>
              <a:gd name="connsiteY5-586" fmla="*/ 661544 h 2654282"/>
              <a:gd name="connsiteX6-587" fmla="*/ 2183237 w 3217557"/>
              <a:gd name="connsiteY6-588" fmla="*/ 851360 h 2654282"/>
              <a:gd name="connsiteX7-589" fmla="*/ 1993421 w 3217557"/>
              <a:gd name="connsiteY7-590" fmla="*/ 1041176 h 2654282"/>
              <a:gd name="connsiteX8-591" fmla="*/ 1803605 w 3217557"/>
              <a:gd name="connsiteY8-592" fmla="*/ 851360 h 2654282"/>
              <a:gd name="connsiteX9-593" fmla="*/ 1993421 w 3217557"/>
              <a:gd name="connsiteY9-594" fmla="*/ 661544 h 2654282"/>
              <a:gd name="connsiteX10-595" fmla="*/ 2602591 w 3217557"/>
              <a:gd name="connsiteY10-596" fmla="*/ 661544 h 2654282"/>
              <a:gd name="connsiteX11-597" fmla="*/ 2792407 w 3217557"/>
              <a:gd name="connsiteY11-598" fmla="*/ 851360 h 2654282"/>
              <a:gd name="connsiteX12-599" fmla="*/ 2602591 w 3217557"/>
              <a:gd name="connsiteY12-600" fmla="*/ 1041176 h 2654282"/>
              <a:gd name="connsiteX13-601" fmla="*/ 2412775 w 3217557"/>
              <a:gd name="connsiteY13-602" fmla="*/ 851360 h 2654282"/>
              <a:gd name="connsiteX14-603" fmla="*/ 2602591 w 3217557"/>
              <a:gd name="connsiteY14-604" fmla="*/ 661544 h 2654282"/>
              <a:gd name="connsiteX15-605" fmla="*/ 677114 w 3217557"/>
              <a:gd name="connsiteY15-606" fmla="*/ 569491 h 2654282"/>
              <a:gd name="connsiteX16-607" fmla="*/ 330916 w 3217557"/>
              <a:gd name="connsiteY16-608" fmla="*/ 569491 h 2654282"/>
              <a:gd name="connsiteX17-609" fmla="*/ 0 w 3217557"/>
              <a:gd name="connsiteY17-610" fmla="*/ 900407 h 2654282"/>
              <a:gd name="connsiteX18-611" fmla="*/ 0 w 3217557"/>
              <a:gd name="connsiteY18-612" fmla="*/ 1952009 h 2654282"/>
              <a:gd name="connsiteX19-613" fmla="*/ 330916 w 3217557"/>
              <a:gd name="connsiteY19-614" fmla="*/ 2282925 h 2654282"/>
              <a:gd name="connsiteX20-615" fmla="*/ 711670 w 3217557"/>
              <a:gd name="connsiteY20-616" fmla="*/ 2282925 h 2654282"/>
              <a:gd name="connsiteX21-617" fmla="*/ 275077 w 3217557"/>
              <a:gd name="connsiteY21-618" fmla="*/ 2654282 h 2654282"/>
              <a:gd name="connsiteX22-619" fmla="*/ 1294529 w 3217557"/>
              <a:gd name="connsiteY22-620" fmla="*/ 2282925 h 2654282"/>
              <a:gd name="connsiteX23-621" fmla="*/ 2117356 w 3217557"/>
              <a:gd name="connsiteY23-622" fmla="*/ 2282925 h 2654282"/>
              <a:gd name="connsiteX24-623" fmla="*/ 2418395 w 3217557"/>
              <a:gd name="connsiteY24-624" fmla="*/ 2087951 h 2654282"/>
              <a:gd name="connsiteX25-625" fmla="*/ 1830857 w 3217557"/>
              <a:gd name="connsiteY25-626" fmla="*/ 1799347 h 2654282"/>
              <a:gd name="connsiteX26-627" fmla="*/ 1008030 w 3217557"/>
              <a:gd name="connsiteY26-628" fmla="*/ 1799347 h 2654282"/>
              <a:gd name="connsiteX27-629" fmla="*/ 677114 w 3217557"/>
              <a:gd name="connsiteY27-630" fmla="*/ 1468431 h 2654282"/>
              <a:gd name="connsiteX28-631" fmla="*/ 677114 w 3217557"/>
              <a:gd name="connsiteY28-632" fmla="*/ 569491 h 2654282"/>
              <a:gd name="connsiteX29-633" fmla="*/ 2886641 w 3217557"/>
              <a:gd name="connsiteY29-634" fmla="*/ 0 h 2654282"/>
              <a:gd name="connsiteX30-635" fmla="*/ 1100201 w 3217557"/>
              <a:gd name="connsiteY30-636" fmla="*/ 0 h 2654282"/>
              <a:gd name="connsiteX31-637" fmla="*/ 769285 w 3217557"/>
              <a:gd name="connsiteY31-638" fmla="*/ 330916 h 2654282"/>
              <a:gd name="connsiteX32-639" fmla="*/ 769285 w 3217557"/>
              <a:gd name="connsiteY32-640" fmla="*/ 1382518 h 2654282"/>
              <a:gd name="connsiteX33-641" fmla="*/ 1100201 w 3217557"/>
              <a:gd name="connsiteY33-642" fmla="*/ 1713434 h 2654282"/>
              <a:gd name="connsiteX34-643" fmla="*/ 1923028 w 3217557"/>
              <a:gd name="connsiteY34-644" fmla="*/ 1713434 h 2654282"/>
              <a:gd name="connsiteX35-645" fmla="*/ 3078958 w 3217557"/>
              <a:gd name="connsiteY35-646" fmla="*/ 2077967 h 2654282"/>
              <a:gd name="connsiteX36-647" fmla="*/ 2505887 w 3217557"/>
              <a:gd name="connsiteY36-648" fmla="*/ 1713434 h 2654282"/>
              <a:gd name="connsiteX37-649" fmla="*/ 2886641 w 3217557"/>
              <a:gd name="connsiteY37-650" fmla="*/ 1713434 h 2654282"/>
              <a:gd name="connsiteX38-651" fmla="*/ 3217557 w 3217557"/>
              <a:gd name="connsiteY38-652" fmla="*/ 1382518 h 2654282"/>
              <a:gd name="connsiteX39-653" fmla="*/ 3217557 w 3217557"/>
              <a:gd name="connsiteY39-654" fmla="*/ 330916 h 2654282"/>
              <a:gd name="connsiteX40-655" fmla="*/ 2886641 w 3217557"/>
              <a:gd name="connsiteY40-656" fmla="*/ 0 h 2654282"/>
              <a:gd name="connsiteX0-657" fmla="*/ 1384251 w 3217557"/>
              <a:gd name="connsiteY0-658" fmla="*/ 661544 h 2654282"/>
              <a:gd name="connsiteX1-659" fmla="*/ 1574067 w 3217557"/>
              <a:gd name="connsiteY1-660" fmla="*/ 851360 h 2654282"/>
              <a:gd name="connsiteX2-661" fmla="*/ 1384251 w 3217557"/>
              <a:gd name="connsiteY2-662" fmla="*/ 1041176 h 2654282"/>
              <a:gd name="connsiteX3-663" fmla="*/ 1194435 w 3217557"/>
              <a:gd name="connsiteY3-664" fmla="*/ 851360 h 2654282"/>
              <a:gd name="connsiteX4-665" fmla="*/ 1384251 w 3217557"/>
              <a:gd name="connsiteY4-666" fmla="*/ 661544 h 2654282"/>
              <a:gd name="connsiteX5-667" fmla="*/ 1993421 w 3217557"/>
              <a:gd name="connsiteY5-668" fmla="*/ 661544 h 2654282"/>
              <a:gd name="connsiteX6-669" fmla="*/ 2183237 w 3217557"/>
              <a:gd name="connsiteY6-670" fmla="*/ 851360 h 2654282"/>
              <a:gd name="connsiteX7-671" fmla="*/ 1993421 w 3217557"/>
              <a:gd name="connsiteY7-672" fmla="*/ 1041176 h 2654282"/>
              <a:gd name="connsiteX8-673" fmla="*/ 1803605 w 3217557"/>
              <a:gd name="connsiteY8-674" fmla="*/ 851360 h 2654282"/>
              <a:gd name="connsiteX9-675" fmla="*/ 1993421 w 3217557"/>
              <a:gd name="connsiteY9-676" fmla="*/ 661544 h 2654282"/>
              <a:gd name="connsiteX10-677" fmla="*/ 2602591 w 3217557"/>
              <a:gd name="connsiteY10-678" fmla="*/ 661544 h 2654282"/>
              <a:gd name="connsiteX11-679" fmla="*/ 2792407 w 3217557"/>
              <a:gd name="connsiteY11-680" fmla="*/ 851360 h 2654282"/>
              <a:gd name="connsiteX12-681" fmla="*/ 2602591 w 3217557"/>
              <a:gd name="connsiteY12-682" fmla="*/ 1041176 h 2654282"/>
              <a:gd name="connsiteX13-683" fmla="*/ 2412775 w 3217557"/>
              <a:gd name="connsiteY13-684" fmla="*/ 851360 h 2654282"/>
              <a:gd name="connsiteX14-685" fmla="*/ 2602591 w 3217557"/>
              <a:gd name="connsiteY14-686" fmla="*/ 661544 h 2654282"/>
              <a:gd name="connsiteX15-687" fmla="*/ 677114 w 3217557"/>
              <a:gd name="connsiteY15-688" fmla="*/ 569491 h 2654282"/>
              <a:gd name="connsiteX16-689" fmla="*/ 330916 w 3217557"/>
              <a:gd name="connsiteY16-690" fmla="*/ 569491 h 2654282"/>
              <a:gd name="connsiteX17-691" fmla="*/ 0 w 3217557"/>
              <a:gd name="connsiteY17-692" fmla="*/ 900407 h 2654282"/>
              <a:gd name="connsiteX18-693" fmla="*/ 0 w 3217557"/>
              <a:gd name="connsiteY18-694" fmla="*/ 1952009 h 2654282"/>
              <a:gd name="connsiteX19-695" fmla="*/ 330916 w 3217557"/>
              <a:gd name="connsiteY19-696" fmla="*/ 2282925 h 2654282"/>
              <a:gd name="connsiteX20-697" fmla="*/ 711670 w 3217557"/>
              <a:gd name="connsiteY20-698" fmla="*/ 2282925 h 2654282"/>
              <a:gd name="connsiteX21-699" fmla="*/ 275077 w 3217557"/>
              <a:gd name="connsiteY21-700" fmla="*/ 2654282 h 2654282"/>
              <a:gd name="connsiteX22-701" fmla="*/ 1294529 w 3217557"/>
              <a:gd name="connsiteY22-702" fmla="*/ 2282925 h 2654282"/>
              <a:gd name="connsiteX23-703" fmla="*/ 2117356 w 3217557"/>
              <a:gd name="connsiteY23-704" fmla="*/ 2282925 h 2654282"/>
              <a:gd name="connsiteX24-705" fmla="*/ 2418395 w 3217557"/>
              <a:gd name="connsiteY24-706" fmla="*/ 2087951 h 2654282"/>
              <a:gd name="connsiteX25-707" fmla="*/ 1830857 w 3217557"/>
              <a:gd name="connsiteY25-708" fmla="*/ 1799347 h 2654282"/>
              <a:gd name="connsiteX26-709" fmla="*/ 1008030 w 3217557"/>
              <a:gd name="connsiteY26-710" fmla="*/ 1799347 h 2654282"/>
              <a:gd name="connsiteX27-711" fmla="*/ 677114 w 3217557"/>
              <a:gd name="connsiteY27-712" fmla="*/ 1468431 h 2654282"/>
              <a:gd name="connsiteX28-713" fmla="*/ 677114 w 3217557"/>
              <a:gd name="connsiteY28-714" fmla="*/ 569491 h 2654282"/>
              <a:gd name="connsiteX29-715" fmla="*/ 2886641 w 3217557"/>
              <a:gd name="connsiteY29-716" fmla="*/ 0 h 2654282"/>
              <a:gd name="connsiteX30-717" fmla="*/ 1100201 w 3217557"/>
              <a:gd name="connsiteY30-718" fmla="*/ 0 h 2654282"/>
              <a:gd name="connsiteX31-719" fmla="*/ 769285 w 3217557"/>
              <a:gd name="connsiteY31-720" fmla="*/ 330916 h 2654282"/>
              <a:gd name="connsiteX32-721" fmla="*/ 769285 w 3217557"/>
              <a:gd name="connsiteY32-722" fmla="*/ 1382518 h 2654282"/>
              <a:gd name="connsiteX33-723" fmla="*/ 1100201 w 3217557"/>
              <a:gd name="connsiteY33-724" fmla="*/ 1713434 h 2654282"/>
              <a:gd name="connsiteX34-725" fmla="*/ 1923028 w 3217557"/>
              <a:gd name="connsiteY34-726" fmla="*/ 1713434 h 2654282"/>
              <a:gd name="connsiteX35-727" fmla="*/ 3078958 w 3217557"/>
              <a:gd name="connsiteY35-728" fmla="*/ 2077967 h 2654282"/>
              <a:gd name="connsiteX36-729" fmla="*/ 2505887 w 3217557"/>
              <a:gd name="connsiteY36-730" fmla="*/ 1713434 h 2654282"/>
              <a:gd name="connsiteX37-731" fmla="*/ 2886641 w 3217557"/>
              <a:gd name="connsiteY37-732" fmla="*/ 1713434 h 2654282"/>
              <a:gd name="connsiteX38-733" fmla="*/ 3217557 w 3217557"/>
              <a:gd name="connsiteY38-734" fmla="*/ 1382518 h 2654282"/>
              <a:gd name="connsiteX39-735" fmla="*/ 3217557 w 3217557"/>
              <a:gd name="connsiteY39-736" fmla="*/ 330916 h 2654282"/>
              <a:gd name="connsiteX40-737" fmla="*/ 2886641 w 3217557"/>
              <a:gd name="connsiteY40-738" fmla="*/ 0 h 265428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3" name="Teardrop 1"/>
          <p:cNvSpPr/>
          <p:nvPr/>
        </p:nvSpPr>
        <p:spPr>
          <a:xfrm rot="18805991">
            <a:off x="8403910" y="1552600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4" name="Rectangle 130"/>
          <p:cNvSpPr/>
          <p:nvPr/>
        </p:nvSpPr>
        <p:spPr>
          <a:xfrm>
            <a:off x="9210038" y="1552666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5" name="Right Triangle 17"/>
          <p:cNvSpPr>
            <a:spLocks noChangeAspect="1"/>
          </p:cNvSpPr>
          <p:nvPr/>
        </p:nvSpPr>
        <p:spPr>
          <a:xfrm>
            <a:off x="7640691" y="4591278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6" name="Right Triangle 17"/>
          <p:cNvSpPr>
            <a:spLocks noChangeAspect="1"/>
          </p:cNvSpPr>
          <p:nvPr/>
        </p:nvSpPr>
        <p:spPr>
          <a:xfrm>
            <a:off x="6765649" y="4591278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7" name="Right Triangle 17"/>
          <p:cNvSpPr>
            <a:spLocks noChangeAspect="1"/>
          </p:cNvSpPr>
          <p:nvPr/>
        </p:nvSpPr>
        <p:spPr>
          <a:xfrm>
            <a:off x="8515733" y="4591278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8" name="Oval 44"/>
          <p:cNvSpPr>
            <a:spLocks noChangeAspect="1"/>
          </p:cNvSpPr>
          <p:nvPr/>
        </p:nvSpPr>
        <p:spPr>
          <a:xfrm>
            <a:off x="9390774" y="4591278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166E2D2E-8B42-6E27-5008-B4F7F3EFBB36}"/>
              </a:ext>
            </a:extLst>
          </p:cNvPr>
          <p:cNvSpPr txBox="1">
            <a:spLocks/>
          </p:cNvSpPr>
          <p:nvPr/>
        </p:nvSpPr>
        <p:spPr>
          <a:xfrm>
            <a:off x="0" y="280988"/>
            <a:ext cx="11572875" cy="725487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3600">
                <a:solidFill>
                  <a:schemeClr val="accent6">
                    <a:lumMod val="75000"/>
                  </a:schemeClr>
                </a:solidFill>
              </a:rPr>
              <a:t>Fully Editable Icon Sets: A</a:t>
            </a:r>
            <a:endParaRPr lang="en-US" sz="3600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47"/>
          <p:cNvSpPr>
            <a:spLocks noChangeAspect="1"/>
          </p:cNvSpPr>
          <p:nvPr/>
        </p:nvSpPr>
        <p:spPr>
          <a:xfrm>
            <a:off x="2681573" y="1569588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-1" fmla="*/ 790984 w 1901727"/>
              <a:gd name="connsiteY0-2" fmla="*/ 0 h 1985875"/>
              <a:gd name="connsiteX1-3" fmla="*/ 790984 w 1901727"/>
              <a:gd name="connsiteY1-4" fmla="*/ 0 h 1985875"/>
              <a:gd name="connsiteX2-5" fmla="*/ 1026596 w 1901727"/>
              <a:gd name="connsiteY2-6" fmla="*/ 5610 h 1985875"/>
              <a:gd name="connsiteX3-7" fmla="*/ 1020986 w 1901727"/>
              <a:gd name="connsiteY3-8" fmla="*/ 493664 h 1985875"/>
              <a:gd name="connsiteX4-9" fmla="*/ 1172451 w 1901727"/>
              <a:gd name="connsiteY4-10" fmla="*/ 605860 h 1985875"/>
              <a:gd name="connsiteX5-11" fmla="*/ 1357575 w 1901727"/>
              <a:gd name="connsiteY5-12" fmla="*/ 403907 h 1985875"/>
              <a:gd name="connsiteX6-13" fmla="*/ 1901727 w 1901727"/>
              <a:gd name="connsiteY6-14" fmla="*/ 1924167 h 1985875"/>
              <a:gd name="connsiteX7-15" fmla="*/ 992937 w 1901727"/>
              <a:gd name="connsiteY7-16" fmla="*/ 1480991 h 1985875"/>
              <a:gd name="connsiteX8-17" fmla="*/ 1054645 w 1901727"/>
              <a:gd name="connsiteY8-18" fmla="*/ 1121963 h 1985875"/>
              <a:gd name="connsiteX9-19" fmla="*/ 1088304 w 1901727"/>
              <a:gd name="connsiteY9-20" fmla="*/ 757325 h 1985875"/>
              <a:gd name="connsiteX10-21" fmla="*/ 920009 w 1901727"/>
              <a:gd name="connsiteY10-22" fmla="*/ 611470 h 1985875"/>
              <a:gd name="connsiteX11-23" fmla="*/ 729276 w 1901727"/>
              <a:gd name="connsiteY11-24" fmla="*/ 751715 h 1985875"/>
              <a:gd name="connsiteX12-25" fmla="*/ 740495 w 1901727"/>
              <a:gd name="connsiteY12-26" fmla="*/ 1161232 h 1985875"/>
              <a:gd name="connsiteX13-27" fmla="*/ 785374 w 1901727"/>
              <a:gd name="connsiteY13-28" fmla="*/ 1509040 h 1985875"/>
              <a:gd name="connsiteX14-29" fmla="*/ 0 w 1901727"/>
              <a:gd name="connsiteY14-30" fmla="*/ 1985875 h 1985875"/>
              <a:gd name="connsiteX15-31" fmla="*/ 437565 w 1901727"/>
              <a:gd name="connsiteY15-32" fmla="*/ 387077 h 1985875"/>
              <a:gd name="connsiteX16-33" fmla="*/ 650738 w 1901727"/>
              <a:gd name="connsiteY16-34" fmla="*/ 611470 h 1985875"/>
              <a:gd name="connsiteX17-35" fmla="*/ 813423 w 1901727"/>
              <a:gd name="connsiteY17-36" fmla="*/ 499274 h 1985875"/>
              <a:gd name="connsiteX18-37" fmla="*/ 790984 w 1901727"/>
              <a:gd name="connsiteY18-38" fmla="*/ 0 h 1985875"/>
              <a:gd name="connsiteX0-39" fmla="*/ 790984 w 1901727"/>
              <a:gd name="connsiteY0-40" fmla="*/ 0 h 1985875"/>
              <a:gd name="connsiteX1-41" fmla="*/ 790984 w 1901727"/>
              <a:gd name="connsiteY1-42" fmla="*/ 0 h 1985875"/>
              <a:gd name="connsiteX2-43" fmla="*/ 1026596 w 1901727"/>
              <a:gd name="connsiteY2-44" fmla="*/ 5610 h 1985875"/>
              <a:gd name="connsiteX3-45" fmla="*/ 1020986 w 1901727"/>
              <a:gd name="connsiteY3-46" fmla="*/ 493664 h 1985875"/>
              <a:gd name="connsiteX4-47" fmla="*/ 1172451 w 1901727"/>
              <a:gd name="connsiteY4-48" fmla="*/ 605860 h 1985875"/>
              <a:gd name="connsiteX5-49" fmla="*/ 1357575 w 1901727"/>
              <a:gd name="connsiteY5-50" fmla="*/ 403907 h 1985875"/>
              <a:gd name="connsiteX6-51" fmla="*/ 1901727 w 1901727"/>
              <a:gd name="connsiteY6-52" fmla="*/ 1924167 h 1985875"/>
              <a:gd name="connsiteX7-53" fmla="*/ 992937 w 1901727"/>
              <a:gd name="connsiteY7-54" fmla="*/ 1480991 h 1985875"/>
              <a:gd name="connsiteX8-55" fmla="*/ 1054645 w 1901727"/>
              <a:gd name="connsiteY8-56" fmla="*/ 1121963 h 1985875"/>
              <a:gd name="connsiteX9-57" fmla="*/ 1088304 w 1901727"/>
              <a:gd name="connsiteY9-58" fmla="*/ 757325 h 1985875"/>
              <a:gd name="connsiteX10-59" fmla="*/ 920009 w 1901727"/>
              <a:gd name="connsiteY10-60" fmla="*/ 611470 h 1985875"/>
              <a:gd name="connsiteX11-61" fmla="*/ 729276 w 1901727"/>
              <a:gd name="connsiteY11-62" fmla="*/ 751715 h 1985875"/>
              <a:gd name="connsiteX12-63" fmla="*/ 740495 w 1901727"/>
              <a:gd name="connsiteY12-64" fmla="*/ 1161232 h 1985875"/>
              <a:gd name="connsiteX13-65" fmla="*/ 785374 w 1901727"/>
              <a:gd name="connsiteY13-66" fmla="*/ 1509040 h 1985875"/>
              <a:gd name="connsiteX14-67" fmla="*/ 0 w 1901727"/>
              <a:gd name="connsiteY14-68" fmla="*/ 1985875 h 1985875"/>
              <a:gd name="connsiteX15-69" fmla="*/ 437565 w 1901727"/>
              <a:gd name="connsiteY15-70" fmla="*/ 387077 h 1985875"/>
              <a:gd name="connsiteX16-71" fmla="*/ 650738 w 1901727"/>
              <a:gd name="connsiteY16-72" fmla="*/ 611470 h 1985875"/>
              <a:gd name="connsiteX17-73" fmla="*/ 813423 w 1901727"/>
              <a:gd name="connsiteY17-74" fmla="*/ 499274 h 1985875"/>
              <a:gd name="connsiteX18-75" fmla="*/ 790984 w 1901727"/>
              <a:gd name="connsiteY18-76" fmla="*/ 0 h 1985875"/>
              <a:gd name="connsiteX0-77" fmla="*/ 790984 w 1901727"/>
              <a:gd name="connsiteY0-78" fmla="*/ 0 h 1985875"/>
              <a:gd name="connsiteX1-79" fmla="*/ 790984 w 1901727"/>
              <a:gd name="connsiteY1-80" fmla="*/ 0 h 1985875"/>
              <a:gd name="connsiteX2-81" fmla="*/ 1026596 w 1901727"/>
              <a:gd name="connsiteY2-82" fmla="*/ 5610 h 1985875"/>
              <a:gd name="connsiteX3-83" fmla="*/ 1020986 w 1901727"/>
              <a:gd name="connsiteY3-84" fmla="*/ 493664 h 1985875"/>
              <a:gd name="connsiteX4-85" fmla="*/ 1172451 w 1901727"/>
              <a:gd name="connsiteY4-86" fmla="*/ 605860 h 1985875"/>
              <a:gd name="connsiteX5-87" fmla="*/ 1357575 w 1901727"/>
              <a:gd name="connsiteY5-88" fmla="*/ 403907 h 1985875"/>
              <a:gd name="connsiteX6-89" fmla="*/ 1901727 w 1901727"/>
              <a:gd name="connsiteY6-90" fmla="*/ 1924167 h 1985875"/>
              <a:gd name="connsiteX7-91" fmla="*/ 992937 w 1901727"/>
              <a:gd name="connsiteY7-92" fmla="*/ 1480991 h 1985875"/>
              <a:gd name="connsiteX8-93" fmla="*/ 1054645 w 1901727"/>
              <a:gd name="connsiteY8-94" fmla="*/ 1121963 h 1985875"/>
              <a:gd name="connsiteX9-95" fmla="*/ 1088304 w 1901727"/>
              <a:gd name="connsiteY9-96" fmla="*/ 757325 h 1985875"/>
              <a:gd name="connsiteX10-97" fmla="*/ 920009 w 1901727"/>
              <a:gd name="connsiteY10-98" fmla="*/ 611470 h 1985875"/>
              <a:gd name="connsiteX11-99" fmla="*/ 729276 w 1901727"/>
              <a:gd name="connsiteY11-100" fmla="*/ 751715 h 1985875"/>
              <a:gd name="connsiteX12-101" fmla="*/ 740495 w 1901727"/>
              <a:gd name="connsiteY12-102" fmla="*/ 1161232 h 1985875"/>
              <a:gd name="connsiteX13-103" fmla="*/ 785374 w 1901727"/>
              <a:gd name="connsiteY13-104" fmla="*/ 1509040 h 1985875"/>
              <a:gd name="connsiteX14-105" fmla="*/ 0 w 1901727"/>
              <a:gd name="connsiteY14-106" fmla="*/ 1985875 h 1985875"/>
              <a:gd name="connsiteX15-107" fmla="*/ 437565 w 1901727"/>
              <a:gd name="connsiteY15-108" fmla="*/ 387077 h 1985875"/>
              <a:gd name="connsiteX16-109" fmla="*/ 650738 w 1901727"/>
              <a:gd name="connsiteY16-110" fmla="*/ 611470 h 1985875"/>
              <a:gd name="connsiteX17-111" fmla="*/ 813423 w 1901727"/>
              <a:gd name="connsiteY17-112" fmla="*/ 499274 h 1985875"/>
              <a:gd name="connsiteX18-113" fmla="*/ 790984 w 1901727"/>
              <a:gd name="connsiteY18-114" fmla="*/ 0 h 1985875"/>
              <a:gd name="connsiteX0-115" fmla="*/ 790984 w 1901727"/>
              <a:gd name="connsiteY0-116" fmla="*/ 0 h 1985875"/>
              <a:gd name="connsiteX1-117" fmla="*/ 790984 w 1901727"/>
              <a:gd name="connsiteY1-118" fmla="*/ 0 h 1985875"/>
              <a:gd name="connsiteX2-119" fmla="*/ 1026596 w 1901727"/>
              <a:gd name="connsiteY2-120" fmla="*/ 5610 h 1985875"/>
              <a:gd name="connsiteX3-121" fmla="*/ 1020986 w 1901727"/>
              <a:gd name="connsiteY3-122" fmla="*/ 493664 h 1985875"/>
              <a:gd name="connsiteX4-123" fmla="*/ 1172451 w 1901727"/>
              <a:gd name="connsiteY4-124" fmla="*/ 605860 h 1985875"/>
              <a:gd name="connsiteX5-125" fmla="*/ 1351965 w 1901727"/>
              <a:gd name="connsiteY5-126" fmla="*/ 375858 h 1985875"/>
              <a:gd name="connsiteX6-127" fmla="*/ 1901727 w 1901727"/>
              <a:gd name="connsiteY6-128" fmla="*/ 1924167 h 1985875"/>
              <a:gd name="connsiteX7-129" fmla="*/ 992937 w 1901727"/>
              <a:gd name="connsiteY7-130" fmla="*/ 1480991 h 1985875"/>
              <a:gd name="connsiteX8-131" fmla="*/ 1054645 w 1901727"/>
              <a:gd name="connsiteY8-132" fmla="*/ 1121963 h 1985875"/>
              <a:gd name="connsiteX9-133" fmla="*/ 1088304 w 1901727"/>
              <a:gd name="connsiteY9-134" fmla="*/ 757325 h 1985875"/>
              <a:gd name="connsiteX10-135" fmla="*/ 920009 w 1901727"/>
              <a:gd name="connsiteY10-136" fmla="*/ 611470 h 1985875"/>
              <a:gd name="connsiteX11-137" fmla="*/ 729276 w 1901727"/>
              <a:gd name="connsiteY11-138" fmla="*/ 751715 h 1985875"/>
              <a:gd name="connsiteX12-139" fmla="*/ 740495 w 1901727"/>
              <a:gd name="connsiteY12-140" fmla="*/ 1161232 h 1985875"/>
              <a:gd name="connsiteX13-141" fmla="*/ 785374 w 1901727"/>
              <a:gd name="connsiteY13-142" fmla="*/ 1509040 h 1985875"/>
              <a:gd name="connsiteX14-143" fmla="*/ 0 w 1901727"/>
              <a:gd name="connsiteY14-144" fmla="*/ 1985875 h 1985875"/>
              <a:gd name="connsiteX15-145" fmla="*/ 437565 w 1901727"/>
              <a:gd name="connsiteY15-146" fmla="*/ 387077 h 1985875"/>
              <a:gd name="connsiteX16-147" fmla="*/ 650738 w 1901727"/>
              <a:gd name="connsiteY16-148" fmla="*/ 611470 h 1985875"/>
              <a:gd name="connsiteX17-149" fmla="*/ 813423 w 1901727"/>
              <a:gd name="connsiteY17-150" fmla="*/ 499274 h 1985875"/>
              <a:gd name="connsiteX18-151" fmla="*/ 790984 w 1901727"/>
              <a:gd name="connsiteY18-152" fmla="*/ 0 h 1985875"/>
              <a:gd name="connsiteX0-153" fmla="*/ 790984 w 1901727"/>
              <a:gd name="connsiteY0-154" fmla="*/ 0 h 1985875"/>
              <a:gd name="connsiteX1-155" fmla="*/ 790984 w 1901727"/>
              <a:gd name="connsiteY1-156" fmla="*/ 0 h 1985875"/>
              <a:gd name="connsiteX2-157" fmla="*/ 1026596 w 1901727"/>
              <a:gd name="connsiteY2-158" fmla="*/ 5610 h 1985875"/>
              <a:gd name="connsiteX3-159" fmla="*/ 1020986 w 1901727"/>
              <a:gd name="connsiteY3-160" fmla="*/ 493664 h 1985875"/>
              <a:gd name="connsiteX4-161" fmla="*/ 1172451 w 1901727"/>
              <a:gd name="connsiteY4-162" fmla="*/ 605860 h 1985875"/>
              <a:gd name="connsiteX5-163" fmla="*/ 1351965 w 1901727"/>
              <a:gd name="connsiteY5-164" fmla="*/ 375858 h 1985875"/>
              <a:gd name="connsiteX6-165" fmla="*/ 1901727 w 1901727"/>
              <a:gd name="connsiteY6-166" fmla="*/ 1924167 h 1985875"/>
              <a:gd name="connsiteX7-167" fmla="*/ 992937 w 1901727"/>
              <a:gd name="connsiteY7-168" fmla="*/ 1480991 h 1985875"/>
              <a:gd name="connsiteX8-169" fmla="*/ 1054645 w 1901727"/>
              <a:gd name="connsiteY8-170" fmla="*/ 1121963 h 1985875"/>
              <a:gd name="connsiteX9-171" fmla="*/ 1088304 w 1901727"/>
              <a:gd name="connsiteY9-172" fmla="*/ 757325 h 1985875"/>
              <a:gd name="connsiteX10-173" fmla="*/ 920009 w 1901727"/>
              <a:gd name="connsiteY10-174" fmla="*/ 611470 h 1985875"/>
              <a:gd name="connsiteX11-175" fmla="*/ 729276 w 1901727"/>
              <a:gd name="connsiteY11-176" fmla="*/ 751715 h 1985875"/>
              <a:gd name="connsiteX12-177" fmla="*/ 740495 w 1901727"/>
              <a:gd name="connsiteY12-178" fmla="*/ 1161232 h 1985875"/>
              <a:gd name="connsiteX13-179" fmla="*/ 785374 w 1901727"/>
              <a:gd name="connsiteY13-180" fmla="*/ 1509040 h 1985875"/>
              <a:gd name="connsiteX14-181" fmla="*/ 0 w 1901727"/>
              <a:gd name="connsiteY14-182" fmla="*/ 1985875 h 1985875"/>
              <a:gd name="connsiteX15-183" fmla="*/ 437565 w 1901727"/>
              <a:gd name="connsiteY15-184" fmla="*/ 387077 h 1985875"/>
              <a:gd name="connsiteX16-185" fmla="*/ 650738 w 1901727"/>
              <a:gd name="connsiteY16-186" fmla="*/ 611470 h 1985875"/>
              <a:gd name="connsiteX17-187" fmla="*/ 813423 w 1901727"/>
              <a:gd name="connsiteY17-188" fmla="*/ 499274 h 1985875"/>
              <a:gd name="connsiteX18-189" fmla="*/ 790984 w 1901727"/>
              <a:gd name="connsiteY18-190" fmla="*/ 0 h 1985875"/>
              <a:gd name="connsiteX0-191" fmla="*/ 790984 w 1901727"/>
              <a:gd name="connsiteY0-192" fmla="*/ 0 h 1985875"/>
              <a:gd name="connsiteX1-193" fmla="*/ 790984 w 1901727"/>
              <a:gd name="connsiteY1-194" fmla="*/ 0 h 1985875"/>
              <a:gd name="connsiteX2-195" fmla="*/ 1026596 w 1901727"/>
              <a:gd name="connsiteY2-196" fmla="*/ 5610 h 1985875"/>
              <a:gd name="connsiteX3-197" fmla="*/ 1020986 w 1901727"/>
              <a:gd name="connsiteY3-198" fmla="*/ 493664 h 1985875"/>
              <a:gd name="connsiteX4-199" fmla="*/ 1155622 w 1901727"/>
              <a:gd name="connsiteY4-200" fmla="*/ 572201 h 1985875"/>
              <a:gd name="connsiteX5-201" fmla="*/ 1351965 w 1901727"/>
              <a:gd name="connsiteY5-202" fmla="*/ 375858 h 1985875"/>
              <a:gd name="connsiteX6-203" fmla="*/ 1901727 w 1901727"/>
              <a:gd name="connsiteY6-204" fmla="*/ 1924167 h 1985875"/>
              <a:gd name="connsiteX7-205" fmla="*/ 992937 w 1901727"/>
              <a:gd name="connsiteY7-206" fmla="*/ 1480991 h 1985875"/>
              <a:gd name="connsiteX8-207" fmla="*/ 1054645 w 1901727"/>
              <a:gd name="connsiteY8-208" fmla="*/ 1121963 h 1985875"/>
              <a:gd name="connsiteX9-209" fmla="*/ 1088304 w 1901727"/>
              <a:gd name="connsiteY9-210" fmla="*/ 757325 h 1985875"/>
              <a:gd name="connsiteX10-211" fmla="*/ 920009 w 1901727"/>
              <a:gd name="connsiteY10-212" fmla="*/ 611470 h 1985875"/>
              <a:gd name="connsiteX11-213" fmla="*/ 729276 w 1901727"/>
              <a:gd name="connsiteY11-214" fmla="*/ 751715 h 1985875"/>
              <a:gd name="connsiteX12-215" fmla="*/ 740495 w 1901727"/>
              <a:gd name="connsiteY12-216" fmla="*/ 1161232 h 1985875"/>
              <a:gd name="connsiteX13-217" fmla="*/ 785374 w 1901727"/>
              <a:gd name="connsiteY13-218" fmla="*/ 1509040 h 1985875"/>
              <a:gd name="connsiteX14-219" fmla="*/ 0 w 1901727"/>
              <a:gd name="connsiteY14-220" fmla="*/ 1985875 h 1985875"/>
              <a:gd name="connsiteX15-221" fmla="*/ 437565 w 1901727"/>
              <a:gd name="connsiteY15-222" fmla="*/ 387077 h 1985875"/>
              <a:gd name="connsiteX16-223" fmla="*/ 650738 w 1901727"/>
              <a:gd name="connsiteY16-224" fmla="*/ 611470 h 1985875"/>
              <a:gd name="connsiteX17-225" fmla="*/ 813423 w 1901727"/>
              <a:gd name="connsiteY17-226" fmla="*/ 499274 h 1985875"/>
              <a:gd name="connsiteX18-227" fmla="*/ 790984 w 1901727"/>
              <a:gd name="connsiteY18-228" fmla="*/ 0 h 1985875"/>
              <a:gd name="connsiteX0-229" fmla="*/ 790984 w 1901727"/>
              <a:gd name="connsiteY0-230" fmla="*/ 0 h 1985875"/>
              <a:gd name="connsiteX1-231" fmla="*/ 790984 w 1901727"/>
              <a:gd name="connsiteY1-232" fmla="*/ 0 h 1985875"/>
              <a:gd name="connsiteX2-233" fmla="*/ 1026596 w 1901727"/>
              <a:gd name="connsiteY2-234" fmla="*/ 5610 h 1985875"/>
              <a:gd name="connsiteX3-235" fmla="*/ 1020986 w 1901727"/>
              <a:gd name="connsiteY3-236" fmla="*/ 493664 h 1985875"/>
              <a:gd name="connsiteX4-237" fmla="*/ 1155622 w 1901727"/>
              <a:gd name="connsiteY4-238" fmla="*/ 572201 h 1985875"/>
              <a:gd name="connsiteX5-239" fmla="*/ 1351965 w 1901727"/>
              <a:gd name="connsiteY5-240" fmla="*/ 375858 h 1985875"/>
              <a:gd name="connsiteX6-241" fmla="*/ 1901727 w 1901727"/>
              <a:gd name="connsiteY6-242" fmla="*/ 1924167 h 1985875"/>
              <a:gd name="connsiteX7-243" fmla="*/ 992937 w 1901727"/>
              <a:gd name="connsiteY7-244" fmla="*/ 1480991 h 1985875"/>
              <a:gd name="connsiteX8-245" fmla="*/ 1054645 w 1901727"/>
              <a:gd name="connsiteY8-246" fmla="*/ 1121963 h 1985875"/>
              <a:gd name="connsiteX9-247" fmla="*/ 1088304 w 1901727"/>
              <a:gd name="connsiteY9-248" fmla="*/ 757325 h 1985875"/>
              <a:gd name="connsiteX10-249" fmla="*/ 920009 w 1901727"/>
              <a:gd name="connsiteY10-250" fmla="*/ 611470 h 1985875"/>
              <a:gd name="connsiteX11-251" fmla="*/ 729276 w 1901727"/>
              <a:gd name="connsiteY11-252" fmla="*/ 751715 h 1985875"/>
              <a:gd name="connsiteX12-253" fmla="*/ 740495 w 1901727"/>
              <a:gd name="connsiteY12-254" fmla="*/ 1161232 h 1985875"/>
              <a:gd name="connsiteX13-255" fmla="*/ 785374 w 1901727"/>
              <a:gd name="connsiteY13-256" fmla="*/ 1509040 h 1985875"/>
              <a:gd name="connsiteX14-257" fmla="*/ 0 w 1901727"/>
              <a:gd name="connsiteY14-258" fmla="*/ 1985875 h 1985875"/>
              <a:gd name="connsiteX15-259" fmla="*/ 437565 w 1901727"/>
              <a:gd name="connsiteY15-260" fmla="*/ 387077 h 1985875"/>
              <a:gd name="connsiteX16-261" fmla="*/ 650738 w 1901727"/>
              <a:gd name="connsiteY16-262" fmla="*/ 611470 h 1985875"/>
              <a:gd name="connsiteX17-263" fmla="*/ 813423 w 1901727"/>
              <a:gd name="connsiteY17-264" fmla="*/ 499274 h 1985875"/>
              <a:gd name="connsiteX18-265" fmla="*/ 790984 w 1901727"/>
              <a:gd name="connsiteY18-266" fmla="*/ 0 h 1985875"/>
              <a:gd name="connsiteX0-267" fmla="*/ 790984 w 1901727"/>
              <a:gd name="connsiteY0-268" fmla="*/ 0 h 1985875"/>
              <a:gd name="connsiteX1-269" fmla="*/ 790984 w 1901727"/>
              <a:gd name="connsiteY1-270" fmla="*/ 0 h 1985875"/>
              <a:gd name="connsiteX2-271" fmla="*/ 1026596 w 1901727"/>
              <a:gd name="connsiteY2-272" fmla="*/ 5610 h 1985875"/>
              <a:gd name="connsiteX3-273" fmla="*/ 1020986 w 1901727"/>
              <a:gd name="connsiteY3-274" fmla="*/ 493664 h 1985875"/>
              <a:gd name="connsiteX4-275" fmla="*/ 1155622 w 1901727"/>
              <a:gd name="connsiteY4-276" fmla="*/ 572201 h 1985875"/>
              <a:gd name="connsiteX5-277" fmla="*/ 1351965 w 1901727"/>
              <a:gd name="connsiteY5-278" fmla="*/ 375858 h 1985875"/>
              <a:gd name="connsiteX6-279" fmla="*/ 1901727 w 1901727"/>
              <a:gd name="connsiteY6-280" fmla="*/ 1924167 h 1985875"/>
              <a:gd name="connsiteX7-281" fmla="*/ 992937 w 1901727"/>
              <a:gd name="connsiteY7-282" fmla="*/ 1480991 h 1985875"/>
              <a:gd name="connsiteX8-283" fmla="*/ 1054645 w 1901727"/>
              <a:gd name="connsiteY8-284" fmla="*/ 1121963 h 1985875"/>
              <a:gd name="connsiteX9-285" fmla="*/ 1088304 w 1901727"/>
              <a:gd name="connsiteY9-286" fmla="*/ 757325 h 1985875"/>
              <a:gd name="connsiteX10-287" fmla="*/ 920009 w 1901727"/>
              <a:gd name="connsiteY10-288" fmla="*/ 611470 h 1985875"/>
              <a:gd name="connsiteX11-289" fmla="*/ 729276 w 1901727"/>
              <a:gd name="connsiteY11-290" fmla="*/ 751715 h 1985875"/>
              <a:gd name="connsiteX12-291" fmla="*/ 740495 w 1901727"/>
              <a:gd name="connsiteY12-292" fmla="*/ 1161232 h 1985875"/>
              <a:gd name="connsiteX13-293" fmla="*/ 785374 w 1901727"/>
              <a:gd name="connsiteY13-294" fmla="*/ 1509040 h 1985875"/>
              <a:gd name="connsiteX14-295" fmla="*/ 0 w 1901727"/>
              <a:gd name="connsiteY14-296" fmla="*/ 1985875 h 1985875"/>
              <a:gd name="connsiteX15-297" fmla="*/ 437565 w 1901727"/>
              <a:gd name="connsiteY15-298" fmla="*/ 387077 h 1985875"/>
              <a:gd name="connsiteX16-299" fmla="*/ 650738 w 1901727"/>
              <a:gd name="connsiteY16-300" fmla="*/ 611470 h 1985875"/>
              <a:gd name="connsiteX17-301" fmla="*/ 813423 w 1901727"/>
              <a:gd name="connsiteY17-302" fmla="*/ 499274 h 1985875"/>
              <a:gd name="connsiteX18-303" fmla="*/ 790984 w 1901727"/>
              <a:gd name="connsiteY18-304" fmla="*/ 0 h 1985875"/>
              <a:gd name="connsiteX0-305" fmla="*/ 790984 w 1942424"/>
              <a:gd name="connsiteY0-306" fmla="*/ 0 h 1985875"/>
              <a:gd name="connsiteX1-307" fmla="*/ 790984 w 1942424"/>
              <a:gd name="connsiteY1-308" fmla="*/ 0 h 1985875"/>
              <a:gd name="connsiteX2-309" fmla="*/ 1026596 w 1942424"/>
              <a:gd name="connsiteY2-310" fmla="*/ 5610 h 1985875"/>
              <a:gd name="connsiteX3-311" fmla="*/ 1020986 w 1942424"/>
              <a:gd name="connsiteY3-312" fmla="*/ 493664 h 1985875"/>
              <a:gd name="connsiteX4-313" fmla="*/ 1155622 w 1942424"/>
              <a:gd name="connsiteY4-314" fmla="*/ 572201 h 1985875"/>
              <a:gd name="connsiteX5-315" fmla="*/ 1351965 w 1942424"/>
              <a:gd name="connsiteY5-316" fmla="*/ 375858 h 1985875"/>
              <a:gd name="connsiteX6-317" fmla="*/ 1901727 w 1942424"/>
              <a:gd name="connsiteY6-318" fmla="*/ 1924167 h 1985875"/>
              <a:gd name="connsiteX7-319" fmla="*/ 992937 w 1942424"/>
              <a:gd name="connsiteY7-320" fmla="*/ 1480991 h 1985875"/>
              <a:gd name="connsiteX8-321" fmla="*/ 1054645 w 1942424"/>
              <a:gd name="connsiteY8-322" fmla="*/ 1121963 h 1985875"/>
              <a:gd name="connsiteX9-323" fmla="*/ 1088304 w 1942424"/>
              <a:gd name="connsiteY9-324" fmla="*/ 757325 h 1985875"/>
              <a:gd name="connsiteX10-325" fmla="*/ 920009 w 1942424"/>
              <a:gd name="connsiteY10-326" fmla="*/ 611470 h 1985875"/>
              <a:gd name="connsiteX11-327" fmla="*/ 729276 w 1942424"/>
              <a:gd name="connsiteY11-328" fmla="*/ 751715 h 1985875"/>
              <a:gd name="connsiteX12-329" fmla="*/ 740495 w 1942424"/>
              <a:gd name="connsiteY12-330" fmla="*/ 1161232 h 1985875"/>
              <a:gd name="connsiteX13-331" fmla="*/ 785374 w 1942424"/>
              <a:gd name="connsiteY13-332" fmla="*/ 1509040 h 1985875"/>
              <a:gd name="connsiteX14-333" fmla="*/ 0 w 1942424"/>
              <a:gd name="connsiteY14-334" fmla="*/ 1985875 h 1985875"/>
              <a:gd name="connsiteX15-335" fmla="*/ 437565 w 1942424"/>
              <a:gd name="connsiteY15-336" fmla="*/ 387077 h 1985875"/>
              <a:gd name="connsiteX16-337" fmla="*/ 650738 w 1942424"/>
              <a:gd name="connsiteY16-338" fmla="*/ 611470 h 1985875"/>
              <a:gd name="connsiteX17-339" fmla="*/ 813423 w 1942424"/>
              <a:gd name="connsiteY17-340" fmla="*/ 499274 h 1985875"/>
              <a:gd name="connsiteX18-341" fmla="*/ 790984 w 1942424"/>
              <a:gd name="connsiteY18-342" fmla="*/ 0 h 1985875"/>
              <a:gd name="connsiteX0-343" fmla="*/ 790984 w 1942424"/>
              <a:gd name="connsiteY0-344" fmla="*/ 0 h 1985875"/>
              <a:gd name="connsiteX1-345" fmla="*/ 790984 w 1942424"/>
              <a:gd name="connsiteY1-346" fmla="*/ 0 h 1985875"/>
              <a:gd name="connsiteX2-347" fmla="*/ 1026596 w 1942424"/>
              <a:gd name="connsiteY2-348" fmla="*/ 5610 h 1985875"/>
              <a:gd name="connsiteX3-349" fmla="*/ 1020986 w 1942424"/>
              <a:gd name="connsiteY3-350" fmla="*/ 493664 h 1985875"/>
              <a:gd name="connsiteX4-351" fmla="*/ 1155622 w 1942424"/>
              <a:gd name="connsiteY4-352" fmla="*/ 572201 h 1985875"/>
              <a:gd name="connsiteX5-353" fmla="*/ 1351965 w 1942424"/>
              <a:gd name="connsiteY5-354" fmla="*/ 375858 h 1985875"/>
              <a:gd name="connsiteX6-355" fmla="*/ 1901727 w 1942424"/>
              <a:gd name="connsiteY6-356" fmla="*/ 1924167 h 1985875"/>
              <a:gd name="connsiteX7-357" fmla="*/ 992937 w 1942424"/>
              <a:gd name="connsiteY7-358" fmla="*/ 1480991 h 1985875"/>
              <a:gd name="connsiteX8-359" fmla="*/ 1054645 w 1942424"/>
              <a:gd name="connsiteY8-360" fmla="*/ 1121963 h 1985875"/>
              <a:gd name="connsiteX9-361" fmla="*/ 1088304 w 1942424"/>
              <a:gd name="connsiteY9-362" fmla="*/ 757325 h 1985875"/>
              <a:gd name="connsiteX10-363" fmla="*/ 920009 w 1942424"/>
              <a:gd name="connsiteY10-364" fmla="*/ 611470 h 1985875"/>
              <a:gd name="connsiteX11-365" fmla="*/ 729276 w 1942424"/>
              <a:gd name="connsiteY11-366" fmla="*/ 751715 h 1985875"/>
              <a:gd name="connsiteX12-367" fmla="*/ 740495 w 1942424"/>
              <a:gd name="connsiteY12-368" fmla="*/ 1161232 h 1985875"/>
              <a:gd name="connsiteX13-369" fmla="*/ 785374 w 1942424"/>
              <a:gd name="connsiteY13-370" fmla="*/ 1509040 h 1985875"/>
              <a:gd name="connsiteX14-371" fmla="*/ 0 w 1942424"/>
              <a:gd name="connsiteY14-372" fmla="*/ 1985875 h 1985875"/>
              <a:gd name="connsiteX15-373" fmla="*/ 437565 w 1942424"/>
              <a:gd name="connsiteY15-374" fmla="*/ 387077 h 1985875"/>
              <a:gd name="connsiteX16-375" fmla="*/ 650738 w 1942424"/>
              <a:gd name="connsiteY16-376" fmla="*/ 611470 h 1985875"/>
              <a:gd name="connsiteX17-377" fmla="*/ 813423 w 1942424"/>
              <a:gd name="connsiteY17-378" fmla="*/ 499274 h 1985875"/>
              <a:gd name="connsiteX18-379" fmla="*/ 790984 w 1942424"/>
              <a:gd name="connsiteY18-380" fmla="*/ 0 h 1985875"/>
              <a:gd name="connsiteX0-381" fmla="*/ 790984 w 1946874"/>
              <a:gd name="connsiteY0-382" fmla="*/ 0 h 1985875"/>
              <a:gd name="connsiteX1-383" fmla="*/ 790984 w 1946874"/>
              <a:gd name="connsiteY1-384" fmla="*/ 0 h 1985875"/>
              <a:gd name="connsiteX2-385" fmla="*/ 1026596 w 1946874"/>
              <a:gd name="connsiteY2-386" fmla="*/ 5610 h 1985875"/>
              <a:gd name="connsiteX3-387" fmla="*/ 1020986 w 1946874"/>
              <a:gd name="connsiteY3-388" fmla="*/ 493664 h 1985875"/>
              <a:gd name="connsiteX4-389" fmla="*/ 1155622 w 1946874"/>
              <a:gd name="connsiteY4-390" fmla="*/ 572201 h 1985875"/>
              <a:gd name="connsiteX5-391" fmla="*/ 1351965 w 1946874"/>
              <a:gd name="connsiteY5-392" fmla="*/ 375858 h 1985875"/>
              <a:gd name="connsiteX6-393" fmla="*/ 1901727 w 1946874"/>
              <a:gd name="connsiteY6-394" fmla="*/ 1924167 h 1985875"/>
              <a:gd name="connsiteX7-395" fmla="*/ 992937 w 1946874"/>
              <a:gd name="connsiteY7-396" fmla="*/ 1480991 h 1985875"/>
              <a:gd name="connsiteX8-397" fmla="*/ 1054645 w 1946874"/>
              <a:gd name="connsiteY8-398" fmla="*/ 1121963 h 1985875"/>
              <a:gd name="connsiteX9-399" fmla="*/ 1088304 w 1946874"/>
              <a:gd name="connsiteY9-400" fmla="*/ 757325 h 1985875"/>
              <a:gd name="connsiteX10-401" fmla="*/ 920009 w 1946874"/>
              <a:gd name="connsiteY10-402" fmla="*/ 611470 h 1985875"/>
              <a:gd name="connsiteX11-403" fmla="*/ 729276 w 1946874"/>
              <a:gd name="connsiteY11-404" fmla="*/ 751715 h 1985875"/>
              <a:gd name="connsiteX12-405" fmla="*/ 740495 w 1946874"/>
              <a:gd name="connsiteY12-406" fmla="*/ 1161232 h 1985875"/>
              <a:gd name="connsiteX13-407" fmla="*/ 785374 w 1946874"/>
              <a:gd name="connsiteY13-408" fmla="*/ 1509040 h 1985875"/>
              <a:gd name="connsiteX14-409" fmla="*/ 0 w 1946874"/>
              <a:gd name="connsiteY14-410" fmla="*/ 1985875 h 1985875"/>
              <a:gd name="connsiteX15-411" fmla="*/ 437565 w 1946874"/>
              <a:gd name="connsiteY15-412" fmla="*/ 387077 h 1985875"/>
              <a:gd name="connsiteX16-413" fmla="*/ 650738 w 1946874"/>
              <a:gd name="connsiteY16-414" fmla="*/ 611470 h 1985875"/>
              <a:gd name="connsiteX17-415" fmla="*/ 813423 w 1946874"/>
              <a:gd name="connsiteY17-416" fmla="*/ 499274 h 1985875"/>
              <a:gd name="connsiteX18-417" fmla="*/ 790984 w 1946874"/>
              <a:gd name="connsiteY18-418" fmla="*/ 0 h 1985875"/>
              <a:gd name="connsiteX0-419" fmla="*/ 790984 w 1946874"/>
              <a:gd name="connsiteY0-420" fmla="*/ 0 h 1985875"/>
              <a:gd name="connsiteX1-421" fmla="*/ 790984 w 1946874"/>
              <a:gd name="connsiteY1-422" fmla="*/ 0 h 1985875"/>
              <a:gd name="connsiteX2-423" fmla="*/ 1026596 w 1946874"/>
              <a:gd name="connsiteY2-424" fmla="*/ 5610 h 1985875"/>
              <a:gd name="connsiteX3-425" fmla="*/ 1020986 w 1946874"/>
              <a:gd name="connsiteY3-426" fmla="*/ 493664 h 1985875"/>
              <a:gd name="connsiteX4-427" fmla="*/ 1155622 w 1946874"/>
              <a:gd name="connsiteY4-428" fmla="*/ 572201 h 1985875"/>
              <a:gd name="connsiteX5-429" fmla="*/ 1351965 w 1946874"/>
              <a:gd name="connsiteY5-430" fmla="*/ 375858 h 1985875"/>
              <a:gd name="connsiteX6-431" fmla="*/ 1901727 w 1946874"/>
              <a:gd name="connsiteY6-432" fmla="*/ 1924167 h 1985875"/>
              <a:gd name="connsiteX7-433" fmla="*/ 992937 w 1946874"/>
              <a:gd name="connsiteY7-434" fmla="*/ 1480991 h 1985875"/>
              <a:gd name="connsiteX8-435" fmla="*/ 1054645 w 1946874"/>
              <a:gd name="connsiteY8-436" fmla="*/ 1121963 h 1985875"/>
              <a:gd name="connsiteX9-437" fmla="*/ 1088304 w 1946874"/>
              <a:gd name="connsiteY9-438" fmla="*/ 757325 h 1985875"/>
              <a:gd name="connsiteX10-439" fmla="*/ 920009 w 1946874"/>
              <a:gd name="connsiteY10-440" fmla="*/ 611470 h 1985875"/>
              <a:gd name="connsiteX11-441" fmla="*/ 729276 w 1946874"/>
              <a:gd name="connsiteY11-442" fmla="*/ 751715 h 1985875"/>
              <a:gd name="connsiteX12-443" fmla="*/ 740495 w 1946874"/>
              <a:gd name="connsiteY12-444" fmla="*/ 1161232 h 1985875"/>
              <a:gd name="connsiteX13-445" fmla="*/ 785374 w 1946874"/>
              <a:gd name="connsiteY13-446" fmla="*/ 1509040 h 1985875"/>
              <a:gd name="connsiteX14-447" fmla="*/ 0 w 1946874"/>
              <a:gd name="connsiteY14-448" fmla="*/ 1985875 h 1985875"/>
              <a:gd name="connsiteX15-449" fmla="*/ 437565 w 1946874"/>
              <a:gd name="connsiteY15-450" fmla="*/ 387077 h 1985875"/>
              <a:gd name="connsiteX16-451" fmla="*/ 650738 w 1946874"/>
              <a:gd name="connsiteY16-452" fmla="*/ 611470 h 1985875"/>
              <a:gd name="connsiteX17-453" fmla="*/ 813423 w 1946874"/>
              <a:gd name="connsiteY17-454" fmla="*/ 499274 h 1985875"/>
              <a:gd name="connsiteX18-455" fmla="*/ 790984 w 1946874"/>
              <a:gd name="connsiteY18-456" fmla="*/ 0 h 1985875"/>
              <a:gd name="connsiteX0-457" fmla="*/ 790984 w 1946874"/>
              <a:gd name="connsiteY0-458" fmla="*/ 0 h 1985875"/>
              <a:gd name="connsiteX1-459" fmla="*/ 790984 w 1946874"/>
              <a:gd name="connsiteY1-460" fmla="*/ 0 h 1985875"/>
              <a:gd name="connsiteX2-461" fmla="*/ 1026596 w 1946874"/>
              <a:gd name="connsiteY2-462" fmla="*/ 5610 h 1985875"/>
              <a:gd name="connsiteX3-463" fmla="*/ 1020986 w 1946874"/>
              <a:gd name="connsiteY3-464" fmla="*/ 493664 h 1985875"/>
              <a:gd name="connsiteX4-465" fmla="*/ 1155622 w 1946874"/>
              <a:gd name="connsiteY4-466" fmla="*/ 572201 h 1985875"/>
              <a:gd name="connsiteX5-467" fmla="*/ 1351965 w 1946874"/>
              <a:gd name="connsiteY5-468" fmla="*/ 375858 h 1985875"/>
              <a:gd name="connsiteX6-469" fmla="*/ 1901727 w 1946874"/>
              <a:gd name="connsiteY6-470" fmla="*/ 1924167 h 1985875"/>
              <a:gd name="connsiteX7-471" fmla="*/ 992937 w 1946874"/>
              <a:gd name="connsiteY7-472" fmla="*/ 1480991 h 1985875"/>
              <a:gd name="connsiteX8-473" fmla="*/ 1037816 w 1946874"/>
              <a:gd name="connsiteY8-474" fmla="*/ 1161232 h 1985875"/>
              <a:gd name="connsiteX9-475" fmla="*/ 1088304 w 1946874"/>
              <a:gd name="connsiteY9-476" fmla="*/ 757325 h 1985875"/>
              <a:gd name="connsiteX10-477" fmla="*/ 920009 w 1946874"/>
              <a:gd name="connsiteY10-478" fmla="*/ 611470 h 1985875"/>
              <a:gd name="connsiteX11-479" fmla="*/ 729276 w 1946874"/>
              <a:gd name="connsiteY11-480" fmla="*/ 751715 h 1985875"/>
              <a:gd name="connsiteX12-481" fmla="*/ 740495 w 1946874"/>
              <a:gd name="connsiteY12-482" fmla="*/ 1161232 h 1985875"/>
              <a:gd name="connsiteX13-483" fmla="*/ 785374 w 1946874"/>
              <a:gd name="connsiteY13-484" fmla="*/ 1509040 h 1985875"/>
              <a:gd name="connsiteX14-485" fmla="*/ 0 w 1946874"/>
              <a:gd name="connsiteY14-486" fmla="*/ 1985875 h 1985875"/>
              <a:gd name="connsiteX15-487" fmla="*/ 437565 w 1946874"/>
              <a:gd name="connsiteY15-488" fmla="*/ 387077 h 1985875"/>
              <a:gd name="connsiteX16-489" fmla="*/ 650738 w 1946874"/>
              <a:gd name="connsiteY16-490" fmla="*/ 611470 h 1985875"/>
              <a:gd name="connsiteX17-491" fmla="*/ 813423 w 1946874"/>
              <a:gd name="connsiteY17-492" fmla="*/ 499274 h 1985875"/>
              <a:gd name="connsiteX18-493" fmla="*/ 790984 w 1946874"/>
              <a:gd name="connsiteY18-494" fmla="*/ 0 h 1985875"/>
              <a:gd name="connsiteX0-495" fmla="*/ 790984 w 1946874"/>
              <a:gd name="connsiteY0-496" fmla="*/ 0 h 1985875"/>
              <a:gd name="connsiteX1-497" fmla="*/ 790984 w 1946874"/>
              <a:gd name="connsiteY1-498" fmla="*/ 0 h 1985875"/>
              <a:gd name="connsiteX2-499" fmla="*/ 1026596 w 1946874"/>
              <a:gd name="connsiteY2-500" fmla="*/ 5610 h 1985875"/>
              <a:gd name="connsiteX3-501" fmla="*/ 1020986 w 1946874"/>
              <a:gd name="connsiteY3-502" fmla="*/ 493664 h 1985875"/>
              <a:gd name="connsiteX4-503" fmla="*/ 1155622 w 1946874"/>
              <a:gd name="connsiteY4-504" fmla="*/ 572201 h 1985875"/>
              <a:gd name="connsiteX5-505" fmla="*/ 1351965 w 1946874"/>
              <a:gd name="connsiteY5-506" fmla="*/ 375858 h 1985875"/>
              <a:gd name="connsiteX6-507" fmla="*/ 1901727 w 1946874"/>
              <a:gd name="connsiteY6-508" fmla="*/ 1924167 h 1985875"/>
              <a:gd name="connsiteX7-509" fmla="*/ 992937 w 1946874"/>
              <a:gd name="connsiteY7-510" fmla="*/ 1480991 h 1985875"/>
              <a:gd name="connsiteX8-511" fmla="*/ 1037816 w 1946874"/>
              <a:gd name="connsiteY8-512" fmla="*/ 1161232 h 1985875"/>
              <a:gd name="connsiteX9-513" fmla="*/ 1088304 w 1946874"/>
              <a:gd name="connsiteY9-514" fmla="*/ 757325 h 1985875"/>
              <a:gd name="connsiteX10-515" fmla="*/ 920009 w 1946874"/>
              <a:gd name="connsiteY10-516" fmla="*/ 611470 h 1985875"/>
              <a:gd name="connsiteX11-517" fmla="*/ 729276 w 1946874"/>
              <a:gd name="connsiteY11-518" fmla="*/ 751715 h 1985875"/>
              <a:gd name="connsiteX12-519" fmla="*/ 740495 w 1946874"/>
              <a:gd name="connsiteY12-520" fmla="*/ 1161232 h 1985875"/>
              <a:gd name="connsiteX13-521" fmla="*/ 785374 w 1946874"/>
              <a:gd name="connsiteY13-522" fmla="*/ 1509040 h 1985875"/>
              <a:gd name="connsiteX14-523" fmla="*/ 0 w 1946874"/>
              <a:gd name="connsiteY14-524" fmla="*/ 1985875 h 1985875"/>
              <a:gd name="connsiteX15-525" fmla="*/ 437565 w 1946874"/>
              <a:gd name="connsiteY15-526" fmla="*/ 387077 h 1985875"/>
              <a:gd name="connsiteX16-527" fmla="*/ 650738 w 1946874"/>
              <a:gd name="connsiteY16-528" fmla="*/ 611470 h 1985875"/>
              <a:gd name="connsiteX17-529" fmla="*/ 813423 w 1946874"/>
              <a:gd name="connsiteY17-530" fmla="*/ 499274 h 1985875"/>
              <a:gd name="connsiteX18-531" fmla="*/ 790984 w 1946874"/>
              <a:gd name="connsiteY18-532" fmla="*/ 0 h 1985875"/>
              <a:gd name="connsiteX0-533" fmla="*/ 790984 w 1946874"/>
              <a:gd name="connsiteY0-534" fmla="*/ 0 h 1985875"/>
              <a:gd name="connsiteX1-535" fmla="*/ 790984 w 1946874"/>
              <a:gd name="connsiteY1-536" fmla="*/ 0 h 1985875"/>
              <a:gd name="connsiteX2-537" fmla="*/ 1026596 w 1946874"/>
              <a:gd name="connsiteY2-538" fmla="*/ 5610 h 1985875"/>
              <a:gd name="connsiteX3-539" fmla="*/ 1020986 w 1946874"/>
              <a:gd name="connsiteY3-540" fmla="*/ 493664 h 1985875"/>
              <a:gd name="connsiteX4-541" fmla="*/ 1155622 w 1946874"/>
              <a:gd name="connsiteY4-542" fmla="*/ 572201 h 1985875"/>
              <a:gd name="connsiteX5-543" fmla="*/ 1351965 w 1946874"/>
              <a:gd name="connsiteY5-544" fmla="*/ 375858 h 1985875"/>
              <a:gd name="connsiteX6-545" fmla="*/ 1901727 w 1946874"/>
              <a:gd name="connsiteY6-546" fmla="*/ 1924167 h 1985875"/>
              <a:gd name="connsiteX7-547" fmla="*/ 992937 w 1946874"/>
              <a:gd name="connsiteY7-548" fmla="*/ 1480991 h 1985875"/>
              <a:gd name="connsiteX8-549" fmla="*/ 1037816 w 1946874"/>
              <a:gd name="connsiteY8-550" fmla="*/ 1161232 h 1985875"/>
              <a:gd name="connsiteX9-551" fmla="*/ 1088304 w 1946874"/>
              <a:gd name="connsiteY9-552" fmla="*/ 757325 h 1985875"/>
              <a:gd name="connsiteX10-553" fmla="*/ 920009 w 1946874"/>
              <a:gd name="connsiteY10-554" fmla="*/ 611470 h 1985875"/>
              <a:gd name="connsiteX11-555" fmla="*/ 729276 w 1946874"/>
              <a:gd name="connsiteY11-556" fmla="*/ 751715 h 1985875"/>
              <a:gd name="connsiteX12-557" fmla="*/ 740495 w 1946874"/>
              <a:gd name="connsiteY12-558" fmla="*/ 1161232 h 1985875"/>
              <a:gd name="connsiteX13-559" fmla="*/ 785374 w 1946874"/>
              <a:gd name="connsiteY13-560" fmla="*/ 1509040 h 1985875"/>
              <a:gd name="connsiteX14-561" fmla="*/ 0 w 1946874"/>
              <a:gd name="connsiteY14-562" fmla="*/ 1985875 h 1985875"/>
              <a:gd name="connsiteX15-563" fmla="*/ 437565 w 1946874"/>
              <a:gd name="connsiteY15-564" fmla="*/ 387077 h 1985875"/>
              <a:gd name="connsiteX16-565" fmla="*/ 650738 w 1946874"/>
              <a:gd name="connsiteY16-566" fmla="*/ 611470 h 1985875"/>
              <a:gd name="connsiteX17-567" fmla="*/ 813423 w 1946874"/>
              <a:gd name="connsiteY17-568" fmla="*/ 499274 h 1985875"/>
              <a:gd name="connsiteX18-569" fmla="*/ 790984 w 1946874"/>
              <a:gd name="connsiteY18-570" fmla="*/ 0 h 1985875"/>
              <a:gd name="connsiteX0-571" fmla="*/ 790984 w 1946874"/>
              <a:gd name="connsiteY0-572" fmla="*/ 0 h 1985875"/>
              <a:gd name="connsiteX1-573" fmla="*/ 790984 w 1946874"/>
              <a:gd name="connsiteY1-574" fmla="*/ 0 h 1985875"/>
              <a:gd name="connsiteX2-575" fmla="*/ 1026596 w 1946874"/>
              <a:gd name="connsiteY2-576" fmla="*/ 5610 h 1985875"/>
              <a:gd name="connsiteX3-577" fmla="*/ 1020986 w 1946874"/>
              <a:gd name="connsiteY3-578" fmla="*/ 493664 h 1985875"/>
              <a:gd name="connsiteX4-579" fmla="*/ 1155622 w 1946874"/>
              <a:gd name="connsiteY4-580" fmla="*/ 572201 h 1985875"/>
              <a:gd name="connsiteX5-581" fmla="*/ 1351965 w 1946874"/>
              <a:gd name="connsiteY5-582" fmla="*/ 375858 h 1985875"/>
              <a:gd name="connsiteX6-583" fmla="*/ 1901727 w 1946874"/>
              <a:gd name="connsiteY6-584" fmla="*/ 1924167 h 1985875"/>
              <a:gd name="connsiteX7-585" fmla="*/ 992937 w 1946874"/>
              <a:gd name="connsiteY7-586" fmla="*/ 1480991 h 1985875"/>
              <a:gd name="connsiteX8-587" fmla="*/ 1037816 w 1946874"/>
              <a:gd name="connsiteY8-588" fmla="*/ 1161232 h 1985875"/>
              <a:gd name="connsiteX9-589" fmla="*/ 1088304 w 1946874"/>
              <a:gd name="connsiteY9-590" fmla="*/ 757325 h 1985875"/>
              <a:gd name="connsiteX10-591" fmla="*/ 920009 w 1946874"/>
              <a:gd name="connsiteY10-592" fmla="*/ 611470 h 1985875"/>
              <a:gd name="connsiteX11-593" fmla="*/ 729276 w 1946874"/>
              <a:gd name="connsiteY11-594" fmla="*/ 751715 h 1985875"/>
              <a:gd name="connsiteX12-595" fmla="*/ 740495 w 1946874"/>
              <a:gd name="connsiteY12-596" fmla="*/ 1161232 h 1985875"/>
              <a:gd name="connsiteX13-597" fmla="*/ 785374 w 1946874"/>
              <a:gd name="connsiteY13-598" fmla="*/ 1509040 h 1985875"/>
              <a:gd name="connsiteX14-599" fmla="*/ 0 w 1946874"/>
              <a:gd name="connsiteY14-600" fmla="*/ 1985875 h 1985875"/>
              <a:gd name="connsiteX15-601" fmla="*/ 437565 w 1946874"/>
              <a:gd name="connsiteY15-602" fmla="*/ 387077 h 1985875"/>
              <a:gd name="connsiteX16-603" fmla="*/ 650738 w 1946874"/>
              <a:gd name="connsiteY16-604" fmla="*/ 611470 h 1985875"/>
              <a:gd name="connsiteX17-605" fmla="*/ 813423 w 1946874"/>
              <a:gd name="connsiteY17-606" fmla="*/ 499274 h 1985875"/>
              <a:gd name="connsiteX18-607" fmla="*/ 790984 w 1946874"/>
              <a:gd name="connsiteY18-608" fmla="*/ 0 h 1985875"/>
              <a:gd name="connsiteX0-609" fmla="*/ 790984 w 1946874"/>
              <a:gd name="connsiteY0-610" fmla="*/ 0 h 1985875"/>
              <a:gd name="connsiteX1-611" fmla="*/ 790984 w 1946874"/>
              <a:gd name="connsiteY1-612" fmla="*/ 0 h 1985875"/>
              <a:gd name="connsiteX2-613" fmla="*/ 1026596 w 1946874"/>
              <a:gd name="connsiteY2-614" fmla="*/ 5610 h 1985875"/>
              <a:gd name="connsiteX3-615" fmla="*/ 1020986 w 1946874"/>
              <a:gd name="connsiteY3-616" fmla="*/ 493664 h 1985875"/>
              <a:gd name="connsiteX4-617" fmla="*/ 1155622 w 1946874"/>
              <a:gd name="connsiteY4-618" fmla="*/ 572201 h 1985875"/>
              <a:gd name="connsiteX5-619" fmla="*/ 1351965 w 1946874"/>
              <a:gd name="connsiteY5-620" fmla="*/ 375858 h 1985875"/>
              <a:gd name="connsiteX6-621" fmla="*/ 1901727 w 1946874"/>
              <a:gd name="connsiteY6-622" fmla="*/ 1924167 h 1985875"/>
              <a:gd name="connsiteX7-623" fmla="*/ 992937 w 1946874"/>
              <a:gd name="connsiteY7-624" fmla="*/ 1480991 h 1985875"/>
              <a:gd name="connsiteX8-625" fmla="*/ 1037816 w 1946874"/>
              <a:gd name="connsiteY8-626" fmla="*/ 1161232 h 1985875"/>
              <a:gd name="connsiteX9-627" fmla="*/ 1088304 w 1946874"/>
              <a:gd name="connsiteY9-628" fmla="*/ 757325 h 1985875"/>
              <a:gd name="connsiteX10-629" fmla="*/ 920009 w 1946874"/>
              <a:gd name="connsiteY10-630" fmla="*/ 611470 h 1985875"/>
              <a:gd name="connsiteX11-631" fmla="*/ 729276 w 1946874"/>
              <a:gd name="connsiteY11-632" fmla="*/ 751715 h 1985875"/>
              <a:gd name="connsiteX12-633" fmla="*/ 740495 w 1946874"/>
              <a:gd name="connsiteY12-634" fmla="*/ 1161232 h 1985875"/>
              <a:gd name="connsiteX13-635" fmla="*/ 785374 w 1946874"/>
              <a:gd name="connsiteY13-636" fmla="*/ 1509040 h 1985875"/>
              <a:gd name="connsiteX14-637" fmla="*/ 0 w 1946874"/>
              <a:gd name="connsiteY14-638" fmla="*/ 1985875 h 1985875"/>
              <a:gd name="connsiteX15-639" fmla="*/ 437565 w 1946874"/>
              <a:gd name="connsiteY15-640" fmla="*/ 387077 h 1985875"/>
              <a:gd name="connsiteX16-641" fmla="*/ 650738 w 1946874"/>
              <a:gd name="connsiteY16-642" fmla="*/ 611470 h 1985875"/>
              <a:gd name="connsiteX17-643" fmla="*/ 813423 w 1946874"/>
              <a:gd name="connsiteY17-644" fmla="*/ 499274 h 1985875"/>
              <a:gd name="connsiteX18-645" fmla="*/ 790984 w 1946874"/>
              <a:gd name="connsiteY18-646" fmla="*/ 0 h 1985875"/>
              <a:gd name="connsiteX0-647" fmla="*/ 790984 w 1946874"/>
              <a:gd name="connsiteY0-648" fmla="*/ 0 h 1985875"/>
              <a:gd name="connsiteX1-649" fmla="*/ 790984 w 1946874"/>
              <a:gd name="connsiteY1-650" fmla="*/ 0 h 1985875"/>
              <a:gd name="connsiteX2-651" fmla="*/ 1026596 w 1946874"/>
              <a:gd name="connsiteY2-652" fmla="*/ 5610 h 1985875"/>
              <a:gd name="connsiteX3-653" fmla="*/ 1020986 w 1946874"/>
              <a:gd name="connsiteY3-654" fmla="*/ 493664 h 1985875"/>
              <a:gd name="connsiteX4-655" fmla="*/ 1155622 w 1946874"/>
              <a:gd name="connsiteY4-656" fmla="*/ 572201 h 1985875"/>
              <a:gd name="connsiteX5-657" fmla="*/ 1351965 w 1946874"/>
              <a:gd name="connsiteY5-658" fmla="*/ 375858 h 1985875"/>
              <a:gd name="connsiteX6-659" fmla="*/ 1901727 w 1946874"/>
              <a:gd name="connsiteY6-660" fmla="*/ 1924167 h 1985875"/>
              <a:gd name="connsiteX7-661" fmla="*/ 992937 w 1946874"/>
              <a:gd name="connsiteY7-662" fmla="*/ 1480991 h 1985875"/>
              <a:gd name="connsiteX8-663" fmla="*/ 1037816 w 1946874"/>
              <a:gd name="connsiteY8-664" fmla="*/ 1161232 h 1985875"/>
              <a:gd name="connsiteX9-665" fmla="*/ 1088304 w 1946874"/>
              <a:gd name="connsiteY9-666" fmla="*/ 757325 h 1985875"/>
              <a:gd name="connsiteX10-667" fmla="*/ 920009 w 1946874"/>
              <a:gd name="connsiteY10-668" fmla="*/ 611470 h 1985875"/>
              <a:gd name="connsiteX11-669" fmla="*/ 729276 w 1946874"/>
              <a:gd name="connsiteY11-670" fmla="*/ 751715 h 1985875"/>
              <a:gd name="connsiteX12-671" fmla="*/ 740495 w 1946874"/>
              <a:gd name="connsiteY12-672" fmla="*/ 1161232 h 1985875"/>
              <a:gd name="connsiteX13-673" fmla="*/ 785374 w 1946874"/>
              <a:gd name="connsiteY13-674" fmla="*/ 1509040 h 1985875"/>
              <a:gd name="connsiteX14-675" fmla="*/ 0 w 1946874"/>
              <a:gd name="connsiteY14-676" fmla="*/ 1985875 h 1985875"/>
              <a:gd name="connsiteX15-677" fmla="*/ 437565 w 1946874"/>
              <a:gd name="connsiteY15-678" fmla="*/ 387077 h 1985875"/>
              <a:gd name="connsiteX16-679" fmla="*/ 650738 w 1946874"/>
              <a:gd name="connsiteY16-680" fmla="*/ 611470 h 1985875"/>
              <a:gd name="connsiteX17-681" fmla="*/ 813423 w 1946874"/>
              <a:gd name="connsiteY17-682" fmla="*/ 499274 h 1985875"/>
              <a:gd name="connsiteX18-683" fmla="*/ 790984 w 1946874"/>
              <a:gd name="connsiteY18-684" fmla="*/ 0 h 1985875"/>
              <a:gd name="connsiteX0-685" fmla="*/ 790984 w 1946874"/>
              <a:gd name="connsiteY0-686" fmla="*/ 0 h 1985875"/>
              <a:gd name="connsiteX1-687" fmla="*/ 790984 w 1946874"/>
              <a:gd name="connsiteY1-688" fmla="*/ 0 h 1985875"/>
              <a:gd name="connsiteX2-689" fmla="*/ 1026596 w 1946874"/>
              <a:gd name="connsiteY2-690" fmla="*/ 5610 h 1985875"/>
              <a:gd name="connsiteX3-691" fmla="*/ 1020986 w 1946874"/>
              <a:gd name="connsiteY3-692" fmla="*/ 493664 h 1985875"/>
              <a:gd name="connsiteX4-693" fmla="*/ 1155622 w 1946874"/>
              <a:gd name="connsiteY4-694" fmla="*/ 572201 h 1985875"/>
              <a:gd name="connsiteX5-695" fmla="*/ 1351965 w 1946874"/>
              <a:gd name="connsiteY5-696" fmla="*/ 375858 h 1985875"/>
              <a:gd name="connsiteX6-697" fmla="*/ 1901727 w 1946874"/>
              <a:gd name="connsiteY6-698" fmla="*/ 1924167 h 1985875"/>
              <a:gd name="connsiteX7-699" fmla="*/ 1071474 w 1946874"/>
              <a:gd name="connsiteY7-700" fmla="*/ 1480991 h 1985875"/>
              <a:gd name="connsiteX8-701" fmla="*/ 1037816 w 1946874"/>
              <a:gd name="connsiteY8-702" fmla="*/ 1161232 h 1985875"/>
              <a:gd name="connsiteX9-703" fmla="*/ 1088304 w 1946874"/>
              <a:gd name="connsiteY9-704" fmla="*/ 757325 h 1985875"/>
              <a:gd name="connsiteX10-705" fmla="*/ 920009 w 1946874"/>
              <a:gd name="connsiteY10-706" fmla="*/ 611470 h 1985875"/>
              <a:gd name="connsiteX11-707" fmla="*/ 729276 w 1946874"/>
              <a:gd name="connsiteY11-708" fmla="*/ 751715 h 1985875"/>
              <a:gd name="connsiteX12-709" fmla="*/ 740495 w 1946874"/>
              <a:gd name="connsiteY12-710" fmla="*/ 1161232 h 1985875"/>
              <a:gd name="connsiteX13-711" fmla="*/ 785374 w 1946874"/>
              <a:gd name="connsiteY13-712" fmla="*/ 1509040 h 1985875"/>
              <a:gd name="connsiteX14-713" fmla="*/ 0 w 1946874"/>
              <a:gd name="connsiteY14-714" fmla="*/ 1985875 h 1985875"/>
              <a:gd name="connsiteX15-715" fmla="*/ 437565 w 1946874"/>
              <a:gd name="connsiteY15-716" fmla="*/ 387077 h 1985875"/>
              <a:gd name="connsiteX16-717" fmla="*/ 650738 w 1946874"/>
              <a:gd name="connsiteY16-718" fmla="*/ 611470 h 1985875"/>
              <a:gd name="connsiteX17-719" fmla="*/ 813423 w 1946874"/>
              <a:gd name="connsiteY17-720" fmla="*/ 499274 h 1985875"/>
              <a:gd name="connsiteX18-721" fmla="*/ 790984 w 1946874"/>
              <a:gd name="connsiteY18-722" fmla="*/ 0 h 1985875"/>
              <a:gd name="connsiteX0-723" fmla="*/ 790984 w 1946874"/>
              <a:gd name="connsiteY0-724" fmla="*/ 0 h 1985875"/>
              <a:gd name="connsiteX1-725" fmla="*/ 790984 w 1946874"/>
              <a:gd name="connsiteY1-726" fmla="*/ 0 h 1985875"/>
              <a:gd name="connsiteX2-727" fmla="*/ 1026596 w 1946874"/>
              <a:gd name="connsiteY2-728" fmla="*/ 5610 h 1985875"/>
              <a:gd name="connsiteX3-729" fmla="*/ 1020986 w 1946874"/>
              <a:gd name="connsiteY3-730" fmla="*/ 493664 h 1985875"/>
              <a:gd name="connsiteX4-731" fmla="*/ 1155622 w 1946874"/>
              <a:gd name="connsiteY4-732" fmla="*/ 572201 h 1985875"/>
              <a:gd name="connsiteX5-733" fmla="*/ 1351965 w 1946874"/>
              <a:gd name="connsiteY5-734" fmla="*/ 375858 h 1985875"/>
              <a:gd name="connsiteX6-735" fmla="*/ 1901727 w 1946874"/>
              <a:gd name="connsiteY6-736" fmla="*/ 1924167 h 1985875"/>
              <a:gd name="connsiteX7-737" fmla="*/ 1054644 w 1946874"/>
              <a:gd name="connsiteY7-738" fmla="*/ 1486600 h 1985875"/>
              <a:gd name="connsiteX8-739" fmla="*/ 1037816 w 1946874"/>
              <a:gd name="connsiteY8-740" fmla="*/ 1161232 h 1985875"/>
              <a:gd name="connsiteX9-741" fmla="*/ 1088304 w 1946874"/>
              <a:gd name="connsiteY9-742" fmla="*/ 757325 h 1985875"/>
              <a:gd name="connsiteX10-743" fmla="*/ 920009 w 1946874"/>
              <a:gd name="connsiteY10-744" fmla="*/ 611470 h 1985875"/>
              <a:gd name="connsiteX11-745" fmla="*/ 729276 w 1946874"/>
              <a:gd name="connsiteY11-746" fmla="*/ 751715 h 1985875"/>
              <a:gd name="connsiteX12-747" fmla="*/ 740495 w 1946874"/>
              <a:gd name="connsiteY12-748" fmla="*/ 1161232 h 1985875"/>
              <a:gd name="connsiteX13-749" fmla="*/ 785374 w 1946874"/>
              <a:gd name="connsiteY13-750" fmla="*/ 1509040 h 1985875"/>
              <a:gd name="connsiteX14-751" fmla="*/ 0 w 1946874"/>
              <a:gd name="connsiteY14-752" fmla="*/ 1985875 h 1985875"/>
              <a:gd name="connsiteX15-753" fmla="*/ 437565 w 1946874"/>
              <a:gd name="connsiteY15-754" fmla="*/ 387077 h 1985875"/>
              <a:gd name="connsiteX16-755" fmla="*/ 650738 w 1946874"/>
              <a:gd name="connsiteY16-756" fmla="*/ 611470 h 1985875"/>
              <a:gd name="connsiteX17-757" fmla="*/ 813423 w 1946874"/>
              <a:gd name="connsiteY17-758" fmla="*/ 499274 h 1985875"/>
              <a:gd name="connsiteX18-759" fmla="*/ 790984 w 1946874"/>
              <a:gd name="connsiteY18-760" fmla="*/ 0 h 1985875"/>
              <a:gd name="connsiteX0-761" fmla="*/ 790984 w 1946874"/>
              <a:gd name="connsiteY0-762" fmla="*/ 0 h 1985875"/>
              <a:gd name="connsiteX1-763" fmla="*/ 790984 w 1946874"/>
              <a:gd name="connsiteY1-764" fmla="*/ 0 h 1985875"/>
              <a:gd name="connsiteX2-765" fmla="*/ 1026596 w 1946874"/>
              <a:gd name="connsiteY2-766" fmla="*/ 5610 h 1985875"/>
              <a:gd name="connsiteX3-767" fmla="*/ 1020986 w 1946874"/>
              <a:gd name="connsiteY3-768" fmla="*/ 493664 h 1985875"/>
              <a:gd name="connsiteX4-769" fmla="*/ 1155622 w 1946874"/>
              <a:gd name="connsiteY4-770" fmla="*/ 572201 h 1985875"/>
              <a:gd name="connsiteX5-771" fmla="*/ 1351965 w 1946874"/>
              <a:gd name="connsiteY5-772" fmla="*/ 375858 h 1985875"/>
              <a:gd name="connsiteX6-773" fmla="*/ 1901727 w 1946874"/>
              <a:gd name="connsiteY6-774" fmla="*/ 1924167 h 1985875"/>
              <a:gd name="connsiteX7-775" fmla="*/ 1054644 w 1946874"/>
              <a:gd name="connsiteY7-776" fmla="*/ 1486600 h 1985875"/>
              <a:gd name="connsiteX8-777" fmla="*/ 1037816 w 1946874"/>
              <a:gd name="connsiteY8-778" fmla="*/ 1161232 h 1985875"/>
              <a:gd name="connsiteX9-779" fmla="*/ 1088304 w 1946874"/>
              <a:gd name="connsiteY9-780" fmla="*/ 757325 h 1985875"/>
              <a:gd name="connsiteX10-781" fmla="*/ 920009 w 1946874"/>
              <a:gd name="connsiteY10-782" fmla="*/ 611470 h 1985875"/>
              <a:gd name="connsiteX11-783" fmla="*/ 729276 w 1946874"/>
              <a:gd name="connsiteY11-784" fmla="*/ 751715 h 1985875"/>
              <a:gd name="connsiteX12-785" fmla="*/ 740495 w 1946874"/>
              <a:gd name="connsiteY12-786" fmla="*/ 1161232 h 1985875"/>
              <a:gd name="connsiteX13-787" fmla="*/ 785374 w 1946874"/>
              <a:gd name="connsiteY13-788" fmla="*/ 1509040 h 1985875"/>
              <a:gd name="connsiteX14-789" fmla="*/ 0 w 1946874"/>
              <a:gd name="connsiteY14-790" fmla="*/ 1985875 h 1985875"/>
              <a:gd name="connsiteX15-791" fmla="*/ 437565 w 1946874"/>
              <a:gd name="connsiteY15-792" fmla="*/ 387077 h 1985875"/>
              <a:gd name="connsiteX16-793" fmla="*/ 650738 w 1946874"/>
              <a:gd name="connsiteY16-794" fmla="*/ 611470 h 1985875"/>
              <a:gd name="connsiteX17-795" fmla="*/ 813423 w 1946874"/>
              <a:gd name="connsiteY17-796" fmla="*/ 499274 h 1985875"/>
              <a:gd name="connsiteX18-797" fmla="*/ 790984 w 1946874"/>
              <a:gd name="connsiteY18-798" fmla="*/ 0 h 1985875"/>
              <a:gd name="connsiteX0-799" fmla="*/ 790984 w 1946874"/>
              <a:gd name="connsiteY0-800" fmla="*/ 0 h 1985875"/>
              <a:gd name="connsiteX1-801" fmla="*/ 790984 w 1946874"/>
              <a:gd name="connsiteY1-802" fmla="*/ 0 h 1985875"/>
              <a:gd name="connsiteX2-803" fmla="*/ 1026596 w 1946874"/>
              <a:gd name="connsiteY2-804" fmla="*/ 5610 h 1985875"/>
              <a:gd name="connsiteX3-805" fmla="*/ 1020986 w 1946874"/>
              <a:gd name="connsiteY3-806" fmla="*/ 493664 h 1985875"/>
              <a:gd name="connsiteX4-807" fmla="*/ 1155622 w 1946874"/>
              <a:gd name="connsiteY4-808" fmla="*/ 572201 h 1985875"/>
              <a:gd name="connsiteX5-809" fmla="*/ 1351965 w 1946874"/>
              <a:gd name="connsiteY5-810" fmla="*/ 375858 h 1985875"/>
              <a:gd name="connsiteX6-811" fmla="*/ 1901727 w 1946874"/>
              <a:gd name="connsiteY6-812" fmla="*/ 1924167 h 1985875"/>
              <a:gd name="connsiteX7-813" fmla="*/ 1054644 w 1946874"/>
              <a:gd name="connsiteY7-814" fmla="*/ 1486600 h 1985875"/>
              <a:gd name="connsiteX8-815" fmla="*/ 1037816 w 1946874"/>
              <a:gd name="connsiteY8-816" fmla="*/ 1161232 h 1985875"/>
              <a:gd name="connsiteX9-817" fmla="*/ 1088304 w 1946874"/>
              <a:gd name="connsiteY9-818" fmla="*/ 757325 h 1985875"/>
              <a:gd name="connsiteX10-819" fmla="*/ 920009 w 1946874"/>
              <a:gd name="connsiteY10-820" fmla="*/ 611470 h 1985875"/>
              <a:gd name="connsiteX11-821" fmla="*/ 729276 w 1946874"/>
              <a:gd name="connsiteY11-822" fmla="*/ 751715 h 1985875"/>
              <a:gd name="connsiteX12-823" fmla="*/ 740495 w 1946874"/>
              <a:gd name="connsiteY12-824" fmla="*/ 1161232 h 1985875"/>
              <a:gd name="connsiteX13-825" fmla="*/ 785374 w 1946874"/>
              <a:gd name="connsiteY13-826" fmla="*/ 1509040 h 1985875"/>
              <a:gd name="connsiteX14-827" fmla="*/ 0 w 1946874"/>
              <a:gd name="connsiteY14-828" fmla="*/ 1985875 h 1985875"/>
              <a:gd name="connsiteX15-829" fmla="*/ 437565 w 1946874"/>
              <a:gd name="connsiteY15-830" fmla="*/ 387077 h 1985875"/>
              <a:gd name="connsiteX16-831" fmla="*/ 650738 w 1946874"/>
              <a:gd name="connsiteY16-832" fmla="*/ 611470 h 1985875"/>
              <a:gd name="connsiteX17-833" fmla="*/ 813423 w 1946874"/>
              <a:gd name="connsiteY17-834" fmla="*/ 499274 h 1985875"/>
              <a:gd name="connsiteX18-835" fmla="*/ 790984 w 1946874"/>
              <a:gd name="connsiteY18-836" fmla="*/ 0 h 1985875"/>
              <a:gd name="connsiteX0-837" fmla="*/ 790984 w 1946874"/>
              <a:gd name="connsiteY0-838" fmla="*/ 0 h 1985875"/>
              <a:gd name="connsiteX1-839" fmla="*/ 790984 w 1946874"/>
              <a:gd name="connsiteY1-840" fmla="*/ 0 h 1985875"/>
              <a:gd name="connsiteX2-841" fmla="*/ 1026596 w 1946874"/>
              <a:gd name="connsiteY2-842" fmla="*/ 5610 h 1985875"/>
              <a:gd name="connsiteX3-843" fmla="*/ 1020986 w 1946874"/>
              <a:gd name="connsiteY3-844" fmla="*/ 493664 h 1985875"/>
              <a:gd name="connsiteX4-845" fmla="*/ 1155622 w 1946874"/>
              <a:gd name="connsiteY4-846" fmla="*/ 572201 h 1985875"/>
              <a:gd name="connsiteX5-847" fmla="*/ 1351965 w 1946874"/>
              <a:gd name="connsiteY5-848" fmla="*/ 375858 h 1985875"/>
              <a:gd name="connsiteX6-849" fmla="*/ 1901727 w 1946874"/>
              <a:gd name="connsiteY6-850" fmla="*/ 1924167 h 1985875"/>
              <a:gd name="connsiteX7-851" fmla="*/ 1054644 w 1946874"/>
              <a:gd name="connsiteY7-852" fmla="*/ 1486600 h 1985875"/>
              <a:gd name="connsiteX8-853" fmla="*/ 1037816 w 1946874"/>
              <a:gd name="connsiteY8-854" fmla="*/ 1161232 h 1985875"/>
              <a:gd name="connsiteX9-855" fmla="*/ 1088304 w 1946874"/>
              <a:gd name="connsiteY9-856" fmla="*/ 757325 h 1985875"/>
              <a:gd name="connsiteX10-857" fmla="*/ 920009 w 1946874"/>
              <a:gd name="connsiteY10-858" fmla="*/ 611470 h 1985875"/>
              <a:gd name="connsiteX11-859" fmla="*/ 729276 w 1946874"/>
              <a:gd name="connsiteY11-860" fmla="*/ 751715 h 1985875"/>
              <a:gd name="connsiteX12-861" fmla="*/ 740495 w 1946874"/>
              <a:gd name="connsiteY12-862" fmla="*/ 1161232 h 1985875"/>
              <a:gd name="connsiteX13-863" fmla="*/ 785374 w 1946874"/>
              <a:gd name="connsiteY13-864" fmla="*/ 1509040 h 1985875"/>
              <a:gd name="connsiteX14-865" fmla="*/ 0 w 1946874"/>
              <a:gd name="connsiteY14-866" fmla="*/ 1985875 h 1985875"/>
              <a:gd name="connsiteX15-867" fmla="*/ 437565 w 1946874"/>
              <a:gd name="connsiteY15-868" fmla="*/ 387077 h 1985875"/>
              <a:gd name="connsiteX16-869" fmla="*/ 650738 w 1946874"/>
              <a:gd name="connsiteY16-870" fmla="*/ 611470 h 1985875"/>
              <a:gd name="connsiteX17-871" fmla="*/ 813423 w 1946874"/>
              <a:gd name="connsiteY17-872" fmla="*/ 499274 h 1985875"/>
              <a:gd name="connsiteX18-873" fmla="*/ 790984 w 1946874"/>
              <a:gd name="connsiteY18-874" fmla="*/ 0 h 1985875"/>
              <a:gd name="connsiteX0-875" fmla="*/ 790984 w 1946874"/>
              <a:gd name="connsiteY0-876" fmla="*/ 0 h 1985875"/>
              <a:gd name="connsiteX1-877" fmla="*/ 790984 w 1946874"/>
              <a:gd name="connsiteY1-878" fmla="*/ 0 h 1985875"/>
              <a:gd name="connsiteX2-879" fmla="*/ 1026596 w 1946874"/>
              <a:gd name="connsiteY2-880" fmla="*/ 5610 h 1985875"/>
              <a:gd name="connsiteX3-881" fmla="*/ 1020986 w 1946874"/>
              <a:gd name="connsiteY3-882" fmla="*/ 493664 h 1985875"/>
              <a:gd name="connsiteX4-883" fmla="*/ 1155622 w 1946874"/>
              <a:gd name="connsiteY4-884" fmla="*/ 572201 h 1985875"/>
              <a:gd name="connsiteX5-885" fmla="*/ 1351965 w 1946874"/>
              <a:gd name="connsiteY5-886" fmla="*/ 375858 h 1985875"/>
              <a:gd name="connsiteX6-887" fmla="*/ 1901727 w 1946874"/>
              <a:gd name="connsiteY6-888" fmla="*/ 1924167 h 1985875"/>
              <a:gd name="connsiteX7-889" fmla="*/ 1054644 w 1946874"/>
              <a:gd name="connsiteY7-890" fmla="*/ 1486600 h 1985875"/>
              <a:gd name="connsiteX8-891" fmla="*/ 1037816 w 1946874"/>
              <a:gd name="connsiteY8-892" fmla="*/ 1161232 h 1985875"/>
              <a:gd name="connsiteX9-893" fmla="*/ 1088304 w 1946874"/>
              <a:gd name="connsiteY9-894" fmla="*/ 757325 h 1985875"/>
              <a:gd name="connsiteX10-895" fmla="*/ 920009 w 1946874"/>
              <a:gd name="connsiteY10-896" fmla="*/ 611470 h 1985875"/>
              <a:gd name="connsiteX11-897" fmla="*/ 729276 w 1946874"/>
              <a:gd name="connsiteY11-898" fmla="*/ 751715 h 1985875"/>
              <a:gd name="connsiteX12-899" fmla="*/ 740495 w 1946874"/>
              <a:gd name="connsiteY12-900" fmla="*/ 1161232 h 1985875"/>
              <a:gd name="connsiteX13-901" fmla="*/ 785374 w 1946874"/>
              <a:gd name="connsiteY13-902" fmla="*/ 1509040 h 1985875"/>
              <a:gd name="connsiteX14-903" fmla="*/ 0 w 1946874"/>
              <a:gd name="connsiteY14-904" fmla="*/ 1985875 h 1985875"/>
              <a:gd name="connsiteX15-905" fmla="*/ 437565 w 1946874"/>
              <a:gd name="connsiteY15-906" fmla="*/ 387077 h 1985875"/>
              <a:gd name="connsiteX16-907" fmla="*/ 650738 w 1946874"/>
              <a:gd name="connsiteY16-908" fmla="*/ 611470 h 1985875"/>
              <a:gd name="connsiteX17-909" fmla="*/ 813423 w 1946874"/>
              <a:gd name="connsiteY17-910" fmla="*/ 499274 h 1985875"/>
              <a:gd name="connsiteX18-911" fmla="*/ 790984 w 1946874"/>
              <a:gd name="connsiteY18-912" fmla="*/ 0 h 1985875"/>
              <a:gd name="connsiteX0-913" fmla="*/ 790984 w 1946874"/>
              <a:gd name="connsiteY0-914" fmla="*/ 0 h 1985875"/>
              <a:gd name="connsiteX1-915" fmla="*/ 790984 w 1946874"/>
              <a:gd name="connsiteY1-916" fmla="*/ 0 h 1985875"/>
              <a:gd name="connsiteX2-917" fmla="*/ 1026596 w 1946874"/>
              <a:gd name="connsiteY2-918" fmla="*/ 5610 h 1985875"/>
              <a:gd name="connsiteX3-919" fmla="*/ 1020986 w 1946874"/>
              <a:gd name="connsiteY3-920" fmla="*/ 493664 h 1985875"/>
              <a:gd name="connsiteX4-921" fmla="*/ 1155622 w 1946874"/>
              <a:gd name="connsiteY4-922" fmla="*/ 572201 h 1985875"/>
              <a:gd name="connsiteX5-923" fmla="*/ 1351965 w 1946874"/>
              <a:gd name="connsiteY5-924" fmla="*/ 375858 h 1985875"/>
              <a:gd name="connsiteX6-925" fmla="*/ 1901727 w 1946874"/>
              <a:gd name="connsiteY6-926" fmla="*/ 1924167 h 1985875"/>
              <a:gd name="connsiteX7-927" fmla="*/ 1054644 w 1946874"/>
              <a:gd name="connsiteY7-928" fmla="*/ 1486600 h 1985875"/>
              <a:gd name="connsiteX8-929" fmla="*/ 1037816 w 1946874"/>
              <a:gd name="connsiteY8-930" fmla="*/ 1144403 h 1985875"/>
              <a:gd name="connsiteX9-931" fmla="*/ 1088304 w 1946874"/>
              <a:gd name="connsiteY9-932" fmla="*/ 757325 h 1985875"/>
              <a:gd name="connsiteX10-933" fmla="*/ 920009 w 1946874"/>
              <a:gd name="connsiteY10-934" fmla="*/ 611470 h 1985875"/>
              <a:gd name="connsiteX11-935" fmla="*/ 729276 w 1946874"/>
              <a:gd name="connsiteY11-936" fmla="*/ 751715 h 1985875"/>
              <a:gd name="connsiteX12-937" fmla="*/ 740495 w 1946874"/>
              <a:gd name="connsiteY12-938" fmla="*/ 1161232 h 1985875"/>
              <a:gd name="connsiteX13-939" fmla="*/ 785374 w 1946874"/>
              <a:gd name="connsiteY13-940" fmla="*/ 1509040 h 1985875"/>
              <a:gd name="connsiteX14-941" fmla="*/ 0 w 1946874"/>
              <a:gd name="connsiteY14-942" fmla="*/ 1985875 h 1985875"/>
              <a:gd name="connsiteX15-943" fmla="*/ 437565 w 1946874"/>
              <a:gd name="connsiteY15-944" fmla="*/ 387077 h 1985875"/>
              <a:gd name="connsiteX16-945" fmla="*/ 650738 w 1946874"/>
              <a:gd name="connsiteY16-946" fmla="*/ 611470 h 1985875"/>
              <a:gd name="connsiteX17-947" fmla="*/ 813423 w 1946874"/>
              <a:gd name="connsiteY17-948" fmla="*/ 499274 h 1985875"/>
              <a:gd name="connsiteX18-949" fmla="*/ 790984 w 1946874"/>
              <a:gd name="connsiteY18-950" fmla="*/ 0 h 1985875"/>
              <a:gd name="connsiteX0-951" fmla="*/ 790984 w 1946874"/>
              <a:gd name="connsiteY0-952" fmla="*/ 0 h 1985875"/>
              <a:gd name="connsiteX1-953" fmla="*/ 790984 w 1946874"/>
              <a:gd name="connsiteY1-954" fmla="*/ 0 h 1985875"/>
              <a:gd name="connsiteX2-955" fmla="*/ 1026596 w 1946874"/>
              <a:gd name="connsiteY2-956" fmla="*/ 5610 h 1985875"/>
              <a:gd name="connsiteX3-957" fmla="*/ 1020986 w 1946874"/>
              <a:gd name="connsiteY3-958" fmla="*/ 493664 h 1985875"/>
              <a:gd name="connsiteX4-959" fmla="*/ 1155622 w 1946874"/>
              <a:gd name="connsiteY4-960" fmla="*/ 572201 h 1985875"/>
              <a:gd name="connsiteX5-961" fmla="*/ 1351965 w 1946874"/>
              <a:gd name="connsiteY5-962" fmla="*/ 375858 h 1985875"/>
              <a:gd name="connsiteX6-963" fmla="*/ 1901727 w 1946874"/>
              <a:gd name="connsiteY6-964" fmla="*/ 1924167 h 1985875"/>
              <a:gd name="connsiteX7-965" fmla="*/ 1054644 w 1946874"/>
              <a:gd name="connsiteY7-966" fmla="*/ 1486600 h 1985875"/>
              <a:gd name="connsiteX8-967" fmla="*/ 1037816 w 1946874"/>
              <a:gd name="connsiteY8-968" fmla="*/ 1144403 h 1985875"/>
              <a:gd name="connsiteX9-969" fmla="*/ 1088304 w 1946874"/>
              <a:gd name="connsiteY9-970" fmla="*/ 757325 h 1985875"/>
              <a:gd name="connsiteX10-971" fmla="*/ 920009 w 1946874"/>
              <a:gd name="connsiteY10-972" fmla="*/ 611470 h 1985875"/>
              <a:gd name="connsiteX11-973" fmla="*/ 729276 w 1946874"/>
              <a:gd name="connsiteY11-974" fmla="*/ 751715 h 1985875"/>
              <a:gd name="connsiteX12-975" fmla="*/ 740495 w 1946874"/>
              <a:gd name="connsiteY12-976" fmla="*/ 1161232 h 1985875"/>
              <a:gd name="connsiteX13-977" fmla="*/ 785374 w 1946874"/>
              <a:gd name="connsiteY13-978" fmla="*/ 1509040 h 1985875"/>
              <a:gd name="connsiteX14-979" fmla="*/ 0 w 1946874"/>
              <a:gd name="connsiteY14-980" fmla="*/ 1985875 h 1985875"/>
              <a:gd name="connsiteX15-981" fmla="*/ 437565 w 1946874"/>
              <a:gd name="connsiteY15-982" fmla="*/ 387077 h 1985875"/>
              <a:gd name="connsiteX16-983" fmla="*/ 650738 w 1946874"/>
              <a:gd name="connsiteY16-984" fmla="*/ 611470 h 1985875"/>
              <a:gd name="connsiteX17-985" fmla="*/ 813423 w 1946874"/>
              <a:gd name="connsiteY17-986" fmla="*/ 499274 h 1985875"/>
              <a:gd name="connsiteX18-987" fmla="*/ 790984 w 1946874"/>
              <a:gd name="connsiteY18-988" fmla="*/ 0 h 1985875"/>
              <a:gd name="connsiteX0-989" fmla="*/ 790984 w 1946874"/>
              <a:gd name="connsiteY0-990" fmla="*/ 0 h 1985875"/>
              <a:gd name="connsiteX1-991" fmla="*/ 790984 w 1946874"/>
              <a:gd name="connsiteY1-992" fmla="*/ 0 h 1985875"/>
              <a:gd name="connsiteX2-993" fmla="*/ 1026596 w 1946874"/>
              <a:gd name="connsiteY2-994" fmla="*/ 5610 h 1985875"/>
              <a:gd name="connsiteX3-995" fmla="*/ 1020986 w 1946874"/>
              <a:gd name="connsiteY3-996" fmla="*/ 493664 h 1985875"/>
              <a:gd name="connsiteX4-997" fmla="*/ 1155622 w 1946874"/>
              <a:gd name="connsiteY4-998" fmla="*/ 572201 h 1985875"/>
              <a:gd name="connsiteX5-999" fmla="*/ 1351965 w 1946874"/>
              <a:gd name="connsiteY5-1000" fmla="*/ 375858 h 1985875"/>
              <a:gd name="connsiteX6-1001" fmla="*/ 1901727 w 1946874"/>
              <a:gd name="connsiteY6-1002" fmla="*/ 1924167 h 1985875"/>
              <a:gd name="connsiteX7-1003" fmla="*/ 1054644 w 1946874"/>
              <a:gd name="connsiteY7-1004" fmla="*/ 1486600 h 1985875"/>
              <a:gd name="connsiteX8-1005" fmla="*/ 1037816 w 1946874"/>
              <a:gd name="connsiteY8-1006" fmla="*/ 1144403 h 1985875"/>
              <a:gd name="connsiteX9-1007" fmla="*/ 1088304 w 1946874"/>
              <a:gd name="connsiteY9-1008" fmla="*/ 757325 h 1985875"/>
              <a:gd name="connsiteX10-1009" fmla="*/ 920009 w 1946874"/>
              <a:gd name="connsiteY10-1010" fmla="*/ 611470 h 1985875"/>
              <a:gd name="connsiteX11-1011" fmla="*/ 729276 w 1946874"/>
              <a:gd name="connsiteY11-1012" fmla="*/ 751715 h 1985875"/>
              <a:gd name="connsiteX12-1013" fmla="*/ 740495 w 1946874"/>
              <a:gd name="connsiteY12-1014" fmla="*/ 1161232 h 1985875"/>
              <a:gd name="connsiteX13-1015" fmla="*/ 785374 w 1946874"/>
              <a:gd name="connsiteY13-1016" fmla="*/ 1509040 h 1985875"/>
              <a:gd name="connsiteX14-1017" fmla="*/ 0 w 1946874"/>
              <a:gd name="connsiteY14-1018" fmla="*/ 1985875 h 1985875"/>
              <a:gd name="connsiteX15-1019" fmla="*/ 437565 w 1946874"/>
              <a:gd name="connsiteY15-1020" fmla="*/ 387077 h 1985875"/>
              <a:gd name="connsiteX16-1021" fmla="*/ 650738 w 1946874"/>
              <a:gd name="connsiteY16-1022" fmla="*/ 611470 h 1985875"/>
              <a:gd name="connsiteX17-1023" fmla="*/ 813423 w 1946874"/>
              <a:gd name="connsiteY17-1024" fmla="*/ 499274 h 1985875"/>
              <a:gd name="connsiteX18-1025" fmla="*/ 790984 w 1946874"/>
              <a:gd name="connsiteY18-1026" fmla="*/ 0 h 1985875"/>
              <a:gd name="connsiteX0-1027" fmla="*/ 790984 w 1946874"/>
              <a:gd name="connsiteY0-1028" fmla="*/ 0 h 1985875"/>
              <a:gd name="connsiteX1-1029" fmla="*/ 790984 w 1946874"/>
              <a:gd name="connsiteY1-1030" fmla="*/ 0 h 1985875"/>
              <a:gd name="connsiteX2-1031" fmla="*/ 1026596 w 1946874"/>
              <a:gd name="connsiteY2-1032" fmla="*/ 5610 h 1985875"/>
              <a:gd name="connsiteX3-1033" fmla="*/ 1020986 w 1946874"/>
              <a:gd name="connsiteY3-1034" fmla="*/ 493664 h 1985875"/>
              <a:gd name="connsiteX4-1035" fmla="*/ 1155622 w 1946874"/>
              <a:gd name="connsiteY4-1036" fmla="*/ 572201 h 1985875"/>
              <a:gd name="connsiteX5-1037" fmla="*/ 1351965 w 1946874"/>
              <a:gd name="connsiteY5-1038" fmla="*/ 375858 h 1985875"/>
              <a:gd name="connsiteX6-1039" fmla="*/ 1901727 w 1946874"/>
              <a:gd name="connsiteY6-1040" fmla="*/ 1924167 h 1985875"/>
              <a:gd name="connsiteX7-1041" fmla="*/ 1054644 w 1946874"/>
              <a:gd name="connsiteY7-1042" fmla="*/ 1486600 h 1985875"/>
              <a:gd name="connsiteX8-1043" fmla="*/ 1037816 w 1946874"/>
              <a:gd name="connsiteY8-1044" fmla="*/ 1144403 h 1985875"/>
              <a:gd name="connsiteX9-1045" fmla="*/ 1088304 w 1946874"/>
              <a:gd name="connsiteY9-1046" fmla="*/ 757325 h 1985875"/>
              <a:gd name="connsiteX10-1047" fmla="*/ 920009 w 1946874"/>
              <a:gd name="connsiteY10-1048" fmla="*/ 611470 h 1985875"/>
              <a:gd name="connsiteX11-1049" fmla="*/ 729276 w 1946874"/>
              <a:gd name="connsiteY11-1050" fmla="*/ 751715 h 1985875"/>
              <a:gd name="connsiteX12-1051" fmla="*/ 740495 w 1946874"/>
              <a:gd name="connsiteY12-1052" fmla="*/ 1161232 h 1985875"/>
              <a:gd name="connsiteX13-1053" fmla="*/ 785374 w 1946874"/>
              <a:gd name="connsiteY13-1054" fmla="*/ 1509040 h 1985875"/>
              <a:gd name="connsiteX14-1055" fmla="*/ 0 w 1946874"/>
              <a:gd name="connsiteY14-1056" fmla="*/ 1985875 h 1985875"/>
              <a:gd name="connsiteX15-1057" fmla="*/ 420736 w 1946874"/>
              <a:gd name="connsiteY15-1058" fmla="*/ 375858 h 1985875"/>
              <a:gd name="connsiteX16-1059" fmla="*/ 650738 w 1946874"/>
              <a:gd name="connsiteY16-1060" fmla="*/ 611470 h 1985875"/>
              <a:gd name="connsiteX17-1061" fmla="*/ 813423 w 1946874"/>
              <a:gd name="connsiteY17-1062" fmla="*/ 499274 h 1985875"/>
              <a:gd name="connsiteX18-1063" fmla="*/ 790984 w 1946874"/>
              <a:gd name="connsiteY18-1064" fmla="*/ 0 h 1985875"/>
              <a:gd name="connsiteX0-1065" fmla="*/ 790984 w 1946874"/>
              <a:gd name="connsiteY0-1066" fmla="*/ 0 h 1985875"/>
              <a:gd name="connsiteX1-1067" fmla="*/ 790984 w 1946874"/>
              <a:gd name="connsiteY1-1068" fmla="*/ 0 h 1985875"/>
              <a:gd name="connsiteX2-1069" fmla="*/ 1026596 w 1946874"/>
              <a:gd name="connsiteY2-1070" fmla="*/ 5610 h 1985875"/>
              <a:gd name="connsiteX3-1071" fmla="*/ 1020986 w 1946874"/>
              <a:gd name="connsiteY3-1072" fmla="*/ 493664 h 1985875"/>
              <a:gd name="connsiteX4-1073" fmla="*/ 1155622 w 1946874"/>
              <a:gd name="connsiteY4-1074" fmla="*/ 572201 h 1985875"/>
              <a:gd name="connsiteX5-1075" fmla="*/ 1351965 w 1946874"/>
              <a:gd name="connsiteY5-1076" fmla="*/ 375858 h 1985875"/>
              <a:gd name="connsiteX6-1077" fmla="*/ 1901727 w 1946874"/>
              <a:gd name="connsiteY6-1078" fmla="*/ 1924167 h 1985875"/>
              <a:gd name="connsiteX7-1079" fmla="*/ 1054644 w 1946874"/>
              <a:gd name="connsiteY7-1080" fmla="*/ 1486600 h 1985875"/>
              <a:gd name="connsiteX8-1081" fmla="*/ 1037816 w 1946874"/>
              <a:gd name="connsiteY8-1082" fmla="*/ 1144403 h 1985875"/>
              <a:gd name="connsiteX9-1083" fmla="*/ 1088304 w 1946874"/>
              <a:gd name="connsiteY9-1084" fmla="*/ 757325 h 1985875"/>
              <a:gd name="connsiteX10-1085" fmla="*/ 920009 w 1946874"/>
              <a:gd name="connsiteY10-1086" fmla="*/ 611470 h 1985875"/>
              <a:gd name="connsiteX11-1087" fmla="*/ 729276 w 1946874"/>
              <a:gd name="connsiteY11-1088" fmla="*/ 751715 h 1985875"/>
              <a:gd name="connsiteX12-1089" fmla="*/ 740495 w 1946874"/>
              <a:gd name="connsiteY12-1090" fmla="*/ 1161232 h 1985875"/>
              <a:gd name="connsiteX13-1091" fmla="*/ 785374 w 1946874"/>
              <a:gd name="connsiteY13-1092" fmla="*/ 1509040 h 1985875"/>
              <a:gd name="connsiteX14-1093" fmla="*/ 0 w 1946874"/>
              <a:gd name="connsiteY14-1094" fmla="*/ 1985875 h 1985875"/>
              <a:gd name="connsiteX15-1095" fmla="*/ 420736 w 1946874"/>
              <a:gd name="connsiteY15-1096" fmla="*/ 375858 h 1985875"/>
              <a:gd name="connsiteX16-1097" fmla="*/ 650738 w 1946874"/>
              <a:gd name="connsiteY16-1098" fmla="*/ 611470 h 1985875"/>
              <a:gd name="connsiteX17-1099" fmla="*/ 813423 w 1946874"/>
              <a:gd name="connsiteY17-1100" fmla="*/ 499274 h 1985875"/>
              <a:gd name="connsiteX18-1101" fmla="*/ 790984 w 1946874"/>
              <a:gd name="connsiteY18-1102" fmla="*/ 0 h 1985875"/>
              <a:gd name="connsiteX0-1103" fmla="*/ 858302 w 2014192"/>
              <a:gd name="connsiteY0-1104" fmla="*/ 0 h 1958316"/>
              <a:gd name="connsiteX1-1105" fmla="*/ 858302 w 2014192"/>
              <a:gd name="connsiteY1-1106" fmla="*/ 0 h 1958316"/>
              <a:gd name="connsiteX2-1107" fmla="*/ 1093914 w 2014192"/>
              <a:gd name="connsiteY2-1108" fmla="*/ 5610 h 1958316"/>
              <a:gd name="connsiteX3-1109" fmla="*/ 1088304 w 2014192"/>
              <a:gd name="connsiteY3-1110" fmla="*/ 493664 h 1958316"/>
              <a:gd name="connsiteX4-1111" fmla="*/ 1222940 w 2014192"/>
              <a:gd name="connsiteY4-1112" fmla="*/ 572201 h 1958316"/>
              <a:gd name="connsiteX5-1113" fmla="*/ 1419283 w 2014192"/>
              <a:gd name="connsiteY5-1114" fmla="*/ 375858 h 1958316"/>
              <a:gd name="connsiteX6-1115" fmla="*/ 1969045 w 2014192"/>
              <a:gd name="connsiteY6-1116" fmla="*/ 1924167 h 1958316"/>
              <a:gd name="connsiteX7-1117" fmla="*/ 1121962 w 2014192"/>
              <a:gd name="connsiteY7-1118" fmla="*/ 1486600 h 1958316"/>
              <a:gd name="connsiteX8-1119" fmla="*/ 1105134 w 2014192"/>
              <a:gd name="connsiteY8-1120" fmla="*/ 1144403 h 1958316"/>
              <a:gd name="connsiteX9-1121" fmla="*/ 1155622 w 2014192"/>
              <a:gd name="connsiteY9-1122" fmla="*/ 757325 h 1958316"/>
              <a:gd name="connsiteX10-1123" fmla="*/ 987327 w 2014192"/>
              <a:gd name="connsiteY10-1124" fmla="*/ 611470 h 1958316"/>
              <a:gd name="connsiteX11-1125" fmla="*/ 796594 w 2014192"/>
              <a:gd name="connsiteY11-1126" fmla="*/ 751715 h 1958316"/>
              <a:gd name="connsiteX12-1127" fmla="*/ 807813 w 2014192"/>
              <a:gd name="connsiteY12-1128" fmla="*/ 1161232 h 1958316"/>
              <a:gd name="connsiteX13-1129" fmla="*/ 852692 w 2014192"/>
              <a:gd name="connsiteY13-1130" fmla="*/ 1509040 h 1958316"/>
              <a:gd name="connsiteX14-1131" fmla="*/ 0 w 2014192"/>
              <a:gd name="connsiteY14-1132" fmla="*/ 1952216 h 1958316"/>
              <a:gd name="connsiteX15-1133" fmla="*/ 488054 w 2014192"/>
              <a:gd name="connsiteY15-1134" fmla="*/ 375858 h 1958316"/>
              <a:gd name="connsiteX16-1135" fmla="*/ 718056 w 2014192"/>
              <a:gd name="connsiteY16-1136" fmla="*/ 611470 h 1958316"/>
              <a:gd name="connsiteX17-1137" fmla="*/ 880741 w 2014192"/>
              <a:gd name="connsiteY17-1138" fmla="*/ 499274 h 1958316"/>
              <a:gd name="connsiteX18-1139" fmla="*/ 858302 w 2014192"/>
              <a:gd name="connsiteY18-1140" fmla="*/ 0 h 1958316"/>
              <a:gd name="connsiteX0-1141" fmla="*/ 947503 w 2103393"/>
              <a:gd name="connsiteY0-1142" fmla="*/ 0 h 1958316"/>
              <a:gd name="connsiteX1-1143" fmla="*/ 947503 w 2103393"/>
              <a:gd name="connsiteY1-1144" fmla="*/ 0 h 1958316"/>
              <a:gd name="connsiteX2-1145" fmla="*/ 1183115 w 2103393"/>
              <a:gd name="connsiteY2-1146" fmla="*/ 5610 h 1958316"/>
              <a:gd name="connsiteX3-1147" fmla="*/ 1177505 w 2103393"/>
              <a:gd name="connsiteY3-1148" fmla="*/ 493664 h 1958316"/>
              <a:gd name="connsiteX4-1149" fmla="*/ 1312141 w 2103393"/>
              <a:gd name="connsiteY4-1150" fmla="*/ 572201 h 1958316"/>
              <a:gd name="connsiteX5-1151" fmla="*/ 1508484 w 2103393"/>
              <a:gd name="connsiteY5-1152" fmla="*/ 375858 h 1958316"/>
              <a:gd name="connsiteX6-1153" fmla="*/ 2058246 w 2103393"/>
              <a:gd name="connsiteY6-1154" fmla="*/ 1924167 h 1958316"/>
              <a:gd name="connsiteX7-1155" fmla="*/ 1211163 w 2103393"/>
              <a:gd name="connsiteY7-1156" fmla="*/ 1486600 h 1958316"/>
              <a:gd name="connsiteX8-1157" fmla="*/ 1194335 w 2103393"/>
              <a:gd name="connsiteY8-1158" fmla="*/ 1144403 h 1958316"/>
              <a:gd name="connsiteX9-1159" fmla="*/ 1244823 w 2103393"/>
              <a:gd name="connsiteY9-1160" fmla="*/ 757325 h 1958316"/>
              <a:gd name="connsiteX10-1161" fmla="*/ 1076528 w 2103393"/>
              <a:gd name="connsiteY10-1162" fmla="*/ 611470 h 1958316"/>
              <a:gd name="connsiteX11-1163" fmla="*/ 885795 w 2103393"/>
              <a:gd name="connsiteY11-1164" fmla="*/ 751715 h 1958316"/>
              <a:gd name="connsiteX12-1165" fmla="*/ 897014 w 2103393"/>
              <a:gd name="connsiteY12-1166" fmla="*/ 1161232 h 1958316"/>
              <a:gd name="connsiteX13-1167" fmla="*/ 941893 w 2103393"/>
              <a:gd name="connsiteY13-1168" fmla="*/ 1509040 h 1958316"/>
              <a:gd name="connsiteX14-1169" fmla="*/ 89201 w 2103393"/>
              <a:gd name="connsiteY14-1170" fmla="*/ 1952216 h 1958316"/>
              <a:gd name="connsiteX15-1171" fmla="*/ 577255 w 2103393"/>
              <a:gd name="connsiteY15-1172" fmla="*/ 375858 h 1958316"/>
              <a:gd name="connsiteX16-1173" fmla="*/ 807257 w 2103393"/>
              <a:gd name="connsiteY16-1174" fmla="*/ 611470 h 1958316"/>
              <a:gd name="connsiteX17-1175" fmla="*/ 969942 w 2103393"/>
              <a:gd name="connsiteY17-1176" fmla="*/ 499274 h 1958316"/>
              <a:gd name="connsiteX18-1177" fmla="*/ 947503 w 2103393"/>
              <a:gd name="connsiteY18-1178" fmla="*/ 0 h 1958316"/>
              <a:gd name="connsiteX0-1179" fmla="*/ 947503 w 2103393"/>
              <a:gd name="connsiteY0-1180" fmla="*/ 0 h 1958316"/>
              <a:gd name="connsiteX1-1181" fmla="*/ 947503 w 2103393"/>
              <a:gd name="connsiteY1-1182" fmla="*/ 0 h 1958316"/>
              <a:gd name="connsiteX2-1183" fmla="*/ 1183115 w 2103393"/>
              <a:gd name="connsiteY2-1184" fmla="*/ 5610 h 1958316"/>
              <a:gd name="connsiteX3-1185" fmla="*/ 1177505 w 2103393"/>
              <a:gd name="connsiteY3-1186" fmla="*/ 493664 h 1958316"/>
              <a:gd name="connsiteX4-1187" fmla="*/ 1312141 w 2103393"/>
              <a:gd name="connsiteY4-1188" fmla="*/ 572201 h 1958316"/>
              <a:gd name="connsiteX5-1189" fmla="*/ 1508484 w 2103393"/>
              <a:gd name="connsiteY5-1190" fmla="*/ 375858 h 1958316"/>
              <a:gd name="connsiteX6-1191" fmla="*/ 2058246 w 2103393"/>
              <a:gd name="connsiteY6-1192" fmla="*/ 1924167 h 1958316"/>
              <a:gd name="connsiteX7-1193" fmla="*/ 1211163 w 2103393"/>
              <a:gd name="connsiteY7-1194" fmla="*/ 1486600 h 1958316"/>
              <a:gd name="connsiteX8-1195" fmla="*/ 1194335 w 2103393"/>
              <a:gd name="connsiteY8-1196" fmla="*/ 1144403 h 1958316"/>
              <a:gd name="connsiteX9-1197" fmla="*/ 1244823 w 2103393"/>
              <a:gd name="connsiteY9-1198" fmla="*/ 757325 h 1958316"/>
              <a:gd name="connsiteX10-1199" fmla="*/ 1076528 w 2103393"/>
              <a:gd name="connsiteY10-1200" fmla="*/ 611470 h 1958316"/>
              <a:gd name="connsiteX11-1201" fmla="*/ 885795 w 2103393"/>
              <a:gd name="connsiteY11-1202" fmla="*/ 751715 h 1958316"/>
              <a:gd name="connsiteX12-1203" fmla="*/ 897014 w 2103393"/>
              <a:gd name="connsiteY12-1204" fmla="*/ 1161232 h 1958316"/>
              <a:gd name="connsiteX13-1205" fmla="*/ 941893 w 2103393"/>
              <a:gd name="connsiteY13-1206" fmla="*/ 1509040 h 1958316"/>
              <a:gd name="connsiteX14-1207" fmla="*/ 89201 w 2103393"/>
              <a:gd name="connsiteY14-1208" fmla="*/ 1952216 h 1958316"/>
              <a:gd name="connsiteX15-1209" fmla="*/ 577255 w 2103393"/>
              <a:gd name="connsiteY15-1210" fmla="*/ 375858 h 1958316"/>
              <a:gd name="connsiteX16-1211" fmla="*/ 807257 w 2103393"/>
              <a:gd name="connsiteY16-1212" fmla="*/ 611470 h 1958316"/>
              <a:gd name="connsiteX17-1213" fmla="*/ 969942 w 2103393"/>
              <a:gd name="connsiteY17-1214" fmla="*/ 499274 h 1958316"/>
              <a:gd name="connsiteX18-1215" fmla="*/ 947503 w 2103393"/>
              <a:gd name="connsiteY18-1216" fmla="*/ 0 h 1958316"/>
              <a:gd name="connsiteX0-1217" fmla="*/ 947503 w 2103393"/>
              <a:gd name="connsiteY0-1218" fmla="*/ 0 h 1958316"/>
              <a:gd name="connsiteX1-1219" fmla="*/ 947503 w 2103393"/>
              <a:gd name="connsiteY1-1220" fmla="*/ 0 h 1958316"/>
              <a:gd name="connsiteX2-1221" fmla="*/ 1183115 w 2103393"/>
              <a:gd name="connsiteY2-1222" fmla="*/ 5610 h 1958316"/>
              <a:gd name="connsiteX3-1223" fmla="*/ 1177505 w 2103393"/>
              <a:gd name="connsiteY3-1224" fmla="*/ 493664 h 1958316"/>
              <a:gd name="connsiteX4-1225" fmla="*/ 1312141 w 2103393"/>
              <a:gd name="connsiteY4-1226" fmla="*/ 572201 h 1958316"/>
              <a:gd name="connsiteX5-1227" fmla="*/ 1508484 w 2103393"/>
              <a:gd name="connsiteY5-1228" fmla="*/ 375858 h 1958316"/>
              <a:gd name="connsiteX6-1229" fmla="*/ 2058246 w 2103393"/>
              <a:gd name="connsiteY6-1230" fmla="*/ 1924167 h 1958316"/>
              <a:gd name="connsiteX7-1231" fmla="*/ 1211163 w 2103393"/>
              <a:gd name="connsiteY7-1232" fmla="*/ 1486600 h 1958316"/>
              <a:gd name="connsiteX8-1233" fmla="*/ 1194335 w 2103393"/>
              <a:gd name="connsiteY8-1234" fmla="*/ 1144403 h 1958316"/>
              <a:gd name="connsiteX9-1235" fmla="*/ 1244823 w 2103393"/>
              <a:gd name="connsiteY9-1236" fmla="*/ 757325 h 1958316"/>
              <a:gd name="connsiteX10-1237" fmla="*/ 1076528 w 2103393"/>
              <a:gd name="connsiteY10-1238" fmla="*/ 611470 h 1958316"/>
              <a:gd name="connsiteX11-1239" fmla="*/ 885795 w 2103393"/>
              <a:gd name="connsiteY11-1240" fmla="*/ 751715 h 1958316"/>
              <a:gd name="connsiteX12-1241" fmla="*/ 897014 w 2103393"/>
              <a:gd name="connsiteY12-1242" fmla="*/ 1161232 h 1958316"/>
              <a:gd name="connsiteX13-1243" fmla="*/ 930674 w 2103393"/>
              <a:gd name="connsiteY13-1244" fmla="*/ 1480991 h 1958316"/>
              <a:gd name="connsiteX14-1245" fmla="*/ 89201 w 2103393"/>
              <a:gd name="connsiteY14-1246" fmla="*/ 1952216 h 1958316"/>
              <a:gd name="connsiteX15-1247" fmla="*/ 577255 w 2103393"/>
              <a:gd name="connsiteY15-1248" fmla="*/ 375858 h 1958316"/>
              <a:gd name="connsiteX16-1249" fmla="*/ 807257 w 2103393"/>
              <a:gd name="connsiteY16-1250" fmla="*/ 611470 h 1958316"/>
              <a:gd name="connsiteX17-1251" fmla="*/ 969942 w 2103393"/>
              <a:gd name="connsiteY17-1252" fmla="*/ 499274 h 1958316"/>
              <a:gd name="connsiteX18-1253" fmla="*/ 947503 w 2103393"/>
              <a:gd name="connsiteY18-1254" fmla="*/ 0 h 1958316"/>
              <a:gd name="connsiteX0-1255" fmla="*/ 947503 w 2103393"/>
              <a:gd name="connsiteY0-1256" fmla="*/ 0 h 1958316"/>
              <a:gd name="connsiteX1-1257" fmla="*/ 947503 w 2103393"/>
              <a:gd name="connsiteY1-1258" fmla="*/ 0 h 1958316"/>
              <a:gd name="connsiteX2-1259" fmla="*/ 1183115 w 2103393"/>
              <a:gd name="connsiteY2-1260" fmla="*/ 5610 h 1958316"/>
              <a:gd name="connsiteX3-1261" fmla="*/ 1177505 w 2103393"/>
              <a:gd name="connsiteY3-1262" fmla="*/ 493664 h 1958316"/>
              <a:gd name="connsiteX4-1263" fmla="*/ 1312141 w 2103393"/>
              <a:gd name="connsiteY4-1264" fmla="*/ 572201 h 1958316"/>
              <a:gd name="connsiteX5-1265" fmla="*/ 1508484 w 2103393"/>
              <a:gd name="connsiteY5-1266" fmla="*/ 375858 h 1958316"/>
              <a:gd name="connsiteX6-1267" fmla="*/ 2058246 w 2103393"/>
              <a:gd name="connsiteY6-1268" fmla="*/ 1924167 h 1958316"/>
              <a:gd name="connsiteX7-1269" fmla="*/ 1211163 w 2103393"/>
              <a:gd name="connsiteY7-1270" fmla="*/ 1486600 h 1958316"/>
              <a:gd name="connsiteX8-1271" fmla="*/ 1194335 w 2103393"/>
              <a:gd name="connsiteY8-1272" fmla="*/ 1144403 h 1958316"/>
              <a:gd name="connsiteX9-1273" fmla="*/ 1244823 w 2103393"/>
              <a:gd name="connsiteY9-1274" fmla="*/ 757325 h 1958316"/>
              <a:gd name="connsiteX10-1275" fmla="*/ 1076528 w 2103393"/>
              <a:gd name="connsiteY10-1276" fmla="*/ 611470 h 1958316"/>
              <a:gd name="connsiteX11-1277" fmla="*/ 885795 w 2103393"/>
              <a:gd name="connsiteY11-1278" fmla="*/ 751715 h 1958316"/>
              <a:gd name="connsiteX12-1279" fmla="*/ 897014 w 2103393"/>
              <a:gd name="connsiteY12-1280" fmla="*/ 1161232 h 1958316"/>
              <a:gd name="connsiteX13-1281" fmla="*/ 930674 w 2103393"/>
              <a:gd name="connsiteY13-1282" fmla="*/ 1480991 h 1958316"/>
              <a:gd name="connsiteX14-1283" fmla="*/ 89201 w 2103393"/>
              <a:gd name="connsiteY14-1284" fmla="*/ 1952216 h 1958316"/>
              <a:gd name="connsiteX15-1285" fmla="*/ 577255 w 2103393"/>
              <a:gd name="connsiteY15-1286" fmla="*/ 375858 h 1958316"/>
              <a:gd name="connsiteX16-1287" fmla="*/ 807257 w 2103393"/>
              <a:gd name="connsiteY16-1288" fmla="*/ 611470 h 1958316"/>
              <a:gd name="connsiteX17-1289" fmla="*/ 969942 w 2103393"/>
              <a:gd name="connsiteY17-1290" fmla="*/ 499274 h 1958316"/>
              <a:gd name="connsiteX18-1291" fmla="*/ 947503 w 2103393"/>
              <a:gd name="connsiteY18-1292" fmla="*/ 0 h 1958316"/>
              <a:gd name="connsiteX0-1293" fmla="*/ 947503 w 2103393"/>
              <a:gd name="connsiteY0-1294" fmla="*/ 0 h 1958316"/>
              <a:gd name="connsiteX1-1295" fmla="*/ 947503 w 2103393"/>
              <a:gd name="connsiteY1-1296" fmla="*/ 0 h 1958316"/>
              <a:gd name="connsiteX2-1297" fmla="*/ 1183115 w 2103393"/>
              <a:gd name="connsiteY2-1298" fmla="*/ 5610 h 1958316"/>
              <a:gd name="connsiteX3-1299" fmla="*/ 1177505 w 2103393"/>
              <a:gd name="connsiteY3-1300" fmla="*/ 493664 h 1958316"/>
              <a:gd name="connsiteX4-1301" fmla="*/ 1312141 w 2103393"/>
              <a:gd name="connsiteY4-1302" fmla="*/ 572201 h 1958316"/>
              <a:gd name="connsiteX5-1303" fmla="*/ 1508484 w 2103393"/>
              <a:gd name="connsiteY5-1304" fmla="*/ 375858 h 1958316"/>
              <a:gd name="connsiteX6-1305" fmla="*/ 2058246 w 2103393"/>
              <a:gd name="connsiteY6-1306" fmla="*/ 1924167 h 1958316"/>
              <a:gd name="connsiteX7-1307" fmla="*/ 1211163 w 2103393"/>
              <a:gd name="connsiteY7-1308" fmla="*/ 1486600 h 1958316"/>
              <a:gd name="connsiteX8-1309" fmla="*/ 1194335 w 2103393"/>
              <a:gd name="connsiteY8-1310" fmla="*/ 1144403 h 1958316"/>
              <a:gd name="connsiteX9-1311" fmla="*/ 1244823 w 2103393"/>
              <a:gd name="connsiteY9-1312" fmla="*/ 757325 h 1958316"/>
              <a:gd name="connsiteX10-1313" fmla="*/ 1076528 w 2103393"/>
              <a:gd name="connsiteY10-1314" fmla="*/ 611470 h 1958316"/>
              <a:gd name="connsiteX11-1315" fmla="*/ 885795 w 2103393"/>
              <a:gd name="connsiteY11-1316" fmla="*/ 751715 h 1958316"/>
              <a:gd name="connsiteX12-1317" fmla="*/ 897014 w 2103393"/>
              <a:gd name="connsiteY12-1318" fmla="*/ 1161232 h 1958316"/>
              <a:gd name="connsiteX13-1319" fmla="*/ 930674 w 2103393"/>
              <a:gd name="connsiteY13-1320" fmla="*/ 1480991 h 1958316"/>
              <a:gd name="connsiteX14-1321" fmla="*/ 89201 w 2103393"/>
              <a:gd name="connsiteY14-1322" fmla="*/ 1952216 h 1958316"/>
              <a:gd name="connsiteX15-1323" fmla="*/ 577255 w 2103393"/>
              <a:gd name="connsiteY15-1324" fmla="*/ 375858 h 1958316"/>
              <a:gd name="connsiteX16-1325" fmla="*/ 807257 w 2103393"/>
              <a:gd name="connsiteY16-1326" fmla="*/ 611470 h 1958316"/>
              <a:gd name="connsiteX17-1327" fmla="*/ 969942 w 2103393"/>
              <a:gd name="connsiteY17-1328" fmla="*/ 499274 h 1958316"/>
              <a:gd name="connsiteX18-1329" fmla="*/ 947503 w 2103393"/>
              <a:gd name="connsiteY18-1330" fmla="*/ 0 h 1958316"/>
              <a:gd name="connsiteX0-1331" fmla="*/ 947503 w 2103393"/>
              <a:gd name="connsiteY0-1332" fmla="*/ 0 h 1958316"/>
              <a:gd name="connsiteX1-1333" fmla="*/ 947503 w 2103393"/>
              <a:gd name="connsiteY1-1334" fmla="*/ 0 h 1958316"/>
              <a:gd name="connsiteX2-1335" fmla="*/ 1183115 w 2103393"/>
              <a:gd name="connsiteY2-1336" fmla="*/ 5610 h 1958316"/>
              <a:gd name="connsiteX3-1337" fmla="*/ 1177505 w 2103393"/>
              <a:gd name="connsiteY3-1338" fmla="*/ 493664 h 1958316"/>
              <a:gd name="connsiteX4-1339" fmla="*/ 1312141 w 2103393"/>
              <a:gd name="connsiteY4-1340" fmla="*/ 572201 h 1958316"/>
              <a:gd name="connsiteX5-1341" fmla="*/ 1508484 w 2103393"/>
              <a:gd name="connsiteY5-1342" fmla="*/ 375858 h 1958316"/>
              <a:gd name="connsiteX6-1343" fmla="*/ 2058246 w 2103393"/>
              <a:gd name="connsiteY6-1344" fmla="*/ 1924167 h 1958316"/>
              <a:gd name="connsiteX7-1345" fmla="*/ 1211163 w 2103393"/>
              <a:gd name="connsiteY7-1346" fmla="*/ 1486600 h 1958316"/>
              <a:gd name="connsiteX8-1347" fmla="*/ 1194335 w 2103393"/>
              <a:gd name="connsiteY8-1348" fmla="*/ 1144403 h 1958316"/>
              <a:gd name="connsiteX9-1349" fmla="*/ 1244823 w 2103393"/>
              <a:gd name="connsiteY9-1350" fmla="*/ 757325 h 1958316"/>
              <a:gd name="connsiteX10-1351" fmla="*/ 1076528 w 2103393"/>
              <a:gd name="connsiteY10-1352" fmla="*/ 611470 h 1958316"/>
              <a:gd name="connsiteX11-1353" fmla="*/ 885795 w 2103393"/>
              <a:gd name="connsiteY11-1354" fmla="*/ 751715 h 1958316"/>
              <a:gd name="connsiteX12-1355" fmla="*/ 897014 w 2103393"/>
              <a:gd name="connsiteY12-1356" fmla="*/ 1161232 h 1958316"/>
              <a:gd name="connsiteX13-1357" fmla="*/ 930674 w 2103393"/>
              <a:gd name="connsiteY13-1358" fmla="*/ 1480991 h 1958316"/>
              <a:gd name="connsiteX14-1359" fmla="*/ 89201 w 2103393"/>
              <a:gd name="connsiteY14-1360" fmla="*/ 1952216 h 1958316"/>
              <a:gd name="connsiteX15-1361" fmla="*/ 577255 w 2103393"/>
              <a:gd name="connsiteY15-1362" fmla="*/ 375858 h 1958316"/>
              <a:gd name="connsiteX16-1363" fmla="*/ 807257 w 2103393"/>
              <a:gd name="connsiteY16-1364" fmla="*/ 611470 h 1958316"/>
              <a:gd name="connsiteX17-1365" fmla="*/ 969942 w 2103393"/>
              <a:gd name="connsiteY17-1366" fmla="*/ 499274 h 1958316"/>
              <a:gd name="connsiteX18-1367" fmla="*/ 947503 w 2103393"/>
              <a:gd name="connsiteY18-1368" fmla="*/ 0 h 1958316"/>
              <a:gd name="connsiteX0-1369" fmla="*/ 947503 w 2103393"/>
              <a:gd name="connsiteY0-1370" fmla="*/ 0 h 1958316"/>
              <a:gd name="connsiteX1-1371" fmla="*/ 947503 w 2103393"/>
              <a:gd name="connsiteY1-1372" fmla="*/ 0 h 1958316"/>
              <a:gd name="connsiteX2-1373" fmla="*/ 1183115 w 2103393"/>
              <a:gd name="connsiteY2-1374" fmla="*/ 5610 h 1958316"/>
              <a:gd name="connsiteX3-1375" fmla="*/ 1177505 w 2103393"/>
              <a:gd name="connsiteY3-1376" fmla="*/ 493664 h 1958316"/>
              <a:gd name="connsiteX4-1377" fmla="*/ 1312141 w 2103393"/>
              <a:gd name="connsiteY4-1378" fmla="*/ 572201 h 1958316"/>
              <a:gd name="connsiteX5-1379" fmla="*/ 1508484 w 2103393"/>
              <a:gd name="connsiteY5-1380" fmla="*/ 375858 h 1958316"/>
              <a:gd name="connsiteX6-1381" fmla="*/ 2058246 w 2103393"/>
              <a:gd name="connsiteY6-1382" fmla="*/ 1924167 h 1958316"/>
              <a:gd name="connsiteX7-1383" fmla="*/ 1211163 w 2103393"/>
              <a:gd name="connsiteY7-1384" fmla="*/ 1486600 h 1958316"/>
              <a:gd name="connsiteX8-1385" fmla="*/ 1194335 w 2103393"/>
              <a:gd name="connsiteY8-1386" fmla="*/ 1144403 h 1958316"/>
              <a:gd name="connsiteX9-1387" fmla="*/ 1244823 w 2103393"/>
              <a:gd name="connsiteY9-1388" fmla="*/ 757325 h 1958316"/>
              <a:gd name="connsiteX10-1389" fmla="*/ 1076528 w 2103393"/>
              <a:gd name="connsiteY10-1390" fmla="*/ 611470 h 1958316"/>
              <a:gd name="connsiteX11-1391" fmla="*/ 885795 w 2103393"/>
              <a:gd name="connsiteY11-1392" fmla="*/ 751715 h 1958316"/>
              <a:gd name="connsiteX12-1393" fmla="*/ 897014 w 2103393"/>
              <a:gd name="connsiteY12-1394" fmla="*/ 1161232 h 1958316"/>
              <a:gd name="connsiteX13-1395" fmla="*/ 930674 w 2103393"/>
              <a:gd name="connsiteY13-1396" fmla="*/ 1480991 h 1958316"/>
              <a:gd name="connsiteX14-1397" fmla="*/ 89201 w 2103393"/>
              <a:gd name="connsiteY14-1398" fmla="*/ 1952216 h 1958316"/>
              <a:gd name="connsiteX15-1399" fmla="*/ 577255 w 2103393"/>
              <a:gd name="connsiteY15-1400" fmla="*/ 375858 h 1958316"/>
              <a:gd name="connsiteX16-1401" fmla="*/ 807257 w 2103393"/>
              <a:gd name="connsiteY16-1402" fmla="*/ 611470 h 1958316"/>
              <a:gd name="connsiteX17-1403" fmla="*/ 969942 w 2103393"/>
              <a:gd name="connsiteY17-1404" fmla="*/ 499274 h 1958316"/>
              <a:gd name="connsiteX18-1405" fmla="*/ 947503 w 2103393"/>
              <a:gd name="connsiteY18-1406" fmla="*/ 0 h 1958316"/>
              <a:gd name="connsiteX0-1407" fmla="*/ 947503 w 2103393"/>
              <a:gd name="connsiteY0-1408" fmla="*/ 0 h 1958316"/>
              <a:gd name="connsiteX1-1409" fmla="*/ 947503 w 2103393"/>
              <a:gd name="connsiteY1-1410" fmla="*/ 0 h 1958316"/>
              <a:gd name="connsiteX2-1411" fmla="*/ 1183115 w 2103393"/>
              <a:gd name="connsiteY2-1412" fmla="*/ 5610 h 1958316"/>
              <a:gd name="connsiteX3-1413" fmla="*/ 1177505 w 2103393"/>
              <a:gd name="connsiteY3-1414" fmla="*/ 493664 h 1958316"/>
              <a:gd name="connsiteX4-1415" fmla="*/ 1312141 w 2103393"/>
              <a:gd name="connsiteY4-1416" fmla="*/ 572201 h 1958316"/>
              <a:gd name="connsiteX5-1417" fmla="*/ 1508484 w 2103393"/>
              <a:gd name="connsiteY5-1418" fmla="*/ 375858 h 1958316"/>
              <a:gd name="connsiteX6-1419" fmla="*/ 2058246 w 2103393"/>
              <a:gd name="connsiteY6-1420" fmla="*/ 1924167 h 1958316"/>
              <a:gd name="connsiteX7-1421" fmla="*/ 1211163 w 2103393"/>
              <a:gd name="connsiteY7-1422" fmla="*/ 1486600 h 1958316"/>
              <a:gd name="connsiteX8-1423" fmla="*/ 1194335 w 2103393"/>
              <a:gd name="connsiteY8-1424" fmla="*/ 1144403 h 1958316"/>
              <a:gd name="connsiteX9-1425" fmla="*/ 1244823 w 2103393"/>
              <a:gd name="connsiteY9-1426" fmla="*/ 757325 h 1958316"/>
              <a:gd name="connsiteX10-1427" fmla="*/ 1076528 w 2103393"/>
              <a:gd name="connsiteY10-1428" fmla="*/ 611470 h 1958316"/>
              <a:gd name="connsiteX11-1429" fmla="*/ 885795 w 2103393"/>
              <a:gd name="connsiteY11-1430" fmla="*/ 751715 h 1958316"/>
              <a:gd name="connsiteX12-1431" fmla="*/ 897014 w 2103393"/>
              <a:gd name="connsiteY12-1432" fmla="*/ 1161232 h 1958316"/>
              <a:gd name="connsiteX13-1433" fmla="*/ 891405 w 2103393"/>
              <a:gd name="connsiteY13-1434" fmla="*/ 1509040 h 1958316"/>
              <a:gd name="connsiteX14-1435" fmla="*/ 89201 w 2103393"/>
              <a:gd name="connsiteY14-1436" fmla="*/ 1952216 h 1958316"/>
              <a:gd name="connsiteX15-1437" fmla="*/ 577255 w 2103393"/>
              <a:gd name="connsiteY15-1438" fmla="*/ 375858 h 1958316"/>
              <a:gd name="connsiteX16-1439" fmla="*/ 807257 w 2103393"/>
              <a:gd name="connsiteY16-1440" fmla="*/ 611470 h 1958316"/>
              <a:gd name="connsiteX17-1441" fmla="*/ 969942 w 2103393"/>
              <a:gd name="connsiteY17-1442" fmla="*/ 499274 h 1958316"/>
              <a:gd name="connsiteX18-1443" fmla="*/ 947503 w 2103393"/>
              <a:gd name="connsiteY18-1444" fmla="*/ 0 h 1958316"/>
              <a:gd name="connsiteX0-1445" fmla="*/ 947503 w 2103393"/>
              <a:gd name="connsiteY0-1446" fmla="*/ 0 h 1958316"/>
              <a:gd name="connsiteX1-1447" fmla="*/ 947503 w 2103393"/>
              <a:gd name="connsiteY1-1448" fmla="*/ 0 h 1958316"/>
              <a:gd name="connsiteX2-1449" fmla="*/ 1183115 w 2103393"/>
              <a:gd name="connsiteY2-1450" fmla="*/ 5610 h 1958316"/>
              <a:gd name="connsiteX3-1451" fmla="*/ 1177505 w 2103393"/>
              <a:gd name="connsiteY3-1452" fmla="*/ 493664 h 1958316"/>
              <a:gd name="connsiteX4-1453" fmla="*/ 1312141 w 2103393"/>
              <a:gd name="connsiteY4-1454" fmla="*/ 572201 h 1958316"/>
              <a:gd name="connsiteX5-1455" fmla="*/ 1508484 w 2103393"/>
              <a:gd name="connsiteY5-1456" fmla="*/ 375858 h 1958316"/>
              <a:gd name="connsiteX6-1457" fmla="*/ 2058246 w 2103393"/>
              <a:gd name="connsiteY6-1458" fmla="*/ 1924167 h 1958316"/>
              <a:gd name="connsiteX7-1459" fmla="*/ 1211163 w 2103393"/>
              <a:gd name="connsiteY7-1460" fmla="*/ 1486600 h 1958316"/>
              <a:gd name="connsiteX8-1461" fmla="*/ 1194335 w 2103393"/>
              <a:gd name="connsiteY8-1462" fmla="*/ 1144403 h 1958316"/>
              <a:gd name="connsiteX9-1463" fmla="*/ 1244823 w 2103393"/>
              <a:gd name="connsiteY9-1464" fmla="*/ 757325 h 1958316"/>
              <a:gd name="connsiteX10-1465" fmla="*/ 1076528 w 2103393"/>
              <a:gd name="connsiteY10-1466" fmla="*/ 611470 h 1958316"/>
              <a:gd name="connsiteX11-1467" fmla="*/ 885795 w 2103393"/>
              <a:gd name="connsiteY11-1468" fmla="*/ 751715 h 1958316"/>
              <a:gd name="connsiteX12-1469" fmla="*/ 897014 w 2103393"/>
              <a:gd name="connsiteY12-1470" fmla="*/ 1161232 h 1958316"/>
              <a:gd name="connsiteX13-1471" fmla="*/ 891405 w 2103393"/>
              <a:gd name="connsiteY13-1472" fmla="*/ 1509040 h 1958316"/>
              <a:gd name="connsiteX14-1473" fmla="*/ 89201 w 2103393"/>
              <a:gd name="connsiteY14-1474" fmla="*/ 1952216 h 1958316"/>
              <a:gd name="connsiteX15-1475" fmla="*/ 577255 w 2103393"/>
              <a:gd name="connsiteY15-1476" fmla="*/ 375858 h 1958316"/>
              <a:gd name="connsiteX16-1477" fmla="*/ 807257 w 2103393"/>
              <a:gd name="connsiteY16-1478" fmla="*/ 611470 h 1958316"/>
              <a:gd name="connsiteX17-1479" fmla="*/ 969942 w 2103393"/>
              <a:gd name="connsiteY17-1480" fmla="*/ 499274 h 1958316"/>
              <a:gd name="connsiteX18-1481" fmla="*/ 947503 w 2103393"/>
              <a:gd name="connsiteY18-1482" fmla="*/ 0 h 1958316"/>
              <a:gd name="connsiteX0-1483" fmla="*/ 947503 w 2103393"/>
              <a:gd name="connsiteY0-1484" fmla="*/ 0 h 1958316"/>
              <a:gd name="connsiteX1-1485" fmla="*/ 947503 w 2103393"/>
              <a:gd name="connsiteY1-1486" fmla="*/ 0 h 1958316"/>
              <a:gd name="connsiteX2-1487" fmla="*/ 1183115 w 2103393"/>
              <a:gd name="connsiteY2-1488" fmla="*/ 5610 h 1958316"/>
              <a:gd name="connsiteX3-1489" fmla="*/ 1177505 w 2103393"/>
              <a:gd name="connsiteY3-1490" fmla="*/ 493664 h 1958316"/>
              <a:gd name="connsiteX4-1491" fmla="*/ 1312141 w 2103393"/>
              <a:gd name="connsiteY4-1492" fmla="*/ 572201 h 1958316"/>
              <a:gd name="connsiteX5-1493" fmla="*/ 1508484 w 2103393"/>
              <a:gd name="connsiteY5-1494" fmla="*/ 375858 h 1958316"/>
              <a:gd name="connsiteX6-1495" fmla="*/ 2058246 w 2103393"/>
              <a:gd name="connsiteY6-1496" fmla="*/ 1924167 h 1958316"/>
              <a:gd name="connsiteX7-1497" fmla="*/ 1211163 w 2103393"/>
              <a:gd name="connsiteY7-1498" fmla="*/ 1486600 h 1958316"/>
              <a:gd name="connsiteX8-1499" fmla="*/ 1194335 w 2103393"/>
              <a:gd name="connsiteY8-1500" fmla="*/ 1144403 h 1958316"/>
              <a:gd name="connsiteX9-1501" fmla="*/ 1244823 w 2103393"/>
              <a:gd name="connsiteY9-1502" fmla="*/ 757325 h 1958316"/>
              <a:gd name="connsiteX10-1503" fmla="*/ 1076528 w 2103393"/>
              <a:gd name="connsiteY10-1504" fmla="*/ 611470 h 1958316"/>
              <a:gd name="connsiteX11-1505" fmla="*/ 885795 w 2103393"/>
              <a:gd name="connsiteY11-1506" fmla="*/ 751715 h 1958316"/>
              <a:gd name="connsiteX12-1507" fmla="*/ 897014 w 2103393"/>
              <a:gd name="connsiteY12-1508" fmla="*/ 1161232 h 1958316"/>
              <a:gd name="connsiteX13-1509" fmla="*/ 891405 w 2103393"/>
              <a:gd name="connsiteY13-1510" fmla="*/ 1509040 h 1958316"/>
              <a:gd name="connsiteX14-1511" fmla="*/ 89201 w 2103393"/>
              <a:gd name="connsiteY14-1512" fmla="*/ 1952216 h 1958316"/>
              <a:gd name="connsiteX15-1513" fmla="*/ 577255 w 2103393"/>
              <a:gd name="connsiteY15-1514" fmla="*/ 375858 h 1958316"/>
              <a:gd name="connsiteX16-1515" fmla="*/ 807257 w 2103393"/>
              <a:gd name="connsiteY16-1516" fmla="*/ 611470 h 1958316"/>
              <a:gd name="connsiteX17-1517" fmla="*/ 969942 w 2103393"/>
              <a:gd name="connsiteY17-1518" fmla="*/ 499274 h 1958316"/>
              <a:gd name="connsiteX18-1519" fmla="*/ 947503 w 2103393"/>
              <a:gd name="connsiteY18-1520" fmla="*/ 0 h 1958316"/>
              <a:gd name="connsiteX0-1521" fmla="*/ 947503 w 2103393"/>
              <a:gd name="connsiteY0-1522" fmla="*/ 0 h 1958316"/>
              <a:gd name="connsiteX1-1523" fmla="*/ 947503 w 2103393"/>
              <a:gd name="connsiteY1-1524" fmla="*/ 0 h 1958316"/>
              <a:gd name="connsiteX2-1525" fmla="*/ 1183115 w 2103393"/>
              <a:gd name="connsiteY2-1526" fmla="*/ 5610 h 1958316"/>
              <a:gd name="connsiteX3-1527" fmla="*/ 1177505 w 2103393"/>
              <a:gd name="connsiteY3-1528" fmla="*/ 493664 h 1958316"/>
              <a:gd name="connsiteX4-1529" fmla="*/ 1312141 w 2103393"/>
              <a:gd name="connsiteY4-1530" fmla="*/ 572201 h 1958316"/>
              <a:gd name="connsiteX5-1531" fmla="*/ 1508484 w 2103393"/>
              <a:gd name="connsiteY5-1532" fmla="*/ 375858 h 1958316"/>
              <a:gd name="connsiteX6-1533" fmla="*/ 2058246 w 2103393"/>
              <a:gd name="connsiteY6-1534" fmla="*/ 1924167 h 1958316"/>
              <a:gd name="connsiteX7-1535" fmla="*/ 1211163 w 2103393"/>
              <a:gd name="connsiteY7-1536" fmla="*/ 1486600 h 1958316"/>
              <a:gd name="connsiteX8-1537" fmla="*/ 1194335 w 2103393"/>
              <a:gd name="connsiteY8-1538" fmla="*/ 1144403 h 1958316"/>
              <a:gd name="connsiteX9-1539" fmla="*/ 1244823 w 2103393"/>
              <a:gd name="connsiteY9-1540" fmla="*/ 757325 h 1958316"/>
              <a:gd name="connsiteX10-1541" fmla="*/ 1076528 w 2103393"/>
              <a:gd name="connsiteY10-1542" fmla="*/ 611470 h 1958316"/>
              <a:gd name="connsiteX11-1543" fmla="*/ 885795 w 2103393"/>
              <a:gd name="connsiteY11-1544" fmla="*/ 751715 h 1958316"/>
              <a:gd name="connsiteX12-1545" fmla="*/ 897014 w 2103393"/>
              <a:gd name="connsiteY12-1546" fmla="*/ 1161232 h 1958316"/>
              <a:gd name="connsiteX13-1547" fmla="*/ 891405 w 2103393"/>
              <a:gd name="connsiteY13-1548" fmla="*/ 1509040 h 1958316"/>
              <a:gd name="connsiteX14-1549" fmla="*/ 89201 w 2103393"/>
              <a:gd name="connsiteY14-1550" fmla="*/ 1952216 h 1958316"/>
              <a:gd name="connsiteX15-1551" fmla="*/ 577255 w 2103393"/>
              <a:gd name="connsiteY15-1552" fmla="*/ 375858 h 1958316"/>
              <a:gd name="connsiteX16-1553" fmla="*/ 807257 w 2103393"/>
              <a:gd name="connsiteY16-1554" fmla="*/ 611470 h 1958316"/>
              <a:gd name="connsiteX17-1555" fmla="*/ 969942 w 2103393"/>
              <a:gd name="connsiteY17-1556" fmla="*/ 499274 h 1958316"/>
              <a:gd name="connsiteX18-1557" fmla="*/ 947503 w 2103393"/>
              <a:gd name="connsiteY18-1558" fmla="*/ 0 h 1958316"/>
              <a:gd name="connsiteX0-1559" fmla="*/ 947503 w 2103393"/>
              <a:gd name="connsiteY0-1560" fmla="*/ 0 h 1958316"/>
              <a:gd name="connsiteX1-1561" fmla="*/ 947503 w 2103393"/>
              <a:gd name="connsiteY1-1562" fmla="*/ 0 h 1958316"/>
              <a:gd name="connsiteX2-1563" fmla="*/ 1183115 w 2103393"/>
              <a:gd name="connsiteY2-1564" fmla="*/ 5610 h 1958316"/>
              <a:gd name="connsiteX3-1565" fmla="*/ 1177505 w 2103393"/>
              <a:gd name="connsiteY3-1566" fmla="*/ 493664 h 1958316"/>
              <a:gd name="connsiteX4-1567" fmla="*/ 1312141 w 2103393"/>
              <a:gd name="connsiteY4-1568" fmla="*/ 572201 h 1958316"/>
              <a:gd name="connsiteX5-1569" fmla="*/ 1508484 w 2103393"/>
              <a:gd name="connsiteY5-1570" fmla="*/ 375858 h 1958316"/>
              <a:gd name="connsiteX6-1571" fmla="*/ 2058246 w 2103393"/>
              <a:gd name="connsiteY6-1572" fmla="*/ 1924167 h 1958316"/>
              <a:gd name="connsiteX7-1573" fmla="*/ 1211163 w 2103393"/>
              <a:gd name="connsiteY7-1574" fmla="*/ 1486600 h 1958316"/>
              <a:gd name="connsiteX8-1575" fmla="*/ 1194335 w 2103393"/>
              <a:gd name="connsiteY8-1576" fmla="*/ 1144403 h 1958316"/>
              <a:gd name="connsiteX9-1577" fmla="*/ 1244823 w 2103393"/>
              <a:gd name="connsiteY9-1578" fmla="*/ 757325 h 1958316"/>
              <a:gd name="connsiteX10-1579" fmla="*/ 1076528 w 2103393"/>
              <a:gd name="connsiteY10-1580" fmla="*/ 611470 h 1958316"/>
              <a:gd name="connsiteX11-1581" fmla="*/ 885795 w 2103393"/>
              <a:gd name="connsiteY11-1582" fmla="*/ 751715 h 1958316"/>
              <a:gd name="connsiteX12-1583" fmla="*/ 897014 w 2103393"/>
              <a:gd name="connsiteY12-1584" fmla="*/ 1161232 h 1958316"/>
              <a:gd name="connsiteX13-1585" fmla="*/ 891405 w 2103393"/>
              <a:gd name="connsiteY13-1586" fmla="*/ 1509040 h 1958316"/>
              <a:gd name="connsiteX14-1587" fmla="*/ 89201 w 2103393"/>
              <a:gd name="connsiteY14-1588" fmla="*/ 1952216 h 1958316"/>
              <a:gd name="connsiteX15-1589" fmla="*/ 577255 w 2103393"/>
              <a:gd name="connsiteY15-1590" fmla="*/ 375858 h 1958316"/>
              <a:gd name="connsiteX16-1591" fmla="*/ 807257 w 2103393"/>
              <a:gd name="connsiteY16-1592" fmla="*/ 611470 h 1958316"/>
              <a:gd name="connsiteX17-1593" fmla="*/ 969942 w 2103393"/>
              <a:gd name="connsiteY17-1594" fmla="*/ 499274 h 1958316"/>
              <a:gd name="connsiteX18-1595" fmla="*/ 947503 w 2103393"/>
              <a:gd name="connsiteY18-1596" fmla="*/ 0 h 1958316"/>
              <a:gd name="connsiteX0-1597" fmla="*/ 947503 w 2103393"/>
              <a:gd name="connsiteY0-1598" fmla="*/ 0 h 1958316"/>
              <a:gd name="connsiteX1-1599" fmla="*/ 947503 w 2103393"/>
              <a:gd name="connsiteY1-1600" fmla="*/ 0 h 1958316"/>
              <a:gd name="connsiteX2-1601" fmla="*/ 1183115 w 2103393"/>
              <a:gd name="connsiteY2-1602" fmla="*/ 5610 h 1958316"/>
              <a:gd name="connsiteX3-1603" fmla="*/ 1177505 w 2103393"/>
              <a:gd name="connsiteY3-1604" fmla="*/ 493664 h 1958316"/>
              <a:gd name="connsiteX4-1605" fmla="*/ 1312141 w 2103393"/>
              <a:gd name="connsiteY4-1606" fmla="*/ 572201 h 1958316"/>
              <a:gd name="connsiteX5-1607" fmla="*/ 1508484 w 2103393"/>
              <a:gd name="connsiteY5-1608" fmla="*/ 375858 h 1958316"/>
              <a:gd name="connsiteX6-1609" fmla="*/ 2058246 w 2103393"/>
              <a:gd name="connsiteY6-1610" fmla="*/ 1924167 h 1958316"/>
              <a:gd name="connsiteX7-1611" fmla="*/ 1211163 w 2103393"/>
              <a:gd name="connsiteY7-1612" fmla="*/ 1486600 h 1958316"/>
              <a:gd name="connsiteX8-1613" fmla="*/ 1194335 w 2103393"/>
              <a:gd name="connsiteY8-1614" fmla="*/ 1144403 h 1958316"/>
              <a:gd name="connsiteX9-1615" fmla="*/ 1244823 w 2103393"/>
              <a:gd name="connsiteY9-1616" fmla="*/ 757325 h 1958316"/>
              <a:gd name="connsiteX10-1617" fmla="*/ 1076528 w 2103393"/>
              <a:gd name="connsiteY10-1618" fmla="*/ 611470 h 1958316"/>
              <a:gd name="connsiteX11-1619" fmla="*/ 885795 w 2103393"/>
              <a:gd name="connsiteY11-1620" fmla="*/ 751715 h 1958316"/>
              <a:gd name="connsiteX12-1621" fmla="*/ 897014 w 2103393"/>
              <a:gd name="connsiteY12-1622" fmla="*/ 1161232 h 1958316"/>
              <a:gd name="connsiteX13-1623" fmla="*/ 891405 w 2103393"/>
              <a:gd name="connsiteY13-1624" fmla="*/ 1509040 h 1958316"/>
              <a:gd name="connsiteX14-1625" fmla="*/ 89201 w 2103393"/>
              <a:gd name="connsiteY14-1626" fmla="*/ 1952216 h 1958316"/>
              <a:gd name="connsiteX15-1627" fmla="*/ 577255 w 2103393"/>
              <a:gd name="connsiteY15-1628" fmla="*/ 375858 h 1958316"/>
              <a:gd name="connsiteX16-1629" fmla="*/ 807257 w 2103393"/>
              <a:gd name="connsiteY16-1630" fmla="*/ 611470 h 1958316"/>
              <a:gd name="connsiteX17-1631" fmla="*/ 969942 w 2103393"/>
              <a:gd name="connsiteY17-1632" fmla="*/ 499274 h 1958316"/>
              <a:gd name="connsiteX18-1633" fmla="*/ 947503 w 2103393"/>
              <a:gd name="connsiteY18-1634" fmla="*/ 0 h 1958316"/>
              <a:gd name="connsiteX0-1635" fmla="*/ 947503 w 2103393"/>
              <a:gd name="connsiteY0-1636" fmla="*/ 0 h 1958316"/>
              <a:gd name="connsiteX1-1637" fmla="*/ 947503 w 2103393"/>
              <a:gd name="connsiteY1-1638" fmla="*/ 0 h 1958316"/>
              <a:gd name="connsiteX2-1639" fmla="*/ 1183115 w 2103393"/>
              <a:gd name="connsiteY2-1640" fmla="*/ 5610 h 1958316"/>
              <a:gd name="connsiteX3-1641" fmla="*/ 1177505 w 2103393"/>
              <a:gd name="connsiteY3-1642" fmla="*/ 493664 h 1958316"/>
              <a:gd name="connsiteX4-1643" fmla="*/ 1312141 w 2103393"/>
              <a:gd name="connsiteY4-1644" fmla="*/ 572201 h 1958316"/>
              <a:gd name="connsiteX5-1645" fmla="*/ 1508484 w 2103393"/>
              <a:gd name="connsiteY5-1646" fmla="*/ 375858 h 1958316"/>
              <a:gd name="connsiteX6-1647" fmla="*/ 2058246 w 2103393"/>
              <a:gd name="connsiteY6-1648" fmla="*/ 1924167 h 1958316"/>
              <a:gd name="connsiteX7-1649" fmla="*/ 1211163 w 2103393"/>
              <a:gd name="connsiteY7-1650" fmla="*/ 1486600 h 1958316"/>
              <a:gd name="connsiteX8-1651" fmla="*/ 1194335 w 2103393"/>
              <a:gd name="connsiteY8-1652" fmla="*/ 1144403 h 1958316"/>
              <a:gd name="connsiteX9-1653" fmla="*/ 1244823 w 2103393"/>
              <a:gd name="connsiteY9-1654" fmla="*/ 757325 h 1958316"/>
              <a:gd name="connsiteX10-1655" fmla="*/ 1076528 w 2103393"/>
              <a:gd name="connsiteY10-1656" fmla="*/ 611470 h 1958316"/>
              <a:gd name="connsiteX11-1657" fmla="*/ 885795 w 2103393"/>
              <a:gd name="connsiteY11-1658" fmla="*/ 751715 h 1958316"/>
              <a:gd name="connsiteX12-1659" fmla="*/ 897014 w 2103393"/>
              <a:gd name="connsiteY12-1660" fmla="*/ 1161232 h 1958316"/>
              <a:gd name="connsiteX13-1661" fmla="*/ 891405 w 2103393"/>
              <a:gd name="connsiteY13-1662" fmla="*/ 1509040 h 1958316"/>
              <a:gd name="connsiteX14-1663" fmla="*/ 89201 w 2103393"/>
              <a:gd name="connsiteY14-1664" fmla="*/ 1952216 h 1958316"/>
              <a:gd name="connsiteX15-1665" fmla="*/ 577255 w 2103393"/>
              <a:gd name="connsiteY15-1666" fmla="*/ 375858 h 1958316"/>
              <a:gd name="connsiteX16-1667" fmla="*/ 807257 w 2103393"/>
              <a:gd name="connsiteY16-1668" fmla="*/ 611470 h 1958316"/>
              <a:gd name="connsiteX17-1669" fmla="*/ 969942 w 2103393"/>
              <a:gd name="connsiteY17-1670" fmla="*/ 499274 h 1958316"/>
              <a:gd name="connsiteX18-1671" fmla="*/ 947503 w 2103393"/>
              <a:gd name="connsiteY18-1672" fmla="*/ 0 h 1958316"/>
              <a:gd name="connsiteX0-1673" fmla="*/ 947503 w 2103393"/>
              <a:gd name="connsiteY0-1674" fmla="*/ 0 h 1958316"/>
              <a:gd name="connsiteX1-1675" fmla="*/ 947503 w 2103393"/>
              <a:gd name="connsiteY1-1676" fmla="*/ 0 h 1958316"/>
              <a:gd name="connsiteX2-1677" fmla="*/ 1183115 w 2103393"/>
              <a:gd name="connsiteY2-1678" fmla="*/ 5610 h 1958316"/>
              <a:gd name="connsiteX3-1679" fmla="*/ 1177505 w 2103393"/>
              <a:gd name="connsiteY3-1680" fmla="*/ 493664 h 1958316"/>
              <a:gd name="connsiteX4-1681" fmla="*/ 1312141 w 2103393"/>
              <a:gd name="connsiteY4-1682" fmla="*/ 572201 h 1958316"/>
              <a:gd name="connsiteX5-1683" fmla="*/ 1508484 w 2103393"/>
              <a:gd name="connsiteY5-1684" fmla="*/ 375858 h 1958316"/>
              <a:gd name="connsiteX6-1685" fmla="*/ 2058246 w 2103393"/>
              <a:gd name="connsiteY6-1686" fmla="*/ 1924167 h 1958316"/>
              <a:gd name="connsiteX7-1687" fmla="*/ 1211163 w 2103393"/>
              <a:gd name="connsiteY7-1688" fmla="*/ 1486600 h 1958316"/>
              <a:gd name="connsiteX8-1689" fmla="*/ 1194335 w 2103393"/>
              <a:gd name="connsiteY8-1690" fmla="*/ 1144403 h 1958316"/>
              <a:gd name="connsiteX9-1691" fmla="*/ 1244823 w 2103393"/>
              <a:gd name="connsiteY9-1692" fmla="*/ 757325 h 1958316"/>
              <a:gd name="connsiteX10-1693" fmla="*/ 1076528 w 2103393"/>
              <a:gd name="connsiteY10-1694" fmla="*/ 611470 h 1958316"/>
              <a:gd name="connsiteX11-1695" fmla="*/ 885795 w 2103393"/>
              <a:gd name="connsiteY11-1696" fmla="*/ 751715 h 1958316"/>
              <a:gd name="connsiteX12-1697" fmla="*/ 919453 w 2103393"/>
              <a:gd name="connsiteY12-1698" fmla="*/ 1189281 h 1958316"/>
              <a:gd name="connsiteX13-1699" fmla="*/ 891405 w 2103393"/>
              <a:gd name="connsiteY13-1700" fmla="*/ 1509040 h 1958316"/>
              <a:gd name="connsiteX14-1701" fmla="*/ 89201 w 2103393"/>
              <a:gd name="connsiteY14-1702" fmla="*/ 1952216 h 1958316"/>
              <a:gd name="connsiteX15-1703" fmla="*/ 577255 w 2103393"/>
              <a:gd name="connsiteY15-1704" fmla="*/ 375858 h 1958316"/>
              <a:gd name="connsiteX16-1705" fmla="*/ 807257 w 2103393"/>
              <a:gd name="connsiteY16-1706" fmla="*/ 611470 h 1958316"/>
              <a:gd name="connsiteX17-1707" fmla="*/ 969942 w 2103393"/>
              <a:gd name="connsiteY17-1708" fmla="*/ 499274 h 1958316"/>
              <a:gd name="connsiteX18-1709" fmla="*/ 947503 w 2103393"/>
              <a:gd name="connsiteY18-1710" fmla="*/ 0 h 1958316"/>
              <a:gd name="connsiteX0-1711" fmla="*/ 947503 w 2103393"/>
              <a:gd name="connsiteY0-1712" fmla="*/ 0 h 1958316"/>
              <a:gd name="connsiteX1-1713" fmla="*/ 947503 w 2103393"/>
              <a:gd name="connsiteY1-1714" fmla="*/ 0 h 1958316"/>
              <a:gd name="connsiteX2-1715" fmla="*/ 1183115 w 2103393"/>
              <a:gd name="connsiteY2-1716" fmla="*/ 5610 h 1958316"/>
              <a:gd name="connsiteX3-1717" fmla="*/ 1177505 w 2103393"/>
              <a:gd name="connsiteY3-1718" fmla="*/ 493664 h 1958316"/>
              <a:gd name="connsiteX4-1719" fmla="*/ 1312141 w 2103393"/>
              <a:gd name="connsiteY4-1720" fmla="*/ 572201 h 1958316"/>
              <a:gd name="connsiteX5-1721" fmla="*/ 1508484 w 2103393"/>
              <a:gd name="connsiteY5-1722" fmla="*/ 375858 h 1958316"/>
              <a:gd name="connsiteX6-1723" fmla="*/ 2058246 w 2103393"/>
              <a:gd name="connsiteY6-1724" fmla="*/ 1924167 h 1958316"/>
              <a:gd name="connsiteX7-1725" fmla="*/ 1211163 w 2103393"/>
              <a:gd name="connsiteY7-1726" fmla="*/ 1486600 h 1958316"/>
              <a:gd name="connsiteX8-1727" fmla="*/ 1194335 w 2103393"/>
              <a:gd name="connsiteY8-1728" fmla="*/ 1144403 h 1958316"/>
              <a:gd name="connsiteX9-1729" fmla="*/ 1244823 w 2103393"/>
              <a:gd name="connsiteY9-1730" fmla="*/ 757325 h 1958316"/>
              <a:gd name="connsiteX10-1731" fmla="*/ 1076528 w 2103393"/>
              <a:gd name="connsiteY10-1732" fmla="*/ 611470 h 1958316"/>
              <a:gd name="connsiteX11-1733" fmla="*/ 885795 w 2103393"/>
              <a:gd name="connsiteY11-1734" fmla="*/ 751715 h 1958316"/>
              <a:gd name="connsiteX12-1735" fmla="*/ 919453 w 2103393"/>
              <a:gd name="connsiteY12-1736" fmla="*/ 1189281 h 1958316"/>
              <a:gd name="connsiteX13-1737" fmla="*/ 891405 w 2103393"/>
              <a:gd name="connsiteY13-1738" fmla="*/ 1509040 h 1958316"/>
              <a:gd name="connsiteX14-1739" fmla="*/ 89201 w 2103393"/>
              <a:gd name="connsiteY14-1740" fmla="*/ 1952216 h 1958316"/>
              <a:gd name="connsiteX15-1741" fmla="*/ 577255 w 2103393"/>
              <a:gd name="connsiteY15-1742" fmla="*/ 375858 h 1958316"/>
              <a:gd name="connsiteX16-1743" fmla="*/ 807257 w 2103393"/>
              <a:gd name="connsiteY16-1744" fmla="*/ 611470 h 1958316"/>
              <a:gd name="connsiteX17-1745" fmla="*/ 969942 w 2103393"/>
              <a:gd name="connsiteY17-1746" fmla="*/ 499274 h 1958316"/>
              <a:gd name="connsiteX18-1747" fmla="*/ 947503 w 2103393"/>
              <a:gd name="connsiteY18-1748" fmla="*/ 0 h 1958316"/>
              <a:gd name="connsiteX0-1749" fmla="*/ 947503 w 2103393"/>
              <a:gd name="connsiteY0-1750" fmla="*/ 0 h 1958316"/>
              <a:gd name="connsiteX1-1751" fmla="*/ 947503 w 2103393"/>
              <a:gd name="connsiteY1-1752" fmla="*/ 0 h 1958316"/>
              <a:gd name="connsiteX2-1753" fmla="*/ 1183115 w 2103393"/>
              <a:gd name="connsiteY2-1754" fmla="*/ 5610 h 1958316"/>
              <a:gd name="connsiteX3-1755" fmla="*/ 1177505 w 2103393"/>
              <a:gd name="connsiteY3-1756" fmla="*/ 493664 h 1958316"/>
              <a:gd name="connsiteX4-1757" fmla="*/ 1312141 w 2103393"/>
              <a:gd name="connsiteY4-1758" fmla="*/ 572201 h 1958316"/>
              <a:gd name="connsiteX5-1759" fmla="*/ 1508484 w 2103393"/>
              <a:gd name="connsiteY5-1760" fmla="*/ 375858 h 1958316"/>
              <a:gd name="connsiteX6-1761" fmla="*/ 2058246 w 2103393"/>
              <a:gd name="connsiteY6-1762" fmla="*/ 1924167 h 1958316"/>
              <a:gd name="connsiteX7-1763" fmla="*/ 1211163 w 2103393"/>
              <a:gd name="connsiteY7-1764" fmla="*/ 1486600 h 1958316"/>
              <a:gd name="connsiteX8-1765" fmla="*/ 1194335 w 2103393"/>
              <a:gd name="connsiteY8-1766" fmla="*/ 1144403 h 1958316"/>
              <a:gd name="connsiteX9-1767" fmla="*/ 1244823 w 2103393"/>
              <a:gd name="connsiteY9-1768" fmla="*/ 757325 h 1958316"/>
              <a:gd name="connsiteX10-1769" fmla="*/ 1076528 w 2103393"/>
              <a:gd name="connsiteY10-1770" fmla="*/ 611470 h 1958316"/>
              <a:gd name="connsiteX11-1771" fmla="*/ 885795 w 2103393"/>
              <a:gd name="connsiteY11-1772" fmla="*/ 751715 h 1958316"/>
              <a:gd name="connsiteX12-1773" fmla="*/ 919453 w 2103393"/>
              <a:gd name="connsiteY12-1774" fmla="*/ 1189281 h 1958316"/>
              <a:gd name="connsiteX13-1775" fmla="*/ 891405 w 2103393"/>
              <a:gd name="connsiteY13-1776" fmla="*/ 1509040 h 1958316"/>
              <a:gd name="connsiteX14-1777" fmla="*/ 89201 w 2103393"/>
              <a:gd name="connsiteY14-1778" fmla="*/ 1952216 h 1958316"/>
              <a:gd name="connsiteX15-1779" fmla="*/ 577255 w 2103393"/>
              <a:gd name="connsiteY15-1780" fmla="*/ 375858 h 1958316"/>
              <a:gd name="connsiteX16-1781" fmla="*/ 807257 w 2103393"/>
              <a:gd name="connsiteY16-1782" fmla="*/ 611470 h 1958316"/>
              <a:gd name="connsiteX17-1783" fmla="*/ 969942 w 2103393"/>
              <a:gd name="connsiteY17-1784" fmla="*/ 499274 h 1958316"/>
              <a:gd name="connsiteX18-1785" fmla="*/ 947503 w 2103393"/>
              <a:gd name="connsiteY18-1786" fmla="*/ 0 h 1958316"/>
              <a:gd name="connsiteX0-1787" fmla="*/ 947503 w 2103393"/>
              <a:gd name="connsiteY0-1788" fmla="*/ 0 h 1958316"/>
              <a:gd name="connsiteX1-1789" fmla="*/ 947503 w 2103393"/>
              <a:gd name="connsiteY1-1790" fmla="*/ 0 h 1958316"/>
              <a:gd name="connsiteX2-1791" fmla="*/ 1183115 w 2103393"/>
              <a:gd name="connsiteY2-1792" fmla="*/ 5610 h 1958316"/>
              <a:gd name="connsiteX3-1793" fmla="*/ 1177505 w 2103393"/>
              <a:gd name="connsiteY3-1794" fmla="*/ 493664 h 1958316"/>
              <a:gd name="connsiteX4-1795" fmla="*/ 1312141 w 2103393"/>
              <a:gd name="connsiteY4-1796" fmla="*/ 572201 h 1958316"/>
              <a:gd name="connsiteX5-1797" fmla="*/ 1508484 w 2103393"/>
              <a:gd name="connsiteY5-1798" fmla="*/ 375858 h 1958316"/>
              <a:gd name="connsiteX6-1799" fmla="*/ 2058246 w 2103393"/>
              <a:gd name="connsiteY6-1800" fmla="*/ 1924167 h 1958316"/>
              <a:gd name="connsiteX7-1801" fmla="*/ 1211163 w 2103393"/>
              <a:gd name="connsiteY7-1802" fmla="*/ 1486600 h 1958316"/>
              <a:gd name="connsiteX8-1803" fmla="*/ 1227994 w 2103393"/>
              <a:gd name="connsiteY8-1804" fmla="*/ 1194891 h 1958316"/>
              <a:gd name="connsiteX9-1805" fmla="*/ 1244823 w 2103393"/>
              <a:gd name="connsiteY9-1806" fmla="*/ 757325 h 1958316"/>
              <a:gd name="connsiteX10-1807" fmla="*/ 1076528 w 2103393"/>
              <a:gd name="connsiteY10-1808" fmla="*/ 611470 h 1958316"/>
              <a:gd name="connsiteX11-1809" fmla="*/ 885795 w 2103393"/>
              <a:gd name="connsiteY11-1810" fmla="*/ 751715 h 1958316"/>
              <a:gd name="connsiteX12-1811" fmla="*/ 919453 w 2103393"/>
              <a:gd name="connsiteY12-1812" fmla="*/ 1189281 h 1958316"/>
              <a:gd name="connsiteX13-1813" fmla="*/ 891405 w 2103393"/>
              <a:gd name="connsiteY13-1814" fmla="*/ 1509040 h 1958316"/>
              <a:gd name="connsiteX14-1815" fmla="*/ 89201 w 2103393"/>
              <a:gd name="connsiteY14-1816" fmla="*/ 1952216 h 1958316"/>
              <a:gd name="connsiteX15-1817" fmla="*/ 577255 w 2103393"/>
              <a:gd name="connsiteY15-1818" fmla="*/ 375858 h 1958316"/>
              <a:gd name="connsiteX16-1819" fmla="*/ 807257 w 2103393"/>
              <a:gd name="connsiteY16-1820" fmla="*/ 611470 h 1958316"/>
              <a:gd name="connsiteX17-1821" fmla="*/ 969942 w 2103393"/>
              <a:gd name="connsiteY17-1822" fmla="*/ 499274 h 1958316"/>
              <a:gd name="connsiteX18-1823" fmla="*/ 947503 w 2103393"/>
              <a:gd name="connsiteY18-1824" fmla="*/ 0 h 1958316"/>
              <a:gd name="connsiteX0-1825" fmla="*/ 947503 w 2103393"/>
              <a:gd name="connsiteY0-1826" fmla="*/ 0 h 1958316"/>
              <a:gd name="connsiteX1-1827" fmla="*/ 947503 w 2103393"/>
              <a:gd name="connsiteY1-1828" fmla="*/ 0 h 1958316"/>
              <a:gd name="connsiteX2-1829" fmla="*/ 1183115 w 2103393"/>
              <a:gd name="connsiteY2-1830" fmla="*/ 5610 h 1958316"/>
              <a:gd name="connsiteX3-1831" fmla="*/ 1177505 w 2103393"/>
              <a:gd name="connsiteY3-1832" fmla="*/ 493664 h 1958316"/>
              <a:gd name="connsiteX4-1833" fmla="*/ 1312141 w 2103393"/>
              <a:gd name="connsiteY4-1834" fmla="*/ 572201 h 1958316"/>
              <a:gd name="connsiteX5-1835" fmla="*/ 1508484 w 2103393"/>
              <a:gd name="connsiteY5-1836" fmla="*/ 375858 h 1958316"/>
              <a:gd name="connsiteX6-1837" fmla="*/ 2058246 w 2103393"/>
              <a:gd name="connsiteY6-1838" fmla="*/ 1924167 h 1958316"/>
              <a:gd name="connsiteX7-1839" fmla="*/ 1211163 w 2103393"/>
              <a:gd name="connsiteY7-1840" fmla="*/ 1486600 h 1958316"/>
              <a:gd name="connsiteX8-1841" fmla="*/ 1227994 w 2103393"/>
              <a:gd name="connsiteY8-1842" fmla="*/ 1194891 h 1958316"/>
              <a:gd name="connsiteX9-1843" fmla="*/ 1244823 w 2103393"/>
              <a:gd name="connsiteY9-1844" fmla="*/ 757325 h 1958316"/>
              <a:gd name="connsiteX10-1845" fmla="*/ 1076528 w 2103393"/>
              <a:gd name="connsiteY10-1846" fmla="*/ 611470 h 1958316"/>
              <a:gd name="connsiteX11-1847" fmla="*/ 885795 w 2103393"/>
              <a:gd name="connsiteY11-1848" fmla="*/ 751715 h 1958316"/>
              <a:gd name="connsiteX12-1849" fmla="*/ 919453 w 2103393"/>
              <a:gd name="connsiteY12-1850" fmla="*/ 1189281 h 1958316"/>
              <a:gd name="connsiteX13-1851" fmla="*/ 891405 w 2103393"/>
              <a:gd name="connsiteY13-1852" fmla="*/ 1509040 h 1958316"/>
              <a:gd name="connsiteX14-1853" fmla="*/ 89201 w 2103393"/>
              <a:gd name="connsiteY14-1854" fmla="*/ 1952216 h 1958316"/>
              <a:gd name="connsiteX15-1855" fmla="*/ 577255 w 2103393"/>
              <a:gd name="connsiteY15-1856" fmla="*/ 375858 h 1958316"/>
              <a:gd name="connsiteX16-1857" fmla="*/ 807257 w 2103393"/>
              <a:gd name="connsiteY16-1858" fmla="*/ 611470 h 1958316"/>
              <a:gd name="connsiteX17-1859" fmla="*/ 969942 w 2103393"/>
              <a:gd name="connsiteY17-1860" fmla="*/ 499274 h 1958316"/>
              <a:gd name="connsiteX18-1861" fmla="*/ 947503 w 2103393"/>
              <a:gd name="connsiteY18-1862" fmla="*/ 0 h 1958316"/>
              <a:gd name="connsiteX0-1863" fmla="*/ 947503 w 2103393"/>
              <a:gd name="connsiteY0-1864" fmla="*/ 0 h 1959848"/>
              <a:gd name="connsiteX1-1865" fmla="*/ 947503 w 2103393"/>
              <a:gd name="connsiteY1-1866" fmla="*/ 0 h 1959848"/>
              <a:gd name="connsiteX2-1867" fmla="*/ 1183115 w 2103393"/>
              <a:gd name="connsiteY2-1868" fmla="*/ 5610 h 1959848"/>
              <a:gd name="connsiteX3-1869" fmla="*/ 1177505 w 2103393"/>
              <a:gd name="connsiteY3-1870" fmla="*/ 493664 h 1959848"/>
              <a:gd name="connsiteX4-1871" fmla="*/ 1312141 w 2103393"/>
              <a:gd name="connsiteY4-1872" fmla="*/ 572201 h 1959848"/>
              <a:gd name="connsiteX5-1873" fmla="*/ 1508484 w 2103393"/>
              <a:gd name="connsiteY5-1874" fmla="*/ 375858 h 1959848"/>
              <a:gd name="connsiteX6-1875" fmla="*/ 2058246 w 2103393"/>
              <a:gd name="connsiteY6-1876" fmla="*/ 1924167 h 1959848"/>
              <a:gd name="connsiteX7-1877" fmla="*/ 1211163 w 2103393"/>
              <a:gd name="connsiteY7-1878" fmla="*/ 1486600 h 1959848"/>
              <a:gd name="connsiteX8-1879" fmla="*/ 1227994 w 2103393"/>
              <a:gd name="connsiteY8-1880" fmla="*/ 1194891 h 1959848"/>
              <a:gd name="connsiteX9-1881" fmla="*/ 1244823 w 2103393"/>
              <a:gd name="connsiteY9-1882" fmla="*/ 757325 h 1959848"/>
              <a:gd name="connsiteX10-1883" fmla="*/ 1076528 w 2103393"/>
              <a:gd name="connsiteY10-1884" fmla="*/ 611470 h 1959848"/>
              <a:gd name="connsiteX11-1885" fmla="*/ 885795 w 2103393"/>
              <a:gd name="connsiteY11-1886" fmla="*/ 751715 h 1959848"/>
              <a:gd name="connsiteX12-1887" fmla="*/ 919453 w 2103393"/>
              <a:gd name="connsiteY12-1888" fmla="*/ 1189281 h 1959848"/>
              <a:gd name="connsiteX13-1889" fmla="*/ 891405 w 2103393"/>
              <a:gd name="connsiteY13-1890" fmla="*/ 1509040 h 1959848"/>
              <a:gd name="connsiteX14-1891" fmla="*/ 89201 w 2103393"/>
              <a:gd name="connsiteY14-1892" fmla="*/ 1952216 h 1959848"/>
              <a:gd name="connsiteX15-1893" fmla="*/ 577255 w 2103393"/>
              <a:gd name="connsiteY15-1894" fmla="*/ 375858 h 1959848"/>
              <a:gd name="connsiteX16-1895" fmla="*/ 807257 w 2103393"/>
              <a:gd name="connsiteY16-1896" fmla="*/ 611470 h 1959848"/>
              <a:gd name="connsiteX17-1897" fmla="*/ 969942 w 2103393"/>
              <a:gd name="connsiteY17-1898" fmla="*/ 499274 h 1959848"/>
              <a:gd name="connsiteX18-1899" fmla="*/ 947503 w 2103393"/>
              <a:gd name="connsiteY18-1900" fmla="*/ 0 h 1959848"/>
              <a:gd name="connsiteX0-1901" fmla="*/ 947503 w 2103393"/>
              <a:gd name="connsiteY0-1902" fmla="*/ 0 h 1959848"/>
              <a:gd name="connsiteX1-1903" fmla="*/ 947503 w 2103393"/>
              <a:gd name="connsiteY1-1904" fmla="*/ 0 h 1959848"/>
              <a:gd name="connsiteX2-1905" fmla="*/ 1183115 w 2103393"/>
              <a:gd name="connsiteY2-1906" fmla="*/ 5610 h 1959848"/>
              <a:gd name="connsiteX3-1907" fmla="*/ 1177505 w 2103393"/>
              <a:gd name="connsiteY3-1908" fmla="*/ 493664 h 1959848"/>
              <a:gd name="connsiteX4-1909" fmla="*/ 1312141 w 2103393"/>
              <a:gd name="connsiteY4-1910" fmla="*/ 572201 h 1959848"/>
              <a:gd name="connsiteX5-1911" fmla="*/ 1508484 w 2103393"/>
              <a:gd name="connsiteY5-1912" fmla="*/ 375858 h 1959848"/>
              <a:gd name="connsiteX6-1913" fmla="*/ 2058246 w 2103393"/>
              <a:gd name="connsiteY6-1914" fmla="*/ 1924167 h 1959848"/>
              <a:gd name="connsiteX7-1915" fmla="*/ 1211163 w 2103393"/>
              <a:gd name="connsiteY7-1916" fmla="*/ 1486600 h 1959848"/>
              <a:gd name="connsiteX8-1917" fmla="*/ 1222384 w 2103393"/>
              <a:gd name="connsiteY8-1918" fmla="*/ 1178062 h 1959848"/>
              <a:gd name="connsiteX9-1919" fmla="*/ 1244823 w 2103393"/>
              <a:gd name="connsiteY9-1920" fmla="*/ 757325 h 1959848"/>
              <a:gd name="connsiteX10-1921" fmla="*/ 1076528 w 2103393"/>
              <a:gd name="connsiteY10-1922" fmla="*/ 611470 h 1959848"/>
              <a:gd name="connsiteX11-1923" fmla="*/ 885795 w 2103393"/>
              <a:gd name="connsiteY11-1924" fmla="*/ 751715 h 1959848"/>
              <a:gd name="connsiteX12-1925" fmla="*/ 919453 w 2103393"/>
              <a:gd name="connsiteY12-1926" fmla="*/ 1189281 h 1959848"/>
              <a:gd name="connsiteX13-1927" fmla="*/ 891405 w 2103393"/>
              <a:gd name="connsiteY13-1928" fmla="*/ 1509040 h 1959848"/>
              <a:gd name="connsiteX14-1929" fmla="*/ 89201 w 2103393"/>
              <a:gd name="connsiteY14-1930" fmla="*/ 1952216 h 1959848"/>
              <a:gd name="connsiteX15-1931" fmla="*/ 577255 w 2103393"/>
              <a:gd name="connsiteY15-1932" fmla="*/ 375858 h 1959848"/>
              <a:gd name="connsiteX16-1933" fmla="*/ 807257 w 2103393"/>
              <a:gd name="connsiteY16-1934" fmla="*/ 611470 h 1959848"/>
              <a:gd name="connsiteX17-1935" fmla="*/ 969942 w 2103393"/>
              <a:gd name="connsiteY17-1936" fmla="*/ 499274 h 1959848"/>
              <a:gd name="connsiteX18-1937" fmla="*/ 947503 w 2103393"/>
              <a:gd name="connsiteY18-1938" fmla="*/ 0 h 1959848"/>
              <a:gd name="connsiteX0-1939" fmla="*/ 947503 w 2103393"/>
              <a:gd name="connsiteY0-1940" fmla="*/ 0 h 1959848"/>
              <a:gd name="connsiteX1-1941" fmla="*/ 947503 w 2103393"/>
              <a:gd name="connsiteY1-1942" fmla="*/ 0 h 1959848"/>
              <a:gd name="connsiteX2-1943" fmla="*/ 1183115 w 2103393"/>
              <a:gd name="connsiteY2-1944" fmla="*/ 5610 h 1959848"/>
              <a:gd name="connsiteX3-1945" fmla="*/ 1177505 w 2103393"/>
              <a:gd name="connsiteY3-1946" fmla="*/ 493664 h 1959848"/>
              <a:gd name="connsiteX4-1947" fmla="*/ 1312141 w 2103393"/>
              <a:gd name="connsiteY4-1948" fmla="*/ 572201 h 1959848"/>
              <a:gd name="connsiteX5-1949" fmla="*/ 1508484 w 2103393"/>
              <a:gd name="connsiteY5-1950" fmla="*/ 375858 h 1959848"/>
              <a:gd name="connsiteX6-1951" fmla="*/ 2058246 w 2103393"/>
              <a:gd name="connsiteY6-1952" fmla="*/ 1924167 h 1959848"/>
              <a:gd name="connsiteX7-1953" fmla="*/ 1211163 w 2103393"/>
              <a:gd name="connsiteY7-1954" fmla="*/ 1486600 h 1959848"/>
              <a:gd name="connsiteX8-1955" fmla="*/ 1205554 w 2103393"/>
              <a:gd name="connsiteY8-1956" fmla="*/ 1200502 h 1959848"/>
              <a:gd name="connsiteX9-1957" fmla="*/ 1244823 w 2103393"/>
              <a:gd name="connsiteY9-1958" fmla="*/ 757325 h 1959848"/>
              <a:gd name="connsiteX10-1959" fmla="*/ 1076528 w 2103393"/>
              <a:gd name="connsiteY10-1960" fmla="*/ 611470 h 1959848"/>
              <a:gd name="connsiteX11-1961" fmla="*/ 885795 w 2103393"/>
              <a:gd name="connsiteY11-1962" fmla="*/ 751715 h 1959848"/>
              <a:gd name="connsiteX12-1963" fmla="*/ 919453 w 2103393"/>
              <a:gd name="connsiteY12-1964" fmla="*/ 1189281 h 1959848"/>
              <a:gd name="connsiteX13-1965" fmla="*/ 891405 w 2103393"/>
              <a:gd name="connsiteY13-1966" fmla="*/ 1509040 h 1959848"/>
              <a:gd name="connsiteX14-1967" fmla="*/ 89201 w 2103393"/>
              <a:gd name="connsiteY14-1968" fmla="*/ 1952216 h 1959848"/>
              <a:gd name="connsiteX15-1969" fmla="*/ 577255 w 2103393"/>
              <a:gd name="connsiteY15-1970" fmla="*/ 375858 h 1959848"/>
              <a:gd name="connsiteX16-1971" fmla="*/ 807257 w 2103393"/>
              <a:gd name="connsiteY16-1972" fmla="*/ 611470 h 1959848"/>
              <a:gd name="connsiteX17-1973" fmla="*/ 969942 w 2103393"/>
              <a:gd name="connsiteY17-1974" fmla="*/ 499274 h 1959848"/>
              <a:gd name="connsiteX18-1975" fmla="*/ 947503 w 2103393"/>
              <a:gd name="connsiteY18-1976" fmla="*/ 0 h 1959848"/>
              <a:gd name="connsiteX0-1977" fmla="*/ 947503 w 2103393"/>
              <a:gd name="connsiteY0-1978" fmla="*/ 0 h 1959848"/>
              <a:gd name="connsiteX1-1979" fmla="*/ 947503 w 2103393"/>
              <a:gd name="connsiteY1-1980" fmla="*/ 0 h 1959848"/>
              <a:gd name="connsiteX2-1981" fmla="*/ 1183115 w 2103393"/>
              <a:gd name="connsiteY2-1982" fmla="*/ 5610 h 1959848"/>
              <a:gd name="connsiteX3-1983" fmla="*/ 1177505 w 2103393"/>
              <a:gd name="connsiteY3-1984" fmla="*/ 493664 h 1959848"/>
              <a:gd name="connsiteX4-1985" fmla="*/ 1312141 w 2103393"/>
              <a:gd name="connsiteY4-1986" fmla="*/ 572201 h 1959848"/>
              <a:gd name="connsiteX5-1987" fmla="*/ 1508484 w 2103393"/>
              <a:gd name="connsiteY5-1988" fmla="*/ 375858 h 1959848"/>
              <a:gd name="connsiteX6-1989" fmla="*/ 2058246 w 2103393"/>
              <a:gd name="connsiteY6-1990" fmla="*/ 1924167 h 1959848"/>
              <a:gd name="connsiteX7-1991" fmla="*/ 1211163 w 2103393"/>
              <a:gd name="connsiteY7-1992" fmla="*/ 1486600 h 1959848"/>
              <a:gd name="connsiteX8-1993" fmla="*/ 1205554 w 2103393"/>
              <a:gd name="connsiteY8-1994" fmla="*/ 1200502 h 1959848"/>
              <a:gd name="connsiteX9-1995" fmla="*/ 1244823 w 2103393"/>
              <a:gd name="connsiteY9-1996" fmla="*/ 757325 h 1959848"/>
              <a:gd name="connsiteX10-1997" fmla="*/ 1076528 w 2103393"/>
              <a:gd name="connsiteY10-1998" fmla="*/ 611470 h 1959848"/>
              <a:gd name="connsiteX11-1999" fmla="*/ 885795 w 2103393"/>
              <a:gd name="connsiteY11-2000" fmla="*/ 751715 h 1959848"/>
              <a:gd name="connsiteX12-2001" fmla="*/ 919453 w 2103393"/>
              <a:gd name="connsiteY12-2002" fmla="*/ 1189281 h 1959848"/>
              <a:gd name="connsiteX13-2003" fmla="*/ 891405 w 2103393"/>
              <a:gd name="connsiteY13-2004" fmla="*/ 1509040 h 1959848"/>
              <a:gd name="connsiteX14-2005" fmla="*/ 89201 w 2103393"/>
              <a:gd name="connsiteY14-2006" fmla="*/ 1952216 h 1959848"/>
              <a:gd name="connsiteX15-2007" fmla="*/ 577255 w 2103393"/>
              <a:gd name="connsiteY15-2008" fmla="*/ 375858 h 1959848"/>
              <a:gd name="connsiteX16-2009" fmla="*/ 807257 w 2103393"/>
              <a:gd name="connsiteY16-2010" fmla="*/ 611470 h 1959848"/>
              <a:gd name="connsiteX17-2011" fmla="*/ 969942 w 2103393"/>
              <a:gd name="connsiteY17-2012" fmla="*/ 499274 h 1959848"/>
              <a:gd name="connsiteX18-2013" fmla="*/ 947503 w 2103393"/>
              <a:gd name="connsiteY18-2014" fmla="*/ 0 h 1959848"/>
              <a:gd name="connsiteX0-2015" fmla="*/ 947503 w 2103393"/>
              <a:gd name="connsiteY0-2016" fmla="*/ 0 h 1959848"/>
              <a:gd name="connsiteX1-2017" fmla="*/ 947503 w 2103393"/>
              <a:gd name="connsiteY1-2018" fmla="*/ 0 h 1959848"/>
              <a:gd name="connsiteX2-2019" fmla="*/ 1183115 w 2103393"/>
              <a:gd name="connsiteY2-2020" fmla="*/ 5610 h 1959848"/>
              <a:gd name="connsiteX3-2021" fmla="*/ 1177505 w 2103393"/>
              <a:gd name="connsiteY3-2022" fmla="*/ 493664 h 1959848"/>
              <a:gd name="connsiteX4-2023" fmla="*/ 1312141 w 2103393"/>
              <a:gd name="connsiteY4-2024" fmla="*/ 572201 h 1959848"/>
              <a:gd name="connsiteX5-2025" fmla="*/ 1508484 w 2103393"/>
              <a:gd name="connsiteY5-2026" fmla="*/ 375858 h 1959848"/>
              <a:gd name="connsiteX6-2027" fmla="*/ 2058246 w 2103393"/>
              <a:gd name="connsiteY6-2028" fmla="*/ 1924167 h 1959848"/>
              <a:gd name="connsiteX7-2029" fmla="*/ 1211163 w 2103393"/>
              <a:gd name="connsiteY7-2030" fmla="*/ 1486600 h 1959848"/>
              <a:gd name="connsiteX8-2031" fmla="*/ 1205554 w 2103393"/>
              <a:gd name="connsiteY8-2032" fmla="*/ 1200502 h 1959848"/>
              <a:gd name="connsiteX9-2033" fmla="*/ 1244823 w 2103393"/>
              <a:gd name="connsiteY9-2034" fmla="*/ 757325 h 1959848"/>
              <a:gd name="connsiteX10-2035" fmla="*/ 1076528 w 2103393"/>
              <a:gd name="connsiteY10-2036" fmla="*/ 611470 h 1959848"/>
              <a:gd name="connsiteX11-2037" fmla="*/ 885795 w 2103393"/>
              <a:gd name="connsiteY11-2038" fmla="*/ 751715 h 1959848"/>
              <a:gd name="connsiteX12-2039" fmla="*/ 919453 w 2103393"/>
              <a:gd name="connsiteY12-2040" fmla="*/ 1189281 h 1959848"/>
              <a:gd name="connsiteX13-2041" fmla="*/ 891405 w 2103393"/>
              <a:gd name="connsiteY13-2042" fmla="*/ 1509040 h 1959848"/>
              <a:gd name="connsiteX14-2043" fmla="*/ 89201 w 2103393"/>
              <a:gd name="connsiteY14-2044" fmla="*/ 1952216 h 1959848"/>
              <a:gd name="connsiteX15-2045" fmla="*/ 577255 w 2103393"/>
              <a:gd name="connsiteY15-2046" fmla="*/ 375858 h 1959848"/>
              <a:gd name="connsiteX16-2047" fmla="*/ 807257 w 2103393"/>
              <a:gd name="connsiteY16-2048" fmla="*/ 611470 h 1959848"/>
              <a:gd name="connsiteX17-2049" fmla="*/ 969942 w 2103393"/>
              <a:gd name="connsiteY17-2050" fmla="*/ 499274 h 1959848"/>
              <a:gd name="connsiteX18-2051" fmla="*/ 947503 w 2103393"/>
              <a:gd name="connsiteY18-2052" fmla="*/ 0 h 1959848"/>
              <a:gd name="connsiteX0-2053" fmla="*/ 947503 w 2103393"/>
              <a:gd name="connsiteY0-2054" fmla="*/ 0 h 1959848"/>
              <a:gd name="connsiteX1-2055" fmla="*/ 947503 w 2103393"/>
              <a:gd name="connsiteY1-2056" fmla="*/ 0 h 1959848"/>
              <a:gd name="connsiteX2-2057" fmla="*/ 1183115 w 2103393"/>
              <a:gd name="connsiteY2-2058" fmla="*/ 5610 h 1959848"/>
              <a:gd name="connsiteX3-2059" fmla="*/ 1177505 w 2103393"/>
              <a:gd name="connsiteY3-2060" fmla="*/ 493664 h 1959848"/>
              <a:gd name="connsiteX4-2061" fmla="*/ 1312141 w 2103393"/>
              <a:gd name="connsiteY4-2062" fmla="*/ 572201 h 1959848"/>
              <a:gd name="connsiteX5-2063" fmla="*/ 1508484 w 2103393"/>
              <a:gd name="connsiteY5-2064" fmla="*/ 375858 h 1959848"/>
              <a:gd name="connsiteX6-2065" fmla="*/ 2058246 w 2103393"/>
              <a:gd name="connsiteY6-2066" fmla="*/ 1924167 h 1959848"/>
              <a:gd name="connsiteX7-2067" fmla="*/ 1211163 w 2103393"/>
              <a:gd name="connsiteY7-2068" fmla="*/ 1486600 h 1959848"/>
              <a:gd name="connsiteX8-2069" fmla="*/ 1205554 w 2103393"/>
              <a:gd name="connsiteY8-2070" fmla="*/ 1200502 h 1959848"/>
              <a:gd name="connsiteX9-2071" fmla="*/ 1244823 w 2103393"/>
              <a:gd name="connsiteY9-2072" fmla="*/ 757325 h 1959848"/>
              <a:gd name="connsiteX10-2073" fmla="*/ 1076528 w 2103393"/>
              <a:gd name="connsiteY10-2074" fmla="*/ 611470 h 1959848"/>
              <a:gd name="connsiteX11-2075" fmla="*/ 885795 w 2103393"/>
              <a:gd name="connsiteY11-2076" fmla="*/ 751715 h 1959848"/>
              <a:gd name="connsiteX12-2077" fmla="*/ 919453 w 2103393"/>
              <a:gd name="connsiteY12-2078" fmla="*/ 1189281 h 1959848"/>
              <a:gd name="connsiteX13-2079" fmla="*/ 891405 w 2103393"/>
              <a:gd name="connsiteY13-2080" fmla="*/ 1509040 h 1959848"/>
              <a:gd name="connsiteX14-2081" fmla="*/ 89201 w 2103393"/>
              <a:gd name="connsiteY14-2082" fmla="*/ 1952216 h 1959848"/>
              <a:gd name="connsiteX15-2083" fmla="*/ 577255 w 2103393"/>
              <a:gd name="connsiteY15-2084" fmla="*/ 375858 h 1959848"/>
              <a:gd name="connsiteX16-2085" fmla="*/ 807257 w 2103393"/>
              <a:gd name="connsiteY16-2086" fmla="*/ 611470 h 1959848"/>
              <a:gd name="connsiteX17-2087" fmla="*/ 969942 w 2103393"/>
              <a:gd name="connsiteY17-2088" fmla="*/ 499274 h 1959848"/>
              <a:gd name="connsiteX18-2089" fmla="*/ 947503 w 2103393"/>
              <a:gd name="connsiteY18-2090" fmla="*/ 0 h 1959848"/>
              <a:gd name="connsiteX0-2091" fmla="*/ 947503 w 2103393"/>
              <a:gd name="connsiteY0-2092" fmla="*/ 0 h 1959848"/>
              <a:gd name="connsiteX1-2093" fmla="*/ 947503 w 2103393"/>
              <a:gd name="connsiteY1-2094" fmla="*/ 0 h 1959848"/>
              <a:gd name="connsiteX2-2095" fmla="*/ 1183115 w 2103393"/>
              <a:gd name="connsiteY2-2096" fmla="*/ 5610 h 1959848"/>
              <a:gd name="connsiteX3-2097" fmla="*/ 1177505 w 2103393"/>
              <a:gd name="connsiteY3-2098" fmla="*/ 493664 h 1959848"/>
              <a:gd name="connsiteX4-2099" fmla="*/ 1312141 w 2103393"/>
              <a:gd name="connsiteY4-2100" fmla="*/ 572201 h 1959848"/>
              <a:gd name="connsiteX5-2101" fmla="*/ 1508484 w 2103393"/>
              <a:gd name="connsiteY5-2102" fmla="*/ 375858 h 1959848"/>
              <a:gd name="connsiteX6-2103" fmla="*/ 2058246 w 2103393"/>
              <a:gd name="connsiteY6-2104" fmla="*/ 1924167 h 1959848"/>
              <a:gd name="connsiteX7-2105" fmla="*/ 1211163 w 2103393"/>
              <a:gd name="connsiteY7-2106" fmla="*/ 1486600 h 1959848"/>
              <a:gd name="connsiteX8-2107" fmla="*/ 1205554 w 2103393"/>
              <a:gd name="connsiteY8-2108" fmla="*/ 1200502 h 1959848"/>
              <a:gd name="connsiteX9-2109" fmla="*/ 1244823 w 2103393"/>
              <a:gd name="connsiteY9-2110" fmla="*/ 757325 h 1959848"/>
              <a:gd name="connsiteX10-2111" fmla="*/ 1076528 w 2103393"/>
              <a:gd name="connsiteY10-2112" fmla="*/ 611470 h 1959848"/>
              <a:gd name="connsiteX11-2113" fmla="*/ 885795 w 2103393"/>
              <a:gd name="connsiteY11-2114" fmla="*/ 751715 h 1959848"/>
              <a:gd name="connsiteX12-2115" fmla="*/ 919453 w 2103393"/>
              <a:gd name="connsiteY12-2116" fmla="*/ 1189281 h 1959848"/>
              <a:gd name="connsiteX13-2117" fmla="*/ 891405 w 2103393"/>
              <a:gd name="connsiteY13-2118" fmla="*/ 1509040 h 1959848"/>
              <a:gd name="connsiteX14-2119" fmla="*/ 89201 w 2103393"/>
              <a:gd name="connsiteY14-2120" fmla="*/ 1952216 h 1959848"/>
              <a:gd name="connsiteX15-2121" fmla="*/ 577255 w 2103393"/>
              <a:gd name="connsiteY15-2122" fmla="*/ 375858 h 1959848"/>
              <a:gd name="connsiteX16-2123" fmla="*/ 807257 w 2103393"/>
              <a:gd name="connsiteY16-2124" fmla="*/ 611470 h 1959848"/>
              <a:gd name="connsiteX17-2125" fmla="*/ 969942 w 2103393"/>
              <a:gd name="connsiteY17-2126" fmla="*/ 499274 h 1959848"/>
              <a:gd name="connsiteX18-2127" fmla="*/ 947503 w 2103393"/>
              <a:gd name="connsiteY18-2128" fmla="*/ 0 h 1959848"/>
              <a:gd name="connsiteX0-2129" fmla="*/ 947503 w 2103393"/>
              <a:gd name="connsiteY0-2130" fmla="*/ 0 h 1959848"/>
              <a:gd name="connsiteX1-2131" fmla="*/ 947503 w 2103393"/>
              <a:gd name="connsiteY1-2132" fmla="*/ 0 h 1959848"/>
              <a:gd name="connsiteX2-2133" fmla="*/ 1183115 w 2103393"/>
              <a:gd name="connsiteY2-2134" fmla="*/ 5610 h 1959848"/>
              <a:gd name="connsiteX3-2135" fmla="*/ 1177505 w 2103393"/>
              <a:gd name="connsiteY3-2136" fmla="*/ 493664 h 1959848"/>
              <a:gd name="connsiteX4-2137" fmla="*/ 1312141 w 2103393"/>
              <a:gd name="connsiteY4-2138" fmla="*/ 572201 h 1959848"/>
              <a:gd name="connsiteX5-2139" fmla="*/ 1508484 w 2103393"/>
              <a:gd name="connsiteY5-2140" fmla="*/ 375858 h 1959848"/>
              <a:gd name="connsiteX6-2141" fmla="*/ 2058246 w 2103393"/>
              <a:gd name="connsiteY6-2142" fmla="*/ 1924167 h 1959848"/>
              <a:gd name="connsiteX7-2143" fmla="*/ 1211163 w 2103393"/>
              <a:gd name="connsiteY7-2144" fmla="*/ 1486600 h 1959848"/>
              <a:gd name="connsiteX8-2145" fmla="*/ 1205554 w 2103393"/>
              <a:gd name="connsiteY8-2146" fmla="*/ 1200502 h 1959848"/>
              <a:gd name="connsiteX9-2147" fmla="*/ 1244823 w 2103393"/>
              <a:gd name="connsiteY9-2148" fmla="*/ 757325 h 1959848"/>
              <a:gd name="connsiteX10-2149" fmla="*/ 1076528 w 2103393"/>
              <a:gd name="connsiteY10-2150" fmla="*/ 611470 h 1959848"/>
              <a:gd name="connsiteX11-2151" fmla="*/ 885795 w 2103393"/>
              <a:gd name="connsiteY11-2152" fmla="*/ 751715 h 1959848"/>
              <a:gd name="connsiteX12-2153" fmla="*/ 919453 w 2103393"/>
              <a:gd name="connsiteY12-2154" fmla="*/ 1189281 h 1959848"/>
              <a:gd name="connsiteX13-2155" fmla="*/ 891405 w 2103393"/>
              <a:gd name="connsiteY13-2156" fmla="*/ 1509040 h 1959848"/>
              <a:gd name="connsiteX14-2157" fmla="*/ 89201 w 2103393"/>
              <a:gd name="connsiteY14-2158" fmla="*/ 1952216 h 1959848"/>
              <a:gd name="connsiteX15-2159" fmla="*/ 577255 w 2103393"/>
              <a:gd name="connsiteY15-2160" fmla="*/ 375858 h 1959848"/>
              <a:gd name="connsiteX16-2161" fmla="*/ 807257 w 2103393"/>
              <a:gd name="connsiteY16-2162" fmla="*/ 611470 h 1959848"/>
              <a:gd name="connsiteX17-2163" fmla="*/ 969942 w 2103393"/>
              <a:gd name="connsiteY17-2164" fmla="*/ 499274 h 1959848"/>
              <a:gd name="connsiteX18-2165" fmla="*/ 947503 w 2103393"/>
              <a:gd name="connsiteY18-2166" fmla="*/ 0 h 1959848"/>
              <a:gd name="connsiteX0-2167" fmla="*/ 947503 w 2103393"/>
              <a:gd name="connsiteY0-2168" fmla="*/ 0 h 1961617"/>
              <a:gd name="connsiteX1-2169" fmla="*/ 947503 w 2103393"/>
              <a:gd name="connsiteY1-2170" fmla="*/ 0 h 1961617"/>
              <a:gd name="connsiteX2-2171" fmla="*/ 1183115 w 2103393"/>
              <a:gd name="connsiteY2-2172" fmla="*/ 5610 h 1961617"/>
              <a:gd name="connsiteX3-2173" fmla="*/ 1177505 w 2103393"/>
              <a:gd name="connsiteY3-2174" fmla="*/ 493664 h 1961617"/>
              <a:gd name="connsiteX4-2175" fmla="*/ 1312141 w 2103393"/>
              <a:gd name="connsiteY4-2176" fmla="*/ 572201 h 1961617"/>
              <a:gd name="connsiteX5-2177" fmla="*/ 1508484 w 2103393"/>
              <a:gd name="connsiteY5-2178" fmla="*/ 375858 h 1961617"/>
              <a:gd name="connsiteX6-2179" fmla="*/ 2058246 w 2103393"/>
              <a:gd name="connsiteY6-2180" fmla="*/ 1924167 h 1961617"/>
              <a:gd name="connsiteX7-2181" fmla="*/ 1244822 w 2103393"/>
              <a:gd name="connsiteY7-2182" fmla="*/ 1514649 h 1961617"/>
              <a:gd name="connsiteX8-2183" fmla="*/ 1205554 w 2103393"/>
              <a:gd name="connsiteY8-2184" fmla="*/ 1200502 h 1961617"/>
              <a:gd name="connsiteX9-2185" fmla="*/ 1244823 w 2103393"/>
              <a:gd name="connsiteY9-2186" fmla="*/ 757325 h 1961617"/>
              <a:gd name="connsiteX10-2187" fmla="*/ 1076528 w 2103393"/>
              <a:gd name="connsiteY10-2188" fmla="*/ 611470 h 1961617"/>
              <a:gd name="connsiteX11-2189" fmla="*/ 885795 w 2103393"/>
              <a:gd name="connsiteY11-2190" fmla="*/ 751715 h 1961617"/>
              <a:gd name="connsiteX12-2191" fmla="*/ 919453 w 2103393"/>
              <a:gd name="connsiteY12-2192" fmla="*/ 1189281 h 1961617"/>
              <a:gd name="connsiteX13-2193" fmla="*/ 891405 w 2103393"/>
              <a:gd name="connsiteY13-2194" fmla="*/ 1509040 h 1961617"/>
              <a:gd name="connsiteX14-2195" fmla="*/ 89201 w 2103393"/>
              <a:gd name="connsiteY14-2196" fmla="*/ 1952216 h 1961617"/>
              <a:gd name="connsiteX15-2197" fmla="*/ 577255 w 2103393"/>
              <a:gd name="connsiteY15-2198" fmla="*/ 375858 h 1961617"/>
              <a:gd name="connsiteX16-2199" fmla="*/ 807257 w 2103393"/>
              <a:gd name="connsiteY16-2200" fmla="*/ 611470 h 1961617"/>
              <a:gd name="connsiteX17-2201" fmla="*/ 969942 w 2103393"/>
              <a:gd name="connsiteY17-2202" fmla="*/ 499274 h 1961617"/>
              <a:gd name="connsiteX18-2203" fmla="*/ 947503 w 2103393"/>
              <a:gd name="connsiteY18-2204" fmla="*/ 0 h 1961617"/>
              <a:gd name="connsiteX0-2205" fmla="*/ 947503 w 2103393"/>
              <a:gd name="connsiteY0-2206" fmla="*/ 0 h 1961617"/>
              <a:gd name="connsiteX1-2207" fmla="*/ 947503 w 2103393"/>
              <a:gd name="connsiteY1-2208" fmla="*/ 0 h 1961617"/>
              <a:gd name="connsiteX2-2209" fmla="*/ 1183115 w 2103393"/>
              <a:gd name="connsiteY2-2210" fmla="*/ 5610 h 1961617"/>
              <a:gd name="connsiteX3-2211" fmla="*/ 1177505 w 2103393"/>
              <a:gd name="connsiteY3-2212" fmla="*/ 493664 h 1961617"/>
              <a:gd name="connsiteX4-2213" fmla="*/ 1312141 w 2103393"/>
              <a:gd name="connsiteY4-2214" fmla="*/ 572201 h 1961617"/>
              <a:gd name="connsiteX5-2215" fmla="*/ 1508484 w 2103393"/>
              <a:gd name="connsiteY5-2216" fmla="*/ 375858 h 1961617"/>
              <a:gd name="connsiteX6-2217" fmla="*/ 2058246 w 2103393"/>
              <a:gd name="connsiteY6-2218" fmla="*/ 1924167 h 1961617"/>
              <a:gd name="connsiteX7-2219" fmla="*/ 1244822 w 2103393"/>
              <a:gd name="connsiteY7-2220" fmla="*/ 1514649 h 1961617"/>
              <a:gd name="connsiteX8-2221" fmla="*/ 1205554 w 2103393"/>
              <a:gd name="connsiteY8-2222" fmla="*/ 1200502 h 1961617"/>
              <a:gd name="connsiteX9-2223" fmla="*/ 1244823 w 2103393"/>
              <a:gd name="connsiteY9-2224" fmla="*/ 757325 h 1961617"/>
              <a:gd name="connsiteX10-2225" fmla="*/ 1076528 w 2103393"/>
              <a:gd name="connsiteY10-2226" fmla="*/ 611470 h 1961617"/>
              <a:gd name="connsiteX11-2227" fmla="*/ 885795 w 2103393"/>
              <a:gd name="connsiteY11-2228" fmla="*/ 751715 h 1961617"/>
              <a:gd name="connsiteX12-2229" fmla="*/ 919453 w 2103393"/>
              <a:gd name="connsiteY12-2230" fmla="*/ 1189281 h 1961617"/>
              <a:gd name="connsiteX13-2231" fmla="*/ 891405 w 2103393"/>
              <a:gd name="connsiteY13-2232" fmla="*/ 1509040 h 1961617"/>
              <a:gd name="connsiteX14-2233" fmla="*/ 89201 w 2103393"/>
              <a:gd name="connsiteY14-2234" fmla="*/ 1952216 h 1961617"/>
              <a:gd name="connsiteX15-2235" fmla="*/ 577255 w 2103393"/>
              <a:gd name="connsiteY15-2236" fmla="*/ 375858 h 1961617"/>
              <a:gd name="connsiteX16-2237" fmla="*/ 807257 w 2103393"/>
              <a:gd name="connsiteY16-2238" fmla="*/ 611470 h 1961617"/>
              <a:gd name="connsiteX17-2239" fmla="*/ 969942 w 2103393"/>
              <a:gd name="connsiteY17-2240" fmla="*/ 499274 h 1961617"/>
              <a:gd name="connsiteX18-2241" fmla="*/ 947503 w 2103393"/>
              <a:gd name="connsiteY18-2242" fmla="*/ 0 h 1961617"/>
              <a:gd name="connsiteX0-2243" fmla="*/ 947503 w 2103393"/>
              <a:gd name="connsiteY0-2244" fmla="*/ 0 h 1963064"/>
              <a:gd name="connsiteX1-2245" fmla="*/ 947503 w 2103393"/>
              <a:gd name="connsiteY1-2246" fmla="*/ 0 h 1963064"/>
              <a:gd name="connsiteX2-2247" fmla="*/ 1183115 w 2103393"/>
              <a:gd name="connsiteY2-2248" fmla="*/ 5610 h 1963064"/>
              <a:gd name="connsiteX3-2249" fmla="*/ 1177505 w 2103393"/>
              <a:gd name="connsiteY3-2250" fmla="*/ 493664 h 1963064"/>
              <a:gd name="connsiteX4-2251" fmla="*/ 1312141 w 2103393"/>
              <a:gd name="connsiteY4-2252" fmla="*/ 572201 h 1963064"/>
              <a:gd name="connsiteX5-2253" fmla="*/ 1508484 w 2103393"/>
              <a:gd name="connsiteY5-2254" fmla="*/ 375858 h 1963064"/>
              <a:gd name="connsiteX6-2255" fmla="*/ 2058246 w 2103393"/>
              <a:gd name="connsiteY6-2256" fmla="*/ 1924167 h 1963064"/>
              <a:gd name="connsiteX7-2257" fmla="*/ 1244822 w 2103393"/>
              <a:gd name="connsiteY7-2258" fmla="*/ 1514649 h 1963064"/>
              <a:gd name="connsiteX8-2259" fmla="*/ 1205554 w 2103393"/>
              <a:gd name="connsiteY8-2260" fmla="*/ 1200502 h 1963064"/>
              <a:gd name="connsiteX9-2261" fmla="*/ 1244823 w 2103393"/>
              <a:gd name="connsiteY9-2262" fmla="*/ 757325 h 1963064"/>
              <a:gd name="connsiteX10-2263" fmla="*/ 1076528 w 2103393"/>
              <a:gd name="connsiteY10-2264" fmla="*/ 611470 h 1963064"/>
              <a:gd name="connsiteX11-2265" fmla="*/ 885795 w 2103393"/>
              <a:gd name="connsiteY11-2266" fmla="*/ 751715 h 1963064"/>
              <a:gd name="connsiteX12-2267" fmla="*/ 919453 w 2103393"/>
              <a:gd name="connsiteY12-2268" fmla="*/ 1189281 h 1963064"/>
              <a:gd name="connsiteX13-2269" fmla="*/ 891405 w 2103393"/>
              <a:gd name="connsiteY13-2270" fmla="*/ 1509040 h 1963064"/>
              <a:gd name="connsiteX14-2271" fmla="*/ 89201 w 2103393"/>
              <a:gd name="connsiteY14-2272" fmla="*/ 1952216 h 1963064"/>
              <a:gd name="connsiteX15-2273" fmla="*/ 577255 w 2103393"/>
              <a:gd name="connsiteY15-2274" fmla="*/ 375858 h 1963064"/>
              <a:gd name="connsiteX16-2275" fmla="*/ 807257 w 2103393"/>
              <a:gd name="connsiteY16-2276" fmla="*/ 611470 h 1963064"/>
              <a:gd name="connsiteX17-2277" fmla="*/ 969942 w 2103393"/>
              <a:gd name="connsiteY17-2278" fmla="*/ 499274 h 1963064"/>
              <a:gd name="connsiteX18-2279" fmla="*/ 947503 w 2103393"/>
              <a:gd name="connsiteY18-2280" fmla="*/ 0 h 1963064"/>
              <a:gd name="connsiteX0-2281" fmla="*/ 947503 w 2103393"/>
              <a:gd name="connsiteY0-2282" fmla="*/ 0 h 1964995"/>
              <a:gd name="connsiteX1-2283" fmla="*/ 947503 w 2103393"/>
              <a:gd name="connsiteY1-2284" fmla="*/ 0 h 1964995"/>
              <a:gd name="connsiteX2-2285" fmla="*/ 1183115 w 2103393"/>
              <a:gd name="connsiteY2-2286" fmla="*/ 5610 h 1964995"/>
              <a:gd name="connsiteX3-2287" fmla="*/ 1177505 w 2103393"/>
              <a:gd name="connsiteY3-2288" fmla="*/ 493664 h 1964995"/>
              <a:gd name="connsiteX4-2289" fmla="*/ 1312141 w 2103393"/>
              <a:gd name="connsiteY4-2290" fmla="*/ 572201 h 1964995"/>
              <a:gd name="connsiteX5-2291" fmla="*/ 1508484 w 2103393"/>
              <a:gd name="connsiteY5-2292" fmla="*/ 375858 h 1964995"/>
              <a:gd name="connsiteX6-2293" fmla="*/ 2058246 w 2103393"/>
              <a:gd name="connsiteY6-2294" fmla="*/ 1924167 h 1964995"/>
              <a:gd name="connsiteX7-2295" fmla="*/ 1244822 w 2103393"/>
              <a:gd name="connsiteY7-2296" fmla="*/ 1514649 h 1964995"/>
              <a:gd name="connsiteX8-2297" fmla="*/ 1205554 w 2103393"/>
              <a:gd name="connsiteY8-2298" fmla="*/ 1200502 h 1964995"/>
              <a:gd name="connsiteX9-2299" fmla="*/ 1244823 w 2103393"/>
              <a:gd name="connsiteY9-2300" fmla="*/ 757325 h 1964995"/>
              <a:gd name="connsiteX10-2301" fmla="*/ 1076528 w 2103393"/>
              <a:gd name="connsiteY10-2302" fmla="*/ 611470 h 1964995"/>
              <a:gd name="connsiteX11-2303" fmla="*/ 885795 w 2103393"/>
              <a:gd name="connsiteY11-2304" fmla="*/ 751715 h 1964995"/>
              <a:gd name="connsiteX12-2305" fmla="*/ 919453 w 2103393"/>
              <a:gd name="connsiteY12-2306" fmla="*/ 1189281 h 1964995"/>
              <a:gd name="connsiteX13-2307" fmla="*/ 891405 w 2103393"/>
              <a:gd name="connsiteY13-2308" fmla="*/ 1509040 h 1964995"/>
              <a:gd name="connsiteX14-2309" fmla="*/ 89201 w 2103393"/>
              <a:gd name="connsiteY14-2310" fmla="*/ 1952216 h 1964995"/>
              <a:gd name="connsiteX15-2311" fmla="*/ 577255 w 2103393"/>
              <a:gd name="connsiteY15-2312" fmla="*/ 375858 h 1964995"/>
              <a:gd name="connsiteX16-2313" fmla="*/ 807257 w 2103393"/>
              <a:gd name="connsiteY16-2314" fmla="*/ 611470 h 1964995"/>
              <a:gd name="connsiteX17-2315" fmla="*/ 969942 w 2103393"/>
              <a:gd name="connsiteY17-2316" fmla="*/ 499274 h 1964995"/>
              <a:gd name="connsiteX18-2317" fmla="*/ 947503 w 2103393"/>
              <a:gd name="connsiteY18-2318" fmla="*/ 0 h 1964995"/>
              <a:gd name="connsiteX0-2319" fmla="*/ 947503 w 2103393"/>
              <a:gd name="connsiteY0-2320" fmla="*/ 13781 h 1978776"/>
              <a:gd name="connsiteX1-2321" fmla="*/ 947503 w 2103393"/>
              <a:gd name="connsiteY1-2322" fmla="*/ 13781 h 1978776"/>
              <a:gd name="connsiteX2-2323" fmla="*/ 1183115 w 2103393"/>
              <a:gd name="connsiteY2-2324" fmla="*/ 19391 h 1978776"/>
              <a:gd name="connsiteX3-2325" fmla="*/ 1177505 w 2103393"/>
              <a:gd name="connsiteY3-2326" fmla="*/ 507445 h 1978776"/>
              <a:gd name="connsiteX4-2327" fmla="*/ 1312141 w 2103393"/>
              <a:gd name="connsiteY4-2328" fmla="*/ 585982 h 1978776"/>
              <a:gd name="connsiteX5-2329" fmla="*/ 1508484 w 2103393"/>
              <a:gd name="connsiteY5-2330" fmla="*/ 389639 h 1978776"/>
              <a:gd name="connsiteX6-2331" fmla="*/ 2058246 w 2103393"/>
              <a:gd name="connsiteY6-2332" fmla="*/ 1937948 h 1978776"/>
              <a:gd name="connsiteX7-2333" fmla="*/ 1244822 w 2103393"/>
              <a:gd name="connsiteY7-2334" fmla="*/ 1528430 h 1978776"/>
              <a:gd name="connsiteX8-2335" fmla="*/ 1205554 w 2103393"/>
              <a:gd name="connsiteY8-2336" fmla="*/ 1214283 h 1978776"/>
              <a:gd name="connsiteX9-2337" fmla="*/ 1244823 w 2103393"/>
              <a:gd name="connsiteY9-2338" fmla="*/ 771106 h 1978776"/>
              <a:gd name="connsiteX10-2339" fmla="*/ 1076528 w 2103393"/>
              <a:gd name="connsiteY10-2340" fmla="*/ 625251 h 1978776"/>
              <a:gd name="connsiteX11-2341" fmla="*/ 885795 w 2103393"/>
              <a:gd name="connsiteY11-2342" fmla="*/ 765496 h 1978776"/>
              <a:gd name="connsiteX12-2343" fmla="*/ 919453 w 2103393"/>
              <a:gd name="connsiteY12-2344" fmla="*/ 1203062 h 1978776"/>
              <a:gd name="connsiteX13-2345" fmla="*/ 891405 w 2103393"/>
              <a:gd name="connsiteY13-2346" fmla="*/ 1522821 h 1978776"/>
              <a:gd name="connsiteX14-2347" fmla="*/ 89201 w 2103393"/>
              <a:gd name="connsiteY14-2348" fmla="*/ 1965997 h 1978776"/>
              <a:gd name="connsiteX15-2349" fmla="*/ 577255 w 2103393"/>
              <a:gd name="connsiteY15-2350" fmla="*/ 389639 h 1978776"/>
              <a:gd name="connsiteX16-2351" fmla="*/ 807257 w 2103393"/>
              <a:gd name="connsiteY16-2352" fmla="*/ 625251 h 1978776"/>
              <a:gd name="connsiteX17-2353" fmla="*/ 969942 w 2103393"/>
              <a:gd name="connsiteY17-2354" fmla="*/ 513055 h 1978776"/>
              <a:gd name="connsiteX18-2355" fmla="*/ 947503 w 2103393"/>
              <a:gd name="connsiteY18-2356" fmla="*/ 13781 h 1978776"/>
              <a:gd name="connsiteX0-2357" fmla="*/ 964333 w 2103393"/>
              <a:gd name="connsiteY0-2358" fmla="*/ 55026 h 1980752"/>
              <a:gd name="connsiteX1-2359" fmla="*/ 947503 w 2103393"/>
              <a:gd name="connsiteY1-2360" fmla="*/ 15757 h 1980752"/>
              <a:gd name="connsiteX2-2361" fmla="*/ 1183115 w 2103393"/>
              <a:gd name="connsiteY2-2362" fmla="*/ 21367 h 1980752"/>
              <a:gd name="connsiteX3-2363" fmla="*/ 1177505 w 2103393"/>
              <a:gd name="connsiteY3-2364" fmla="*/ 509421 h 1980752"/>
              <a:gd name="connsiteX4-2365" fmla="*/ 1312141 w 2103393"/>
              <a:gd name="connsiteY4-2366" fmla="*/ 587958 h 1980752"/>
              <a:gd name="connsiteX5-2367" fmla="*/ 1508484 w 2103393"/>
              <a:gd name="connsiteY5-2368" fmla="*/ 391615 h 1980752"/>
              <a:gd name="connsiteX6-2369" fmla="*/ 2058246 w 2103393"/>
              <a:gd name="connsiteY6-2370" fmla="*/ 1939924 h 1980752"/>
              <a:gd name="connsiteX7-2371" fmla="*/ 1244822 w 2103393"/>
              <a:gd name="connsiteY7-2372" fmla="*/ 1530406 h 1980752"/>
              <a:gd name="connsiteX8-2373" fmla="*/ 1205554 w 2103393"/>
              <a:gd name="connsiteY8-2374" fmla="*/ 1216259 h 1980752"/>
              <a:gd name="connsiteX9-2375" fmla="*/ 1244823 w 2103393"/>
              <a:gd name="connsiteY9-2376" fmla="*/ 773082 h 1980752"/>
              <a:gd name="connsiteX10-2377" fmla="*/ 1076528 w 2103393"/>
              <a:gd name="connsiteY10-2378" fmla="*/ 627227 h 1980752"/>
              <a:gd name="connsiteX11-2379" fmla="*/ 885795 w 2103393"/>
              <a:gd name="connsiteY11-2380" fmla="*/ 767472 h 1980752"/>
              <a:gd name="connsiteX12-2381" fmla="*/ 919453 w 2103393"/>
              <a:gd name="connsiteY12-2382" fmla="*/ 1205038 h 1980752"/>
              <a:gd name="connsiteX13-2383" fmla="*/ 891405 w 2103393"/>
              <a:gd name="connsiteY13-2384" fmla="*/ 1524797 h 1980752"/>
              <a:gd name="connsiteX14-2385" fmla="*/ 89201 w 2103393"/>
              <a:gd name="connsiteY14-2386" fmla="*/ 1967973 h 1980752"/>
              <a:gd name="connsiteX15-2387" fmla="*/ 577255 w 2103393"/>
              <a:gd name="connsiteY15-2388" fmla="*/ 391615 h 1980752"/>
              <a:gd name="connsiteX16-2389" fmla="*/ 807257 w 2103393"/>
              <a:gd name="connsiteY16-2390" fmla="*/ 627227 h 1980752"/>
              <a:gd name="connsiteX17-2391" fmla="*/ 969942 w 2103393"/>
              <a:gd name="connsiteY17-2392" fmla="*/ 515031 h 1980752"/>
              <a:gd name="connsiteX18-2393" fmla="*/ 964333 w 2103393"/>
              <a:gd name="connsiteY18-2394" fmla="*/ 55026 h 1980752"/>
              <a:gd name="connsiteX0-2395" fmla="*/ 913845 w 2103393"/>
              <a:gd name="connsiteY0-2396" fmla="*/ 72662 h 1981559"/>
              <a:gd name="connsiteX1-2397" fmla="*/ 947503 w 2103393"/>
              <a:gd name="connsiteY1-2398" fmla="*/ 16564 h 1981559"/>
              <a:gd name="connsiteX2-2399" fmla="*/ 1183115 w 2103393"/>
              <a:gd name="connsiteY2-2400" fmla="*/ 22174 h 1981559"/>
              <a:gd name="connsiteX3-2401" fmla="*/ 1177505 w 2103393"/>
              <a:gd name="connsiteY3-2402" fmla="*/ 510228 h 1981559"/>
              <a:gd name="connsiteX4-2403" fmla="*/ 1312141 w 2103393"/>
              <a:gd name="connsiteY4-2404" fmla="*/ 588765 h 1981559"/>
              <a:gd name="connsiteX5-2405" fmla="*/ 1508484 w 2103393"/>
              <a:gd name="connsiteY5-2406" fmla="*/ 392422 h 1981559"/>
              <a:gd name="connsiteX6-2407" fmla="*/ 2058246 w 2103393"/>
              <a:gd name="connsiteY6-2408" fmla="*/ 1940731 h 1981559"/>
              <a:gd name="connsiteX7-2409" fmla="*/ 1244822 w 2103393"/>
              <a:gd name="connsiteY7-2410" fmla="*/ 1531213 h 1981559"/>
              <a:gd name="connsiteX8-2411" fmla="*/ 1205554 w 2103393"/>
              <a:gd name="connsiteY8-2412" fmla="*/ 1217066 h 1981559"/>
              <a:gd name="connsiteX9-2413" fmla="*/ 1244823 w 2103393"/>
              <a:gd name="connsiteY9-2414" fmla="*/ 773889 h 1981559"/>
              <a:gd name="connsiteX10-2415" fmla="*/ 1076528 w 2103393"/>
              <a:gd name="connsiteY10-2416" fmla="*/ 628034 h 1981559"/>
              <a:gd name="connsiteX11-2417" fmla="*/ 885795 w 2103393"/>
              <a:gd name="connsiteY11-2418" fmla="*/ 768279 h 1981559"/>
              <a:gd name="connsiteX12-2419" fmla="*/ 919453 w 2103393"/>
              <a:gd name="connsiteY12-2420" fmla="*/ 1205845 h 1981559"/>
              <a:gd name="connsiteX13-2421" fmla="*/ 891405 w 2103393"/>
              <a:gd name="connsiteY13-2422" fmla="*/ 1525604 h 1981559"/>
              <a:gd name="connsiteX14-2423" fmla="*/ 89201 w 2103393"/>
              <a:gd name="connsiteY14-2424" fmla="*/ 1968780 h 1981559"/>
              <a:gd name="connsiteX15-2425" fmla="*/ 577255 w 2103393"/>
              <a:gd name="connsiteY15-2426" fmla="*/ 392422 h 1981559"/>
              <a:gd name="connsiteX16-2427" fmla="*/ 807257 w 2103393"/>
              <a:gd name="connsiteY16-2428" fmla="*/ 628034 h 1981559"/>
              <a:gd name="connsiteX17-2429" fmla="*/ 969942 w 2103393"/>
              <a:gd name="connsiteY17-2430" fmla="*/ 515838 h 1981559"/>
              <a:gd name="connsiteX18-2431" fmla="*/ 913845 w 2103393"/>
              <a:gd name="connsiteY18-2432" fmla="*/ 72662 h 1981559"/>
              <a:gd name="connsiteX0-2433" fmla="*/ 913845 w 2103393"/>
              <a:gd name="connsiteY0-2434" fmla="*/ 103017 h 2011914"/>
              <a:gd name="connsiteX1-2435" fmla="*/ 1003601 w 2103393"/>
              <a:gd name="connsiteY1-2436" fmla="*/ 2040 h 2011914"/>
              <a:gd name="connsiteX2-2437" fmla="*/ 1183115 w 2103393"/>
              <a:gd name="connsiteY2-2438" fmla="*/ 52529 h 2011914"/>
              <a:gd name="connsiteX3-2439" fmla="*/ 1177505 w 2103393"/>
              <a:gd name="connsiteY3-2440" fmla="*/ 540583 h 2011914"/>
              <a:gd name="connsiteX4-2441" fmla="*/ 1312141 w 2103393"/>
              <a:gd name="connsiteY4-2442" fmla="*/ 619120 h 2011914"/>
              <a:gd name="connsiteX5-2443" fmla="*/ 1508484 w 2103393"/>
              <a:gd name="connsiteY5-2444" fmla="*/ 422777 h 2011914"/>
              <a:gd name="connsiteX6-2445" fmla="*/ 2058246 w 2103393"/>
              <a:gd name="connsiteY6-2446" fmla="*/ 1971086 h 2011914"/>
              <a:gd name="connsiteX7-2447" fmla="*/ 1244822 w 2103393"/>
              <a:gd name="connsiteY7-2448" fmla="*/ 1561568 h 2011914"/>
              <a:gd name="connsiteX8-2449" fmla="*/ 1205554 w 2103393"/>
              <a:gd name="connsiteY8-2450" fmla="*/ 1247421 h 2011914"/>
              <a:gd name="connsiteX9-2451" fmla="*/ 1244823 w 2103393"/>
              <a:gd name="connsiteY9-2452" fmla="*/ 804244 h 2011914"/>
              <a:gd name="connsiteX10-2453" fmla="*/ 1076528 w 2103393"/>
              <a:gd name="connsiteY10-2454" fmla="*/ 658389 h 2011914"/>
              <a:gd name="connsiteX11-2455" fmla="*/ 885795 w 2103393"/>
              <a:gd name="connsiteY11-2456" fmla="*/ 798634 h 2011914"/>
              <a:gd name="connsiteX12-2457" fmla="*/ 919453 w 2103393"/>
              <a:gd name="connsiteY12-2458" fmla="*/ 1236200 h 2011914"/>
              <a:gd name="connsiteX13-2459" fmla="*/ 891405 w 2103393"/>
              <a:gd name="connsiteY13-2460" fmla="*/ 1555959 h 2011914"/>
              <a:gd name="connsiteX14-2461" fmla="*/ 89201 w 2103393"/>
              <a:gd name="connsiteY14-2462" fmla="*/ 1999135 h 2011914"/>
              <a:gd name="connsiteX15-2463" fmla="*/ 577255 w 2103393"/>
              <a:gd name="connsiteY15-2464" fmla="*/ 422777 h 2011914"/>
              <a:gd name="connsiteX16-2465" fmla="*/ 807257 w 2103393"/>
              <a:gd name="connsiteY16-2466" fmla="*/ 658389 h 2011914"/>
              <a:gd name="connsiteX17-2467" fmla="*/ 969942 w 2103393"/>
              <a:gd name="connsiteY17-2468" fmla="*/ 546193 h 2011914"/>
              <a:gd name="connsiteX18-2469" fmla="*/ 913845 w 2103393"/>
              <a:gd name="connsiteY18-2470" fmla="*/ 103017 h 2011914"/>
              <a:gd name="connsiteX0-2471" fmla="*/ 930675 w 2103393"/>
              <a:gd name="connsiteY0-2472" fmla="*/ 67702 h 2010258"/>
              <a:gd name="connsiteX1-2473" fmla="*/ 1003601 w 2103393"/>
              <a:gd name="connsiteY1-2474" fmla="*/ 384 h 2010258"/>
              <a:gd name="connsiteX2-2475" fmla="*/ 1183115 w 2103393"/>
              <a:gd name="connsiteY2-2476" fmla="*/ 50873 h 2010258"/>
              <a:gd name="connsiteX3-2477" fmla="*/ 1177505 w 2103393"/>
              <a:gd name="connsiteY3-2478" fmla="*/ 538927 h 2010258"/>
              <a:gd name="connsiteX4-2479" fmla="*/ 1312141 w 2103393"/>
              <a:gd name="connsiteY4-2480" fmla="*/ 617464 h 2010258"/>
              <a:gd name="connsiteX5-2481" fmla="*/ 1508484 w 2103393"/>
              <a:gd name="connsiteY5-2482" fmla="*/ 421121 h 2010258"/>
              <a:gd name="connsiteX6-2483" fmla="*/ 2058246 w 2103393"/>
              <a:gd name="connsiteY6-2484" fmla="*/ 1969430 h 2010258"/>
              <a:gd name="connsiteX7-2485" fmla="*/ 1244822 w 2103393"/>
              <a:gd name="connsiteY7-2486" fmla="*/ 1559912 h 2010258"/>
              <a:gd name="connsiteX8-2487" fmla="*/ 1205554 w 2103393"/>
              <a:gd name="connsiteY8-2488" fmla="*/ 1245765 h 2010258"/>
              <a:gd name="connsiteX9-2489" fmla="*/ 1244823 w 2103393"/>
              <a:gd name="connsiteY9-2490" fmla="*/ 802588 h 2010258"/>
              <a:gd name="connsiteX10-2491" fmla="*/ 1076528 w 2103393"/>
              <a:gd name="connsiteY10-2492" fmla="*/ 656733 h 2010258"/>
              <a:gd name="connsiteX11-2493" fmla="*/ 885795 w 2103393"/>
              <a:gd name="connsiteY11-2494" fmla="*/ 796978 h 2010258"/>
              <a:gd name="connsiteX12-2495" fmla="*/ 919453 w 2103393"/>
              <a:gd name="connsiteY12-2496" fmla="*/ 1234544 h 2010258"/>
              <a:gd name="connsiteX13-2497" fmla="*/ 891405 w 2103393"/>
              <a:gd name="connsiteY13-2498" fmla="*/ 1554303 h 2010258"/>
              <a:gd name="connsiteX14-2499" fmla="*/ 89201 w 2103393"/>
              <a:gd name="connsiteY14-2500" fmla="*/ 1997479 h 2010258"/>
              <a:gd name="connsiteX15-2501" fmla="*/ 577255 w 2103393"/>
              <a:gd name="connsiteY15-2502" fmla="*/ 421121 h 2010258"/>
              <a:gd name="connsiteX16-2503" fmla="*/ 807257 w 2103393"/>
              <a:gd name="connsiteY16-2504" fmla="*/ 656733 h 2010258"/>
              <a:gd name="connsiteX17-2505" fmla="*/ 969942 w 2103393"/>
              <a:gd name="connsiteY17-2506" fmla="*/ 544537 h 2010258"/>
              <a:gd name="connsiteX18-2507" fmla="*/ 930675 w 2103393"/>
              <a:gd name="connsiteY18-2508" fmla="*/ 67702 h 2010258"/>
              <a:gd name="connsiteX0-2509" fmla="*/ 930675 w 2103393"/>
              <a:gd name="connsiteY0-2510" fmla="*/ 69239 h 2011795"/>
              <a:gd name="connsiteX1-2511" fmla="*/ 1183115 w 2103393"/>
              <a:gd name="connsiteY1-2512" fmla="*/ 52410 h 2011795"/>
              <a:gd name="connsiteX2-2513" fmla="*/ 1177505 w 2103393"/>
              <a:gd name="connsiteY2-2514" fmla="*/ 540464 h 2011795"/>
              <a:gd name="connsiteX3-2515" fmla="*/ 1312141 w 2103393"/>
              <a:gd name="connsiteY3-2516" fmla="*/ 619001 h 2011795"/>
              <a:gd name="connsiteX4-2517" fmla="*/ 1508484 w 2103393"/>
              <a:gd name="connsiteY4-2518" fmla="*/ 422658 h 2011795"/>
              <a:gd name="connsiteX5-2519" fmla="*/ 2058246 w 2103393"/>
              <a:gd name="connsiteY5-2520" fmla="*/ 1970967 h 2011795"/>
              <a:gd name="connsiteX6-2521" fmla="*/ 1244822 w 2103393"/>
              <a:gd name="connsiteY6-2522" fmla="*/ 1561449 h 2011795"/>
              <a:gd name="connsiteX7-2523" fmla="*/ 1205554 w 2103393"/>
              <a:gd name="connsiteY7-2524" fmla="*/ 1247302 h 2011795"/>
              <a:gd name="connsiteX8-2525" fmla="*/ 1244823 w 2103393"/>
              <a:gd name="connsiteY8-2526" fmla="*/ 804125 h 2011795"/>
              <a:gd name="connsiteX9-2527" fmla="*/ 1076528 w 2103393"/>
              <a:gd name="connsiteY9-2528" fmla="*/ 658270 h 2011795"/>
              <a:gd name="connsiteX10-2529" fmla="*/ 885795 w 2103393"/>
              <a:gd name="connsiteY10-2530" fmla="*/ 798515 h 2011795"/>
              <a:gd name="connsiteX11-2531" fmla="*/ 919453 w 2103393"/>
              <a:gd name="connsiteY11-2532" fmla="*/ 1236081 h 2011795"/>
              <a:gd name="connsiteX12-2533" fmla="*/ 891405 w 2103393"/>
              <a:gd name="connsiteY12-2534" fmla="*/ 1555840 h 2011795"/>
              <a:gd name="connsiteX13-2535" fmla="*/ 89201 w 2103393"/>
              <a:gd name="connsiteY13-2536" fmla="*/ 1999016 h 2011795"/>
              <a:gd name="connsiteX14-2537" fmla="*/ 577255 w 2103393"/>
              <a:gd name="connsiteY14-2538" fmla="*/ 422658 h 2011795"/>
              <a:gd name="connsiteX15-2539" fmla="*/ 807257 w 2103393"/>
              <a:gd name="connsiteY15-2540" fmla="*/ 658270 h 2011795"/>
              <a:gd name="connsiteX16-2541" fmla="*/ 969942 w 2103393"/>
              <a:gd name="connsiteY16-2542" fmla="*/ 546074 h 2011795"/>
              <a:gd name="connsiteX17-2543" fmla="*/ 930675 w 2103393"/>
              <a:gd name="connsiteY17-2544" fmla="*/ 69239 h 2011795"/>
              <a:gd name="connsiteX0-2545" fmla="*/ 930675 w 2103393"/>
              <a:gd name="connsiteY0-2546" fmla="*/ 63795 h 2006351"/>
              <a:gd name="connsiteX1-2547" fmla="*/ 1183115 w 2103393"/>
              <a:gd name="connsiteY1-2548" fmla="*/ 46966 h 2006351"/>
              <a:gd name="connsiteX2-2549" fmla="*/ 1177505 w 2103393"/>
              <a:gd name="connsiteY2-2550" fmla="*/ 535020 h 2006351"/>
              <a:gd name="connsiteX3-2551" fmla="*/ 1312141 w 2103393"/>
              <a:gd name="connsiteY3-2552" fmla="*/ 613557 h 2006351"/>
              <a:gd name="connsiteX4-2553" fmla="*/ 1508484 w 2103393"/>
              <a:gd name="connsiteY4-2554" fmla="*/ 417214 h 2006351"/>
              <a:gd name="connsiteX5-2555" fmla="*/ 2058246 w 2103393"/>
              <a:gd name="connsiteY5-2556" fmla="*/ 1965523 h 2006351"/>
              <a:gd name="connsiteX6-2557" fmla="*/ 1244822 w 2103393"/>
              <a:gd name="connsiteY6-2558" fmla="*/ 1556005 h 2006351"/>
              <a:gd name="connsiteX7-2559" fmla="*/ 1205554 w 2103393"/>
              <a:gd name="connsiteY7-2560" fmla="*/ 1241858 h 2006351"/>
              <a:gd name="connsiteX8-2561" fmla="*/ 1244823 w 2103393"/>
              <a:gd name="connsiteY8-2562" fmla="*/ 798681 h 2006351"/>
              <a:gd name="connsiteX9-2563" fmla="*/ 1076528 w 2103393"/>
              <a:gd name="connsiteY9-2564" fmla="*/ 652826 h 2006351"/>
              <a:gd name="connsiteX10-2565" fmla="*/ 885795 w 2103393"/>
              <a:gd name="connsiteY10-2566" fmla="*/ 793071 h 2006351"/>
              <a:gd name="connsiteX11-2567" fmla="*/ 919453 w 2103393"/>
              <a:gd name="connsiteY11-2568" fmla="*/ 1230637 h 2006351"/>
              <a:gd name="connsiteX12-2569" fmla="*/ 891405 w 2103393"/>
              <a:gd name="connsiteY12-2570" fmla="*/ 1550396 h 2006351"/>
              <a:gd name="connsiteX13-2571" fmla="*/ 89201 w 2103393"/>
              <a:gd name="connsiteY13-2572" fmla="*/ 1993572 h 2006351"/>
              <a:gd name="connsiteX14-2573" fmla="*/ 577255 w 2103393"/>
              <a:gd name="connsiteY14-2574" fmla="*/ 417214 h 2006351"/>
              <a:gd name="connsiteX15-2575" fmla="*/ 807257 w 2103393"/>
              <a:gd name="connsiteY15-2576" fmla="*/ 652826 h 2006351"/>
              <a:gd name="connsiteX16-2577" fmla="*/ 969942 w 2103393"/>
              <a:gd name="connsiteY16-2578" fmla="*/ 540630 h 2006351"/>
              <a:gd name="connsiteX17-2579" fmla="*/ 930675 w 2103393"/>
              <a:gd name="connsiteY17-2580" fmla="*/ 63795 h 2006351"/>
              <a:gd name="connsiteX0-2581" fmla="*/ 930675 w 2103393"/>
              <a:gd name="connsiteY0-2582" fmla="*/ 51191 h 2016186"/>
              <a:gd name="connsiteX1-2583" fmla="*/ 1183115 w 2103393"/>
              <a:gd name="connsiteY1-2584" fmla="*/ 56801 h 2016186"/>
              <a:gd name="connsiteX2-2585" fmla="*/ 1177505 w 2103393"/>
              <a:gd name="connsiteY2-2586" fmla="*/ 544855 h 2016186"/>
              <a:gd name="connsiteX3-2587" fmla="*/ 1312141 w 2103393"/>
              <a:gd name="connsiteY3-2588" fmla="*/ 623392 h 2016186"/>
              <a:gd name="connsiteX4-2589" fmla="*/ 1508484 w 2103393"/>
              <a:gd name="connsiteY4-2590" fmla="*/ 427049 h 2016186"/>
              <a:gd name="connsiteX5-2591" fmla="*/ 2058246 w 2103393"/>
              <a:gd name="connsiteY5-2592" fmla="*/ 1975358 h 2016186"/>
              <a:gd name="connsiteX6-2593" fmla="*/ 1244822 w 2103393"/>
              <a:gd name="connsiteY6-2594" fmla="*/ 1565840 h 2016186"/>
              <a:gd name="connsiteX7-2595" fmla="*/ 1205554 w 2103393"/>
              <a:gd name="connsiteY7-2596" fmla="*/ 1251693 h 2016186"/>
              <a:gd name="connsiteX8-2597" fmla="*/ 1244823 w 2103393"/>
              <a:gd name="connsiteY8-2598" fmla="*/ 808516 h 2016186"/>
              <a:gd name="connsiteX9-2599" fmla="*/ 1076528 w 2103393"/>
              <a:gd name="connsiteY9-2600" fmla="*/ 662661 h 2016186"/>
              <a:gd name="connsiteX10-2601" fmla="*/ 885795 w 2103393"/>
              <a:gd name="connsiteY10-2602" fmla="*/ 802906 h 2016186"/>
              <a:gd name="connsiteX11-2603" fmla="*/ 919453 w 2103393"/>
              <a:gd name="connsiteY11-2604" fmla="*/ 1240472 h 2016186"/>
              <a:gd name="connsiteX12-2605" fmla="*/ 891405 w 2103393"/>
              <a:gd name="connsiteY12-2606" fmla="*/ 1560231 h 2016186"/>
              <a:gd name="connsiteX13-2607" fmla="*/ 89201 w 2103393"/>
              <a:gd name="connsiteY13-2608" fmla="*/ 2003407 h 2016186"/>
              <a:gd name="connsiteX14-2609" fmla="*/ 577255 w 2103393"/>
              <a:gd name="connsiteY14-2610" fmla="*/ 427049 h 2016186"/>
              <a:gd name="connsiteX15-2611" fmla="*/ 807257 w 2103393"/>
              <a:gd name="connsiteY15-2612" fmla="*/ 662661 h 2016186"/>
              <a:gd name="connsiteX16-2613" fmla="*/ 969942 w 2103393"/>
              <a:gd name="connsiteY16-2614" fmla="*/ 550465 h 2016186"/>
              <a:gd name="connsiteX17-2615" fmla="*/ 930675 w 2103393"/>
              <a:gd name="connsiteY17-2616" fmla="*/ 51191 h 2016186"/>
              <a:gd name="connsiteX0-2617" fmla="*/ 930675 w 2103393"/>
              <a:gd name="connsiteY0-2618" fmla="*/ 47103 h 2012098"/>
              <a:gd name="connsiteX1-2619" fmla="*/ 1183115 w 2103393"/>
              <a:gd name="connsiteY1-2620" fmla="*/ 52713 h 2012098"/>
              <a:gd name="connsiteX2-2621" fmla="*/ 1177505 w 2103393"/>
              <a:gd name="connsiteY2-2622" fmla="*/ 540767 h 2012098"/>
              <a:gd name="connsiteX3-2623" fmla="*/ 1312141 w 2103393"/>
              <a:gd name="connsiteY3-2624" fmla="*/ 619304 h 2012098"/>
              <a:gd name="connsiteX4-2625" fmla="*/ 1508484 w 2103393"/>
              <a:gd name="connsiteY4-2626" fmla="*/ 422961 h 2012098"/>
              <a:gd name="connsiteX5-2627" fmla="*/ 2058246 w 2103393"/>
              <a:gd name="connsiteY5-2628" fmla="*/ 1971270 h 2012098"/>
              <a:gd name="connsiteX6-2629" fmla="*/ 1244822 w 2103393"/>
              <a:gd name="connsiteY6-2630" fmla="*/ 1561752 h 2012098"/>
              <a:gd name="connsiteX7-2631" fmla="*/ 1205554 w 2103393"/>
              <a:gd name="connsiteY7-2632" fmla="*/ 1247605 h 2012098"/>
              <a:gd name="connsiteX8-2633" fmla="*/ 1244823 w 2103393"/>
              <a:gd name="connsiteY8-2634" fmla="*/ 804428 h 2012098"/>
              <a:gd name="connsiteX9-2635" fmla="*/ 1076528 w 2103393"/>
              <a:gd name="connsiteY9-2636" fmla="*/ 658573 h 2012098"/>
              <a:gd name="connsiteX10-2637" fmla="*/ 885795 w 2103393"/>
              <a:gd name="connsiteY10-2638" fmla="*/ 798818 h 2012098"/>
              <a:gd name="connsiteX11-2639" fmla="*/ 919453 w 2103393"/>
              <a:gd name="connsiteY11-2640" fmla="*/ 1236384 h 2012098"/>
              <a:gd name="connsiteX12-2641" fmla="*/ 891405 w 2103393"/>
              <a:gd name="connsiteY12-2642" fmla="*/ 1556143 h 2012098"/>
              <a:gd name="connsiteX13-2643" fmla="*/ 89201 w 2103393"/>
              <a:gd name="connsiteY13-2644" fmla="*/ 1999319 h 2012098"/>
              <a:gd name="connsiteX14-2645" fmla="*/ 577255 w 2103393"/>
              <a:gd name="connsiteY14-2646" fmla="*/ 422961 h 2012098"/>
              <a:gd name="connsiteX15-2647" fmla="*/ 807257 w 2103393"/>
              <a:gd name="connsiteY15-2648" fmla="*/ 658573 h 2012098"/>
              <a:gd name="connsiteX16-2649" fmla="*/ 969942 w 2103393"/>
              <a:gd name="connsiteY16-2650" fmla="*/ 546377 h 2012098"/>
              <a:gd name="connsiteX17-2651" fmla="*/ 930675 w 2103393"/>
              <a:gd name="connsiteY17-2652" fmla="*/ 47103 h 2012098"/>
              <a:gd name="connsiteX0-2653" fmla="*/ 930675 w 2103393"/>
              <a:gd name="connsiteY0-2654" fmla="*/ 47103 h 2012098"/>
              <a:gd name="connsiteX1-2655" fmla="*/ 1183115 w 2103393"/>
              <a:gd name="connsiteY1-2656" fmla="*/ 52713 h 2012098"/>
              <a:gd name="connsiteX2-2657" fmla="*/ 1177505 w 2103393"/>
              <a:gd name="connsiteY2-2658" fmla="*/ 540767 h 2012098"/>
              <a:gd name="connsiteX3-2659" fmla="*/ 1312141 w 2103393"/>
              <a:gd name="connsiteY3-2660" fmla="*/ 619304 h 2012098"/>
              <a:gd name="connsiteX4-2661" fmla="*/ 1508484 w 2103393"/>
              <a:gd name="connsiteY4-2662" fmla="*/ 422961 h 2012098"/>
              <a:gd name="connsiteX5-2663" fmla="*/ 2058246 w 2103393"/>
              <a:gd name="connsiteY5-2664" fmla="*/ 1971270 h 2012098"/>
              <a:gd name="connsiteX6-2665" fmla="*/ 1244822 w 2103393"/>
              <a:gd name="connsiteY6-2666" fmla="*/ 1561752 h 2012098"/>
              <a:gd name="connsiteX7-2667" fmla="*/ 1205554 w 2103393"/>
              <a:gd name="connsiteY7-2668" fmla="*/ 1247605 h 2012098"/>
              <a:gd name="connsiteX8-2669" fmla="*/ 1244823 w 2103393"/>
              <a:gd name="connsiteY8-2670" fmla="*/ 804428 h 2012098"/>
              <a:gd name="connsiteX9-2671" fmla="*/ 1076528 w 2103393"/>
              <a:gd name="connsiteY9-2672" fmla="*/ 658573 h 2012098"/>
              <a:gd name="connsiteX10-2673" fmla="*/ 885795 w 2103393"/>
              <a:gd name="connsiteY10-2674" fmla="*/ 798818 h 2012098"/>
              <a:gd name="connsiteX11-2675" fmla="*/ 919453 w 2103393"/>
              <a:gd name="connsiteY11-2676" fmla="*/ 1236384 h 2012098"/>
              <a:gd name="connsiteX12-2677" fmla="*/ 891405 w 2103393"/>
              <a:gd name="connsiteY12-2678" fmla="*/ 1556143 h 2012098"/>
              <a:gd name="connsiteX13-2679" fmla="*/ 89201 w 2103393"/>
              <a:gd name="connsiteY13-2680" fmla="*/ 1999319 h 2012098"/>
              <a:gd name="connsiteX14-2681" fmla="*/ 577255 w 2103393"/>
              <a:gd name="connsiteY14-2682" fmla="*/ 422961 h 2012098"/>
              <a:gd name="connsiteX15-2683" fmla="*/ 807257 w 2103393"/>
              <a:gd name="connsiteY15-2684" fmla="*/ 658573 h 2012098"/>
              <a:gd name="connsiteX16-2685" fmla="*/ 969942 w 2103393"/>
              <a:gd name="connsiteY16-2686" fmla="*/ 546377 h 2012098"/>
              <a:gd name="connsiteX17-2687" fmla="*/ 930675 w 2103393"/>
              <a:gd name="connsiteY17-2688" fmla="*/ 47103 h 2012098"/>
              <a:gd name="connsiteX0-2689" fmla="*/ 930675 w 2103393"/>
              <a:gd name="connsiteY0-2690" fmla="*/ 24191 h 2051098"/>
              <a:gd name="connsiteX1-2691" fmla="*/ 1183115 w 2103393"/>
              <a:gd name="connsiteY1-2692" fmla="*/ 91713 h 2051098"/>
              <a:gd name="connsiteX2-2693" fmla="*/ 1177505 w 2103393"/>
              <a:gd name="connsiteY2-2694" fmla="*/ 579767 h 2051098"/>
              <a:gd name="connsiteX3-2695" fmla="*/ 1312141 w 2103393"/>
              <a:gd name="connsiteY3-2696" fmla="*/ 658304 h 2051098"/>
              <a:gd name="connsiteX4-2697" fmla="*/ 1508484 w 2103393"/>
              <a:gd name="connsiteY4-2698" fmla="*/ 461961 h 2051098"/>
              <a:gd name="connsiteX5-2699" fmla="*/ 2058246 w 2103393"/>
              <a:gd name="connsiteY5-2700" fmla="*/ 2010270 h 2051098"/>
              <a:gd name="connsiteX6-2701" fmla="*/ 1244822 w 2103393"/>
              <a:gd name="connsiteY6-2702" fmla="*/ 1600752 h 2051098"/>
              <a:gd name="connsiteX7-2703" fmla="*/ 1205554 w 2103393"/>
              <a:gd name="connsiteY7-2704" fmla="*/ 1286605 h 2051098"/>
              <a:gd name="connsiteX8-2705" fmla="*/ 1244823 w 2103393"/>
              <a:gd name="connsiteY8-2706" fmla="*/ 843428 h 2051098"/>
              <a:gd name="connsiteX9-2707" fmla="*/ 1076528 w 2103393"/>
              <a:gd name="connsiteY9-2708" fmla="*/ 697573 h 2051098"/>
              <a:gd name="connsiteX10-2709" fmla="*/ 885795 w 2103393"/>
              <a:gd name="connsiteY10-2710" fmla="*/ 837818 h 2051098"/>
              <a:gd name="connsiteX11-2711" fmla="*/ 919453 w 2103393"/>
              <a:gd name="connsiteY11-2712" fmla="*/ 1275384 h 2051098"/>
              <a:gd name="connsiteX12-2713" fmla="*/ 891405 w 2103393"/>
              <a:gd name="connsiteY12-2714" fmla="*/ 1595143 h 2051098"/>
              <a:gd name="connsiteX13-2715" fmla="*/ 89201 w 2103393"/>
              <a:gd name="connsiteY13-2716" fmla="*/ 2038319 h 2051098"/>
              <a:gd name="connsiteX14-2717" fmla="*/ 577255 w 2103393"/>
              <a:gd name="connsiteY14-2718" fmla="*/ 461961 h 2051098"/>
              <a:gd name="connsiteX15-2719" fmla="*/ 807257 w 2103393"/>
              <a:gd name="connsiteY15-2720" fmla="*/ 697573 h 2051098"/>
              <a:gd name="connsiteX16-2721" fmla="*/ 969942 w 2103393"/>
              <a:gd name="connsiteY16-2722" fmla="*/ 585377 h 2051098"/>
              <a:gd name="connsiteX17-2723" fmla="*/ 930675 w 2103393"/>
              <a:gd name="connsiteY17-2724" fmla="*/ 24191 h 2051098"/>
              <a:gd name="connsiteX0-2725" fmla="*/ 930675 w 2103393"/>
              <a:gd name="connsiteY0-2726" fmla="*/ 51153 h 2078060"/>
              <a:gd name="connsiteX1-2727" fmla="*/ 1190398 w 2103393"/>
              <a:gd name="connsiteY1-2728" fmla="*/ 49480 h 2078060"/>
              <a:gd name="connsiteX2-2729" fmla="*/ 1177505 w 2103393"/>
              <a:gd name="connsiteY2-2730" fmla="*/ 606729 h 2078060"/>
              <a:gd name="connsiteX3-2731" fmla="*/ 1312141 w 2103393"/>
              <a:gd name="connsiteY3-2732" fmla="*/ 685266 h 2078060"/>
              <a:gd name="connsiteX4-2733" fmla="*/ 1508484 w 2103393"/>
              <a:gd name="connsiteY4-2734" fmla="*/ 488923 h 2078060"/>
              <a:gd name="connsiteX5-2735" fmla="*/ 2058246 w 2103393"/>
              <a:gd name="connsiteY5-2736" fmla="*/ 2037232 h 2078060"/>
              <a:gd name="connsiteX6-2737" fmla="*/ 1244822 w 2103393"/>
              <a:gd name="connsiteY6-2738" fmla="*/ 1627714 h 2078060"/>
              <a:gd name="connsiteX7-2739" fmla="*/ 1205554 w 2103393"/>
              <a:gd name="connsiteY7-2740" fmla="*/ 1313567 h 2078060"/>
              <a:gd name="connsiteX8-2741" fmla="*/ 1244823 w 2103393"/>
              <a:gd name="connsiteY8-2742" fmla="*/ 870390 h 2078060"/>
              <a:gd name="connsiteX9-2743" fmla="*/ 1076528 w 2103393"/>
              <a:gd name="connsiteY9-2744" fmla="*/ 724535 h 2078060"/>
              <a:gd name="connsiteX10-2745" fmla="*/ 885795 w 2103393"/>
              <a:gd name="connsiteY10-2746" fmla="*/ 864780 h 2078060"/>
              <a:gd name="connsiteX11-2747" fmla="*/ 919453 w 2103393"/>
              <a:gd name="connsiteY11-2748" fmla="*/ 1302346 h 2078060"/>
              <a:gd name="connsiteX12-2749" fmla="*/ 891405 w 2103393"/>
              <a:gd name="connsiteY12-2750" fmla="*/ 1622105 h 2078060"/>
              <a:gd name="connsiteX13-2751" fmla="*/ 89201 w 2103393"/>
              <a:gd name="connsiteY13-2752" fmla="*/ 2065281 h 2078060"/>
              <a:gd name="connsiteX14-2753" fmla="*/ 577255 w 2103393"/>
              <a:gd name="connsiteY14-2754" fmla="*/ 488923 h 2078060"/>
              <a:gd name="connsiteX15-2755" fmla="*/ 807257 w 2103393"/>
              <a:gd name="connsiteY15-2756" fmla="*/ 724535 h 2078060"/>
              <a:gd name="connsiteX16-2757" fmla="*/ 969942 w 2103393"/>
              <a:gd name="connsiteY16-2758" fmla="*/ 612339 h 2078060"/>
              <a:gd name="connsiteX17-2759" fmla="*/ 930675 w 2103393"/>
              <a:gd name="connsiteY17-2760" fmla="*/ 51153 h 2078060"/>
              <a:gd name="connsiteX0-2761" fmla="*/ 930675 w 2103393"/>
              <a:gd name="connsiteY0-2762" fmla="*/ 57180 h 2084087"/>
              <a:gd name="connsiteX1-2763" fmla="*/ 1190398 w 2103393"/>
              <a:gd name="connsiteY1-2764" fmla="*/ 55507 h 2084087"/>
              <a:gd name="connsiteX2-2765" fmla="*/ 1177505 w 2103393"/>
              <a:gd name="connsiteY2-2766" fmla="*/ 612756 h 2084087"/>
              <a:gd name="connsiteX3-2767" fmla="*/ 1312141 w 2103393"/>
              <a:gd name="connsiteY3-2768" fmla="*/ 691293 h 2084087"/>
              <a:gd name="connsiteX4-2769" fmla="*/ 1508484 w 2103393"/>
              <a:gd name="connsiteY4-2770" fmla="*/ 494950 h 2084087"/>
              <a:gd name="connsiteX5-2771" fmla="*/ 2058246 w 2103393"/>
              <a:gd name="connsiteY5-2772" fmla="*/ 2043259 h 2084087"/>
              <a:gd name="connsiteX6-2773" fmla="*/ 1244822 w 2103393"/>
              <a:gd name="connsiteY6-2774" fmla="*/ 1633741 h 2084087"/>
              <a:gd name="connsiteX7-2775" fmla="*/ 1205554 w 2103393"/>
              <a:gd name="connsiteY7-2776" fmla="*/ 1319594 h 2084087"/>
              <a:gd name="connsiteX8-2777" fmla="*/ 1244823 w 2103393"/>
              <a:gd name="connsiteY8-2778" fmla="*/ 876417 h 2084087"/>
              <a:gd name="connsiteX9-2779" fmla="*/ 1076528 w 2103393"/>
              <a:gd name="connsiteY9-2780" fmla="*/ 730562 h 2084087"/>
              <a:gd name="connsiteX10-2781" fmla="*/ 885795 w 2103393"/>
              <a:gd name="connsiteY10-2782" fmla="*/ 870807 h 2084087"/>
              <a:gd name="connsiteX11-2783" fmla="*/ 919453 w 2103393"/>
              <a:gd name="connsiteY11-2784" fmla="*/ 1308373 h 2084087"/>
              <a:gd name="connsiteX12-2785" fmla="*/ 891405 w 2103393"/>
              <a:gd name="connsiteY12-2786" fmla="*/ 1628132 h 2084087"/>
              <a:gd name="connsiteX13-2787" fmla="*/ 89201 w 2103393"/>
              <a:gd name="connsiteY13-2788" fmla="*/ 2071308 h 2084087"/>
              <a:gd name="connsiteX14-2789" fmla="*/ 577255 w 2103393"/>
              <a:gd name="connsiteY14-2790" fmla="*/ 494950 h 2084087"/>
              <a:gd name="connsiteX15-2791" fmla="*/ 807257 w 2103393"/>
              <a:gd name="connsiteY15-2792" fmla="*/ 730562 h 2084087"/>
              <a:gd name="connsiteX16-2793" fmla="*/ 969942 w 2103393"/>
              <a:gd name="connsiteY16-2794" fmla="*/ 618366 h 2084087"/>
              <a:gd name="connsiteX17-2795" fmla="*/ 930675 w 2103393"/>
              <a:gd name="connsiteY17-2796" fmla="*/ 57180 h 2084087"/>
              <a:gd name="connsiteX0-2797" fmla="*/ 930675 w 2103393"/>
              <a:gd name="connsiteY0-2798" fmla="*/ 65797 h 2092704"/>
              <a:gd name="connsiteX1-2799" fmla="*/ 1190398 w 2103393"/>
              <a:gd name="connsiteY1-2800" fmla="*/ 64124 h 2092704"/>
              <a:gd name="connsiteX2-2801" fmla="*/ 1177505 w 2103393"/>
              <a:gd name="connsiteY2-2802" fmla="*/ 621373 h 2092704"/>
              <a:gd name="connsiteX3-2803" fmla="*/ 1312141 w 2103393"/>
              <a:gd name="connsiteY3-2804" fmla="*/ 699910 h 2092704"/>
              <a:gd name="connsiteX4-2805" fmla="*/ 1508484 w 2103393"/>
              <a:gd name="connsiteY4-2806" fmla="*/ 503567 h 2092704"/>
              <a:gd name="connsiteX5-2807" fmla="*/ 2058246 w 2103393"/>
              <a:gd name="connsiteY5-2808" fmla="*/ 2051876 h 2092704"/>
              <a:gd name="connsiteX6-2809" fmla="*/ 1244822 w 2103393"/>
              <a:gd name="connsiteY6-2810" fmla="*/ 1642358 h 2092704"/>
              <a:gd name="connsiteX7-2811" fmla="*/ 1205554 w 2103393"/>
              <a:gd name="connsiteY7-2812" fmla="*/ 1328211 h 2092704"/>
              <a:gd name="connsiteX8-2813" fmla="*/ 1244823 w 2103393"/>
              <a:gd name="connsiteY8-2814" fmla="*/ 885034 h 2092704"/>
              <a:gd name="connsiteX9-2815" fmla="*/ 1076528 w 2103393"/>
              <a:gd name="connsiteY9-2816" fmla="*/ 739179 h 2092704"/>
              <a:gd name="connsiteX10-2817" fmla="*/ 885795 w 2103393"/>
              <a:gd name="connsiteY10-2818" fmla="*/ 879424 h 2092704"/>
              <a:gd name="connsiteX11-2819" fmla="*/ 919453 w 2103393"/>
              <a:gd name="connsiteY11-2820" fmla="*/ 1316990 h 2092704"/>
              <a:gd name="connsiteX12-2821" fmla="*/ 891405 w 2103393"/>
              <a:gd name="connsiteY12-2822" fmla="*/ 1636749 h 2092704"/>
              <a:gd name="connsiteX13-2823" fmla="*/ 89201 w 2103393"/>
              <a:gd name="connsiteY13-2824" fmla="*/ 2079925 h 2092704"/>
              <a:gd name="connsiteX14-2825" fmla="*/ 577255 w 2103393"/>
              <a:gd name="connsiteY14-2826" fmla="*/ 503567 h 2092704"/>
              <a:gd name="connsiteX15-2827" fmla="*/ 807257 w 2103393"/>
              <a:gd name="connsiteY15-2828" fmla="*/ 739179 h 2092704"/>
              <a:gd name="connsiteX16-2829" fmla="*/ 969942 w 2103393"/>
              <a:gd name="connsiteY16-2830" fmla="*/ 626983 h 2092704"/>
              <a:gd name="connsiteX17-2831" fmla="*/ 930675 w 2103393"/>
              <a:gd name="connsiteY17-2832" fmla="*/ 65797 h 2092704"/>
              <a:gd name="connsiteX0-2833" fmla="*/ 930675 w 2103393"/>
              <a:gd name="connsiteY0-2834" fmla="*/ 65797 h 2092704"/>
              <a:gd name="connsiteX1-2835" fmla="*/ 1190398 w 2103393"/>
              <a:gd name="connsiteY1-2836" fmla="*/ 64124 h 2092704"/>
              <a:gd name="connsiteX2-2837" fmla="*/ 1177505 w 2103393"/>
              <a:gd name="connsiteY2-2838" fmla="*/ 621373 h 2092704"/>
              <a:gd name="connsiteX3-2839" fmla="*/ 1312141 w 2103393"/>
              <a:gd name="connsiteY3-2840" fmla="*/ 699910 h 2092704"/>
              <a:gd name="connsiteX4-2841" fmla="*/ 1508484 w 2103393"/>
              <a:gd name="connsiteY4-2842" fmla="*/ 503567 h 2092704"/>
              <a:gd name="connsiteX5-2843" fmla="*/ 2058246 w 2103393"/>
              <a:gd name="connsiteY5-2844" fmla="*/ 2051876 h 2092704"/>
              <a:gd name="connsiteX6-2845" fmla="*/ 1244822 w 2103393"/>
              <a:gd name="connsiteY6-2846" fmla="*/ 1642358 h 2092704"/>
              <a:gd name="connsiteX7-2847" fmla="*/ 1205554 w 2103393"/>
              <a:gd name="connsiteY7-2848" fmla="*/ 1328211 h 2092704"/>
              <a:gd name="connsiteX8-2849" fmla="*/ 1244823 w 2103393"/>
              <a:gd name="connsiteY8-2850" fmla="*/ 885034 h 2092704"/>
              <a:gd name="connsiteX9-2851" fmla="*/ 1076528 w 2103393"/>
              <a:gd name="connsiteY9-2852" fmla="*/ 739179 h 2092704"/>
              <a:gd name="connsiteX10-2853" fmla="*/ 885795 w 2103393"/>
              <a:gd name="connsiteY10-2854" fmla="*/ 879424 h 2092704"/>
              <a:gd name="connsiteX11-2855" fmla="*/ 919453 w 2103393"/>
              <a:gd name="connsiteY11-2856" fmla="*/ 1316990 h 2092704"/>
              <a:gd name="connsiteX12-2857" fmla="*/ 891405 w 2103393"/>
              <a:gd name="connsiteY12-2858" fmla="*/ 1636749 h 2092704"/>
              <a:gd name="connsiteX13-2859" fmla="*/ 89201 w 2103393"/>
              <a:gd name="connsiteY13-2860" fmla="*/ 2079925 h 2092704"/>
              <a:gd name="connsiteX14-2861" fmla="*/ 577255 w 2103393"/>
              <a:gd name="connsiteY14-2862" fmla="*/ 503567 h 2092704"/>
              <a:gd name="connsiteX15-2863" fmla="*/ 807257 w 2103393"/>
              <a:gd name="connsiteY15-2864" fmla="*/ 739179 h 2092704"/>
              <a:gd name="connsiteX16-2865" fmla="*/ 969942 w 2103393"/>
              <a:gd name="connsiteY16-2866" fmla="*/ 626983 h 2092704"/>
              <a:gd name="connsiteX17-2867" fmla="*/ 930675 w 2103393"/>
              <a:gd name="connsiteY17-2868" fmla="*/ 65797 h 2092704"/>
              <a:gd name="connsiteX0-2869" fmla="*/ 930675 w 2103393"/>
              <a:gd name="connsiteY0-2870" fmla="*/ 73853 h 2100760"/>
              <a:gd name="connsiteX1-2871" fmla="*/ 1190398 w 2103393"/>
              <a:gd name="connsiteY1-2872" fmla="*/ 72180 h 2100760"/>
              <a:gd name="connsiteX2-2873" fmla="*/ 1177505 w 2103393"/>
              <a:gd name="connsiteY2-2874" fmla="*/ 629429 h 2100760"/>
              <a:gd name="connsiteX3-2875" fmla="*/ 1312141 w 2103393"/>
              <a:gd name="connsiteY3-2876" fmla="*/ 707966 h 2100760"/>
              <a:gd name="connsiteX4-2877" fmla="*/ 1508484 w 2103393"/>
              <a:gd name="connsiteY4-2878" fmla="*/ 511623 h 2100760"/>
              <a:gd name="connsiteX5-2879" fmla="*/ 2058246 w 2103393"/>
              <a:gd name="connsiteY5-2880" fmla="*/ 2059932 h 2100760"/>
              <a:gd name="connsiteX6-2881" fmla="*/ 1244822 w 2103393"/>
              <a:gd name="connsiteY6-2882" fmla="*/ 1650414 h 2100760"/>
              <a:gd name="connsiteX7-2883" fmla="*/ 1205554 w 2103393"/>
              <a:gd name="connsiteY7-2884" fmla="*/ 1336267 h 2100760"/>
              <a:gd name="connsiteX8-2885" fmla="*/ 1244823 w 2103393"/>
              <a:gd name="connsiteY8-2886" fmla="*/ 893090 h 2100760"/>
              <a:gd name="connsiteX9-2887" fmla="*/ 1076528 w 2103393"/>
              <a:gd name="connsiteY9-2888" fmla="*/ 747235 h 2100760"/>
              <a:gd name="connsiteX10-2889" fmla="*/ 885795 w 2103393"/>
              <a:gd name="connsiteY10-2890" fmla="*/ 887480 h 2100760"/>
              <a:gd name="connsiteX11-2891" fmla="*/ 919453 w 2103393"/>
              <a:gd name="connsiteY11-2892" fmla="*/ 1325046 h 2100760"/>
              <a:gd name="connsiteX12-2893" fmla="*/ 891405 w 2103393"/>
              <a:gd name="connsiteY12-2894" fmla="*/ 1644805 h 2100760"/>
              <a:gd name="connsiteX13-2895" fmla="*/ 89201 w 2103393"/>
              <a:gd name="connsiteY13-2896" fmla="*/ 2087981 h 2100760"/>
              <a:gd name="connsiteX14-2897" fmla="*/ 577255 w 2103393"/>
              <a:gd name="connsiteY14-2898" fmla="*/ 511623 h 2100760"/>
              <a:gd name="connsiteX15-2899" fmla="*/ 807257 w 2103393"/>
              <a:gd name="connsiteY15-2900" fmla="*/ 747235 h 2100760"/>
              <a:gd name="connsiteX16-2901" fmla="*/ 969942 w 2103393"/>
              <a:gd name="connsiteY16-2902" fmla="*/ 635039 h 2100760"/>
              <a:gd name="connsiteX17-2903" fmla="*/ 930675 w 2103393"/>
              <a:gd name="connsiteY17-2904" fmla="*/ 73853 h 2100760"/>
              <a:gd name="connsiteX0-2905" fmla="*/ 930675 w 2103393"/>
              <a:gd name="connsiteY0-2906" fmla="*/ 77953 h 2104860"/>
              <a:gd name="connsiteX1-2907" fmla="*/ 1190398 w 2103393"/>
              <a:gd name="connsiteY1-2908" fmla="*/ 76280 h 2104860"/>
              <a:gd name="connsiteX2-2909" fmla="*/ 1177505 w 2103393"/>
              <a:gd name="connsiteY2-2910" fmla="*/ 633529 h 2104860"/>
              <a:gd name="connsiteX3-2911" fmla="*/ 1312141 w 2103393"/>
              <a:gd name="connsiteY3-2912" fmla="*/ 712066 h 2104860"/>
              <a:gd name="connsiteX4-2913" fmla="*/ 1508484 w 2103393"/>
              <a:gd name="connsiteY4-2914" fmla="*/ 515723 h 2104860"/>
              <a:gd name="connsiteX5-2915" fmla="*/ 2058246 w 2103393"/>
              <a:gd name="connsiteY5-2916" fmla="*/ 2064032 h 2104860"/>
              <a:gd name="connsiteX6-2917" fmla="*/ 1244822 w 2103393"/>
              <a:gd name="connsiteY6-2918" fmla="*/ 1654514 h 2104860"/>
              <a:gd name="connsiteX7-2919" fmla="*/ 1205554 w 2103393"/>
              <a:gd name="connsiteY7-2920" fmla="*/ 1340367 h 2104860"/>
              <a:gd name="connsiteX8-2921" fmla="*/ 1244823 w 2103393"/>
              <a:gd name="connsiteY8-2922" fmla="*/ 897190 h 2104860"/>
              <a:gd name="connsiteX9-2923" fmla="*/ 1076528 w 2103393"/>
              <a:gd name="connsiteY9-2924" fmla="*/ 751335 h 2104860"/>
              <a:gd name="connsiteX10-2925" fmla="*/ 885795 w 2103393"/>
              <a:gd name="connsiteY10-2926" fmla="*/ 891580 h 2104860"/>
              <a:gd name="connsiteX11-2927" fmla="*/ 919453 w 2103393"/>
              <a:gd name="connsiteY11-2928" fmla="*/ 1329146 h 2104860"/>
              <a:gd name="connsiteX12-2929" fmla="*/ 891405 w 2103393"/>
              <a:gd name="connsiteY12-2930" fmla="*/ 1648905 h 2104860"/>
              <a:gd name="connsiteX13-2931" fmla="*/ 89201 w 2103393"/>
              <a:gd name="connsiteY13-2932" fmla="*/ 2092081 h 2104860"/>
              <a:gd name="connsiteX14-2933" fmla="*/ 577255 w 2103393"/>
              <a:gd name="connsiteY14-2934" fmla="*/ 515723 h 2104860"/>
              <a:gd name="connsiteX15-2935" fmla="*/ 807257 w 2103393"/>
              <a:gd name="connsiteY15-2936" fmla="*/ 751335 h 2104860"/>
              <a:gd name="connsiteX16-2937" fmla="*/ 969942 w 2103393"/>
              <a:gd name="connsiteY16-2938" fmla="*/ 639139 h 2104860"/>
              <a:gd name="connsiteX17-2939" fmla="*/ 930675 w 2103393"/>
              <a:gd name="connsiteY17-2940" fmla="*/ 77953 h 2104860"/>
              <a:gd name="connsiteX0-2941" fmla="*/ 930675 w 2103393"/>
              <a:gd name="connsiteY0-2942" fmla="*/ 71187 h 2098094"/>
              <a:gd name="connsiteX1-2943" fmla="*/ 1190398 w 2103393"/>
              <a:gd name="connsiteY1-2944" fmla="*/ 69514 h 2098094"/>
              <a:gd name="connsiteX2-2945" fmla="*/ 1177505 w 2103393"/>
              <a:gd name="connsiteY2-2946" fmla="*/ 626763 h 2098094"/>
              <a:gd name="connsiteX3-2947" fmla="*/ 1312141 w 2103393"/>
              <a:gd name="connsiteY3-2948" fmla="*/ 705300 h 2098094"/>
              <a:gd name="connsiteX4-2949" fmla="*/ 1508484 w 2103393"/>
              <a:gd name="connsiteY4-2950" fmla="*/ 508957 h 2098094"/>
              <a:gd name="connsiteX5-2951" fmla="*/ 2058246 w 2103393"/>
              <a:gd name="connsiteY5-2952" fmla="*/ 2057266 h 2098094"/>
              <a:gd name="connsiteX6-2953" fmla="*/ 1244822 w 2103393"/>
              <a:gd name="connsiteY6-2954" fmla="*/ 1647748 h 2098094"/>
              <a:gd name="connsiteX7-2955" fmla="*/ 1205554 w 2103393"/>
              <a:gd name="connsiteY7-2956" fmla="*/ 1333601 h 2098094"/>
              <a:gd name="connsiteX8-2957" fmla="*/ 1244823 w 2103393"/>
              <a:gd name="connsiteY8-2958" fmla="*/ 890424 h 2098094"/>
              <a:gd name="connsiteX9-2959" fmla="*/ 1076528 w 2103393"/>
              <a:gd name="connsiteY9-2960" fmla="*/ 744569 h 2098094"/>
              <a:gd name="connsiteX10-2961" fmla="*/ 885795 w 2103393"/>
              <a:gd name="connsiteY10-2962" fmla="*/ 884814 h 2098094"/>
              <a:gd name="connsiteX11-2963" fmla="*/ 919453 w 2103393"/>
              <a:gd name="connsiteY11-2964" fmla="*/ 1322380 h 2098094"/>
              <a:gd name="connsiteX12-2965" fmla="*/ 891405 w 2103393"/>
              <a:gd name="connsiteY12-2966" fmla="*/ 1642139 h 2098094"/>
              <a:gd name="connsiteX13-2967" fmla="*/ 89201 w 2103393"/>
              <a:gd name="connsiteY13-2968" fmla="*/ 2085315 h 2098094"/>
              <a:gd name="connsiteX14-2969" fmla="*/ 577255 w 2103393"/>
              <a:gd name="connsiteY14-2970" fmla="*/ 508957 h 2098094"/>
              <a:gd name="connsiteX15-2971" fmla="*/ 807257 w 2103393"/>
              <a:gd name="connsiteY15-2972" fmla="*/ 744569 h 2098094"/>
              <a:gd name="connsiteX16-2973" fmla="*/ 969942 w 2103393"/>
              <a:gd name="connsiteY16-2974" fmla="*/ 632373 h 2098094"/>
              <a:gd name="connsiteX17-2975" fmla="*/ 930675 w 2103393"/>
              <a:gd name="connsiteY17-2976" fmla="*/ 71187 h 2098094"/>
              <a:gd name="connsiteX0-2977" fmla="*/ 930675 w 2103393"/>
              <a:gd name="connsiteY0-2978" fmla="*/ 75207 h 2102114"/>
              <a:gd name="connsiteX1-2979" fmla="*/ 1190398 w 2103393"/>
              <a:gd name="connsiteY1-2980" fmla="*/ 73534 h 2102114"/>
              <a:gd name="connsiteX2-2981" fmla="*/ 1177505 w 2103393"/>
              <a:gd name="connsiteY2-2982" fmla="*/ 630783 h 2102114"/>
              <a:gd name="connsiteX3-2983" fmla="*/ 1312141 w 2103393"/>
              <a:gd name="connsiteY3-2984" fmla="*/ 709320 h 2102114"/>
              <a:gd name="connsiteX4-2985" fmla="*/ 1508484 w 2103393"/>
              <a:gd name="connsiteY4-2986" fmla="*/ 512977 h 2102114"/>
              <a:gd name="connsiteX5-2987" fmla="*/ 2058246 w 2103393"/>
              <a:gd name="connsiteY5-2988" fmla="*/ 2061286 h 2102114"/>
              <a:gd name="connsiteX6-2989" fmla="*/ 1244822 w 2103393"/>
              <a:gd name="connsiteY6-2990" fmla="*/ 1651768 h 2102114"/>
              <a:gd name="connsiteX7-2991" fmla="*/ 1205554 w 2103393"/>
              <a:gd name="connsiteY7-2992" fmla="*/ 1337621 h 2102114"/>
              <a:gd name="connsiteX8-2993" fmla="*/ 1244823 w 2103393"/>
              <a:gd name="connsiteY8-2994" fmla="*/ 894444 h 2102114"/>
              <a:gd name="connsiteX9-2995" fmla="*/ 1076528 w 2103393"/>
              <a:gd name="connsiteY9-2996" fmla="*/ 748589 h 2102114"/>
              <a:gd name="connsiteX10-2997" fmla="*/ 885795 w 2103393"/>
              <a:gd name="connsiteY10-2998" fmla="*/ 888834 h 2102114"/>
              <a:gd name="connsiteX11-2999" fmla="*/ 919453 w 2103393"/>
              <a:gd name="connsiteY11-3000" fmla="*/ 1326400 h 2102114"/>
              <a:gd name="connsiteX12-3001" fmla="*/ 891405 w 2103393"/>
              <a:gd name="connsiteY12-3002" fmla="*/ 1646159 h 2102114"/>
              <a:gd name="connsiteX13-3003" fmla="*/ 89201 w 2103393"/>
              <a:gd name="connsiteY13-3004" fmla="*/ 2089335 h 2102114"/>
              <a:gd name="connsiteX14-3005" fmla="*/ 577255 w 2103393"/>
              <a:gd name="connsiteY14-3006" fmla="*/ 512977 h 2102114"/>
              <a:gd name="connsiteX15-3007" fmla="*/ 807257 w 2103393"/>
              <a:gd name="connsiteY15-3008" fmla="*/ 748589 h 2102114"/>
              <a:gd name="connsiteX16-3009" fmla="*/ 969942 w 2103393"/>
              <a:gd name="connsiteY16-3010" fmla="*/ 636393 h 2102114"/>
              <a:gd name="connsiteX17-3011" fmla="*/ 930675 w 2103393"/>
              <a:gd name="connsiteY17-3012" fmla="*/ 75207 h 210211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/>
          <p:cNvSpPr>
            <a:spLocks noChangeAspect="1"/>
          </p:cNvSpPr>
          <p:nvPr/>
        </p:nvSpPr>
        <p:spPr>
          <a:xfrm>
            <a:off x="3528715" y="1613876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/>
          <p:cNvSpPr>
            <a:spLocks noChangeAspect="1"/>
          </p:cNvSpPr>
          <p:nvPr/>
        </p:nvSpPr>
        <p:spPr>
          <a:xfrm>
            <a:off x="5246145" y="1599042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-1" fmla="*/ 1054645 w 3259303"/>
              <a:gd name="connsiteY0-2" fmla="*/ 0 h 3225645"/>
              <a:gd name="connsiteX1-3" fmla="*/ 1469772 w 3259303"/>
              <a:gd name="connsiteY1-4" fmla="*/ 5610 h 3225645"/>
              <a:gd name="connsiteX2-5" fmla="*/ 1682945 w 3259303"/>
              <a:gd name="connsiteY2-6" fmla="*/ 718057 h 3225645"/>
              <a:gd name="connsiteX3-7" fmla="*/ 2417830 w 3259303"/>
              <a:gd name="connsiteY3-8" fmla="*/ 544153 h 3225645"/>
              <a:gd name="connsiteX4-9" fmla="*/ 3259303 w 3259303"/>
              <a:gd name="connsiteY4-10" fmla="*/ 1811971 h 3225645"/>
              <a:gd name="connsiteX5-11" fmla="*/ 2311244 w 3259303"/>
              <a:gd name="connsiteY5-12" fmla="*/ 3091009 h 3225645"/>
              <a:gd name="connsiteX6-13" fmla="*/ 622689 w 3259303"/>
              <a:gd name="connsiteY6-14" fmla="*/ 2647834 h 3225645"/>
              <a:gd name="connsiteX7-15" fmla="*/ 398297 w 3259303"/>
              <a:gd name="connsiteY7-16" fmla="*/ 3225645 h 3225645"/>
              <a:gd name="connsiteX8-17" fmla="*/ 0 w 3259303"/>
              <a:gd name="connsiteY8-18" fmla="*/ 3220035 h 3225645"/>
              <a:gd name="connsiteX9-19" fmla="*/ 218783 w 3259303"/>
              <a:gd name="connsiteY9-20" fmla="*/ 2311245 h 3225645"/>
              <a:gd name="connsiteX10-21" fmla="*/ 1593187 w 3259303"/>
              <a:gd name="connsiteY10-22" fmla="*/ 1974656 h 3225645"/>
              <a:gd name="connsiteX11-23" fmla="*/ 1250989 w 3259303"/>
              <a:gd name="connsiteY11-24" fmla="*/ 942450 h 3225645"/>
              <a:gd name="connsiteX12-25" fmla="*/ 1054645 w 3259303"/>
              <a:gd name="connsiteY12-26" fmla="*/ 0 h 3225645"/>
              <a:gd name="connsiteX0-27" fmla="*/ 1054645 w 3259303"/>
              <a:gd name="connsiteY0-28" fmla="*/ 0 h 3242475"/>
              <a:gd name="connsiteX1-29" fmla="*/ 1469772 w 3259303"/>
              <a:gd name="connsiteY1-30" fmla="*/ 22440 h 3242475"/>
              <a:gd name="connsiteX2-31" fmla="*/ 1682945 w 3259303"/>
              <a:gd name="connsiteY2-32" fmla="*/ 734887 h 3242475"/>
              <a:gd name="connsiteX3-33" fmla="*/ 2417830 w 3259303"/>
              <a:gd name="connsiteY3-34" fmla="*/ 560983 h 3242475"/>
              <a:gd name="connsiteX4-35" fmla="*/ 3259303 w 3259303"/>
              <a:gd name="connsiteY4-36" fmla="*/ 1828801 h 3242475"/>
              <a:gd name="connsiteX5-37" fmla="*/ 2311244 w 3259303"/>
              <a:gd name="connsiteY5-38" fmla="*/ 3107839 h 3242475"/>
              <a:gd name="connsiteX6-39" fmla="*/ 622689 w 3259303"/>
              <a:gd name="connsiteY6-40" fmla="*/ 2664664 h 3242475"/>
              <a:gd name="connsiteX7-41" fmla="*/ 398297 w 3259303"/>
              <a:gd name="connsiteY7-42" fmla="*/ 3242475 h 3242475"/>
              <a:gd name="connsiteX8-43" fmla="*/ 0 w 3259303"/>
              <a:gd name="connsiteY8-44" fmla="*/ 3236865 h 3242475"/>
              <a:gd name="connsiteX9-45" fmla="*/ 218783 w 3259303"/>
              <a:gd name="connsiteY9-46" fmla="*/ 2328075 h 3242475"/>
              <a:gd name="connsiteX10-47" fmla="*/ 1593187 w 3259303"/>
              <a:gd name="connsiteY10-48" fmla="*/ 1991486 h 3242475"/>
              <a:gd name="connsiteX11-49" fmla="*/ 1250989 w 3259303"/>
              <a:gd name="connsiteY11-50" fmla="*/ 959280 h 3242475"/>
              <a:gd name="connsiteX12-51" fmla="*/ 1054645 w 3259303"/>
              <a:gd name="connsiteY12-52" fmla="*/ 0 h 3242475"/>
              <a:gd name="connsiteX0-53" fmla="*/ 1054645 w 3259303"/>
              <a:gd name="connsiteY0-54" fmla="*/ 0 h 3242475"/>
              <a:gd name="connsiteX1-55" fmla="*/ 1464162 w 3259303"/>
              <a:gd name="connsiteY1-56" fmla="*/ 1 h 3242475"/>
              <a:gd name="connsiteX2-57" fmla="*/ 1682945 w 3259303"/>
              <a:gd name="connsiteY2-58" fmla="*/ 734887 h 3242475"/>
              <a:gd name="connsiteX3-59" fmla="*/ 2417830 w 3259303"/>
              <a:gd name="connsiteY3-60" fmla="*/ 560983 h 3242475"/>
              <a:gd name="connsiteX4-61" fmla="*/ 3259303 w 3259303"/>
              <a:gd name="connsiteY4-62" fmla="*/ 1828801 h 3242475"/>
              <a:gd name="connsiteX5-63" fmla="*/ 2311244 w 3259303"/>
              <a:gd name="connsiteY5-64" fmla="*/ 3107839 h 3242475"/>
              <a:gd name="connsiteX6-65" fmla="*/ 622689 w 3259303"/>
              <a:gd name="connsiteY6-66" fmla="*/ 2664664 h 3242475"/>
              <a:gd name="connsiteX7-67" fmla="*/ 398297 w 3259303"/>
              <a:gd name="connsiteY7-68" fmla="*/ 3242475 h 3242475"/>
              <a:gd name="connsiteX8-69" fmla="*/ 0 w 3259303"/>
              <a:gd name="connsiteY8-70" fmla="*/ 3236865 h 3242475"/>
              <a:gd name="connsiteX9-71" fmla="*/ 218783 w 3259303"/>
              <a:gd name="connsiteY9-72" fmla="*/ 2328075 h 3242475"/>
              <a:gd name="connsiteX10-73" fmla="*/ 1593187 w 3259303"/>
              <a:gd name="connsiteY10-74" fmla="*/ 1991486 h 3242475"/>
              <a:gd name="connsiteX11-75" fmla="*/ 1250989 w 3259303"/>
              <a:gd name="connsiteY11-76" fmla="*/ 959280 h 3242475"/>
              <a:gd name="connsiteX12-77" fmla="*/ 1054645 w 3259303"/>
              <a:gd name="connsiteY12-78" fmla="*/ 0 h 3242475"/>
              <a:gd name="connsiteX0-79" fmla="*/ 1065864 w 3259303"/>
              <a:gd name="connsiteY0-80" fmla="*/ 5609 h 3242474"/>
              <a:gd name="connsiteX1-81" fmla="*/ 1464162 w 3259303"/>
              <a:gd name="connsiteY1-82" fmla="*/ 0 h 3242474"/>
              <a:gd name="connsiteX2-83" fmla="*/ 1682945 w 3259303"/>
              <a:gd name="connsiteY2-84" fmla="*/ 734886 h 3242474"/>
              <a:gd name="connsiteX3-85" fmla="*/ 2417830 w 3259303"/>
              <a:gd name="connsiteY3-86" fmla="*/ 560982 h 3242474"/>
              <a:gd name="connsiteX4-87" fmla="*/ 3259303 w 3259303"/>
              <a:gd name="connsiteY4-88" fmla="*/ 1828800 h 3242474"/>
              <a:gd name="connsiteX5-89" fmla="*/ 2311244 w 3259303"/>
              <a:gd name="connsiteY5-90" fmla="*/ 3107838 h 3242474"/>
              <a:gd name="connsiteX6-91" fmla="*/ 622689 w 3259303"/>
              <a:gd name="connsiteY6-92" fmla="*/ 2664663 h 3242474"/>
              <a:gd name="connsiteX7-93" fmla="*/ 398297 w 3259303"/>
              <a:gd name="connsiteY7-94" fmla="*/ 3242474 h 3242474"/>
              <a:gd name="connsiteX8-95" fmla="*/ 0 w 3259303"/>
              <a:gd name="connsiteY8-96" fmla="*/ 3236864 h 3242474"/>
              <a:gd name="connsiteX9-97" fmla="*/ 218783 w 3259303"/>
              <a:gd name="connsiteY9-98" fmla="*/ 2328074 h 3242474"/>
              <a:gd name="connsiteX10-99" fmla="*/ 1593187 w 3259303"/>
              <a:gd name="connsiteY10-100" fmla="*/ 1991485 h 3242474"/>
              <a:gd name="connsiteX11-101" fmla="*/ 1250989 w 3259303"/>
              <a:gd name="connsiteY11-102" fmla="*/ 959279 h 3242474"/>
              <a:gd name="connsiteX12-103" fmla="*/ 1065864 w 3259303"/>
              <a:gd name="connsiteY12-104" fmla="*/ 5609 h 3242474"/>
              <a:gd name="connsiteX0-105" fmla="*/ 1065864 w 3259303"/>
              <a:gd name="connsiteY0-106" fmla="*/ 16828 h 3242474"/>
              <a:gd name="connsiteX1-107" fmla="*/ 1464162 w 3259303"/>
              <a:gd name="connsiteY1-108" fmla="*/ 0 h 3242474"/>
              <a:gd name="connsiteX2-109" fmla="*/ 1682945 w 3259303"/>
              <a:gd name="connsiteY2-110" fmla="*/ 734886 h 3242474"/>
              <a:gd name="connsiteX3-111" fmla="*/ 2417830 w 3259303"/>
              <a:gd name="connsiteY3-112" fmla="*/ 560982 h 3242474"/>
              <a:gd name="connsiteX4-113" fmla="*/ 3259303 w 3259303"/>
              <a:gd name="connsiteY4-114" fmla="*/ 1828800 h 3242474"/>
              <a:gd name="connsiteX5-115" fmla="*/ 2311244 w 3259303"/>
              <a:gd name="connsiteY5-116" fmla="*/ 3107838 h 3242474"/>
              <a:gd name="connsiteX6-117" fmla="*/ 622689 w 3259303"/>
              <a:gd name="connsiteY6-118" fmla="*/ 2664663 h 3242474"/>
              <a:gd name="connsiteX7-119" fmla="*/ 398297 w 3259303"/>
              <a:gd name="connsiteY7-120" fmla="*/ 3242474 h 3242474"/>
              <a:gd name="connsiteX8-121" fmla="*/ 0 w 3259303"/>
              <a:gd name="connsiteY8-122" fmla="*/ 3236864 h 3242474"/>
              <a:gd name="connsiteX9-123" fmla="*/ 218783 w 3259303"/>
              <a:gd name="connsiteY9-124" fmla="*/ 2328074 h 3242474"/>
              <a:gd name="connsiteX10-125" fmla="*/ 1593187 w 3259303"/>
              <a:gd name="connsiteY10-126" fmla="*/ 1991485 h 3242474"/>
              <a:gd name="connsiteX11-127" fmla="*/ 1250989 w 3259303"/>
              <a:gd name="connsiteY11-128" fmla="*/ 959279 h 3242474"/>
              <a:gd name="connsiteX12-129" fmla="*/ 1065864 w 3259303"/>
              <a:gd name="connsiteY12-130" fmla="*/ 16828 h 3242474"/>
              <a:gd name="connsiteX0-131" fmla="*/ 1065864 w 3259303"/>
              <a:gd name="connsiteY0-132" fmla="*/ 16828 h 3242474"/>
              <a:gd name="connsiteX1-133" fmla="*/ 1464162 w 3259303"/>
              <a:gd name="connsiteY1-134" fmla="*/ 0 h 3242474"/>
              <a:gd name="connsiteX2-135" fmla="*/ 1682945 w 3259303"/>
              <a:gd name="connsiteY2-136" fmla="*/ 734886 h 3242474"/>
              <a:gd name="connsiteX3-137" fmla="*/ 2417830 w 3259303"/>
              <a:gd name="connsiteY3-138" fmla="*/ 560982 h 3242474"/>
              <a:gd name="connsiteX4-139" fmla="*/ 3259303 w 3259303"/>
              <a:gd name="connsiteY4-140" fmla="*/ 1828800 h 3242474"/>
              <a:gd name="connsiteX5-141" fmla="*/ 2311244 w 3259303"/>
              <a:gd name="connsiteY5-142" fmla="*/ 3107838 h 3242474"/>
              <a:gd name="connsiteX6-143" fmla="*/ 622689 w 3259303"/>
              <a:gd name="connsiteY6-144" fmla="*/ 2664663 h 3242474"/>
              <a:gd name="connsiteX7-145" fmla="*/ 398297 w 3259303"/>
              <a:gd name="connsiteY7-146" fmla="*/ 3242474 h 3242474"/>
              <a:gd name="connsiteX8-147" fmla="*/ 0 w 3259303"/>
              <a:gd name="connsiteY8-148" fmla="*/ 3236864 h 3242474"/>
              <a:gd name="connsiteX9-149" fmla="*/ 218783 w 3259303"/>
              <a:gd name="connsiteY9-150" fmla="*/ 2328074 h 3242474"/>
              <a:gd name="connsiteX10-151" fmla="*/ 1593187 w 3259303"/>
              <a:gd name="connsiteY10-152" fmla="*/ 1991485 h 3242474"/>
              <a:gd name="connsiteX11-153" fmla="*/ 1250989 w 3259303"/>
              <a:gd name="connsiteY11-154" fmla="*/ 959279 h 3242474"/>
              <a:gd name="connsiteX12-155" fmla="*/ 1065864 w 3259303"/>
              <a:gd name="connsiteY12-156" fmla="*/ 16828 h 3242474"/>
              <a:gd name="connsiteX0-157" fmla="*/ 1065864 w 3259303"/>
              <a:gd name="connsiteY0-158" fmla="*/ 16828 h 3242474"/>
              <a:gd name="connsiteX1-159" fmla="*/ 1464162 w 3259303"/>
              <a:gd name="connsiteY1-160" fmla="*/ 0 h 3242474"/>
              <a:gd name="connsiteX2-161" fmla="*/ 1682945 w 3259303"/>
              <a:gd name="connsiteY2-162" fmla="*/ 734886 h 3242474"/>
              <a:gd name="connsiteX3-163" fmla="*/ 2417830 w 3259303"/>
              <a:gd name="connsiteY3-164" fmla="*/ 560982 h 3242474"/>
              <a:gd name="connsiteX4-165" fmla="*/ 3259303 w 3259303"/>
              <a:gd name="connsiteY4-166" fmla="*/ 1828800 h 3242474"/>
              <a:gd name="connsiteX5-167" fmla="*/ 2311244 w 3259303"/>
              <a:gd name="connsiteY5-168" fmla="*/ 3107838 h 3242474"/>
              <a:gd name="connsiteX6-169" fmla="*/ 622689 w 3259303"/>
              <a:gd name="connsiteY6-170" fmla="*/ 2664663 h 3242474"/>
              <a:gd name="connsiteX7-171" fmla="*/ 398297 w 3259303"/>
              <a:gd name="connsiteY7-172" fmla="*/ 3242474 h 3242474"/>
              <a:gd name="connsiteX8-173" fmla="*/ 0 w 3259303"/>
              <a:gd name="connsiteY8-174" fmla="*/ 3236864 h 3242474"/>
              <a:gd name="connsiteX9-175" fmla="*/ 218783 w 3259303"/>
              <a:gd name="connsiteY9-176" fmla="*/ 2328074 h 3242474"/>
              <a:gd name="connsiteX10-177" fmla="*/ 1593187 w 3259303"/>
              <a:gd name="connsiteY10-178" fmla="*/ 1991485 h 3242474"/>
              <a:gd name="connsiteX11-179" fmla="*/ 1250989 w 3259303"/>
              <a:gd name="connsiteY11-180" fmla="*/ 959279 h 3242474"/>
              <a:gd name="connsiteX12-181" fmla="*/ 1065864 w 3259303"/>
              <a:gd name="connsiteY12-182" fmla="*/ 16828 h 3242474"/>
              <a:gd name="connsiteX0-183" fmla="*/ 1065864 w 3259303"/>
              <a:gd name="connsiteY0-184" fmla="*/ 16828 h 3242474"/>
              <a:gd name="connsiteX1-185" fmla="*/ 1464162 w 3259303"/>
              <a:gd name="connsiteY1-186" fmla="*/ 0 h 3242474"/>
              <a:gd name="connsiteX2-187" fmla="*/ 1682945 w 3259303"/>
              <a:gd name="connsiteY2-188" fmla="*/ 734886 h 3242474"/>
              <a:gd name="connsiteX3-189" fmla="*/ 2417830 w 3259303"/>
              <a:gd name="connsiteY3-190" fmla="*/ 560982 h 3242474"/>
              <a:gd name="connsiteX4-191" fmla="*/ 3259303 w 3259303"/>
              <a:gd name="connsiteY4-192" fmla="*/ 1828800 h 3242474"/>
              <a:gd name="connsiteX5-193" fmla="*/ 2311244 w 3259303"/>
              <a:gd name="connsiteY5-194" fmla="*/ 3107838 h 3242474"/>
              <a:gd name="connsiteX6-195" fmla="*/ 622689 w 3259303"/>
              <a:gd name="connsiteY6-196" fmla="*/ 2664663 h 3242474"/>
              <a:gd name="connsiteX7-197" fmla="*/ 398297 w 3259303"/>
              <a:gd name="connsiteY7-198" fmla="*/ 3242474 h 3242474"/>
              <a:gd name="connsiteX8-199" fmla="*/ 0 w 3259303"/>
              <a:gd name="connsiteY8-200" fmla="*/ 3236864 h 3242474"/>
              <a:gd name="connsiteX9-201" fmla="*/ 218783 w 3259303"/>
              <a:gd name="connsiteY9-202" fmla="*/ 2328074 h 3242474"/>
              <a:gd name="connsiteX10-203" fmla="*/ 1593187 w 3259303"/>
              <a:gd name="connsiteY10-204" fmla="*/ 1991485 h 3242474"/>
              <a:gd name="connsiteX11-205" fmla="*/ 1250989 w 3259303"/>
              <a:gd name="connsiteY11-206" fmla="*/ 959279 h 3242474"/>
              <a:gd name="connsiteX12-207" fmla="*/ 1065864 w 3259303"/>
              <a:gd name="connsiteY12-208" fmla="*/ 16828 h 3242474"/>
              <a:gd name="connsiteX0-209" fmla="*/ 1065864 w 3259303"/>
              <a:gd name="connsiteY0-210" fmla="*/ 16828 h 3242474"/>
              <a:gd name="connsiteX1-211" fmla="*/ 1464162 w 3259303"/>
              <a:gd name="connsiteY1-212" fmla="*/ 0 h 3242474"/>
              <a:gd name="connsiteX2-213" fmla="*/ 1682945 w 3259303"/>
              <a:gd name="connsiteY2-214" fmla="*/ 734886 h 3242474"/>
              <a:gd name="connsiteX3-215" fmla="*/ 2417830 w 3259303"/>
              <a:gd name="connsiteY3-216" fmla="*/ 560982 h 3242474"/>
              <a:gd name="connsiteX4-217" fmla="*/ 3259303 w 3259303"/>
              <a:gd name="connsiteY4-218" fmla="*/ 1828800 h 3242474"/>
              <a:gd name="connsiteX5-219" fmla="*/ 2311244 w 3259303"/>
              <a:gd name="connsiteY5-220" fmla="*/ 3107838 h 3242474"/>
              <a:gd name="connsiteX6-221" fmla="*/ 622689 w 3259303"/>
              <a:gd name="connsiteY6-222" fmla="*/ 2664663 h 3242474"/>
              <a:gd name="connsiteX7-223" fmla="*/ 398297 w 3259303"/>
              <a:gd name="connsiteY7-224" fmla="*/ 3242474 h 3242474"/>
              <a:gd name="connsiteX8-225" fmla="*/ 0 w 3259303"/>
              <a:gd name="connsiteY8-226" fmla="*/ 3236864 h 3242474"/>
              <a:gd name="connsiteX9-227" fmla="*/ 218783 w 3259303"/>
              <a:gd name="connsiteY9-228" fmla="*/ 2328074 h 3242474"/>
              <a:gd name="connsiteX10-229" fmla="*/ 1593187 w 3259303"/>
              <a:gd name="connsiteY10-230" fmla="*/ 1991485 h 3242474"/>
              <a:gd name="connsiteX11-231" fmla="*/ 1250989 w 3259303"/>
              <a:gd name="connsiteY11-232" fmla="*/ 959279 h 3242474"/>
              <a:gd name="connsiteX12-233" fmla="*/ 1065864 w 3259303"/>
              <a:gd name="connsiteY12-234" fmla="*/ 16828 h 3242474"/>
              <a:gd name="connsiteX0-235" fmla="*/ 1065864 w 3259303"/>
              <a:gd name="connsiteY0-236" fmla="*/ 16828 h 3242474"/>
              <a:gd name="connsiteX1-237" fmla="*/ 1464162 w 3259303"/>
              <a:gd name="connsiteY1-238" fmla="*/ 0 h 3242474"/>
              <a:gd name="connsiteX2-239" fmla="*/ 1682945 w 3259303"/>
              <a:gd name="connsiteY2-240" fmla="*/ 734886 h 3242474"/>
              <a:gd name="connsiteX3-241" fmla="*/ 2417830 w 3259303"/>
              <a:gd name="connsiteY3-242" fmla="*/ 560982 h 3242474"/>
              <a:gd name="connsiteX4-243" fmla="*/ 3259303 w 3259303"/>
              <a:gd name="connsiteY4-244" fmla="*/ 1828800 h 3242474"/>
              <a:gd name="connsiteX5-245" fmla="*/ 2311244 w 3259303"/>
              <a:gd name="connsiteY5-246" fmla="*/ 3107838 h 3242474"/>
              <a:gd name="connsiteX6-247" fmla="*/ 622689 w 3259303"/>
              <a:gd name="connsiteY6-248" fmla="*/ 2664663 h 3242474"/>
              <a:gd name="connsiteX7-249" fmla="*/ 398297 w 3259303"/>
              <a:gd name="connsiteY7-250" fmla="*/ 3242474 h 3242474"/>
              <a:gd name="connsiteX8-251" fmla="*/ 0 w 3259303"/>
              <a:gd name="connsiteY8-252" fmla="*/ 3236864 h 3242474"/>
              <a:gd name="connsiteX9-253" fmla="*/ 218783 w 3259303"/>
              <a:gd name="connsiteY9-254" fmla="*/ 2328074 h 3242474"/>
              <a:gd name="connsiteX10-255" fmla="*/ 1593187 w 3259303"/>
              <a:gd name="connsiteY10-256" fmla="*/ 1991485 h 3242474"/>
              <a:gd name="connsiteX11-257" fmla="*/ 1250989 w 3259303"/>
              <a:gd name="connsiteY11-258" fmla="*/ 959279 h 3242474"/>
              <a:gd name="connsiteX12-259" fmla="*/ 1065864 w 3259303"/>
              <a:gd name="connsiteY12-260" fmla="*/ 16828 h 3242474"/>
              <a:gd name="connsiteX0-261" fmla="*/ 1065864 w 3259303"/>
              <a:gd name="connsiteY0-262" fmla="*/ 16828 h 3242474"/>
              <a:gd name="connsiteX1-263" fmla="*/ 1464162 w 3259303"/>
              <a:gd name="connsiteY1-264" fmla="*/ 0 h 3242474"/>
              <a:gd name="connsiteX2-265" fmla="*/ 1682945 w 3259303"/>
              <a:gd name="connsiteY2-266" fmla="*/ 734886 h 3242474"/>
              <a:gd name="connsiteX3-267" fmla="*/ 2417830 w 3259303"/>
              <a:gd name="connsiteY3-268" fmla="*/ 560982 h 3242474"/>
              <a:gd name="connsiteX4-269" fmla="*/ 3259303 w 3259303"/>
              <a:gd name="connsiteY4-270" fmla="*/ 1828800 h 3242474"/>
              <a:gd name="connsiteX5-271" fmla="*/ 2311244 w 3259303"/>
              <a:gd name="connsiteY5-272" fmla="*/ 3107838 h 3242474"/>
              <a:gd name="connsiteX6-273" fmla="*/ 622689 w 3259303"/>
              <a:gd name="connsiteY6-274" fmla="*/ 2664663 h 3242474"/>
              <a:gd name="connsiteX7-275" fmla="*/ 398297 w 3259303"/>
              <a:gd name="connsiteY7-276" fmla="*/ 3242474 h 3242474"/>
              <a:gd name="connsiteX8-277" fmla="*/ 0 w 3259303"/>
              <a:gd name="connsiteY8-278" fmla="*/ 3236864 h 3242474"/>
              <a:gd name="connsiteX9-279" fmla="*/ 218783 w 3259303"/>
              <a:gd name="connsiteY9-280" fmla="*/ 2328074 h 3242474"/>
              <a:gd name="connsiteX10-281" fmla="*/ 1593187 w 3259303"/>
              <a:gd name="connsiteY10-282" fmla="*/ 1991485 h 3242474"/>
              <a:gd name="connsiteX11-283" fmla="*/ 1250989 w 3259303"/>
              <a:gd name="connsiteY11-284" fmla="*/ 959279 h 3242474"/>
              <a:gd name="connsiteX12-285" fmla="*/ 1065864 w 3259303"/>
              <a:gd name="connsiteY12-286" fmla="*/ 16828 h 3242474"/>
              <a:gd name="connsiteX0-287" fmla="*/ 1065864 w 3259303"/>
              <a:gd name="connsiteY0-288" fmla="*/ 16828 h 3242474"/>
              <a:gd name="connsiteX1-289" fmla="*/ 1464162 w 3259303"/>
              <a:gd name="connsiteY1-290" fmla="*/ 0 h 3242474"/>
              <a:gd name="connsiteX2-291" fmla="*/ 1682945 w 3259303"/>
              <a:gd name="connsiteY2-292" fmla="*/ 734886 h 3242474"/>
              <a:gd name="connsiteX3-293" fmla="*/ 2417830 w 3259303"/>
              <a:gd name="connsiteY3-294" fmla="*/ 560982 h 3242474"/>
              <a:gd name="connsiteX4-295" fmla="*/ 3259303 w 3259303"/>
              <a:gd name="connsiteY4-296" fmla="*/ 1828800 h 3242474"/>
              <a:gd name="connsiteX5-297" fmla="*/ 2311244 w 3259303"/>
              <a:gd name="connsiteY5-298" fmla="*/ 3107838 h 3242474"/>
              <a:gd name="connsiteX6-299" fmla="*/ 622689 w 3259303"/>
              <a:gd name="connsiteY6-300" fmla="*/ 2664663 h 3242474"/>
              <a:gd name="connsiteX7-301" fmla="*/ 398297 w 3259303"/>
              <a:gd name="connsiteY7-302" fmla="*/ 3242474 h 3242474"/>
              <a:gd name="connsiteX8-303" fmla="*/ 0 w 3259303"/>
              <a:gd name="connsiteY8-304" fmla="*/ 3236864 h 3242474"/>
              <a:gd name="connsiteX9-305" fmla="*/ 218783 w 3259303"/>
              <a:gd name="connsiteY9-306" fmla="*/ 2328074 h 3242474"/>
              <a:gd name="connsiteX10-307" fmla="*/ 1593187 w 3259303"/>
              <a:gd name="connsiteY10-308" fmla="*/ 1991485 h 3242474"/>
              <a:gd name="connsiteX11-309" fmla="*/ 1250989 w 3259303"/>
              <a:gd name="connsiteY11-310" fmla="*/ 959279 h 3242474"/>
              <a:gd name="connsiteX12-311" fmla="*/ 1065864 w 3259303"/>
              <a:gd name="connsiteY12-312" fmla="*/ 16828 h 3242474"/>
              <a:gd name="connsiteX0-313" fmla="*/ 1065864 w 3259303"/>
              <a:gd name="connsiteY0-314" fmla="*/ 16828 h 3242474"/>
              <a:gd name="connsiteX1-315" fmla="*/ 1464162 w 3259303"/>
              <a:gd name="connsiteY1-316" fmla="*/ 0 h 3242474"/>
              <a:gd name="connsiteX2-317" fmla="*/ 1682945 w 3259303"/>
              <a:gd name="connsiteY2-318" fmla="*/ 734886 h 3242474"/>
              <a:gd name="connsiteX3-319" fmla="*/ 2417830 w 3259303"/>
              <a:gd name="connsiteY3-320" fmla="*/ 560982 h 3242474"/>
              <a:gd name="connsiteX4-321" fmla="*/ 3259303 w 3259303"/>
              <a:gd name="connsiteY4-322" fmla="*/ 1828800 h 3242474"/>
              <a:gd name="connsiteX5-323" fmla="*/ 2311244 w 3259303"/>
              <a:gd name="connsiteY5-324" fmla="*/ 3107838 h 3242474"/>
              <a:gd name="connsiteX6-325" fmla="*/ 622689 w 3259303"/>
              <a:gd name="connsiteY6-326" fmla="*/ 2664663 h 3242474"/>
              <a:gd name="connsiteX7-327" fmla="*/ 398297 w 3259303"/>
              <a:gd name="connsiteY7-328" fmla="*/ 3242474 h 3242474"/>
              <a:gd name="connsiteX8-329" fmla="*/ 0 w 3259303"/>
              <a:gd name="connsiteY8-330" fmla="*/ 3236864 h 3242474"/>
              <a:gd name="connsiteX9-331" fmla="*/ 218783 w 3259303"/>
              <a:gd name="connsiteY9-332" fmla="*/ 2328074 h 3242474"/>
              <a:gd name="connsiteX10-333" fmla="*/ 1593187 w 3259303"/>
              <a:gd name="connsiteY10-334" fmla="*/ 1991485 h 3242474"/>
              <a:gd name="connsiteX11-335" fmla="*/ 1250989 w 3259303"/>
              <a:gd name="connsiteY11-336" fmla="*/ 959279 h 3242474"/>
              <a:gd name="connsiteX12-337" fmla="*/ 1065864 w 3259303"/>
              <a:gd name="connsiteY12-338" fmla="*/ 16828 h 3242474"/>
              <a:gd name="connsiteX0-339" fmla="*/ 1065864 w 3259303"/>
              <a:gd name="connsiteY0-340" fmla="*/ 16828 h 3242474"/>
              <a:gd name="connsiteX1-341" fmla="*/ 1464162 w 3259303"/>
              <a:gd name="connsiteY1-342" fmla="*/ 0 h 3242474"/>
              <a:gd name="connsiteX2-343" fmla="*/ 1682945 w 3259303"/>
              <a:gd name="connsiteY2-344" fmla="*/ 734886 h 3242474"/>
              <a:gd name="connsiteX3-345" fmla="*/ 2417830 w 3259303"/>
              <a:gd name="connsiteY3-346" fmla="*/ 560982 h 3242474"/>
              <a:gd name="connsiteX4-347" fmla="*/ 3259303 w 3259303"/>
              <a:gd name="connsiteY4-348" fmla="*/ 1828800 h 3242474"/>
              <a:gd name="connsiteX5-349" fmla="*/ 2311244 w 3259303"/>
              <a:gd name="connsiteY5-350" fmla="*/ 3107838 h 3242474"/>
              <a:gd name="connsiteX6-351" fmla="*/ 622689 w 3259303"/>
              <a:gd name="connsiteY6-352" fmla="*/ 2664663 h 3242474"/>
              <a:gd name="connsiteX7-353" fmla="*/ 398297 w 3259303"/>
              <a:gd name="connsiteY7-354" fmla="*/ 3242474 h 3242474"/>
              <a:gd name="connsiteX8-355" fmla="*/ 0 w 3259303"/>
              <a:gd name="connsiteY8-356" fmla="*/ 3236864 h 3242474"/>
              <a:gd name="connsiteX9-357" fmla="*/ 218783 w 3259303"/>
              <a:gd name="connsiteY9-358" fmla="*/ 2328074 h 3242474"/>
              <a:gd name="connsiteX10-359" fmla="*/ 1593187 w 3259303"/>
              <a:gd name="connsiteY10-360" fmla="*/ 1991485 h 3242474"/>
              <a:gd name="connsiteX11-361" fmla="*/ 1250989 w 3259303"/>
              <a:gd name="connsiteY11-362" fmla="*/ 959279 h 3242474"/>
              <a:gd name="connsiteX12-363" fmla="*/ 1065864 w 3259303"/>
              <a:gd name="connsiteY12-364" fmla="*/ 16828 h 3242474"/>
              <a:gd name="connsiteX0-365" fmla="*/ 1065864 w 3259303"/>
              <a:gd name="connsiteY0-366" fmla="*/ 16828 h 3242474"/>
              <a:gd name="connsiteX1-367" fmla="*/ 1464162 w 3259303"/>
              <a:gd name="connsiteY1-368" fmla="*/ 0 h 3242474"/>
              <a:gd name="connsiteX2-369" fmla="*/ 1682945 w 3259303"/>
              <a:gd name="connsiteY2-370" fmla="*/ 734886 h 3242474"/>
              <a:gd name="connsiteX3-371" fmla="*/ 2417830 w 3259303"/>
              <a:gd name="connsiteY3-372" fmla="*/ 560982 h 3242474"/>
              <a:gd name="connsiteX4-373" fmla="*/ 3259303 w 3259303"/>
              <a:gd name="connsiteY4-374" fmla="*/ 1828800 h 3242474"/>
              <a:gd name="connsiteX5-375" fmla="*/ 2311244 w 3259303"/>
              <a:gd name="connsiteY5-376" fmla="*/ 3107838 h 3242474"/>
              <a:gd name="connsiteX6-377" fmla="*/ 622689 w 3259303"/>
              <a:gd name="connsiteY6-378" fmla="*/ 2664663 h 3242474"/>
              <a:gd name="connsiteX7-379" fmla="*/ 398297 w 3259303"/>
              <a:gd name="connsiteY7-380" fmla="*/ 3242474 h 3242474"/>
              <a:gd name="connsiteX8-381" fmla="*/ 0 w 3259303"/>
              <a:gd name="connsiteY8-382" fmla="*/ 3236864 h 3242474"/>
              <a:gd name="connsiteX9-383" fmla="*/ 218783 w 3259303"/>
              <a:gd name="connsiteY9-384" fmla="*/ 2328074 h 3242474"/>
              <a:gd name="connsiteX10-385" fmla="*/ 1593187 w 3259303"/>
              <a:gd name="connsiteY10-386" fmla="*/ 1991485 h 3242474"/>
              <a:gd name="connsiteX11-387" fmla="*/ 1250989 w 3259303"/>
              <a:gd name="connsiteY11-388" fmla="*/ 959279 h 3242474"/>
              <a:gd name="connsiteX12-389" fmla="*/ 1065864 w 3259303"/>
              <a:gd name="connsiteY12-390" fmla="*/ 16828 h 3242474"/>
              <a:gd name="connsiteX0-391" fmla="*/ 1065864 w 3259303"/>
              <a:gd name="connsiteY0-392" fmla="*/ 16828 h 3242474"/>
              <a:gd name="connsiteX1-393" fmla="*/ 1464162 w 3259303"/>
              <a:gd name="connsiteY1-394" fmla="*/ 0 h 3242474"/>
              <a:gd name="connsiteX2-395" fmla="*/ 1682945 w 3259303"/>
              <a:gd name="connsiteY2-396" fmla="*/ 734886 h 3242474"/>
              <a:gd name="connsiteX3-397" fmla="*/ 2417830 w 3259303"/>
              <a:gd name="connsiteY3-398" fmla="*/ 560982 h 3242474"/>
              <a:gd name="connsiteX4-399" fmla="*/ 3259303 w 3259303"/>
              <a:gd name="connsiteY4-400" fmla="*/ 1828800 h 3242474"/>
              <a:gd name="connsiteX5-401" fmla="*/ 2311244 w 3259303"/>
              <a:gd name="connsiteY5-402" fmla="*/ 3107838 h 3242474"/>
              <a:gd name="connsiteX6-403" fmla="*/ 622689 w 3259303"/>
              <a:gd name="connsiteY6-404" fmla="*/ 2664663 h 3242474"/>
              <a:gd name="connsiteX7-405" fmla="*/ 398297 w 3259303"/>
              <a:gd name="connsiteY7-406" fmla="*/ 3242474 h 3242474"/>
              <a:gd name="connsiteX8-407" fmla="*/ 0 w 3259303"/>
              <a:gd name="connsiteY8-408" fmla="*/ 3236864 h 3242474"/>
              <a:gd name="connsiteX9-409" fmla="*/ 437566 w 3259303"/>
              <a:gd name="connsiteY9-410" fmla="*/ 2260757 h 3242474"/>
              <a:gd name="connsiteX10-411" fmla="*/ 1593187 w 3259303"/>
              <a:gd name="connsiteY10-412" fmla="*/ 1991485 h 3242474"/>
              <a:gd name="connsiteX11-413" fmla="*/ 1250989 w 3259303"/>
              <a:gd name="connsiteY11-414" fmla="*/ 959279 h 3242474"/>
              <a:gd name="connsiteX12-415" fmla="*/ 1065864 w 3259303"/>
              <a:gd name="connsiteY12-416" fmla="*/ 16828 h 3242474"/>
              <a:gd name="connsiteX0-417" fmla="*/ 1065864 w 3259303"/>
              <a:gd name="connsiteY0-418" fmla="*/ 16828 h 3242474"/>
              <a:gd name="connsiteX1-419" fmla="*/ 1464162 w 3259303"/>
              <a:gd name="connsiteY1-420" fmla="*/ 0 h 3242474"/>
              <a:gd name="connsiteX2-421" fmla="*/ 1682945 w 3259303"/>
              <a:gd name="connsiteY2-422" fmla="*/ 734886 h 3242474"/>
              <a:gd name="connsiteX3-423" fmla="*/ 2417830 w 3259303"/>
              <a:gd name="connsiteY3-424" fmla="*/ 560982 h 3242474"/>
              <a:gd name="connsiteX4-425" fmla="*/ 3259303 w 3259303"/>
              <a:gd name="connsiteY4-426" fmla="*/ 1828800 h 3242474"/>
              <a:gd name="connsiteX5-427" fmla="*/ 2311244 w 3259303"/>
              <a:gd name="connsiteY5-428" fmla="*/ 3107838 h 3242474"/>
              <a:gd name="connsiteX6-429" fmla="*/ 622689 w 3259303"/>
              <a:gd name="connsiteY6-430" fmla="*/ 2664663 h 3242474"/>
              <a:gd name="connsiteX7-431" fmla="*/ 398297 w 3259303"/>
              <a:gd name="connsiteY7-432" fmla="*/ 3242474 h 3242474"/>
              <a:gd name="connsiteX8-433" fmla="*/ 0 w 3259303"/>
              <a:gd name="connsiteY8-434" fmla="*/ 3236864 h 3242474"/>
              <a:gd name="connsiteX9-435" fmla="*/ 437566 w 3259303"/>
              <a:gd name="connsiteY9-436" fmla="*/ 2260757 h 3242474"/>
              <a:gd name="connsiteX10-437" fmla="*/ 1593187 w 3259303"/>
              <a:gd name="connsiteY10-438" fmla="*/ 1991485 h 3242474"/>
              <a:gd name="connsiteX11-439" fmla="*/ 1250989 w 3259303"/>
              <a:gd name="connsiteY11-440" fmla="*/ 959279 h 3242474"/>
              <a:gd name="connsiteX12-441" fmla="*/ 1065864 w 3259303"/>
              <a:gd name="connsiteY12-442" fmla="*/ 16828 h 3242474"/>
              <a:gd name="connsiteX0-443" fmla="*/ 1065864 w 3259303"/>
              <a:gd name="connsiteY0-444" fmla="*/ 16828 h 3242474"/>
              <a:gd name="connsiteX1-445" fmla="*/ 1464162 w 3259303"/>
              <a:gd name="connsiteY1-446" fmla="*/ 0 h 3242474"/>
              <a:gd name="connsiteX2-447" fmla="*/ 1682945 w 3259303"/>
              <a:gd name="connsiteY2-448" fmla="*/ 734886 h 3242474"/>
              <a:gd name="connsiteX3-449" fmla="*/ 2417830 w 3259303"/>
              <a:gd name="connsiteY3-450" fmla="*/ 560982 h 3242474"/>
              <a:gd name="connsiteX4-451" fmla="*/ 3259303 w 3259303"/>
              <a:gd name="connsiteY4-452" fmla="*/ 1828800 h 3242474"/>
              <a:gd name="connsiteX5-453" fmla="*/ 2311244 w 3259303"/>
              <a:gd name="connsiteY5-454" fmla="*/ 3107838 h 3242474"/>
              <a:gd name="connsiteX6-455" fmla="*/ 622689 w 3259303"/>
              <a:gd name="connsiteY6-456" fmla="*/ 2664663 h 3242474"/>
              <a:gd name="connsiteX7-457" fmla="*/ 398297 w 3259303"/>
              <a:gd name="connsiteY7-458" fmla="*/ 3242474 h 3242474"/>
              <a:gd name="connsiteX8-459" fmla="*/ 0 w 3259303"/>
              <a:gd name="connsiteY8-460" fmla="*/ 3236864 h 3242474"/>
              <a:gd name="connsiteX9-461" fmla="*/ 448785 w 3259303"/>
              <a:gd name="connsiteY9-462" fmla="*/ 2232708 h 3242474"/>
              <a:gd name="connsiteX10-463" fmla="*/ 1593187 w 3259303"/>
              <a:gd name="connsiteY10-464" fmla="*/ 1991485 h 3242474"/>
              <a:gd name="connsiteX11-465" fmla="*/ 1250989 w 3259303"/>
              <a:gd name="connsiteY11-466" fmla="*/ 959279 h 3242474"/>
              <a:gd name="connsiteX12-467" fmla="*/ 1065864 w 3259303"/>
              <a:gd name="connsiteY12-468" fmla="*/ 16828 h 3242474"/>
              <a:gd name="connsiteX0-469" fmla="*/ 1065864 w 3259303"/>
              <a:gd name="connsiteY0-470" fmla="*/ 16828 h 3242474"/>
              <a:gd name="connsiteX1-471" fmla="*/ 1464162 w 3259303"/>
              <a:gd name="connsiteY1-472" fmla="*/ 0 h 3242474"/>
              <a:gd name="connsiteX2-473" fmla="*/ 1682945 w 3259303"/>
              <a:gd name="connsiteY2-474" fmla="*/ 734886 h 3242474"/>
              <a:gd name="connsiteX3-475" fmla="*/ 2417830 w 3259303"/>
              <a:gd name="connsiteY3-476" fmla="*/ 560982 h 3242474"/>
              <a:gd name="connsiteX4-477" fmla="*/ 3259303 w 3259303"/>
              <a:gd name="connsiteY4-478" fmla="*/ 1828800 h 3242474"/>
              <a:gd name="connsiteX5-479" fmla="*/ 2311244 w 3259303"/>
              <a:gd name="connsiteY5-480" fmla="*/ 3107838 h 3242474"/>
              <a:gd name="connsiteX6-481" fmla="*/ 622689 w 3259303"/>
              <a:gd name="connsiteY6-482" fmla="*/ 2664663 h 3242474"/>
              <a:gd name="connsiteX7-483" fmla="*/ 398297 w 3259303"/>
              <a:gd name="connsiteY7-484" fmla="*/ 3242474 h 3242474"/>
              <a:gd name="connsiteX8-485" fmla="*/ 0 w 3259303"/>
              <a:gd name="connsiteY8-486" fmla="*/ 3236864 h 3242474"/>
              <a:gd name="connsiteX9-487" fmla="*/ 448785 w 3259303"/>
              <a:gd name="connsiteY9-488" fmla="*/ 2232708 h 3242474"/>
              <a:gd name="connsiteX10-489" fmla="*/ 1593187 w 3259303"/>
              <a:gd name="connsiteY10-490" fmla="*/ 1991485 h 3242474"/>
              <a:gd name="connsiteX11-491" fmla="*/ 1250989 w 3259303"/>
              <a:gd name="connsiteY11-492" fmla="*/ 959279 h 3242474"/>
              <a:gd name="connsiteX12-493" fmla="*/ 1065864 w 3259303"/>
              <a:gd name="connsiteY12-494" fmla="*/ 16828 h 3242474"/>
              <a:gd name="connsiteX0-495" fmla="*/ 1065864 w 3259303"/>
              <a:gd name="connsiteY0-496" fmla="*/ 16828 h 3242474"/>
              <a:gd name="connsiteX1-497" fmla="*/ 1464162 w 3259303"/>
              <a:gd name="connsiteY1-498" fmla="*/ 0 h 3242474"/>
              <a:gd name="connsiteX2-499" fmla="*/ 1682945 w 3259303"/>
              <a:gd name="connsiteY2-500" fmla="*/ 734886 h 3242474"/>
              <a:gd name="connsiteX3-501" fmla="*/ 2417830 w 3259303"/>
              <a:gd name="connsiteY3-502" fmla="*/ 560982 h 3242474"/>
              <a:gd name="connsiteX4-503" fmla="*/ 3259303 w 3259303"/>
              <a:gd name="connsiteY4-504" fmla="*/ 1828800 h 3242474"/>
              <a:gd name="connsiteX5-505" fmla="*/ 2311244 w 3259303"/>
              <a:gd name="connsiteY5-506" fmla="*/ 3107838 h 3242474"/>
              <a:gd name="connsiteX6-507" fmla="*/ 622689 w 3259303"/>
              <a:gd name="connsiteY6-508" fmla="*/ 2664663 h 3242474"/>
              <a:gd name="connsiteX7-509" fmla="*/ 398297 w 3259303"/>
              <a:gd name="connsiteY7-510" fmla="*/ 3242474 h 3242474"/>
              <a:gd name="connsiteX8-511" fmla="*/ 0 w 3259303"/>
              <a:gd name="connsiteY8-512" fmla="*/ 3236864 h 3242474"/>
              <a:gd name="connsiteX9-513" fmla="*/ 448785 w 3259303"/>
              <a:gd name="connsiteY9-514" fmla="*/ 2232708 h 3242474"/>
              <a:gd name="connsiteX10-515" fmla="*/ 1593187 w 3259303"/>
              <a:gd name="connsiteY10-516" fmla="*/ 1991485 h 3242474"/>
              <a:gd name="connsiteX11-517" fmla="*/ 1250989 w 3259303"/>
              <a:gd name="connsiteY11-518" fmla="*/ 959279 h 3242474"/>
              <a:gd name="connsiteX12-519" fmla="*/ 1065864 w 3259303"/>
              <a:gd name="connsiteY12-520" fmla="*/ 16828 h 3242474"/>
              <a:gd name="connsiteX0-521" fmla="*/ 1065864 w 3259303"/>
              <a:gd name="connsiteY0-522" fmla="*/ 16828 h 3242474"/>
              <a:gd name="connsiteX1-523" fmla="*/ 1464162 w 3259303"/>
              <a:gd name="connsiteY1-524" fmla="*/ 0 h 3242474"/>
              <a:gd name="connsiteX2-525" fmla="*/ 1682945 w 3259303"/>
              <a:gd name="connsiteY2-526" fmla="*/ 734886 h 3242474"/>
              <a:gd name="connsiteX3-527" fmla="*/ 2417830 w 3259303"/>
              <a:gd name="connsiteY3-528" fmla="*/ 560982 h 3242474"/>
              <a:gd name="connsiteX4-529" fmla="*/ 3259303 w 3259303"/>
              <a:gd name="connsiteY4-530" fmla="*/ 1828800 h 3242474"/>
              <a:gd name="connsiteX5-531" fmla="*/ 2311244 w 3259303"/>
              <a:gd name="connsiteY5-532" fmla="*/ 3107838 h 3242474"/>
              <a:gd name="connsiteX6-533" fmla="*/ 622689 w 3259303"/>
              <a:gd name="connsiteY6-534" fmla="*/ 2664663 h 3242474"/>
              <a:gd name="connsiteX7-535" fmla="*/ 398297 w 3259303"/>
              <a:gd name="connsiteY7-536" fmla="*/ 3242474 h 3242474"/>
              <a:gd name="connsiteX8-537" fmla="*/ 0 w 3259303"/>
              <a:gd name="connsiteY8-538" fmla="*/ 3236864 h 3242474"/>
              <a:gd name="connsiteX9-539" fmla="*/ 448785 w 3259303"/>
              <a:gd name="connsiteY9-540" fmla="*/ 2232708 h 3242474"/>
              <a:gd name="connsiteX10-541" fmla="*/ 1593187 w 3259303"/>
              <a:gd name="connsiteY10-542" fmla="*/ 1991485 h 3242474"/>
              <a:gd name="connsiteX11-543" fmla="*/ 1250989 w 3259303"/>
              <a:gd name="connsiteY11-544" fmla="*/ 959279 h 3242474"/>
              <a:gd name="connsiteX12-545" fmla="*/ 1065864 w 3259303"/>
              <a:gd name="connsiteY12-546" fmla="*/ 16828 h 3242474"/>
              <a:gd name="connsiteX0-547" fmla="*/ 1065864 w 3259303"/>
              <a:gd name="connsiteY0-548" fmla="*/ 16828 h 3242474"/>
              <a:gd name="connsiteX1-549" fmla="*/ 1464162 w 3259303"/>
              <a:gd name="connsiteY1-550" fmla="*/ 0 h 3242474"/>
              <a:gd name="connsiteX2-551" fmla="*/ 1682945 w 3259303"/>
              <a:gd name="connsiteY2-552" fmla="*/ 734886 h 3242474"/>
              <a:gd name="connsiteX3-553" fmla="*/ 2417830 w 3259303"/>
              <a:gd name="connsiteY3-554" fmla="*/ 560982 h 3242474"/>
              <a:gd name="connsiteX4-555" fmla="*/ 3259303 w 3259303"/>
              <a:gd name="connsiteY4-556" fmla="*/ 1828800 h 3242474"/>
              <a:gd name="connsiteX5-557" fmla="*/ 2311244 w 3259303"/>
              <a:gd name="connsiteY5-558" fmla="*/ 3107838 h 3242474"/>
              <a:gd name="connsiteX6-559" fmla="*/ 622689 w 3259303"/>
              <a:gd name="connsiteY6-560" fmla="*/ 2664663 h 3242474"/>
              <a:gd name="connsiteX7-561" fmla="*/ 398297 w 3259303"/>
              <a:gd name="connsiteY7-562" fmla="*/ 3242474 h 3242474"/>
              <a:gd name="connsiteX8-563" fmla="*/ 0 w 3259303"/>
              <a:gd name="connsiteY8-564" fmla="*/ 3236864 h 3242474"/>
              <a:gd name="connsiteX9-565" fmla="*/ 448785 w 3259303"/>
              <a:gd name="connsiteY9-566" fmla="*/ 2232708 h 3242474"/>
              <a:gd name="connsiteX10-567" fmla="*/ 1593187 w 3259303"/>
              <a:gd name="connsiteY10-568" fmla="*/ 1991485 h 3242474"/>
              <a:gd name="connsiteX11-569" fmla="*/ 1250989 w 3259303"/>
              <a:gd name="connsiteY11-570" fmla="*/ 959279 h 3242474"/>
              <a:gd name="connsiteX12-571" fmla="*/ 1065864 w 3259303"/>
              <a:gd name="connsiteY12-572" fmla="*/ 16828 h 3242474"/>
              <a:gd name="connsiteX0-573" fmla="*/ 1065864 w 3259303"/>
              <a:gd name="connsiteY0-574" fmla="*/ 16828 h 3242474"/>
              <a:gd name="connsiteX1-575" fmla="*/ 1464162 w 3259303"/>
              <a:gd name="connsiteY1-576" fmla="*/ 0 h 3242474"/>
              <a:gd name="connsiteX2-577" fmla="*/ 1682945 w 3259303"/>
              <a:gd name="connsiteY2-578" fmla="*/ 734886 h 3242474"/>
              <a:gd name="connsiteX3-579" fmla="*/ 2417830 w 3259303"/>
              <a:gd name="connsiteY3-580" fmla="*/ 560982 h 3242474"/>
              <a:gd name="connsiteX4-581" fmla="*/ 3259303 w 3259303"/>
              <a:gd name="connsiteY4-582" fmla="*/ 1828800 h 3242474"/>
              <a:gd name="connsiteX5-583" fmla="*/ 2311244 w 3259303"/>
              <a:gd name="connsiteY5-584" fmla="*/ 3107838 h 3242474"/>
              <a:gd name="connsiteX6-585" fmla="*/ 622689 w 3259303"/>
              <a:gd name="connsiteY6-586" fmla="*/ 2664663 h 3242474"/>
              <a:gd name="connsiteX7-587" fmla="*/ 398297 w 3259303"/>
              <a:gd name="connsiteY7-588" fmla="*/ 3242474 h 3242474"/>
              <a:gd name="connsiteX8-589" fmla="*/ 0 w 3259303"/>
              <a:gd name="connsiteY8-590" fmla="*/ 3236864 h 3242474"/>
              <a:gd name="connsiteX9-591" fmla="*/ 448785 w 3259303"/>
              <a:gd name="connsiteY9-592" fmla="*/ 2232708 h 3242474"/>
              <a:gd name="connsiteX10-593" fmla="*/ 1593187 w 3259303"/>
              <a:gd name="connsiteY10-594" fmla="*/ 1991485 h 3242474"/>
              <a:gd name="connsiteX11-595" fmla="*/ 1250989 w 3259303"/>
              <a:gd name="connsiteY11-596" fmla="*/ 959279 h 3242474"/>
              <a:gd name="connsiteX12-597" fmla="*/ 1065864 w 3259303"/>
              <a:gd name="connsiteY12-598" fmla="*/ 16828 h 3242474"/>
              <a:gd name="connsiteX0-599" fmla="*/ 1065864 w 3259303"/>
              <a:gd name="connsiteY0-600" fmla="*/ 16828 h 3242474"/>
              <a:gd name="connsiteX1-601" fmla="*/ 1464162 w 3259303"/>
              <a:gd name="connsiteY1-602" fmla="*/ 0 h 3242474"/>
              <a:gd name="connsiteX2-603" fmla="*/ 1682945 w 3259303"/>
              <a:gd name="connsiteY2-604" fmla="*/ 734886 h 3242474"/>
              <a:gd name="connsiteX3-605" fmla="*/ 2417830 w 3259303"/>
              <a:gd name="connsiteY3-606" fmla="*/ 560982 h 3242474"/>
              <a:gd name="connsiteX4-607" fmla="*/ 3259303 w 3259303"/>
              <a:gd name="connsiteY4-608" fmla="*/ 1828800 h 3242474"/>
              <a:gd name="connsiteX5-609" fmla="*/ 2311244 w 3259303"/>
              <a:gd name="connsiteY5-610" fmla="*/ 3107838 h 3242474"/>
              <a:gd name="connsiteX6-611" fmla="*/ 622689 w 3259303"/>
              <a:gd name="connsiteY6-612" fmla="*/ 2664663 h 3242474"/>
              <a:gd name="connsiteX7-613" fmla="*/ 398297 w 3259303"/>
              <a:gd name="connsiteY7-614" fmla="*/ 3242474 h 3242474"/>
              <a:gd name="connsiteX8-615" fmla="*/ 0 w 3259303"/>
              <a:gd name="connsiteY8-616" fmla="*/ 3236864 h 3242474"/>
              <a:gd name="connsiteX9-617" fmla="*/ 448785 w 3259303"/>
              <a:gd name="connsiteY9-618" fmla="*/ 2232708 h 3242474"/>
              <a:gd name="connsiteX10-619" fmla="*/ 1576358 w 3259303"/>
              <a:gd name="connsiteY10-620" fmla="*/ 1991485 h 3242474"/>
              <a:gd name="connsiteX11-621" fmla="*/ 1250989 w 3259303"/>
              <a:gd name="connsiteY11-622" fmla="*/ 959279 h 3242474"/>
              <a:gd name="connsiteX12-623" fmla="*/ 1065864 w 3259303"/>
              <a:gd name="connsiteY12-624" fmla="*/ 16828 h 3242474"/>
              <a:gd name="connsiteX0-625" fmla="*/ 1065864 w 3259303"/>
              <a:gd name="connsiteY0-626" fmla="*/ 16828 h 3242474"/>
              <a:gd name="connsiteX1-627" fmla="*/ 1464162 w 3259303"/>
              <a:gd name="connsiteY1-628" fmla="*/ 0 h 3242474"/>
              <a:gd name="connsiteX2-629" fmla="*/ 1682945 w 3259303"/>
              <a:gd name="connsiteY2-630" fmla="*/ 734886 h 3242474"/>
              <a:gd name="connsiteX3-631" fmla="*/ 2417830 w 3259303"/>
              <a:gd name="connsiteY3-632" fmla="*/ 560982 h 3242474"/>
              <a:gd name="connsiteX4-633" fmla="*/ 3259303 w 3259303"/>
              <a:gd name="connsiteY4-634" fmla="*/ 1828800 h 3242474"/>
              <a:gd name="connsiteX5-635" fmla="*/ 2311244 w 3259303"/>
              <a:gd name="connsiteY5-636" fmla="*/ 3107838 h 3242474"/>
              <a:gd name="connsiteX6-637" fmla="*/ 622689 w 3259303"/>
              <a:gd name="connsiteY6-638" fmla="*/ 2664663 h 3242474"/>
              <a:gd name="connsiteX7-639" fmla="*/ 398297 w 3259303"/>
              <a:gd name="connsiteY7-640" fmla="*/ 3242474 h 3242474"/>
              <a:gd name="connsiteX8-641" fmla="*/ 0 w 3259303"/>
              <a:gd name="connsiteY8-642" fmla="*/ 3236864 h 3242474"/>
              <a:gd name="connsiteX9-643" fmla="*/ 448785 w 3259303"/>
              <a:gd name="connsiteY9-644" fmla="*/ 2232708 h 3242474"/>
              <a:gd name="connsiteX10-645" fmla="*/ 1576358 w 3259303"/>
              <a:gd name="connsiteY10-646" fmla="*/ 1991485 h 3242474"/>
              <a:gd name="connsiteX11-647" fmla="*/ 1250989 w 3259303"/>
              <a:gd name="connsiteY11-648" fmla="*/ 959279 h 3242474"/>
              <a:gd name="connsiteX12-649" fmla="*/ 1065864 w 3259303"/>
              <a:gd name="connsiteY12-650" fmla="*/ 16828 h 3242474"/>
              <a:gd name="connsiteX0-651" fmla="*/ 1004156 w 3197595"/>
              <a:gd name="connsiteY0-652" fmla="*/ 16828 h 3242474"/>
              <a:gd name="connsiteX1-653" fmla="*/ 1402454 w 3197595"/>
              <a:gd name="connsiteY1-654" fmla="*/ 0 h 3242474"/>
              <a:gd name="connsiteX2-655" fmla="*/ 1621237 w 3197595"/>
              <a:gd name="connsiteY2-656" fmla="*/ 734886 h 3242474"/>
              <a:gd name="connsiteX3-657" fmla="*/ 2356122 w 3197595"/>
              <a:gd name="connsiteY3-658" fmla="*/ 560982 h 3242474"/>
              <a:gd name="connsiteX4-659" fmla="*/ 3197595 w 3197595"/>
              <a:gd name="connsiteY4-660" fmla="*/ 1828800 h 3242474"/>
              <a:gd name="connsiteX5-661" fmla="*/ 2249536 w 3197595"/>
              <a:gd name="connsiteY5-662" fmla="*/ 3107838 h 3242474"/>
              <a:gd name="connsiteX6-663" fmla="*/ 560981 w 3197595"/>
              <a:gd name="connsiteY6-664" fmla="*/ 2664663 h 3242474"/>
              <a:gd name="connsiteX7-665" fmla="*/ 336589 w 3197595"/>
              <a:gd name="connsiteY7-666" fmla="*/ 3242474 h 3242474"/>
              <a:gd name="connsiteX8-667" fmla="*/ 0 w 3197595"/>
              <a:gd name="connsiteY8-668" fmla="*/ 3236864 h 3242474"/>
              <a:gd name="connsiteX9-669" fmla="*/ 387077 w 3197595"/>
              <a:gd name="connsiteY9-670" fmla="*/ 2232708 h 3242474"/>
              <a:gd name="connsiteX10-671" fmla="*/ 1514650 w 3197595"/>
              <a:gd name="connsiteY10-672" fmla="*/ 1991485 h 3242474"/>
              <a:gd name="connsiteX11-673" fmla="*/ 1189281 w 3197595"/>
              <a:gd name="connsiteY11-674" fmla="*/ 959279 h 3242474"/>
              <a:gd name="connsiteX12-675" fmla="*/ 1004156 w 3197595"/>
              <a:gd name="connsiteY12-676" fmla="*/ 16828 h 3242474"/>
              <a:gd name="connsiteX0-677" fmla="*/ 1011476 w 3204915"/>
              <a:gd name="connsiteY0-678" fmla="*/ 16828 h 3242474"/>
              <a:gd name="connsiteX1-679" fmla="*/ 1409774 w 3204915"/>
              <a:gd name="connsiteY1-680" fmla="*/ 0 h 3242474"/>
              <a:gd name="connsiteX2-681" fmla="*/ 1628557 w 3204915"/>
              <a:gd name="connsiteY2-682" fmla="*/ 734886 h 3242474"/>
              <a:gd name="connsiteX3-683" fmla="*/ 2363442 w 3204915"/>
              <a:gd name="connsiteY3-684" fmla="*/ 560982 h 3242474"/>
              <a:gd name="connsiteX4-685" fmla="*/ 3204915 w 3204915"/>
              <a:gd name="connsiteY4-686" fmla="*/ 1828800 h 3242474"/>
              <a:gd name="connsiteX5-687" fmla="*/ 2256856 w 3204915"/>
              <a:gd name="connsiteY5-688" fmla="*/ 3107838 h 3242474"/>
              <a:gd name="connsiteX6-689" fmla="*/ 568301 w 3204915"/>
              <a:gd name="connsiteY6-690" fmla="*/ 2664663 h 3242474"/>
              <a:gd name="connsiteX7-691" fmla="*/ 343909 w 3204915"/>
              <a:gd name="connsiteY7-692" fmla="*/ 3242474 h 3242474"/>
              <a:gd name="connsiteX8-693" fmla="*/ 7320 w 3204915"/>
              <a:gd name="connsiteY8-694" fmla="*/ 3236864 h 3242474"/>
              <a:gd name="connsiteX9-695" fmla="*/ 394397 w 3204915"/>
              <a:gd name="connsiteY9-696" fmla="*/ 2232708 h 3242474"/>
              <a:gd name="connsiteX10-697" fmla="*/ 1521970 w 3204915"/>
              <a:gd name="connsiteY10-698" fmla="*/ 1991485 h 3242474"/>
              <a:gd name="connsiteX11-699" fmla="*/ 1196601 w 3204915"/>
              <a:gd name="connsiteY11-700" fmla="*/ 959279 h 3242474"/>
              <a:gd name="connsiteX12-701" fmla="*/ 1011476 w 3204915"/>
              <a:gd name="connsiteY12-702" fmla="*/ 16828 h 3242474"/>
              <a:gd name="connsiteX0-703" fmla="*/ 1007292 w 3200731"/>
              <a:gd name="connsiteY0-704" fmla="*/ 16828 h 3242474"/>
              <a:gd name="connsiteX1-705" fmla="*/ 1405590 w 3200731"/>
              <a:gd name="connsiteY1-706" fmla="*/ 0 h 3242474"/>
              <a:gd name="connsiteX2-707" fmla="*/ 1624373 w 3200731"/>
              <a:gd name="connsiteY2-708" fmla="*/ 734886 h 3242474"/>
              <a:gd name="connsiteX3-709" fmla="*/ 2359258 w 3200731"/>
              <a:gd name="connsiteY3-710" fmla="*/ 560982 h 3242474"/>
              <a:gd name="connsiteX4-711" fmla="*/ 3200731 w 3200731"/>
              <a:gd name="connsiteY4-712" fmla="*/ 1828800 h 3242474"/>
              <a:gd name="connsiteX5-713" fmla="*/ 2252672 w 3200731"/>
              <a:gd name="connsiteY5-714" fmla="*/ 3107838 h 3242474"/>
              <a:gd name="connsiteX6-715" fmla="*/ 564117 w 3200731"/>
              <a:gd name="connsiteY6-716" fmla="*/ 2664663 h 3242474"/>
              <a:gd name="connsiteX7-717" fmla="*/ 339725 w 3200731"/>
              <a:gd name="connsiteY7-718" fmla="*/ 3242474 h 3242474"/>
              <a:gd name="connsiteX8-719" fmla="*/ 3136 w 3200731"/>
              <a:gd name="connsiteY8-720" fmla="*/ 3236864 h 3242474"/>
              <a:gd name="connsiteX9-721" fmla="*/ 390213 w 3200731"/>
              <a:gd name="connsiteY9-722" fmla="*/ 2232708 h 3242474"/>
              <a:gd name="connsiteX10-723" fmla="*/ 1517786 w 3200731"/>
              <a:gd name="connsiteY10-724" fmla="*/ 1991485 h 3242474"/>
              <a:gd name="connsiteX11-725" fmla="*/ 1192417 w 3200731"/>
              <a:gd name="connsiteY11-726" fmla="*/ 959279 h 3242474"/>
              <a:gd name="connsiteX12-727" fmla="*/ 1007292 w 3200731"/>
              <a:gd name="connsiteY12-728" fmla="*/ 16828 h 3242474"/>
              <a:gd name="connsiteX0-729" fmla="*/ 1051443 w 3244882"/>
              <a:gd name="connsiteY0-730" fmla="*/ 16828 h 3242474"/>
              <a:gd name="connsiteX1-731" fmla="*/ 1449741 w 3244882"/>
              <a:gd name="connsiteY1-732" fmla="*/ 0 h 3242474"/>
              <a:gd name="connsiteX2-733" fmla="*/ 1668524 w 3244882"/>
              <a:gd name="connsiteY2-734" fmla="*/ 734886 h 3242474"/>
              <a:gd name="connsiteX3-735" fmla="*/ 2403409 w 3244882"/>
              <a:gd name="connsiteY3-736" fmla="*/ 560982 h 3242474"/>
              <a:gd name="connsiteX4-737" fmla="*/ 3244882 w 3244882"/>
              <a:gd name="connsiteY4-738" fmla="*/ 1828800 h 3242474"/>
              <a:gd name="connsiteX5-739" fmla="*/ 2296823 w 3244882"/>
              <a:gd name="connsiteY5-740" fmla="*/ 3107838 h 3242474"/>
              <a:gd name="connsiteX6-741" fmla="*/ 608268 w 3244882"/>
              <a:gd name="connsiteY6-742" fmla="*/ 2664663 h 3242474"/>
              <a:gd name="connsiteX7-743" fmla="*/ 383876 w 3244882"/>
              <a:gd name="connsiteY7-744" fmla="*/ 3242474 h 3242474"/>
              <a:gd name="connsiteX8-745" fmla="*/ 2408 w 3244882"/>
              <a:gd name="connsiteY8-746" fmla="*/ 3236864 h 3242474"/>
              <a:gd name="connsiteX9-747" fmla="*/ 434364 w 3244882"/>
              <a:gd name="connsiteY9-748" fmla="*/ 2232708 h 3242474"/>
              <a:gd name="connsiteX10-749" fmla="*/ 1561937 w 3244882"/>
              <a:gd name="connsiteY10-750" fmla="*/ 1991485 h 3242474"/>
              <a:gd name="connsiteX11-751" fmla="*/ 1236568 w 3244882"/>
              <a:gd name="connsiteY11-752" fmla="*/ 959279 h 3242474"/>
              <a:gd name="connsiteX12-753" fmla="*/ 1051443 w 3244882"/>
              <a:gd name="connsiteY12-754" fmla="*/ 16828 h 3242474"/>
              <a:gd name="connsiteX0-755" fmla="*/ 1049313 w 3242752"/>
              <a:gd name="connsiteY0-756" fmla="*/ 16828 h 3242474"/>
              <a:gd name="connsiteX1-757" fmla="*/ 1447611 w 3242752"/>
              <a:gd name="connsiteY1-758" fmla="*/ 0 h 3242474"/>
              <a:gd name="connsiteX2-759" fmla="*/ 1666394 w 3242752"/>
              <a:gd name="connsiteY2-760" fmla="*/ 734886 h 3242474"/>
              <a:gd name="connsiteX3-761" fmla="*/ 2401279 w 3242752"/>
              <a:gd name="connsiteY3-762" fmla="*/ 560982 h 3242474"/>
              <a:gd name="connsiteX4-763" fmla="*/ 3242752 w 3242752"/>
              <a:gd name="connsiteY4-764" fmla="*/ 1828800 h 3242474"/>
              <a:gd name="connsiteX5-765" fmla="*/ 2294693 w 3242752"/>
              <a:gd name="connsiteY5-766" fmla="*/ 3107838 h 3242474"/>
              <a:gd name="connsiteX6-767" fmla="*/ 606138 w 3242752"/>
              <a:gd name="connsiteY6-768" fmla="*/ 2664663 h 3242474"/>
              <a:gd name="connsiteX7-769" fmla="*/ 381746 w 3242752"/>
              <a:gd name="connsiteY7-770" fmla="*/ 3242474 h 3242474"/>
              <a:gd name="connsiteX8-771" fmla="*/ 278 w 3242752"/>
              <a:gd name="connsiteY8-772" fmla="*/ 3236864 h 3242474"/>
              <a:gd name="connsiteX9-773" fmla="*/ 432234 w 3242752"/>
              <a:gd name="connsiteY9-774" fmla="*/ 2232708 h 3242474"/>
              <a:gd name="connsiteX10-775" fmla="*/ 1559807 w 3242752"/>
              <a:gd name="connsiteY10-776" fmla="*/ 1991485 h 3242474"/>
              <a:gd name="connsiteX11-777" fmla="*/ 1234438 w 3242752"/>
              <a:gd name="connsiteY11-778" fmla="*/ 959279 h 3242474"/>
              <a:gd name="connsiteX12-779" fmla="*/ 1049313 w 3242752"/>
              <a:gd name="connsiteY12-780" fmla="*/ 16828 h 3242474"/>
              <a:gd name="connsiteX0-781" fmla="*/ 1049035 w 3242474"/>
              <a:gd name="connsiteY0-782" fmla="*/ 16828 h 3242474"/>
              <a:gd name="connsiteX1-783" fmla="*/ 1447333 w 3242474"/>
              <a:gd name="connsiteY1-784" fmla="*/ 0 h 3242474"/>
              <a:gd name="connsiteX2-785" fmla="*/ 1666116 w 3242474"/>
              <a:gd name="connsiteY2-786" fmla="*/ 734886 h 3242474"/>
              <a:gd name="connsiteX3-787" fmla="*/ 2401001 w 3242474"/>
              <a:gd name="connsiteY3-788" fmla="*/ 560982 h 3242474"/>
              <a:gd name="connsiteX4-789" fmla="*/ 3242474 w 3242474"/>
              <a:gd name="connsiteY4-790" fmla="*/ 1828800 h 3242474"/>
              <a:gd name="connsiteX5-791" fmla="*/ 2294415 w 3242474"/>
              <a:gd name="connsiteY5-792" fmla="*/ 3107838 h 3242474"/>
              <a:gd name="connsiteX6-793" fmla="*/ 605860 w 3242474"/>
              <a:gd name="connsiteY6-794" fmla="*/ 2664663 h 3242474"/>
              <a:gd name="connsiteX7-795" fmla="*/ 381468 w 3242474"/>
              <a:gd name="connsiteY7-796" fmla="*/ 3242474 h 3242474"/>
              <a:gd name="connsiteX8-797" fmla="*/ 0 w 3242474"/>
              <a:gd name="connsiteY8-798" fmla="*/ 3236864 h 3242474"/>
              <a:gd name="connsiteX9-799" fmla="*/ 431956 w 3242474"/>
              <a:gd name="connsiteY9-800" fmla="*/ 2232708 h 3242474"/>
              <a:gd name="connsiteX10-801" fmla="*/ 1559529 w 3242474"/>
              <a:gd name="connsiteY10-802" fmla="*/ 1991485 h 3242474"/>
              <a:gd name="connsiteX11-803" fmla="*/ 1234160 w 3242474"/>
              <a:gd name="connsiteY11-804" fmla="*/ 959279 h 3242474"/>
              <a:gd name="connsiteX12-805" fmla="*/ 1049035 w 3242474"/>
              <a:gd name="connsiteY12-806" fmla="*/ 16828 h 3242474"/>
              <a:gd name="connsiteX0-807" fmla="*/ 1049035 w 3242474"/>
              <a:gd name="connsiteY0-808" fmla="*/ 16828 h 3242474"/>
              <a:gd name="connsiteX1-809" fmla="*/ 1447333 w 3242474"/>
              <a:gd name="connsiteY1-810" fmla="*/ 0 h 3242474"/>
              <a:gd name="connsiteX2-811" fmla="*/ 1666116 w 3242474"/>
              <a:gd name="connsiteY2-812" fmla="*/ 734886 h 3242474"/>
              <a:gd name="connsiteX3-813" fmla="*/ 2401001 w 3242474"/>
              <a:gd name="connsiteY3-814" fmla="*/ 560982 h 3242474"/>
              <a:gd name="connsiteX4-815" fmla="*/ 3242474 w 3242474"/>
              <a:gd name="connsiteY4-816" fmla="*/ 1828800 h 3242474"/>
              <a:gd name="connsiteX5-817" fmla="*/ 2294415 w 3242474"/>
              <a:gd name="connsiteY5-818" fmla="*/ 3107838 h 3242474"/>
              <a:gd name="connsiteX6-819" fmla="*/ 605860 w 3242474"/>
              <a:gd name="connsiteY6-820" fmla="*/ 2664663 h 3242474"/>
              <a:gd name="connsiteX7-821" fmla="*/ 381468 w 3242474"/>
              <a:gd name="connsiteY7-822" fmla="*/ 3242474 h 3242474"/>
              <a:gd name="connsiteX8-823" fmla="*/ 0 w 3242474"/>
              <a:gd name="connsiteY8-824" fmla="*/ 3236864 h 3242474"/>
              <a:gd name="connsiteX9-825" fmla="*/ 431956 w 3242474"/>
              <a:gd name="connsiteY9-826" fmla="*/ 2232708 h 3242474"/>
              <a:gd name="connsiteX10-827" fmla="*/ 1559529 w 3242474"/>
              <a:gd name="connsiteY10-828" fmla="*/ 1991485 h 3242474"/>
              <a:gd name="connsiteX11-829" fmla="*/ 1234160 w 3242474"/>
              <a:gd name="connsiteY11-830" fmla="*/ 959279 h 3242474"/>
              <a:gd name="connsiteX12-831" fmla="*/ 1049035 w 3242474"/>
              <a:gd name="connsiteY12-832" fmla="*/ 16828 h 3242474"/>
              <a:gd name="connsiteX0-833" fmla="*/ 1049035 w 3242474"/>
              <a:gd name="connsiteY0-834" fmla="*/ 16828 h 3242474"/>
              <a:gd name="connsiteX1-835" fmla="*/ 1447333 w 3242474"/>
              <a:gd name="connsiteY1-836" fmla="*/ 0 h 3242474"/>
              <a:gd name="connsiteX2-837" fmla="*/ 1666116 w 3242474"/>
              <a:gd name="connsiteY2-838" fmla="*/ 734886 h 3242474"/>
              <a:gd name="connsiteX3-839" fmla="*/ 2401001 w 3242474"/>
              <a:gd name="connsiteY3-840" fmla="*/ 560982 h 3242474"/>
              <a:gd name="connsiteX4-841" fmla="*/ 3242474 w 3242474"/>
              <a:gd name="connsiteY4-842" fmla="*/ 1828800 h 3242474"/>
              <a:gd name="connsiteX5-843" fmla="*/ 2294415 w 3242474"/>
              <a:gd name="connsiteY5-844" fmla="*/ 3107838 h 3242474"/>
              <a:gd name="connsiteX6-845" fmla="*/ 605860 w 3242474"/>
              <a:gd name="connsiteY6-846" fmla="*/ 2664663 h 3242474"/>
              <a:gd name="connsiteX7-847" fmla="*/ 381468 w 3242474"/>
              <a:gd name="connsiteY7-848" fmla="*/ 3242474 h 3242474"/>
              <a:gd name="connsiteX8-849" fmla="*/ 0 w 3242474"/>
              <a:gd name="connsiteY8-850" fmla="*/ 3236864 h 3242474"/>
              <a:gd name="connsiteX9-851" fmla="*/ 431956 w 3242474"/>
              <a:gd name="connsiteY9-852" fmla="*/ 2232708 h 3242474"/>
              <a:gd name="connsiteX10-853" fmla="*/ 1559529 w 3242474"/>
              <a:gd name="connsiteY10-854" fmla="*/ 1991485 h 3242474"/>
              <a:gd name="connsiteX11-855" fmla="*/ 1234160 w 3242474"/>
              <a:gd name="connsiteY11-856" fmla="*/ 959279 h 3242474"/>
              <a:gd name="connsiteX12-857" fmla="*/ 1049035 w 3242474"/>
              <a:gd name="connsiteY12-858" fmla="*/ 16828 h 3242474"/>
              <a:gd name="connsiteX0-859" fmla="*/ 1049035 w 3242474"/>
              <a:gd name="connsiteY0-860" fmla="*/ 16828 h 3242474"/>
              <a:gd name="connsiteX1-861" fmla="*/ 1447333 w 3242474"/>
              <a:gd name="connsiteY1-862" fmla="*/ 0 h 3242474"/>
              <a:gd name="connsiteX2-863" fmla="*/ 1666116 w 3242474"/>
              <a:gd name="connsiteY2-864" fmla="*/ 734886 h 3242474"/>
              <a:gd name="connsiteX3-865" fmla="*/ 2401001 w 3242474"/>
              <a:gd name="connsiteY3-866" fmla="*/ 560982 h 3242474"/>
              <a:gd name="connsiteX4-867" fmla="*/ 3242474 w 3242474"/>
              <a:gd name="connsiteY4-868" fmla="*/ 1828800 h 3242474"/>
              <a:gd name="connsiteX5-869" fmla="*/ 2294415 w 3242474"/>
              <a:gd name="connsiteY5-870" fmla="*/ 3107838 h 3242474"/>
              <a:gd name="connsiteX6-871" fmla="*/ 605860 w 3242474"/>
              <a:gd name="connsiteY6-872" fmla="*/ 2664663 h 3242474"/>
              <a:gd name="connsiteX7-873" fmla="*/ 381468 w 3242474"/>
              <a:gd name="connsiteY7-874" fmla="*/ 3242474 h 3242474"/>
              <a:gd name="connsiteX8-875" fmla="*/ 0 w 3242474"/>
              <a:gd name="connsiteY8-876" fmla="*/ 3236864 h 3242474"/>
              <a:gd name="connsiteX9-877" fmla="*/ 431956 w 3242474"/>
              <a:gd name="connsiteY9-878" fmla="*/ 2232708 h 3242474"/>
              <a:gd name="connsiteX10-879" fmla="*/ 1559529 w 3242474"/>
              <a:gd name="connsiteY10-880" fmla="*/ 1991485 h 3242474"/>
              <a:gd name="connsiteX11-881" fmla="*/ 1234160 w 3242474"/>
              <a:gd name="connsiteY11-882" fmla="*/ 959279 h 3242474"/>
              <a:gd name="connsiteX12-883" fmla="*/ 1049035 w 3242474"/>
              <a:gd name="connsiteY12-884" fmla="*/ 16828 h 3242474"/>
              <a:gd name="connsiteX0-885" fmla="*/ 1049035 w 3242474"/>
              <a:gd name="connsiteY0-886" fmla="*/ 16828 h 3242474"/>
              <a:gd name="connsiteX1-887" fmla="*/ 1447333 w 3242474"/>
              <a:gd name="connsiteY1-888" fmla="*/ 0 h 3242474"/>
              <a:gd name="connsiteX2-889" fmla="*/ 1666116 w 3242474"/>
              <a:gd name="connsiteY2-890" fmla="*/ 734886 h 3242474"/>
              <a:gd name="connsiteX3-891" fmla="*/ 2401001 w 3242474"/>
              <a:gd name="connsiteY3-892" fmla="*/ 560982 h 3242474"/>
              <a:gd name="connsiteX4-893" fmla="*/ 3242474 w 3242474"/>
              <a:gd name="connsiteY4-894" fmla="*/ 1828800 h 3242474"/>
              <a:gd name="connsiteX5-895" fmla="*/ 2300025 w 3242474"/>
              <a:gd name="connsiteY5-896" fmla="*/ 3046130 h 3242474"/>
              <a:gd name="connsiteX6-897" fmla="*/ 605860 w 3242474"/>
              <a:gd name="connsiteY6-898" fmla="*/ 2664663 h 3242474"/>
              <a:gd name="connsiteX7-899" fmla="*/ 381468 w 3242474"/>
              <a:gd name="connsiteY7-900" fmla="*/ 3242474 h 3242474"/>
              <a:gd name="connsiteX8-901" fmla="*/ 0 w 3242474"/>
              <a:gd name="connsiteY8-902" fmla="*/ 3236864 h 3242474"/>
              <a:gd name="connsiteX9-903" fmla="*/ 431956 w 3242474"/>
              <a:gd name="connsiteY9-904" fmla="*/ 2232708 h 3242474"/>
              <a:gd name="connsiteX10-905" fmla="*/ 1559529 w 3242474"/>
              <a:gd name="connsiteY10-906" fmla="*/ 1991485 h 3242474"/>
              <a:gd name="connsiteX11-907" fmla="*/ 1234160 w 3242474"/>
              <a:gd name="connsiteY11-908" fmla="*/ 959279 h 3242474"/>
              <a:gd name="connsiteX12-909" fmla="*/ 1049035 w 3242474"/>
              <a:gd name="connsiteY12-910" fmla="*/ 16828 h 3242474"/>
              <a:gd name="connsiteX0-911" fmla="*/ 1049035 w 3242474"/>
              <a:gd name="connsiteY0-912" fmla="*/ 16828 h 3242474"/>
              <a:gd name="connsiteX1-913" fmla="*/ 1447333 w 3242474"/>
              <a:gd name="connsiteY1-914" fmla="*/ 0 h 3242474"/>
              <a:gd name="connsiteX2-915" fmla="*/ 1666116 w 3242474"/>
              <a:gd name="connsiteY2-916" fmla="*/ 734886 h 3242474"/>
              <a:gd name="connsiteX3-917" fmla="*/ 2401001 w 3242474"/>
              <a:gd name="connsiteY3-918" fmla="*/ 560982 h 3242474"/>
              <a:gd name="connsiteX4-919" fmla="*/ 3242474 w 3242474"/>
              <a:gd name="connsiteY4-920" fmla="*/ 1828800 h 3242474"/>
              <a:gd name="connsiteX5-921" fmla="*/ 2300025 w 3242474"/>
              <a:gd name="connsiteY5-922" fmla="*/ 3046130 h 3242474"/>
              <a:gd name="connsiteX6-923" fmla="*/ 605860 w 3242474"/>
              <a:gd name="connsiteY6-924" fmla="*/ 2664663 h 3242474"/>
              <a:gd name="connsiteX7-925" fmla="*/ 381468 w 3242474"/>
              <a:gd name="connsiteY7-926" fmla="*/ 3242474 h 3242474"/>
              <a:gd name="connsiteX8-927" fmla="*/ 0 w 3242474"/>
              <a:gd name="connsiteY8-928" fmla="*/ 3236864 h 3242474"/>
              <a:gd name="connsiteX9-929" fmla="*/ 431956 w 3242474"/>
              <a:gd name="connsiteY9-930" fmla="*/ 2232708 h 3242474"/>
              <a:gd name="connsiteX10-931" fmla="*/ 1559529 w 3242474"/>
              <a:gd name="connsiteY10-932" fmla="*/ 1991485 h 3242474"/>
              <a:gd name="connsiteX11-933" fmla="*/ 1234160 w 3242474"/>
              <a:gd name="connsiteY11-934" fmla="*/ 959279 h 3242474"/>
              <a:gd name="connsiteX12-935" fmla="*/ 1049035 w 3242474"/>
              <a:gd name="connsiteY12-936" fmla="*/ 16828 h 3242474"/>
              <a:gd name="connsiteX0-937" fmla="*/ 1049035 w 3242474"/>
              <a:gd name="connsiteY0-938" fmla="*/ 16828 h 3242474"/>
              <a:gd name="connsiteX1-939" fmla="*/ 1447333 w 3242474"/>
              <a:gd name="connsiteY1-940" fmla="*/ 0 h 3242474"/>
              <a:gd name="connsiteX2-941" fmla="*/ 1666116 w 3242474"/>
              <a:gd name="connsiteY2-942" fmla="*/ 734886 h 3242474"/>
              <a:gd name="connsiteX3-943" fmla="*/ 2401001 w 3242474"/>
              <a:gd name="connsiteY3-944" fmla="*/ 560982 h 3242474"/>
              <a:gd name="connsiteX4-945" fmla="*/ 3242474 w 3242474"/>
              <a:gd name="connsiteY4-946" fmla="*/ 1828800 h 3242474"/>
              <a:gd name="connsiteX5-947" fmla="*/ 2300025 w 3242474"/>
              <a:gd name="connsiteY5-948" fmla="*/ 3046130 h 3242474"/>
              <a:gd name="connsiteX6-949" fmla="*/ 605860 w 3242474"/>
              <a:gd name="connsiteY6-950" fmla="*/ 2664663 h 3242474"/>
              <a:gd name="connsiteX7-951" fmla="*/ 381468 w 3242474"/>
              <a:gd name="connsiteY7-952" fmla="*/ 3242474 h 3242474"/>
              <a:gd name="connsiteX8-953" fmla="*/ 0 w 3242474"/>
              <a:gd name="connsiteY8-954" fmla="*/ 3236864 h 3242474"/>
              <a:gd name="connsiteX9-955" fmla="*/ 431956 w 3242474"/>
              <a:gd name="connsiteY9-956" fmla="*/ 2232708 h 3242474"/>
              <a:gd name="connsiteX10-957" fmla="*/ 1559529 w 3242474"/>
              <a:gd name="connsiteY10-958" fmla="*/ 1991485 h 3242474"/>
              <a:gd name="connsiteX11-959" fmla="*/ 1234160 w 3242474"/>
              <a:gd name="connsiteY11-960" fmla="*/ 959279 h 3242474"/>
              <a:gd name="connsiteX12-961" fmla="*/ 1049035 w 3242474"/>
              <a:gd name="connsiteY12-962" fmla="*/ 16828 h 3242474"/>
              <a:gd name="connsiteX0-963" fmla="*/ 1049035 w 3242474"/>
              <a:gd name="connsiteY0-964" fmla="*/ 16828 h 3242474"/>
              <a:gd name="connsiteX1-965" fmla="*/ 1447333 w 3242474"/>
              <a:gd name="connsiteY1-966" fmla="*/ 0 h 3242474"/>
              <a:gd name="connsiteX2-967" fmla="*/ 1666116 w 3242474"/>
              <a:gd name="connsiteY2-968" fmla="*/ 734886 h 3242474"/>
              <a:gd name="connsiteX3-969" fmla="*/ 2401001 w 3242474"/>
              <a:gd name="connsiteY3-970" fmla="*/ 560982 h 3242474"/>
              <a:gd name="connsiteX4-971" fmla="*/ 3242474 w 3242474"/>
              <a:gd name="connsiteY4-972" fmla="*/ 1828800 h 3242474"/>
              <a:gd name="connsiteX5-973" fmla="*/ 2300025 w 3242474"/>
              <a:gd name="connsiteY5-974" fmla="*/ 3046130 h 3242474"/>
              <a:gd name="connsiteX6-975" fmla="*/ 605860 w 3242474"/>
              <a:gd name="connsiteY6-976" fmla="*/ 2664663 h 3242474"/>
              <a:gd name="connsiteX7-977" fmla="*/ 381468 w 3242474"/>
              <a:gd name="connsiteY7-978" fmla="*/ 3242474 h 3242474"/>
              <a:gd name="connsiteX8-979" fmla="*/ 0 w 3242474"/>
              <a:gd name="connsiteY8-980" fmla="*/ 3236864 h 3242474"/>
              <a:gd name="connsiteX9-981" fmla="*/ 431956 w 3242474"/>
              <a:gd name="connsiteY9-982" fmla="*/ 2232708 h 3242474"/>
              <a:gd name="connsiteX10-983" fmla="*/ 1559529 w 3242474"/>
              <a:gd name="connsiteY10-984" fmla="*/ 1991485 h 3242474"/>
              <a:gd name="connsiteX11-985" fmla="*/ 1234160 w 3242474"/>
              <a:gd name="connsiteY11-986" fmla="*/ 959279 h 3242474"/>
              <a:gd name="connsiteX12-987" fmla="*/ 1049035 w 3242474"/>
              <a:gd name="connsiteY12-988" fmla="*/ 16828 h 3242474"/>
              <a:gd name="connsiteX0-989" fmla="*/ 1049035 w 3186376"/>
              <a:gd name="connsiteY0-990" fmla="*/ 16828 h 3242474"/>
              <a:gd name="connsiteX1-991" fmla="*/ 1447333 w 3186376"/>
              <a:gd name="connsiteY1-992" fmla="*/ 0 h 3242474"/>
              <a:gd name="connsiteX2-993" fmla="*/ 1666116 w 3186376"/>
              <a:gd name="connsiteY2-994" fmla="*/ 734886 h 3242474"/>
              <a:gd name="connsiteX3-995" fmla="*/ 2401001 w 3186376"/>
              <a:gd name="connsiteY3-996" fmla="*/ 560982 h 3242474"/>
              <a:gd name="connsiteX4-997" fmla="*/ 3186376 w 3186376"/>
              <a:gd name="connsiteY4-998" fmla="*/ 1828800 h 3242474"/>
              <a:gd name="connsiteX5-999" fmla="*/ 2300025 w 3186376"/>
              <a:gd name="connsiteY5-1000" fmla="*/ 3046130 h 3242474"/>
              <a:gd name="connsiteX6-1001" fmla="*/ 605860 w 3186376"/>
              <a:gd name="connsiteY6-1002" fmla="*/ 2664663 h 3242474"/>
              <a:gd name="connsiteX7-1003" fmla="*/ 381468 w 3186376"/>
              <a:gd name="connsiteY7-1004" fmla="*/ 3242474 h 3242474"/>
              <a:gd name="connsiteX8-1005" fmla="*/ 0 w 3186376"/>
              <a:gd name="connsiteY8-1006" fmla="*/ 3236864 h 3242474"/>
              <a:gd name="connsiteX9-1007" fmla="*/ 431956 w 3186376"/>
              <a:gd name="connsiteY9-1008" fmla="*/ 2232708 h 3242474"/>
              <a:gd name="connsiteX10-1009" fmla="*/ 1559529 w 3186376"/>
              <a:gd name="connsiteY10-1010" fmla="*/ 1991485 h 3242474"/>
              <a:gd name="connsiteX11-1011" fmla="*/ 1234160 w 3186376"/>
              <a:gd name="connsiteY11-1012" fmla="*/ 959279 h 3242474"/>
              <a:gd name="connsiteX12-1013" fmla="*/ 1049035 w 3186376"/>
              <a:gd name="connsiteY12-1014" fmla="*/ 16828 h 3242474"/>
              <a:gd name="connsiteX0-1015" fmla="*/ 1049035 w 3186376"/>
              <a:gd name="connsiteY0-1016" fmla="*/ 16828 h 3242474"/>
              <a:gd name="connsiteX1-1017" fmla="*/ 1447333 w 3186376"/>
              <a:gd name="connsiteY1-1018" fmla="*/ 0 h 3242474"/>
              <a:gd name="connsiteX2-1019" fmla="*/ 1666116 w 3186376"/>
              <a:gd name="connsiteY2-1020" fmla="*/ 734886 h 3242474"/>
              <a:gd name="connsiteX3-1021" fmla="*/ 2401001 w 3186376"/>
              <a:gd name="connsiteY3-1022" fmla="*/ 560982 h 3242474"/>
              <a:gd name="connsiteX4-1023" fmla="*/ 3186376 w 3186376"/>
              <a:gd name="connsiteY4-1024" fmla="*/ 1828800 h 3242474"/>
              <a:gd name="connsiteX5-1025" fmla="*/ 2300025 w 3186376"/>
              <a:gd name="connsiteY5-1026" fmla="*/ 3046130 h 3242474"/>
              <a:gd name="connsiteX6-1027" fmla="*/ 605860 w 3186376"/>
              <a:gd name="connsiteY6-1028" fmla="*/ 2664663 h 3242474"/>
              <a:gd name="connsiteX7-1029" fmla="*/ 381468 w 3186376"/>
              <a:gd name="connsiteY7-1030" fmla="*/ 3242474 h 3242474"/>
              <a:gd name="connsiteX8-1031" fmla="*/ 0 w 3186376"/>
              <a:gd name="connsiteY8-1032" fmla="*/ 3236864 h 3242474"/>
              <a:gd name="connsiteX9-1033" fmla="*/ 431956 w 3186376"/>
              <a:gd name="connsiteY9-1034" fmla="*/ 2232708 h 3242474"/>
              <a:gd name="connsiteX10-1035" fmla="*/ 1559529 w 3186376"/>
              <a:gd name="connsiteY10-1036" fmla="*/ 1991485 h 3242474"/>
              <a:gd name="connsiteX11-1037" fmla="*/ 1234160 w 3186376"/>
              <a:gd name="connsiteY11-1038" fmla="*/ 959279 h 3242474"/>
              <a:gd name="connsiteX12-1039" fmla="*/ 1049035 w 3186376"/>
              <a:gd name="connsiteY12-1040" fmla="*/ 16828 h 3242474"/>
              <a:gd name="connsiteX0-1041" fmla="*/ 1049035 w 3186376"/>
              <a:gd name="connsiteY0-1042" fmla="*/ 16828 h 3242474"/>
              <a:gd name="connsiteX1-1043" fmla="*/ 1447333 w 3186376"/>
              <a:gd name="connsiteY1-1044" fmla="*/ 0 h 3242474"/>
              <a:gd name="connsiteX2-1045" fmla="*/ 1666116 w 3186376"/>
              <a:gd name="connsiteY2-1046" fmla="*/ 734886 h 3242474"/>
              <a:gd name="connsiteX3-1047" fmla="*/ 2401001 w 3186376"/>
              <a:gd name="connsiteY3-1048" fmla="*/ 560982 h 3242474"/>
              <a:gd name="connsiteX4-1049" fmla="*/ 3186376 w 3186376"/>
              <a:gd name="connsiteY4-1050" fmla="*/ 1828800 h 3242474"/>
              <a:gd name="connsiteX5-1051" fmla="*/ 2300025 w 3186376"/>
              <a:gd name="connsiteY5-1052" fmla="*/ 3046130 h 3242474"/>
              <a:gd name="connsiteX6-1053" fmla="*/ 605860 w 3186376"/>
              <a:gd name="connsiteY6-1054" fmla="*/ 2664663 h 3242474"/>
              <a:gd name="connsiteX7-1055" fmla="*/ 381468 w 3186376"/>
              <a:gd name="connsiteY7-1056" fmla="*/ 3242474 h 3242474"/>
              <a:gd name="connsiteX8-1057" fmla="*/ 0 w 3186376"/>
              <a:gd name="connsiteY8-1058" fmla="*/ 3236864 h 3242474"/>
              <a:gd name="connsiteX9-1059" fmla="*/ 431956 w 3186376"/>
              <a:gd name="connsiteY9-1060" fmla="*/ 2232708 h 3242474"/>
              <a:gd name="connsiteX10-1061" fmla="*/ 1559529 w 3186376"/>
              <a:gd name="connsiteY10-1062" fmla="*/ 1991485 h 3242474"/>
              <a:gd name="connsiteX11-1063" fmla="*/ 1234160 w 3186376"/>
              <a:gd name="connsiteY11-1064" fmla="*/ 959279 h 3242474"/>
              <a:gd name="connsiteX12-1065" fmla="*/ 1049035 w 3186376"/>
              <a:gd name="connsiteY12-1066" fmla="*/ 16828 h 3242474"/>
              <a:gd name="connsiteX0-1067" fmla="*/ 1049035 w 3203206"/>
              <a:gd name="connsiteY0-1068" fmla="*/ 16828 h 3242474"/>
              <a:gd name="connsiteX1-1069" fmla="*/ 1447333 w 3203206"/>
              <a:gd name="connsiteY1-1070" fmla="*/ 0 h 3242474"/>
              <a:gd name="connsiteX2-1071" fmla="*/ 1666116 w 3203206"/>
              <a:gd name="connsiteY2-1072" fmla="*/ 734886 h 3242474"/>
              <a:gd name="connsiteX3-1073" fmla="*/ 2401001 w 3203206"/>
              <a:gd name="connsiteY3-1074" fmla="*/ 560982 h 3242474"/>
              <a:gd name="connsiteX4-1075" fmla="*/ 3203206 w 3203206"/>
              <a:gd name="connsiteY4-1076" fmla="*/ 1823190 h 3242474"/>
              <a:gd name="connsiteX5-1077" fmla="*/ 2300025 w 3203206"/>
              <a:gd name="connsiteY5-1078" fmla="*/ 3046130 h 3242474"/>
              <a:gd name="connsiteX6-1079" fmla="*/ 605860 w 3203206"/>
              <a:gd name="connsiteY6-1080" fmla="*/ 2664663 h 3242474"/>
              <a:gd name="connsiteX7-1081" fmla="*/ 381468 w 3203206"/>
              <a:gd name="connsiteY7-1082" fmla="*/ 3242474 h 3242474"/>
              <a:gd name="connsiteX8-1083" fmla="*/ 0 w 3203206"/>
              <a:gd name="connsiteY8-1084" fmla="*/ 3236864 h 3242474"/>
              <a:gd name="connsiteX9-1085" fmla="*/ 431956 w 3203206"/>
              <a:gd name="connsiteY9-1086" fmla="*/ 2232708 h 3242474"/>
              <a:gd name="connsiteX10-1087" fmla="*/ 1559529 w 3203206"/>
              <a:gd name="connsiteY10-1088" fmla="*/ 1991485 h 3242474"/>
              <a:gd name="connsiteX11-1089" fmla="*/ 1234160 w 3203206"/>
              <a:gd name="connsiteY11-1090" fmla="*/ 959279 h 3242474"/>
              <a:gd name="connsiteX12-1091" fmla="*/ 1049035 w 3203206"/>
              <a:gd name="connsiteY12-1092" fmla="*/ 16828 h 3242474"/>
              <a:gd name="connsiteX0-1093" fmla="*/ 1049035 w 3203206"/>
              <a:gd name="connsiteY0-1094" fmla="*/ 16828 h 3242474"/>
              <a:gd name="connsiteX1-1095" fmla="*/ 1447333 w 3203206"/>
              <a:gd name="connsiteY1-1096" fmla="*/ 0 h 3242474"/>
              <a:gd name="connsiteX2-1097" fmla="*/ 1666116 w 3203206"/>
              <a:gd name="connsiteY2-1098" fmla="*/ 734886 h 3242474"/>
              <a:gd name="connsiteX3-1099" fmla="*/ 2401001 w 3203206"/>
              <a:gd name="connsiteY3-1100" fmla="*/ 560982 h 3242474"/>
              <a:gd name="connsiteX4-1101" fmla="*/ 3203206 w 3203206"/>
              <a:gd name="connsiteY4-1102" fmla="*/ 1823190 h 3242474"/>
              <a:gd name="connsiteX5-1103" fmla="*/ 2300025 w 3203206"/>
              <a:gd name="connsiteY5-1104" fmla="*/ 3046130 h 3242474"/>
              <a:gd name="connsiteX6-1105" fmla="*/ 605860 w 3203206"/>
              <a:gd name="connsiteY6-1106" fmla="*/ 2664663 h 3242474"/>
              <a:gd name="connsiteX7-1107" fmla="*/ 381468 w 3203206"/>
              <a:gd name="connsiteY7-1108" fmla="*/ 3242474 h 3242474"/>
              <a:gd name="connsiteX8-1109" fmla="*/ 0 w 3203206"/>
              <a:gd name="connsiteY8-1110" fmla="*/ 3236864 h 3242474"/>
              <a:gd name="connsiteX9-1111" fmla="*/ 431956 w 3203206"/>
              <a:gd name="connsiteY9-1112" fmla="*/ 2232708 h 3242474"/>
              <a:gd name="connsiteX10-1113" fmla="*/ 1559529 w 3203206"/>
              <a:gd name="connsiteY10-1114" fmla="*/ 1991485 h 3242474"/>
              <a:gd name="connsiteX11-1115" fmla="*/ 1234160 w 3203206"/>
              <a:gd name="connsiteY11-1116" fmla="*/ 959279 h 3242474"/>
              <a:gd name="connsiteX12-1117" fmla="*/ 1049035 w 3203206"/>
              <a:gd name="connsiteY12-1118" fmla="*/ 16828 h 3242474"/>
              <a:gd name="connsiteX0-1119" fmla="*/ 1049035 w 3203206"/>
              <a:gd name="connsiteY0-1120" fmla="*/ 16828 h 3242474"/>
              <a:gd name="connsiteX1-1121" fmla="*/ 1447333 w 3203206"/>
              <a:gd name="connsiteY1-1122" fmla="*/ 0 h 3242474"/>
              <a:gd name="connsiteX2-1123" fmla="*/ 1666116 w 3203206"/>
              <a:gd name="connsiteY2-1124" fmla="*/ 734886 h 3242474"/>
              <a:gd name="connsiteX3-1125" fmla="*/ 2401001 w 3203206"/>
              <a:gd name="connsiteY3-1126" fmla="*/ 560982 h 3242474"/>
              <a:gd name="connsiteX4-1127" fmla="*/ 3203206 w 3203206"/>
              <a:gd name="connsiteY4-1128" fmla="*/ 1823190 h 3242474"/>
              <a:gd name="connsiteX5-1129" fmla="*/ 2300025 w 3203206"/>
              <a:gd name="connsiteY5-1130" fmla="*/ 3046130 h 3242474"/>
              <a:gd name="connsiteX6-1131" fmla="*/ 605860 w 3203206"/>
              <a:gd name="connsiteY6-1132" fmla="*/ 2664663 h 3242474"/>
              <a:gd name="connsiteX7-1133" fmla="*/ 381468 w 3203206"/>
              <a:gd name="connsiteY7-1134" fmla="*/ 3242474 h 3242474"/>
              <a:gd name="connsiteX8-1135" fmla="*/ 0 w 3203206"/>
              <a:gd name="connsiteY8-1136" fmla="*/ 3236864 h 3242474"/>
              <a:gd name="connsiteX9-1137" fmla="*/ 431956 w 3203206"/>
              <a:gd name="connsiteY9-1138" fmla="*/ 2232708 h 3242474"/>
              <a:gd name="connsiteX10-1139" fmla="*/ 1559529 w 3203206"/>
              <a:gd name="connsiteY10-1140" fmla="*/ 1991485 h 3242474"/>
              <a:gd name="connsiteX11-1141" fmla="*/ 1234160 w 3203206"/>
              <a:gd name="connsiteY11-1142" fmla="*/ 959279 h 3242474"/>
              <a:gd name="connsiteX12-1143" fmla="*/ 1049035 w 3203206"/>
              <a:gd name="connsiteY12-1144" fmla="*/ 16828 h 3242474"/>
              <a:gd name="connsiteX0-1145" fmla="*/ 1049035 w 3175157"/>
              <a:gd name="connsiteY0-1146" fmla="*/ 16828 h 3242474"/>
              <a:gd name="connsiteX1-1147" fmla="*/ 1447333 w 3175157"/>
              <a:gd name="connsiteY1-1148" fmla="*/ 0 h 3242474"/>
              <a:gd name="connsiteX2-1149" fmla="*/ 1666116 w 3175157"/>
              <a:gd name="connsiteY2-1150" fmla="*/ 734886 h 3242474"/>
              <a:gd name="connsiteX3-1151" fmla="*/ 2401001 w 3175157"/>
              <a:gd name="connsiteY3-1152" fmla="*/ 560982 h 3242474"/>
              <a:gd name="connsiteX4-1153" fmla="*/ 3175157 w 3175157"/>
              <a:gd name="connsiteY4-1154" fmla="*/ 1834409 h 3242474"/>
              <a:gd name="connsiteX5-1155" fmla="*/ 2300025 w 3175157"/>
              <a:gd name="connsiteY5-1156" fmla="*/ 3046130 h 3242474"/>
              <a:gd name="connsiteX6-1157" fmla="*/ 605860 w 3175157"/>
              <a:gd name="connsiteY6-1158" fmla="*/ 2664663 h 3242474"/>
              <a:gd name="connsiteX7-1159" fmla="*/ 381468 w 3175157"/>
              <a:gd name="connsiteY7-1160" fmla="*/ 3242474 h 3242474"/>
              <a:gd name="connsiteX8-1161" fmla="*/ 0 w 3175157"/>
              <a:gd name="connsiteY8-1162" fmla="*/ 3236864 h 3242474"/>
              <a:gd name="connsiteX9-1163" fmla="*/ 431956 w 3175157"/>
              <a:gd name="connsiteY9-1164" fmla="*/ 2232708 h 3242474"/>
              <a:gd name="connsiteX10-1165" fmla="*/ 1559529 w 3175157"/>
              <a:gd name="connsiteY10-1166" fmla="*/ 1991485 h 3242474"/>
              <a:gd name="connsiteX11-1167" fmla="*/ 1234160 w 3175157"/>
              <a:gd name="connsiteY11-1168" fmla="*/ 959279 h 3242474"/>
              <a:gd name="connsiteX12-1169" fmla="*/ 1049035 w 3175157"/>
              <a:gd name="connsiteY12-1170" fmla="*/ 16828 h 3242474"/>
              <a:gd name="connsiteX0-1171" fmla="*/ 1049035 w 3175157"/>
              <a:gd name="connsiteY0-1172" fmla="*/ 16828 h 3242474"/>
              <a:gd name="connsiteX1-1173" fmla="*/ 1447333 w 3175157"/>
              <a:gd name="connsiteY1-1174" fmla="*/ 0 h 3242474"/>
              <a:gd name="connsiteX2-1175" fmla="*/ 1666116 w 3175157"/>
              <a:gd name="connsiteY2-1176" fmla="*/ 734886 h 3242474"/>
              <a:gd name="connsiteX3-1177" fmla="*/ 2401001 w 3175157"/>
              <a:gd name="connsiteY3-1178" fmla="*/ 560982 h 3242474"/>
              <a:gd name="connsiteX4-1179" fmla="*/ 3175157 w 3175157"/>
              <a:gd name="connsiteY4-1180" fmla="*/ 1834409 h 3242474"/>
              <a:gd name="connsiteX5-1181" fmla="*/ 2300025 w 3175157"/>
              <a:gd name="connsiteY5-1182" fmla="*/ 3046130 h 3242474"/>
              <a:gd name="connsiteX6-1183" fmla="*/ 605860 w 3175157"/>
              <a:gd name="connsiteY6-1184" fmla="*/ 2664663 h 3242474"/>
              <a:gd name="connsiteX7-1185" fmla="*/ 381468 w 3175157"/>
              <a:gd name="connsiteY7-1186" fmla="*/ 3242474 h 3242474"/>
              <a:gd name="connsiteX8-1187" fmla="*/ 0 w 3175157"/>
              <a:gd name="connsiteY8-1188" fmla="*/ 3236864 h 3242474"/>
              <a:gd name="connsiteX9-1189" fmla="*/ 431956 w 3175157"/>
              <a:gd name="connsiteY9-1190" fmla="*/ 2232708 h 3242474"/>
              <a:gd name="connsiteX10-1191" fmla="*/ 1559529 w 3175157"/>
              <a:gd name="connsiteY10-1192" fmla="*/ 1991485 h 3242474"/>
              <a:gd name="connsiteX11-1193" fmla="*/ 1234160 w 3175157"/>
              <a:gd name="connsiteY11-1194" fmla="*/ 959279 h 3242474"/>
              <a:gd name="connsiteX12-1195" fmla="*/ 1049035 w 3175157"/>
              <a:gd name="connsiteY12-1196" fmla="*/ 16828 h 3242474"/>
              <a:gd name="connsiteX0-1197" fmla="*/ 1049035 w 3175157"/>
              <a:gd name="connsiteY0-1198" fmla="*/ 16828 h 3242474"/>
              <a:gd name="connsiteX1-1199" fmla="*/ 1447333 w 3175157"/>
              <a:gd name="connsiteY1-1200" fmla="*/ 0 h 3242474"/>
              <a:gd name="connsiteX2-1201" fmla="*/ 1666116 w 3175157"/>
              <a:gd name="connsiteY2-1202" fmla="*/ 734886 h 3242474"/>
              <a:gd name="connsiteX3-1203" fmla="*/ 2401001 w 3175157"/>
              <a:gd name="connsiteY3-1204" fmla="*/ 560982 h 3242474"/>
              <a:gd name="connsiteX4-1205" fmla="*/ 3175157 w 3175157"/>
              <a:gd name="connsiteY4-1206" fmla="*/ 1834409 h 3242474"/>
              <a:gd name="connsiteX5-1207" fmla="*/ 2300025 w 3175157"/>
              <a:gd name="connsiteY5-1208" fmla="*/ 3046130 h 3242474"/>
              <a:gd name="connsiteX6-1209" fmla="*/ 605860 w 3175157"/>
              <a:gd name="connsiteY6-1210" fmla="*/ 2664663 h 3242474"/>
              <a:gd name="connsiteX7-1211" fmla="*/ 381468 w 3175157"/>
              <a:gd name="connsiteY7-1212" fmla="*/ 3242474 h 3242474"/>
              <a:gd name="connsiteX8-1213" fmla="*/ 0 w 3175157"/>
              <a:gd name="connsiteY8-1214" fmla="*/ 3236864 h 3242474"/>
              <a:gd name="connsiteX9-1215" fmla="*/ 431956 w 3175157"/>
              <a:gd name="connsiteY9-1216" fmla="*/ 2232708 h 3242474"/>
              <a:gd name="connsiteX10-1217" fmla="*/ 1559529 w 3175157"/>
              <a:gd name="connsiteY10-1218" fmla="*/ 1991485 h 3242474"/>
              <a:gd name="connsiteX11-1219" fmla="*/ 1234160 w 3175157"/>
              <a:gd name="connsiteY11-1220" fmla="*/ 959279 h 3242474"/>
              <a:gd name="connsiteX12-1221" fmla="*/ 1049035 w 3175157"/>
              <a:gd name="connsiteY12-1222" fmla="*/ 16828 h 3242474"/>
              <a:gd name="connsiteX0-1223" fmla="*/ 1049035 w 3175157"/>
              <a:gd name="connsiteY0-1224" fmla="*/ 16828 h 3242474"/>
              <a:gd name="connsiteX1-1225" fmla="*/ 1447333 w 3175157"/>
              <a:gd name="connsiteY1-1226" fmla="*/ 0 h 3242474"/>
              <a:gd name="connsiteX2-1227" fmla="*/ 1666116 w 3175157"/>
              <a:gd name="connsiteY2-1228" fmla="*/ 734886 h 3242474"/>
              <a:gd name="connsiteX3-1229" fmla="*/ 2401001 w 3175157"/>
              <a:gd name="connsiteY3-1230" fmla="*/ 560982 h 3242474"/>
              <a:gd name="connsiteX4-1231" fmla="*/ 3175157 w 3175157"/>
              <a:gd name="connsiteY4-1232" fmla="*/ 1834409 h 3242474"/>
              <a:gd name="connsiteX5-1233" fmla="*/ 2300025 w 3175157"/>
              <a:gd name="connsiteY5-1234" fmla="*/ 3046130 h 3242474"/>
              <a:gd name="connsiteX6-1235" fmla="*/ 605860 w 3175157"/>
              <a:gd name="connsiteY6-1236" fmla="*/ 2664663 h 3242474"/>
              <a:gd name="connsiteX7-1237" fmla="*/ 381468 w 3175157"/>
              <a:gd name="connsiteY7-1238" fmla="*/ 3242474 h 3242474"/>
              <a:gd name="connsiteX8-1239" fmla="*/ 0 w 3175157"/>
              <a:gd name="connsiteY8-1240" fmla="*/ 3236864 h 3242474"/>
              <a:gd name="connsiteX9-1241" fmla="*/ 431956 w 3175157"/>
              <a:gd name="connsiteY9-1242" fmla="*/ 2232708 h 3242474"/>
              <a:gd name="connsiteX10-1243" fmla="*/ 1559529 w 3175157"/>
              <a:gd name="connsiteY10-1244" fmla="*/ 1991485 h 3242474"/>
              <a:gd name="connsiteX11-1245" fmla="*/ 1234160 w 3175157"/>
              <a:gd name="connsiteY11-1246" fmla="*/ 959279 h 3242474"/>
              <a:gd name="connsiteX12-1247" fmla="*/ 1049035 w 3175157"/>
              <a:gd name="connsiteY12-1248" fmla="*/ 16828 h 3242474"/>
              <a:gd name="connsiteX0-1249" fmla="*/ 1049035 w 3175157"/>
              <a:gd name="connsiteY0-1250" fmla="*/ 16828 h 3242474"/>
              <a:gd name="connsiteX1-1251" fmla="*/ 1447333 w 3175157"/>
              <a:gd name="connsiteY1-1252" fmla="*/ 0 h 3242474"/>
              <a:gd name="connsiteX2-1253" fmla="*/ 1666116 w 3175157"/>
              <a:gd name="connsiteY2-1254" fmla="*/ 734886 h 3242474"/>
              <a:gd name="connsiteX3-1255" fmla="*/ 2401001 w 3175157"/>
              <a:gd name="connsiteY3-1256" fmla="*/ 560982 h 3242474"/>
              <a:gd name="connsiteX4-1257" fmla="*/ 3175157 w 3175157"/>
              <a:gd name="connsiteY4-1258" fmla="*/ 1834409 h 3242474"/>
              <a:gd name="connsiteX5-1259" fmla="*/ 2300025 w 3175157"/>
              <a:gd name="connsiteY5-1260" fmla="*/ 3046130 h 3242474"/>
              <a:gd name="connsiteX6-1261" fmla="*/ 605860 w 3175157"/>
              <a:gd name="connsiteY6-1262" fmla="*/ 2664663 h 3242474"/>
              <a:gd name="connsiteX7-1263" fmla="*/ 381468 w 3175157"/>
              <a:gd name="connsiteY7-1264" fmla="*/ 3242474 h 3242474"/>
              <a:gd name="connsiteX8-1265" fmla="*/ 0 w 3175157"/>
              <a:gd name="connsiteY8-1266" fmla="*/ 3236864 h 3242474"/>
              <a:gd name="connsiteX9-1267" fmla="*/ 431956 w 3175157"/>
              <a:gd name="connsiteY9-1268" fmla="*/ 2232708 h 3242474"/>
              <a:gd name="connsiteX10-1269" fmla="*/ 1559529 w 3175157"/>
              <a:gd name="connsiteY10-1270" fmla="*/ 1991485 h 3242474"/>
              <a:gd name="connsiteX11-1271" fmla="*/ 1234160 w 3175157"/>
              <a:gd name="connsiteY11-1272" fmla="*/ 959279 h 3242474"/>
              <a:gd name="connsiteX12-1273" fmla="*/ 1049035 w 3175157"/>
              <a:gd name="connsiteY12-1274" fmla="*/ 16828 h 3242474"/>
              <a:gd name="connsiteX0-1275" fmla="*/ 1049035 w 3175157"/>
              <a:gd name="connsiteY0-1276" fmla="*/ 16828 h 3242474"/>
              <a:gd name="connsiteX1-1277" fmla="*/ 1447333 w 3175157"/>
              <a:gd name="connsiteY1-1278" fmla="*/ 0 h 3242474"/>
              <a:gd name="connsiteX2-1279" fmla="*/ 1666116 w 3175157"/>
              <a:gd name="connsiteY2-1280" fmla="*/ 734886 h 3242474"/>
              <a:gd name="connsiteX3-1281" fmla="*/ 2401001 w 3175157"/>
              <a:gd name="connsiteY3-1282" fmla="*/ 560982 h 3242474"/>
              <a:gd name="connsiteX4-1283" fmla="*/ 3175157 w 3175157"/>
              <a:gd name="connsiteY4-1284" fmla="*/ 1834409 h 3242474"/>
              <a:gd name="connsiteX5-1285" fmla="*/ 2300025 w 3175157"/>
              <a:gd name="connsiteY5-1286" fmla="*/ 3046130 h 3242474"/>
              <a:gd name="connsiteX6-1287" fmla="*/ 605860 w 3175157"/>
              <a:gd name="connsiteY6-1288" fmla="*/ 2664663 h 3242474"/>
              <a:gd name="connsiteX7-1289" fmla="*/ 381468 w 3175157"/>
              <a:gd name="connsiteY7-1290" fmla="*/ 3242474 h 3242474"/>
              <a:gd name="connsiteX8-1291" fmla="*/ 0 w 3175157"/>
              <a:gd name="connsiteY8-1292" fmla="*/ 3236864 h 3242474"/>
              <a:gd name="connsiteX9-1293" fmla="*/ 431956 w 3175157"/>
              <a:gd name="connsiteY9-1294" fmla="*/ 2232708 h 3242474"/>
              <a:gd name="connsiteX10-1295" fmla="*/ 1559529 w 3175157"/>
              <a:gd name="connsiteY10-1296" fmla="*/ 1991485 h 3242474"/>
              <a:gd name="connsiteX11-1297" fmla="*/ 1234160 w 3175157"/>
              <a:gd name="connsiteY11-1298" fmla="*/ 959279 h 3242474"/>
              <a:gd name="connsiteX12-1299" fmla="*/ 1049035 w 3175157"/>
              <a:gd name="connsiteY12-1300" fmla="*/ 16828 h 3242474"/>
              <a:gd name="connsiteX0-1301" fmla="*/ 1049035 w 3175157"/>
              <a:gd name="connsiteY0-1302" fmla="*/ 16828 h 3242474"/>
              <a:gd name="connsiteX1-1303" fmla="*/ 1447333 w 3175157"/>
              <a:gd name="connsiteY1-1304" fmla="*/ 0 h 3242474"/>
              <a:gd name="connsiteX2-1305" fmla="*/ 1666116 w 3175157"/>
              <a:gd name="connsiteY2-1306" fmla="*/ 734886 h 3242474"/>
              <a:gd name="connsiteX3-1307" fmla="*/ 2401001 w 3175157"/>
              <a:gd name="connsiteY3-1308" fmla="*/ 560982 h 3242474"/>
              <a:gd name="connsiteX4-1309" fmla="*/ 3175157 w 3175157"/>
              <a:gd name="connsiteY4-1310" fmla="*/ 1834409 h 3242474"/>
              <a:gd name="connsiteX5-1311" fmla="*/ 2300025 w 3175157"/>
              <a:gd name="connsiteY5-1312" fmla="*/ 3046130 h 3242474"/>
              <a:gd name="connsiteX6-1313" fmla="*/ 605860 w 3175157"/>
              <a:gd name="connsiteY6-1314" fmla="*/ 2664663 h 3242474"/>
              <a:gd name="connsiteX7-1315" fmla="*/ 381468 w 3175157"/>
              <a:gd name="connsiteY7-1316" fmla="*/ 3242474 h 3242474"/>
              <a:gd name="connsiteX8-1317" fmla="*/ 0 w 3175157"/>
              <a:gd name="connsiteY8-1318" fmla="*/ 3236864 h 3242474"/>
              <a:gd name="connsiteX9-1319" fmla="*/ 431956 w 3175157"/>
              <a:gd name="connsiteY9-1320" fmla="*/ 2232708 h 3242474"/>
              <a:gd name="connsiteX10-1321" fmla="*/ 1559529 w 3175157"/>
              <a:gd name="connsiteY10-1322" fmla="*/ 1991485 h 3242474"/>
              <a:gd name="connsiteX11-1323" fmla="*/ 1234160 w 3175157"/>
              <a:gd name="connsiteY11-1324" fmla="*/ 959279 h 3242474"/>
              <a:gd name="connsiteX12-1325" fmla="*/ 1049035 w 3175157"/>
              <a:gd name="connsiteY12-1326" fmla="*/ 16828 h 3242474"/>
              <a:gd name="connsiteX0-1327" fmla="*/ 1049035 w 3175157"/>
              <a:gd name="connsiteY0-1328" fmla="*/ 16828 h 3242474"/>
              <a:gd name="connsiteX1-1329" fmla="*/ 1447333 w 3175157"/>
              <a:gd name="connsiteY1-1330" fmla="*/ 0 h 3242474"/>
              <a:gd name="connsiteX2-1331" fmla="*/ 1666116 w 3175157"/>
              <a:gd name="connsiteY2-1332" fmla="*/ 734886 h 3242474"/>
              <a:gd name="connsiteX3-1333" fmla="*/ 2401001 w 3175157"/>
              <a:gd name="connsiteY3-1334" fmla="*/ 560982 h 3242474"/>
              <a:gd name="connsiteX4-1335" fmla="*/ 3175157 w 3175157"/>
              <a:gd name="connsiteY4-1336" fmla="*/ 1834409 h 3242474"/>
              <a:gd name="connsiteX5-1337" fmla="*/ 2300025 w 3175157"/>
              <a:gd name="connsiteY5-1338" fmla="*/ 3046130 h 3242474"/>
              <a:gd name="connsiteX6-1339" fmla="*/ 605860 w 3175157"/>
              <a:gd name="connsiteY6-1340" fmla="*/ 2664663 h 3242474"/>
              <a:gd name="connsiteX7-1341" fmla="*/ 381468 w 3175157"/>
              <a:gd name="connsiteY7-1342" fmla="*/ 3242474 h 3242474"/>
              <a:gd name="connsiteX8-1343" fmla="*/ 0 w 3175157"/>
              <a:gd name="connsiteY8-1344" fmla="*/ 3236864 h 3242474"/>
              <a:gd name="connsiteX9-1345" fmla="*/ 431956 w 3175157"/>
              <a:gd name="connsiteY9-1346" fmla="*/ 2232708 h 3242474"/>
              <a:gd name="connsiteX10-1347" fmla="*/ 1559529 w 3175157"/>
              <a:gd name="connsiteY10-1348" fmla="*/ 1991485 h 3242474"/>
              <a:gd name="connsiteX11-1349" fmla="*/ 1234160 w 3175157"/>
              <a:gd name="connsiteY11-1350" fmla="*/ 959279 h 3242474"/>
              <a:gd name="connsiteX12-1351" fmla="*/ 1049035 w 3175157"/>
              <a:gd name="connsiteY12-1352" fmla="*/ 16828 h 3242474"/>
              <a:gd name="connsiteX0-1353" fmla="*/ 1049035 w 3175157"/>
              <a:gd name="connsiteY0-1354" fmla="*/ 16828 h 3242474"/>
              <a:gd name="connsiteX1-1355" fmla="*/ 1447333 w 3175157"/>
              <a:gd name="connsiteY1-1356" fmla="*/ 0 h 3242474"/>
              <a:gd name="connsiteX2-1357" fmla="*/ 1666116 w 3175157"/>
              <a:gd name="connsiteY2-1358" fmla="*/ 734886 h 3242474"/>
              <a:gd name="connsiteX3-1359" fmla="*/ 2401001 w 3175157"/>
              <a:gd name="connsiteY3-1360" fmla="*/ 560982 h 3242474"/>
              <a:gd name="connsiteX4-1361" fmla="*/ 3175157 w 3175157"/>
              <a:gd name="connsiteY4-1362" fmla="*/ 1834409 h 3242474"/>
              <a:gd name="connsiteX5-1363" fmla="*/ 2300025 w 3175157"/>
              <a:gd name="connsiteY5-1364" fmla="*/ 3046130 h 3242474"/>
              <a:gd name="connsiteX6-1365" fmla="*/ 605860 w 3175157"/>
              <a:gd name="connsiteY6-1366" fmla="*/ 2664663 h 3242474"/>
              <a:gd name="connsiteX7-1367" fmla="*/ 381468 w 3175157"/>
              <a:gd name="connsiteY7-1368" fmla="*/ 3242474 h 3242474"/>
              <a:gd name="connsiteX8-1369" fmla="*/ 0 w 3175157"/>
              <a:gd name="connsiteY8-1370" fmla="*/ 3236864 h 3242474"/>
              <a:gd name="connsiteX9-1371" fmla="*/ 431956 w 3175157"/>
              <a:gd name="connsiteY9-1372" fmla="*/ 2232708 h 3242474"/>
              <a:gd name="connsiteX10-1373" fmla="*/ 1559529 w 3175157"/>
              <a:gd name="connsiteY10-1374" fmla="*/ 1991485 h 3242474"/>
              <a:gd name="connsiteX11-1375" fmla="*/ 1234160 w 3175157"/>
              <a:gd name="connsiteY11-1376" fmla="*/ 959279 h 3242474"/>
              <a:gd name="connsiteX12-1377" fmla="*/ 1049035 w 3175157"/>
              <a:gd name="connsiteY12-1378" fmla="*/ 16828 h 3242474"/>
              <a:gd name="connsiteX0-1379" fmla="*/ 1049035 w 3175157"/>
              <a:gd name="connsiteY0-1380" fmla="*/ 16828 h 3242474"/>
              <a:gd name="connsiteX1-1381" fmla="*/ 1447333 w 3175157"/>
              <a:gd name="connsiteY1-1382" fmla="*/ 0 h 3242474"/>
              <a:gd name="connsiteX2-1383" fmla="*/ 1666116 w 3175157"/>
              <a:gd name="connsiteY2-1384" fmla="*/ 734886 h 3242474"/>
              <a:gd name="connsiteX3-1385" fmla="*/ 2401001 w 3175157"/>
              <a:gd name="connsiteY3-1386" fmla="*/ 560982 h 3242474"/>
              <a:gd name="connsiteX4-1387" fmla="*/ 3175157 w 3175157"/>
              <a:gd name="connsiteY4-1388" fmla="*/ 1834409 h 3242474"/>
              <a:gd name="connsiteX5-1389" fmla="*/ 2300025 w 3175157"/>
              <a:gd name="connsiteY5-1390" fmla="*/ 3046130 h 3242474"/>
              <a:gd name="connsiteX6-1391" fmla="*/ 605860 w 3175157"/>
              <a:gd name="connsiteY6-1392" fmla="*/ 2664663 h 3242474"/>
              <a:gd name="connsiteX7-1393" fmla="*/ 381468 w 3175157"/>
              <a:gd name="connsiteY7-1394" fmla="*/ 3242474 h 3242474"/>
              <a:gd name="connsiteX8-1395" fmla="*/ 0 w 3175157"/>
              <a:gd name="connsiteY8-1396" fmla="*/ 3236864 h 3242474"/>
              <a:gd name="connsiteX9-1397" fmla="*/ 431956 w 3175157"/>
              <a:gd name="connsiteY9-1398" fmla="*/ 2232708 h 3242474"/>
              <a:gd name="connsiteX10-1399" fmla="*/ 1559529 w 3175157"/>
              <a:gd name="connsiteY10-1400" fmla="*/ 1991485 h 3242474"/>
              <a:gd name="connsiteX11-1401" fmla="*/ 1234160 w 3175157"/>
              <a:gd name="connsiteY11-1402" fmla="*/ 959279 h 3242474"/>
              <a:gd name="connsiteX12-1403" fmla="*/ 1049035 w 3175157"/>
              <a:gd name="connsiteY12-1404" fmla="*/ 16828 h 3242474"/>
              <a:gd name="connsiteX0-1405" fmla="*/ 1049035 w 3175157"/>
              <a:gd name="connsiteY0-1406" fmla="*/ 16828 h 3242474"/>
              <a:gd name="connsiteX1-1407" fmla="*/ 1447333 w 3175157"/>
              <a:gd name="connsiteY1-1408" fmla="*/ 0 h 3242474"/>
              <a:gd name="connsiteX2-1409" fmla="*/ 1666116 w 3175157"/>
              <a:gd name="connsiteY2-1410" fmla="*/ 734886 h 3242474"/>
              <a:gd name="connsiteX3-1411" fmla="*/ 2401001 w 3175157"/>
              <a:gd name="connsiteY3-1412" fmla="*/ 560982 h 3242474"/>
              <a:gd name="connsiteX4-1413" fmla="*/ 3175157 w 3175157"/>
              <a:gd name="connsiteY4-1414" fmla="*/ 1834409 h 3242474"/>
              <a:gd name="connsiteX5-1415" fmla="*/ 2300025 w 3175157"/>
              <a:gd name="connsiteY5-1416" fmla="*/ 3046130 h 3242474"/>
              <a:gd name="connsiteX6-1417" fmla="*/ 605860 w 3175157"/>
              <a:gd name="connsiteY6-1418" fmla="*/ 2664663 h 3242474"/>
              <a:gd name="connsiteX7-1419" fmla="*/ 381468 w 3175157"/>
              <a:gd name="connsiteY7-1420" fmla="*/ 3242474 h 3242474"/>
              <a:gd name="connsiteX8-1421" fmla="*/ 0 w 3175157"/>
              <a:gd name="connsiteY8-1422" fmla="*/ 3236864 h 3242474"/>
              <a:gd name="connsiteX9-1423" fmla="*/ 431956 w 3175157"/>
              <a:gd name="connsiteY9-1424" fmla="*/ 2232708 h 3242474"/>
              <a:gd name="connsiteX10-1425" fmla="*/ 1559529 w 3175157"/>
              <a:gd name="connsiteY10-1426" fmla="*/ 1991485 h 3242474"/>
              <a:gd name="connsiteX11-1427" fmla="*/ 1234160 w 3175157"/>
              <a:gd name="connsiteY11-1428" fmla="*/ 959279 h 3242474"/>
              <a:gd name="connsiteX12-1429" fmla="*/ 1049035 w 3175157"/>
              <a:gd name="connsiteY12-1430" fmla="*/ 16828 h 3242474"/>
              <a:gd name="connsiteX0-1431" fmla="*/ 1049035 w 3175157"/>
              <a:gd name="connsiteY0-1432" fmla="*/ 16828 h 3242474"/>
              <a:gd name="connsiteX1-1433" fmla="*/ 1447333 w 3175157"/>
              <a:gd name="connsiteY1-1434" fmla="*/ 0 h 3242474"/>
              <a:gd name="connsiteX2-1435" fmla="*/ 1666116 w 3175157"/>
              <a:gd name="connsiteY2-1436" fmla="*/ 734886 h 3242474"/>
              <a:gd name="connsiteX3-1437" fmla="*/ 2401001 w 3175157"/>
              <a:gd name="connsiteY3-1438" fmla="*/ 560982 h 3242474"/>
              <a:gd name="connsiteX4-1439" fmla="*/ 3175157 w 3175157"/>
              <a:gd name="connsiteY4-1440" fmla="*/ 1834409 h 3242474"/>
              <a:gd name="connsiteX5-1441" fmla="*/ 2300025 w 3175157"/>
              <a:gd name="connsiteY5-1442" fmla="*/ 3046130 h 3242474"/>
              <a:gd name="connsiteX6-1443" fmla="*/ 605860 w 3175157"/>
              <a:gd name="connsiteY6-1444" fmla="*/ 2664663 h 3242474"/>
              <a:gd name="connsiteX7-1445" fmla="*/ 381468 w 3175157"/>
              <a:gd name="connsiteY7-1446" fmla="*/ 3242474 h 3242474"/>
              <a:gd name="connsiteX8-1447" fmla="*/ 0 w 3175157"/>
              <a:gd name="connsiteY8-1448" fmla="*/ 3236864 h 3242474"/>
              <a:gd name="connsiteX9-1449" fmla="*/ 516103 w 3175157"/>
              <a:gd name="connsiteY9-1450" fmla="*/ 2249538 h 3242474"/>
              <a:gd name="connsiteX10-1451" fmla="*/ 1559529 w 3175157"/>
              <a:gd name="connsiteY10-1452" fmla="*/ 1991485 h 3242474"/>
              <a:gd name="connsiteX11-1453" fmla="*/ 1234160 w 3175157"/>
              <a:gd name="connsiteY11-1454" fmla="*/ 959279 h 3242474"/>
              <a:gd name="connsiteX12-1455" fmla="*/ 1049035 w 3175157"/>
              <a:gd name="connsiteY12-1456" fmla="*/ 16828 h 3242474"/>
              <a:gd name="connsiteX0-1457" fmla="*/ 1049035 w 3175157"/>
              <a:gd name="connsiteY0-1458" fmla="*/ 16828 h 3242474"/>
              <a:gd name="connsiteX1-1459" fmla="*/ 1447333 w 3175157"/>
              <a:gd name="connsiteY1-1460" fmla="*/ 0 h 3242474"/>
              <a:gd name="connsiteX2-1461" fmla="*/ 1666116 w 3175157"/>
              <a:gd name="connsiteY2-1462" fmla="*/ 734886 h 3242474"/>
              <a:gd name="connsiteX3-1463" fmla="*/ 2401001 w 3175157"/>
              <a:gd name="connsiteY3-1464" fmla="*/ 560982 h 3242474"/>
              <a:gd name="connsiteX4-1465" fmla="*/ 3175157 w 3175157"/>
              <a:gd name="connsiteY4-1466" fmla="*/ 1834409 h 3242474"/>
              <a:gd name="connsiteX5-1467" fmla="*/ 2300025 w 3175157"/>
              <a:gd name="connsiteY5-1468" fmla="*/ 3046130 h 3242474"/>
              <a:gd name="connsiteX6-1469" fmla="*/ 605860 w 3175157"/>
              <a:gd name="connsiteY6-1470" fmla="*/ 2664663 h 3242474"/>
              <a:gd name="connsiteX7-1471" fmla="*/ 381468 w 3175157"/>
              <a:gd name="connsiteY7-1472" fmla="*/ 3242474 h 3242474"/>
              <a:gd name="connsiteX8-1473" fmla="*/ 0 w 3175157"/>
              <a:gd name="connsiteY8-1474" fmla="*/ 3236864 h 3242474"/>
              <a:gd name="connsiteX9-1475" fmla="*/ 516103 w 3175157"/>
              <a:gd name="connsiteY9-1476" fmla="*/ 2249538 h 3242474"/>
              <a:gd name="connsiteX10-1477" fmla="*/ 1559529 w 3175157"/>
              <a:gd name="connsiteY10-1478" fmla="*/ 1991485 h 3242474"/>
              <a:gd name="connsiteX11-1479" fmla="*/ 1234160 w 3175157"/>
              <a:gd name="connsiteY11-1480" fmla="*/ 959279 h 3242474"/>
              <a:gd name="connsiteX12-1481" fmla="*/ 1049035 w 3175157"/>
              <a:gd name="connsiteY12-1482" fmla="*/ 16828 h 3242474"/>
              <a:gd name="connsiteX0-1483" fmla="*/ 1049035 w 3175157"/>
              <a:gd name="connsiteY0-1484" fmla="*/ 16828 h 3242474"/>
              <a:gd name="connsiteX1-1485" fmla="*/ 1447333 w 3175157"/>
              <a:gd name="connsiteY1-1486" fmla="*/ 0 h 3242474"/>
              <a:gd name="connsiteX2-1487" fmla="*/ 1666116 w 3175157"/>
              <a:gd name="connsiteY2-1488" fmla="*/ 734886 h 3242474"/>
              <a:gd name="connsiteX3-1489" fmla="*/ 2401001 w 3175157"/>
              <a:gd name="connsiteY3-1490" fmla="*/ 560982 h 3242474"/>
              <a:gd name="connsiteX4-1491" fmla="*/ 3175157 w 3175157"/>
              <a:gd name="connsiteY4-1492" fmla="*/ 1834409 h 3242474"/>
              <a:gd name="connsiteX5-1493" fmla="*/ 2300025 w 3175157"/>
              <a:gd name="connsiteY5-1494" fmla="*/ 3046130 h 3242474"/>
              <a:gd name="connsiteX6-1495" fmla="*/ 605860 w 3175157"/>
              <a:gd name="connsiteY6-1496" fmla="*/ 2664663 h 3242474"/>
              <a:gd name="connsiteX7-1497" fmla="*/ 381468 w 3175157"/>
              <a:gd name="connsiteY7-1498" fmla="*/ 3242474 h 3242474"/>
              <a:gd name="connsiteX8-1499" fmla="*/ 0 w 3175157"/>
              <a:gd name="connsiteY8-1500" fmla="*/ 3236864 h 3242474"/>
              <a:gd name="connsiteX9-1501" fmla="*/ 516103 w 3175157"/>
              <a:gd name="connsiteY9-1502" fmla="*/ 2249538 h 3242474"/>
              <a:gd name="connsiteX10-1503" fmla="*/ 1559529 w 3175157"/>
              <a:gd name="connsiteY10-1504" fmla="*/ 1991485 h 3242474"/>
              <a:gd name="connsiteX11-1505" fmla="*/ 1234160 w 3175157"/>
              <a:gd name="connsiteY11-1506" fmla="*/ 959279 h 3242474"/>
              <a:gd name="connsiteX12-1507" fmla="*/ 1049035 w 3175157"/>
              <a:gd name="connsiteY12-1508" fmla="*/ 16828 h 3242474"/>
              <a:gd name="connsiteX0-1509" fmla="*/ 1049035 w 3175157"/>
              <a:gd name="connsiteY0-1510" fmla="*/ 16828 h 3242474"/>
              <a:gd name="connsiteX1-1511" fmla="*/ 1447333 w 3175157"/>
              <a:gd name="connsiteY1-1512" fmla="*/ 0 h 3242474"/>
              <a:gd name="connsiteX2-1513" fmla="*/ 1666116 w 3175157"/>
              <a:gd name="connsiteY2-1514" fmla="*/ 734886 h 3242474"/>
              <a:gd name="connsiteX3-1515" fmla="*/ 2401001 w 3175157"/>
              <a:gd name="connsiteY3-1516" fmla="*/ 560982 h 3242474"/>
              <a:gd name="connsiteX4-1517" fmla="*/ 3175157 w 3175157"/>
              <a:gd name="connsiteY4-1518" fmla="*/ 1834409 h 3242474"/>
              <a:gd name="connsiteX5-1519" fmla="*/ 2300025 w 3175157"/>
              <a:gd name="connsiteY5-1520" fmla="*/ 3046130 h 3242474"/>
              <a:gd name="connsiteX6-1521" fmla="*/ 605860 w 3175157"/>
              <a:gd name="connsiteY6-1522" fmla="*/ 2664663 h 3242474"/>
              <a:gd name="connsiteX7-1523" fmla="*/ 381468 w 3175157"/>
              <a:gd name="connsiteY7-1524" fmla="*/ 3242474 h 3242474"/>
              <a:gd name="connsiteX8-1525" fmla="*/ 0 w 3175157"/>
              <a:gd name="connsiteY8-1526" fmla="*/ 3236864 h 3242474"/>
              <a:gd name="connsiteX9-1527" fmla="*/ 516103 w 3175157"/>
              <a:gd name="connsiteY9-1528" fmla="*/ 2249538 h 3242474"/>
              <a:gd name="connsiteX10-1529" fmla="*/ 1559529 w 3175157"/>
              <a:gd name="connsiteY10-1530" fmla="*/ 1991485 h 3242474"/>
              <a:gd name="connsiteX11-1531" fmla="*/ 1234160 w 3175157"/>
              <a:gd name="connsiteY11-1532" fmla="*/ 959279 h 3242474"/>
              <a:gd name="connsiteX12-1533" fmla="*/ 1049035 w 3175157"/>
              <a:gd name="connsiteY12-1534" fmla="*/ 16828 h 3242474"/>
              <a:gd name="connsiteX0-1535" fmla="*/ 1049035 w 3203206"/>
              <a:gd name="connsiteY0-1536" fmla="*/ 16828 h 3242474"/>
              <a:gd name="connsiteX1-1537" fmla="*/ 1447333 w 3203206"/>
              <a:gd name="connsiteY1-1538" fmla="*/ 0 h 3242474"/>
              <a:gd name="connsiteX2-1539" fmla="*/ 1666116 w 3203206"/>
              <a:gd name="connsiteY2-1540" fmla="*/ 734886 h 3242474"/>
              <a:gd name="connsiteX3-1541" fmla="*/ 2401001 w 3203206"/>
              <a:gd name="connsiteY3-1542" fmla="*/ 560982 h 3242474"/>
              <a:gd name="connsiteX4-1543" fmla="*/ 3203206 w 3203206"/>
              <a:gd name="connsiteY4-1544" fmla="*/ 1834409 h 3242474"/>
              <a:gd name="connsiteX5-1545" fmla="*/ 2300025 w 3203206"/>
              <a:gd name="connsiteY5-1546" fmla="*/ 3046130 h 3242474"/>
              <a:gd name="connsiteX6-1547" fmla="*/ 605860 w 3203206"/>
              <a:gd name="connsiteY6-1548" fmla="*/ 2664663 h 3242474"/>
              <a:gd name="connsiteX7-1549" fmla="*/ 381468 w 3203206"/>
              <a:gd name="connsiteY7-1550" fmla="*/ 3242474 h 3242474"/>
              <a:gd name="connsiteX8-1551" fmla="*/ 0 w 3203206"/>
              <a:gd name="connsiteY8-1552" fmla="*/ 3236864 h 3242474"/>
              <a:gd name="connsiteX9-1553" fmla="*/ 516103 w 3203206"/>
              <a:gd name="connsiteY9-1554" fmla="*/ 2249538 h 3242474"/>
              <a:gd name="connsiteX10-1555" fmla="*/ 1559529 w 3203206"/>
              <a:gd name="connsiteY10-1556" fmla="*/ 1991485 h 3242474"/>
              <a:gd name="connsiteX11-1557" fmla="*/ 1234160 w 3203206"/>
              <a:gd name="connsiteY11-1558" fmla="*/ 959279 h 3242474"/>
              <a:gd name="connsiteX12-1559" fmla="*/ 1049035 w 3203206"/>
              <a:gd name="connsiteY12-1560" fmla="*/ 16828 h 3242474"/>
              <a:gd name="connsiteX0-1561" fmla="*/ 1049035 w 3203570"/>
              <a:gd name="connsiteY0-1562" fmla="*/ 16828 h 3242474"/>
              <a:gd name="connsiteX1-1563" fmla="*/ 1447333 w 3203570"/>
              <a:gd name="connsiteY1-1564" fmla="*/ 0 h 3242474"/>
              <a:gd name="connsiteX2-1565" fmla="*/ 1666116 w 3203570"/>
              <a:gd name="connsiteY2-1566" fmla="*/ 734886 h 3242474"/>
              <a:gd name="connsiteX3-1567" fmla="*/ 2401001 w 3203570"/>
              <a:gd name="connsiteY3-1568" fmla="*/ 560982 h 3242474"/>
              <a:gd name="connsiteX4-1569" fmla="*/ 3203206 w 3203570"/>
              <a:gd name="connsiteY4-1570" fmla="*/ 1834409 h 3242474"/>
              <a:gd name="connsiteX5-1571" fmla="*/ 2300025 w 3203570"/>
              <a:gd name="connsiteY5-1572" fmla="*/ 3046130 h 3242474"/>
              <a:gd name="connsiteX6-1573" fmla="*/ 605860 w 3203570"/>
              <a:gd name="connsiteY6-1574" fmla="*/ 2664663 h 3242474"/>
              <a:gd name="connsiteX7-1575" fmla="*/ 381468 w 3203570"/>
              <a:gd name="connsiteY7-1576" fmla="*/ 3242474 h 3242474"/>
              <a:gd name="connsiteX8-1577" fmla="*/ 0 w 3203570"/>
              <a:gd name="connsiteY8-1578" fmla="*/ 3236864 h 3242474"/>
              <a:gd name="connsiteX9-1579" fmla="*/ 516103 w 3203570"/>
              <a:gd name="connsiteY9-1580" fmla="*/ 2249538 h 3242474"/>
              <a:gd name="connsiteX10-1581" fmla="*/ 1559529 w 3203570"/>
              <a:gd name="connsiteY10-1582" fmla="*/ 1991485 h 3242474"/>
              <a:gd name="connsiteX11-1583" fmla="*/ 1234160 w 3203570"/>
              <a:gd name="connsiteY11-1584" fmla="*/ 959279 h 3242474"/>
              <a:gd name="connsiteX12-1585" fmla="*/ 1049035 w 3203570"/>
              <a:gd name="connsiteY12-1586" fmla="*/ 16828 h 3242474"/>
              <a:gd name="connsiteX0-1587" fmla="*/ 1049035 w 3203570"/>
              <a:gd name="connsiteY0-1588" fmla="*/ 16828 h 3242474"/>
              <a:gd name="connsiteX1-1589" fmla="*/ 1447333 w 3203570"/>
              <a:gd name="connsiteY1-1590" fmla="*/ 0 h 3242474"/>
              <a:gd name="connsiteX2-1591" fmla="*/ 1666116 w 3203570"/>
              <a:gd name="connsiteY2-1592" fmla="*/ 734886 h 3242474"/>
              <a:gd name="connsiteX3-1593" fmla="*/ 2401001 w 3203570"/>
              <a:gd name="connsiteY3-1594" fmla="*/ 560982 h 3242474"/>
              <a:gd name="connsiteX4-1595" fmla="*/ 3203206 w 3203570"/>
              <a:gd name="connsiteY4-1596" fmla="*/ 1834409 h 3242474"/>
              <a:gd name="connsiteX5-1597" fmla="*/ 2300025 w 3203570"/>
              <a:gd name="connsiteY5-1598" fmla="*/ 3046130 h 3242474"/>
              <a:gd name="connsiteX6-1599" fmla="*/ 605860 w 3203570"/>
              <a:gd name="connsiteY6-1600" fmla="*/ 2664663 h 3242474"/>
              <a:gd name="connsiteX7-1601" fmla="*/ 381468 w 3203570"/>
              <a:gd name="connsiteY7-1602" fmla="*/ 3242474 h 3242474"/>
              <a:gd name="connsiteX8-1603" fmla="*/ 0 w 3203570"/>
              <a:gd name="connsiteY8-1604" fmla="*/ 3236864 h 3242474"/>
              <a:gd name="connsiteX9-1605" fmla="*/ 516103 w 3203570"/>
              <a:gd name="connsiteY9-1606" fmla="*/ 2249538 h 3242474"/>
              <a:gd name="connsiteX10-1607" fmla="*/ 1559529 w 3203570"/>
              <a:gd name="connsiteY10-1608" fmla="*/ 1991485 h 3242474"/>
              <a:gd name="connsiteX11-1609" fmla="*/ 1234160 w 3203570"/>
              <a:gd name="connsiteY11-1610" fmla="*/ 959279 h 3242474"/>
              <a:gd name="connsiteX12-1611" fmla="*/ 1049035 w 3203570"/>
              <a:gd name="connsiteY12-1612" fmla="*/ 16828 h 3242474"/>
              <a:gd name="connsiteX0-1613" fmla="*/ 1049035 w 3203570"/>
              <a:gd name="connsiteY0-1614" fmla="*/ 16828 h 3242474"/>
              <a:gd name="connsiteX1-1615" fmla="*/ 1447333 w 3203570"/>
              <a:gd name="connsiteY1-1616" fmla="*/ 0 h 3242474"/>
              <a:gd name="connsiteX2-1617" fmla="*/ 1666116 w 3203570"/>
              <a:gd name="connsiteY2-1618" fmla="*/ 734886 h 3242474"/>
              <a:gd name="connsiteX3-1619" fmla="*/ 2401001 w 3203570"/>
              <a:gd name="connsiteY3-1620" fmla="*/ 560982 h 3242474"/>
              <a:gd name="connsiteX4-1621" fmla="*/ 3203206 w 3203570"/>
              <a:gd name="connsiteY4-1622" fmla="*/ 1834409 h 3242474"/>
              <a:gd name="connsiteX5-1623" fmla="*/ 2300025 w 3203570"/>
              <a:gd name="connsiteY5-1624" fmla="*/ 3046130 h 3242474"/>
              <a:gd name="connsiteX6-1625" fmla="*/ 605860 w 3203570"/>
              <a:gd name="connsiteY6-1626" fmla="*/ 2664663 h 3242474"/>
              <a:gd name="connsiteX7-1627" fmla="*/ 381468 w 3203570"/>
              <a:gd name="connsiteY7-1628" fmla="*/ 3242474 h 3242474"/>
              <a:gd name="connsiteX8-1629" fmla="*/ 0 w 3203570"/>
              <a:gd name="connsiteY8-1630" fmla="*/ 3236864 h 3242474"/>
              <a:gd name="connsiteX9-1631" fmla="*/ 516103 w 3203570"/>
              <a:gd name="connsiteY9-1632" fmla="*/ 2249538 h 3242474"/>
              <a:gd name="connsiteX10-1633" fmla="*/ 1559529 w 3203570"/>
              <a:gd name="connsiteY10-1634" fmla="*/ 1991485 h 3242474"/>
              <a:gd name="connsiteX11-1635" fmla="*/ 1234160 w 3203570"/>
              <a:gd name="connsiteY11-1636" fmla="*/ 959279 h 3242474"/>
              <a:gd name="connsiteX12-1637" fmla="*/ 1049035 w 3203570"/>
              <a:gd name="connsiteY12-1638" fmla="*/ 16828 h 3242474"/>
              <a:gd name="connsiteX0-1639" fmla="*/ 1049035 w 3203570"/>
              <a:gd name="connsiteY0-1640" fmla="*/ 16828 h 3242474"/>
              <a:gd name="connsiteX1-1641" fmla="*/ 1447333 w 3203570"/>
              <a:gd name="connsiteY1-1642" fmla="*/ 0 h 3242474"/>
              <a:gd name="connsiteX2-1643" fmla="*/ 1666116 w 3203570"/>
              <a:gd name="connsiteY2-1644" fmla="*/ 734886 h 3242474"/>
              <a:gd name="connsiteX3-1645" fmla="*/ 2401001 w 3203570"/>
              <a:gd name="connsiteY3-1646" fmla="*/ 560982 h 3242474"/>
              <a:gd name="connsiteX4-1647" fmla="*/ 3203206 w 3203570"/>
              <a:gd name="connsiteY4-1648" fmla="*/ 1834409 h 3242474"/>
              <a:gd name="connsiteX5-1649" fmla="*/ 2300025 w 3203570"/>
              <a:gd name="connsiteY5-1650" fmla="*/ 3046130 h 3242474"/>
              <a:gd name="connsiteX6-1651" fmla="*/ 605860 w 3203570"/>
              <a:gd name="connsiteY6-1652" fmla="*/ 2664663 h 3242474"/>
              <a:gd name="connsiteX7-1653" fmla="*/ 381468 w 3203570"/>
              <a:gd name="connsiteY7-1654" fmla="*/ 3242474 h 3242474"/>
              <a:gd name="connsiteX8-1655" fmla="*/ 0 w 3203570"/>
              <a:gd name="connsiteY8-1656" fmla="*/ 3236864 h 3242474"/>
              <a:gd name="connsiteX9-1657" fmla="*/ 516103 w 3203570"/>
              <a:gd name="connsiteY9-1658" fmla="*/ 2249538 h 3242474"/>
              <a:gd name="connsiteX10-1659" fmla="*/ 1559529 w 3203570"/>
              <a:gd name="connsiteY10-1660" fmla="*/ 1991485 h 3242474"/>
              <a:gd name="connsiteX11-1661" fmla="*/ 1234160 w 3203570"/>
              <a:gd name="connsiteY11-1662" fmla="*/ 959279 h 3242474"/>
              <a:gd name="connsiteX12-1663" fmla="*/ 1049035 w 3203570"/>
              <a:gd name="connsiteY12-1664" fmla="*/ 16828 h 32424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/>
          <p:cNvSpPr>
            <a:spLocks noChangeAspect="1"/>
          </p:cNvSpPr>
          <p:nvPr/>
        </p:nvSpPr>
        <p:spPr>
          <a:xfrm>
            <a:off x="4366700" y="1610796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/>
          <p:cNvSpPr>
            <a:spLocks noChangeAspect="1"/>
          </p:cNvSpPr>
          <p:nvPr/>
        </p:nvSpPr>
        <p:spPr>
          <a:xfrm rot="18900000">
            <a:off x="6091469" y="2634169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/>
          <p:cNvSpPr>
            <a:spLocks noChangeAspect="1"/>
          </p:cNvSpPr>
          <p:nvPr/>
        </p:nvSpPr>
        <p:spPr>
          <a:xfrm>
            <a:off x="6811521" y="1603177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/>
          <p:cNvSpPr>
            <a:spLocks noChangeAspect="1"/>
          </p:cNvSpPr>
          <p:nvPr/>
        </p:nvSpPr>
        <p:spPr>
          <a:xfrm>
            <a:off x="8528142" y="1698810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/>
          <p:cNvSpPr>
            <a:spLocks noChangeAspect="1"/>
          </p:cNvSpPr>
          <p:nvPr/>
        </p:nvSpPr>
        <p:spPr>
          <a:xfrm>
            <a:off x="6153523" y="1591274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/>
          <p:cNvSpPr/>
          <p:nvPr/>
        </p:nvSpPr>
        <p:spPr>
          <a:xfrm>
            <a:off x="7711015" y="1592291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/>
          <p:cNvSpPr/>
          <p:nvPr/>
        </p:nvSpPr>
        <p:spPr>
          <a:xfrm>
            <a:off x="9431248" y="1644981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-1" fmla="*/ 143301 w 1910686"/>
              <a:gd name="connsiteY0-2" fmla="*/ 27296 h 3261815"/>
              <a:gd name="connsiteX1-3" fmla="*/ 0 w 1910686"/>
              <a:gd name="connsiteY1-4" fmla="*/ 1699146 h 3261815"/>
              <a:gd name="connsiteX2-5" fmla="*/ 436728 w 1910686"/>
              <a:gd name="connsiteY2-6" fmla="*/ 3261815 h 3261815"/>
              <a:gd name="connsiteX3-7" fmla="*/ 928047 w 1910686"/>
              <a:gd name="connsiteY3-8" fmla="*/ 1937982 h 3261815"/>
              <a:gd name="connsiteX4-9" fmla="*/ 1364776 w 1910686"/>
              <a:gd name="connsiteY4-10" fmla="*/ 3261815 h 3261815"/>
              <a:gd name="connsiteX5-11" fmla="*/ 1910686 w 1910686"/>
              <a:gd name="connsiteY5-12" fmla="*/ 1719618 h 3261815"/>
              <a:gd name="connsiteX6-13" fmla="*/ 1603612 w 1910686"/>
              <a:gd name="connsiteY6-14" fmla="*/ 0 h 3261815"/>
              <a:gd name="connsiteX7-15" fmla="*/ 1521725 w 1910686"/>
              <a:gd name="connsiteY7-16" fmla="*/ 13648 h 3261815"/>
              <a:gd name="connsiteX8-17" fmla="*/ 907576 w 1910686"/>
              <a:gd name="connsiteY8-18" fmla="*/ 156949 h 3261815"/>
              <a:gd name="connsiteX9-19" fmla="*/ 143301 w 1910686"/>
              <a:gd name="connsiteY9-20" fmla="*/ 27296 h 3261815"/>
              <a:gd name="connsiteX0-21" fmla="*/ 143301 w 1910686"/>
              <a:gd name="connsiteY0-22" fmla="*/ 27296 h 3261815"/>
              <a:gd name="connsiteX1-23" fmla="*/ 0 w 1910686"/>
              <a:gd name="connsiteY1-24" fmla="*/ 1699146 h 3261815"/>
              <a:gd name="connsiteX2-25" fmla="*/ 436728 w 1910686"/>
              <a:gd name="connsiteY2-26" fmla="*/ 3261815 h 3261815"/>
              <a:gd name="connsiteX3-27" fmla="*/ 928047 w 1910686"/>
              <a:gd name="connsiteY3-28" fmla="*/ 1937982 h 3261815"/>
              <a:gd name="connsiteX4-29" fmla="*/ 1364776 w 1910686"/>
              <a:gd name="connsiteY4-30" fmla="*/ 3261815 h 3261815"/>
              <a:gd name="connsiteX5-31" fmla="*/ 1910686 w 1910686"/>
              <a:gd name="connsiteY5-32" fmla="*/ 1719618 h 3261815"/>
              <a:gd name="connsiteX6-33" fmla="*/ 1603612 w 1910686"/>
              <a:gd name="connsiteY6-34" fmla="*/ 0 h 3261815"/>
              <a:gd name="connsiteX7-35" fmla="*/ 1521725 w 1910686"/>
              <a:gd name="connsiteY7-36" fmla="*/ 13648 h 3261815"/>
              <a:gd name="connsiteX8-37" fmla="*/ 907576 w 1910686"/>
              <a:gd name="connsiteY8-38" fmla="*/ 156949 h 3261815"/>
              <a:gd name="connsiteX9-39" fmla="*/ 143301 w 1910686"/>
              <a:gd name="connsiteY9-40" fmla="*/ 27296 h 3261815"/>
              <a:gd name="connsiteX0-41" fmla="*/ 326627 w 2094012"/>
              <a:gd name="connsiteY0-42" fmla="*/ 27296 h 3261815"/>
              <a:gd name="connsiteX1-43" fmla="*/ 183326 w 2094012"/>
              <a:gd name="connsiteY1-44" fmla="*/ 1699146 h 3261815"/>
              <a:gd name="connsiteX2-45" fmla="*/ 620054 w 2094012"/>
              <a:gd name="connsiteY2-46" fmla="*/ 3261815 h 3261815"/>
              <a:gd name="connsiteX3-47" fmla="*/ 1111373 w 2094012"/>
              <a:gd name="connsiteY3-48" fmla="*/ 1937982 h 3261815"/>
              <a:gd name="connsiteX4-49" fmla="*/ 1548102 w 2094012"/>
              <a:gd name="connsiteY4-50" fmla="*/ 3261815 h 3261815"/>
              <a:gd name="connsiteX5-51" fmla="*/ 2094012 w 2094012"/>
              <a:gd name="connsiteY5-52" fmla="*/ 1719618 h 3261815"/>
              <a:gd name="connsiteX6-53" fmla="*/ 1786938 w 2094012"/>
              <a:gd name="connsiteY6-54" fmla="*/ 0 h 3261815"/>
              <a:gd name="connsiteX7-55" fmla="*/ 1705051 w 2094012"/>
              <a:gd name="connsiteY7-56" fmla="*/ 13648 h 3261815"/>
              <a:gd name="connsiteX8-57" fmla="*/ 1090902 w 2094012"/>
              <a:gd name="connsiteY8-58" fmla="*/ 156949 h 3261815"/>
              <a:gd name="connsiteX9-59" fmla="*/ 326627 w 2094012"/>
              <a:gd name="connsiteY9-60" fmla="*/ 27296 h 3261815"/>
              <a:gd name="connsiteX0-61" fmla="*/ 402442 w 2169827"/>
              <a:gd name="connsiteY0-62" fmla="*/ 27296 h 3261815"/>
              <a:gd name="connsiteX1-63" fmla="*/ 259141 w 2169827"/>
              <a:gd name="connsiteY1-64" fmla="*/ 1699146 h 3261815"/>
              <a:gd name="connsiteX2-65" fmla="*/ 695869 w 2169827"/>
              <a:gd name="connsiteY2-66" fmla="*/ 3261815 h 3261815"/>
              <a:gd name="connsiteX3-67" fmla="*/ 1187188 w 2169827"/>
              <a:gd name="connsiteY3-68" fmla="*/ 1937982 h 3261815"/>
              <a:gd name="connsiteX4-69" fmla="*/ 1623917 w 2169827"/>
              <a:gd name="connsiteY4-70" fmla="*/ 3261815 h 3261815"/>
              <a:gd name="connsiteX5-71" fmla="*/ 2169827 w 2169827"/>
              <a:gd name="connsiteY5-72" fmla="*/ 1719618 h 3261815"/>
              <a:gd name="connsiteX6-73" fmla="*/ 1862753 w 2169827"/>
              <a:gd name="connsiteY6-74" fmla="*/ 0 h 3261815"/>
              <a:gd name="connsiteX7-75" fmla="*/ 1780866 w 2169827"/>
              <a:gd name="connsiteY7-76" fmla="*/ 13648 h 3261815"/>
              <a:gd name="connsiteX8-77" fmla="*/ 1166717 w 2169827"/>
              <a:gd name="connsiteY8-78" fmla="*/ 156949 h 3261815"/>
              <a:gd name="connsiteX9-79" fmla="*/ 402442 w 2169827"/>
              <a:gd name="connsiteY9-80" fmla="*/ 27296 h 3261815"/>
              <a:gd name="connsiteX0-81" fmla="*/ 402442 w 2169827"/>
              <a:gd name="connsiteY0-82" fmla="*/ 27296 h 3261815"/>
              <a:gd name="connsiteX1-83" fmla="*/ 259141 w 2169827"/>
              <a:gd name="connsiteY1-84" fmla="*/ 1699146 h 3261815"/>
              <a:gd name="connsiteX2-85" fmla="*/ 695869 w 2169827"/>
              <a:gd name="connsiteY2-86" fmla="*/ 3261815 h 3261815"/>
              <a:gd name="connsiteX3-87" fmla="*/ 1187188 w 2169827"/>
              <a:gd name="connsiteY3-88" fmla="*/ 1937982 h 3261815"/>
              <a:gd name="connsiteX4-89" fmla="*/ 1623917 w 2169827"/>
              <a:gd name="connsiteY4-90" fmla="*/ 3261815 h 3261815"/>
              <a:gd name="connsiteX5-91" fmla="*/ 2169827 w 2169827"/>
              <a:gd name="connsiteY5-92" fmla="*/ 1719618 h 3261815"/>
              <a:gd name="connsiteX6-93" fmla="*/ 1862753 w 2169827"/>
              <a:gd name="connsiteY6-94" fmla="*/ 0 h 3261815"/>
              <a:gd name="connsiteX7-95" fmla="*/ 1780866 w 2169827"/>
              <a:gd name="connsiteY7-96" fmla="*/ 13648 h 3261815"/>
              <a:gd name="connsiteX8-97" fmla="*/ 1166717 w 2169827"/>
              <a:gd name="connsiteY8-98" fmla="*/ 156949 h 3261815"/>
              <a:gd name="connsiteX9-99" fmla="*/ 402442 w 2169827"/>
              <a:gd name="connsiteY9-100" fmla="*/ 27296 h 3261815"/>
              <a:gd name="connsiteX0-101" fmla="*/ 377501 w 2144886"/>
              <a:gd name="connsiteY0-102" fmla="*/ 27296 h 3261815"/>
              <a:gd name="connsiteX1-103" fmla="*/ 295615 w 2144886"/>
              <a:gd name="connsiteY1-104" fmla="*/ 1774209 h 3261815"/>
              <a:gd name="connsiteX2-105" fmla="*/ 670928 w 2144886"/>
              <a:gd name="connsiteY2-106" fmla="*/ 3261815 h 3261815"/>
              <a:gd name="connsiteX3-107" fmla="*/ 1162247 w 2144886"/>
              <a:gd name="connsiteY3-108" fmla="*/ 1937982 h 3261815"/>
              <a:gd name="connsiteX4-109" fmla="*/ 1598976 w 2144886"/>
              <a:gd name="connsiteY4-110" fmla="*/ 3261815 h 3261815"/>
              <a:gd name="connsiteX5-111" fmla="*/ 2144886 w 2144886"/>
              <a:gd name="connsiteY5-112" fmla="*/ 1719618 h 3261815"/>
              <a:gd name="connsiteX6-113" fmla="*/ 1837812 w 2144886"/>
              <a:gd name="connsiteY6-114" fmla="*/ 0 h 3261815"/>
              <a:gd name="connsiteX7-115" fmla="*/ 1755925 w 2144886"/>
              <a:gd name="connsiteY7-116" fmla="*/ 13648 h 3261815"/>
              <a:gd name="connsiteX8-117" fmla="*/ 1141776 w 2144886"/>
              <a:gd name="connsiteY8-118" fmla="*/ 156949 h 3261815"/>
              <a:gd name="connsiteX9-119" fmla="*/ 377501 w 2144886"/>
              <a:gd name="connsiteY9-120" fmla="*/ 27296 h 3261815"/>
              <a:gd name="connsiteX0-121" fmla="*/ 408239 w 2175624"/>
              <a:gd name="connsiteY0-122" fmla="*/ 27296 h 3261815"/>
              <a:gd name="connsiteX1-123" fmla="*/ 326353 w 2175624"/>
              <a:gd name="connsiteY1-124" fmla="*/ 1774209 h 3261815"/>
              <a:gd name="connsiteX2-125" fmla="*/ 701666 w 2175624"/>
              <a:gd name="connsiteY2-126" fmla="*/ 3261815 h 3261815"/>
              <a:gd name="connsiteX3-127" fmla="*/ 1192985 w 2175624"/>
              <a:gd name="connsiteY3-128" fmla="*/ 1937982 h 3261815"/>
              <a:gd name="connsiteX4-129" fmla="*/ 1629714 w 2175624"/>
              <a:gd name="connsiteY4-130" fmla="*/ 3261815 h 3261815"/>
              <a:gd name="connsiteX5-131" fmla="*/ 2175624 w 2175624"/>
              <a:gd name="connsiteY5-132" fmla="*/ 1719618 h 3261815"/>
              <a:gd name="connsiteX6-133" fmla="*/ 1868550 w 2175624"/>
              <a:gd name="connsiteY6-134" fmla="*/ 0 h 3261815"/>
              <a:gd name="connsiteX7-135" fmla="*/ 1786663 w 2175624"/>
              <a:gd name="connsiteY7-136" fmla="*/ 13648 h 3261815"/>
              <a:gd name="connsiteX8-137" fmla="*/ 1172514 w 2175624"/>
              <a:gd name="connsiteY8-138" fmla="*/ 156949 h 3261815"/>
              <a:gd name="connsiteX9-139" fmla="*/ 408239 w 2175624"/>
              <a:gd name="connsiteY9-140" fmla="*/ 27296 h 3261815"/>
              <a:gd name="connsiteX0-141" fmla="*/ 408239 w 2175624"/>
              <a:gd name="connsiteY0-142" fmla="*/ 27296 h 3261815"/>
              <a:gd name="connsiteX1-143" fmla="*/ 326353 w 2175624"/>
              <a:gd name="connsiteY1-144" fmla="*/ 1774209 h 3261815"/>
              <a:gd name="connsiteX2-145" fmla="*/ 701666 w 2175624"/>
              <a:gd name="connsiteY2-146" fmla="*/ 3261815 h 3261815"/>
              <a:gd name="connsiteX3-147" fmla="*/ 1192985 w 2175624"/>
              <a:gd name="connsiteY3-148" fmla="*/ 1937982 h 3261815"/>
              <a:gd name="connsiteX4-149" fmla="*/ 1629714 w 2175624"/>
              <a:gd name="connsiteY4-150" fmla="*/ 3261815 h 3261815"/>
              <a:gd name="connsiteX5-151" fmla="*/ 2175624 w 2175624"/>
              <a:gd name="connsiteY5-152" fmla="*/ 1719618 h 3261815"/>
              <a:gd name="connsiteX6-153" fmla="*/ 1868550 w 2175624"/>
              <a:gd name="connsiteY6-154" fmla="*/ 0 h 3261815"/>
              <a:gd name="connsiteX7-155" fmla="*/ 1786663 w 2175624"/>
              <a:gd name="connsiteY7-156" fmla="*/ 13648 h 3261815"/>
              <a:gd name="connsiteX8-157" fmla="*/ 1172514 w 2175624"/>
              <a:gd name="connsiteY8-158" fmla="*/ 156949 h 3261815"/>
              <a:gd name="connsiteX9-159" fmla="*/ 408239 w 2175624"/>
              <a:gd name="connsiteY9-160" fmla="*/ 27296 h 3261815"/>
              <a:gd name="connsiteX0-161" fmla="*/ 408239 w 2175624"/>
              <a:gd name="connsiteY0-162" fmla="*/ 27296 h 3261815"/>
              <a:gd name="connsiteX1-163" fmla="*/ 326353 w 2175624"/>
              <a:gd name="connsiteY1-164" fmla="*/ 1774209 h 3261815"/>
              <a:gd name="connsiteX2-165" fmla="*/ 701666 w 2175624"/>
              <a:gd name="connsiteY2-166" fmla="*/ 3261815 h 3261815"/>
              <a:gd name="connsiteX3-167" fmla="*/ 1192985 w 2175624"/>
              <a:gd name="connsiteY3-168" fmla="*/ 1937982 h 3261815"/>
              <a:gd name="connsiteX4-169" fmla="*/ 1629714 w 2175624"/>
              <a:gd name="connsiteY4-170" fmla="*/ 3261815 h 3261815"/>
              <a:gd name="connsiteX5-171" fmla="*/ 2175624 w 2175624"/>
              <a:gd name="connsiteY5-172" fmla="*/ 1719618 h 3261815"/>
              <a:gd name="connsiteX6-173" fmla="*/ 1868550 w 2175624"/>
              <a:gd name="connsiteY6-174" fmla="*/ 0 h 3261815"/>
              <a:gd name="connsiteX7-175" fmla="*/ 1786663 w 2175624"/>
              <a:gd name="connsiteY7-176" fmla="*/ 13648 h 3261815"/>
              <a:gd name="connsiteX8-177" fmla="*/ 1172514 w 2175624"/>
              <a:gd name="connsiteY8-178" fmla="*/ 156949 h 3261815"/>
              <a:gd name="connsiteX9-179" fmla="*/ 408239 w 2175624"/>
              <a:gd name="connsiteY9-180" fmla="*/ 27296 h 3261815"/>
              <a:gd name="connsiteX0-181" fmla="*/ 408239 w 2175624"/>
              <a:gd name="connsiteY0-182" fmla="*/ 27296 h 3261815"/>
              <a:gd name="connsiteX1-183" fmla="*/ 326353 w 2175624"/>
              <a:gd name="connsiteY1-184" fmla="*/ 1774209 h 3261815"/>
              <a:gd name="connsiteX2-185" fmla="*/ 701666 w 2175624"/>
              <a:gd name="connsiteY2-186" fmla="*/ 3261815 h 3261815"/>
              <a:gd name="connsiteX3-187" fmla="*/ 1192985 w 2175624"/>
              <a:gd name="connsiteY3-188" fmla="*/ 1937982 h 3261815"/>
              <a:gd name="connsiteX4-189" fmla="*/ 1629714 w 2175624"/>
              <a:gd name="connsiteY4-190" fmla="*/ 3261815 h 3261815"/>
              <a:gd name="connsiteX5-191" fmla="*/ 2175624 w 2175624"/>
              <a:gd name="connsiteY5-192" fmla="*/ 1719618 h 3261815"/>
              <a:gd name="connsiteX6-193" fmla="*/ 1868550 w 2175624"/>
              <a:gd name="connsiteY6-194" fmla="*/ 0 h 3261815"/>
              <a:gd name="connsiteX7-195" fmla="*/ 1786663 w 2175624"/>
              <a:gd name="connsiteY7-196" fmla="*/ 13648 h 3261815"/>
              <a:gd name="connsiteX8-197" fmla="*/ 1172514 w 2175624"/>
              <a:gd name="connsiteY8-198" fmla="*/ 156949 h 3261815"/>
              <a:gd name="connsiteX9-199" fmla="*/ 408239 w 2175624"/>
              <a:gd name="connsiteY9-200" fmla="*/ 27296 h 3261815"/>
              <a:gd name="connsiteX0-201" fmla="*/ 411154 w 2178539"/>
              <a:gd name="connsiteY0-202" fmla="*/ 27296 h 3261815"/>
              <a:gd name="connsiteX1-203" fmla="*/ 322444 w 2178539"/>
              <a:gd name="connsiteY1-204" fmla="*/ 1801504 h 3261815"/>
              <a:gd name="connsiteX2-205" fmla="*/ 704581 w 2178539"/>
              <a:gd name="connsiteY2-206" fmla="*/ 3261815 h 3261815"/>
              <a:gd name="connsiteX3-207" fmla="*/ 1195900 w 2178539"/>
              <a:gd name="connsiteY3-208" fmla="*/ 1937982 h 3261815"/>
              <a:gd name="connsiteX4-209" fmla="*/ 1632629 w 2178539"/>
              <a:gd name="connsiteY4-210" fmla="*/ 3261815 h 3261815"/>
              <a:gd name="connsiteX5-211" fmla="*/ 2178539 w 2178539"/>
              <a:gd name="connsiteY5-212" fmla="*/ 1719618 h 3261815"/>
              <a:gd name="connsiteX6-213" fmla="*/ 1871465 w 2178539"/>
              <a:gd name="connsiteY6-214" fmla="*/ 0 h 3261815"/>
              <a:gd name="connsiteX7-215" fmla="*/ 1789578 w 2178539"/>
              <a:gd name="connsiteY7-216" fmla="*/ 13648 h 3261815"/>
              <a:gd name="connsiteX8-217" fmla="*/ 1175429 w 2178539"/>
              <a:gd name="connsiteY8-218" fmla="*/ 156949 h 3261815"/>
              <a:gd name="connsiteX9-219" fmla="*/ 411154 w 2178539"/>
              <a:gd name="connsiteY9-220" fmla="*/ 27296 h 3261815"/>
              <a:gd name="connsiteX0-221" fmla="*/ 411154 w 2178539"/>
              <a:gd name="connsiteY0-222" fmla="*/ 27296 h 3261815"/>
              <a:gd name="connsiteX1-223" fmla="*/ 322444 w 2178539"/>
              <a:gd name="connsiteY1-224" fmla="*/ 1801504 h 3261815"/>
              <a:gd name="connsiteX2-225" fmla="*/ 704581 w 2178539"/>
              <a:gd name="connsiteY2-226" fmla="*/ 3261815 h 3261815"/>
              <a:gd name="connsiteX3-227" fmla="*/ 1195900 w 2178539"/>
              <a:gd name="connsiteY3-228" fmla="*/ 1937982 h 3261815"/>
              <a:gd name="connsiteX4-229" fmla="*/ 1632629 w 2178539"/>
              <a:gd name="connsiteY4-230" fmla="*/ 3261815 h 3261815"/>
              <a:gd name="connsiteX5-231" fmla="*/ 2178539 w 2178539"/>
              <a:gd name="connsiteY5-232" fmla="*/ 1719618 h 3261815"/>
              <a:gd name="connsiteX6-233" fmla="*/ 1871465 w 2178539"/>
              <a:gd name="connsiteY6-234" fmla="*/ 0 h 3261815"/>
              <a:gd name="connsiteX7-235" fmla="*/ 1789578 w 2178539"/>
              <a:gd name="connsiteY7-236" fmla="*/ 13648 h 3261815"/>
              <a:gd name="connsiteX8-237" fmla="*/ 1175429 w 2178539"/>
              <a:gd name="connsiteY8-238" fmla="*/ 156949 h 3261815"/>
              <a:gd name="connsiteX9-239" fmla="*/ 411154 w 2178539"/>
              <a:gd name="connsiteY9-240" fmla="*/ 27296 h 3261815"/>
              <a:gd name="connsiteX0-241" fmla="*/ 411154 w 2178539"/>
              <a:gd name="connsiteY0-242" fmla="*/ 27296 h 3261815"/>
              <a:gd name="connsiteX1-243" fmla="*/ 322444 w 2178539"/>
              <a:gd name="connsiteY1-244" fmla="*/ 1801504 h 3261815"/>
              <a:gd name="connsiteX2-245" fmla="*/ 704581 w 2178539"/>
              <a:gd name="connsiteY2-246" fmla="*/ 3261815 h 3261815"/>
              <a:gd name="connsiteX3-247" fmla="*/ 1195900 w 2178539"/>
              <a:gd name="connsiteY3-248" fmla="*/ 1937982 h 3261815"/>
              <a:gd name="connsiteX4-249" fmla="*/ 1632629 w 2178539"/>
              <a:gd name="connsiteY4-250" fmla="*/ 3261815 h 3261815"/>
              <a:gd name="connsiteX5-251" fmla="*/ 2178539 w 2178539"/>
              <a:gd name="connsiteY5-252" fmla="*/ 1719618 h 3261815"/>
              <a:gd name="connsiteX6-253" fmla="*/ 1871465 w 2178539"/>
              <a:gd name="connsiteY6-254" fmla="*/ 0 h 3261815"/>
              <a:gd name="connsiteX7-255" fmla="*/ 1789578 w 2178539"/>
              <a:gd name="connsiteY7-256" fmla="*/ 13648 h 3261815"/>
              <a:gd name="connsiteX8-257" fmla="*/ 1175429 w 2178539"/>
              <a:gd name="connsiteY8-258" fmla="*/ 156949 h 3261815"/>
              <a:gd name="connsiteX9-259" fmla="*/ 411154 w 2178539"/>
              <a:gd name="connsiteY9-260" fmla="*/ 27296 h 3261815"/>
              <a:gd name="connsiteX0-261" fmla="*/ 411154 w 2178539"/>
              <a:gd name="connsiteY0-262" fmla="*/ 27296 h 3261815"/>
              <a:gd name="connsiteX1-263" fmla="*/ 322444 w 2178539"/>
              <a:gd name="connsiteY1-264" fmla="*/ 1801504 h 3261815"/>
              <a:gd name="connsiteX2-265" fmla="*/ 704581 w 2178539"/>
              <a:gd name="connsiteY2-266" fmla="*/ 3261815 h 3261815"/>
              <a:gd name="connsiteX3-267" fmla="*/ 1195900 w 2178539"/>
              <a:gd name="connsiteY3-268" fmla="*/ 1937982 h 3261815"/>
              <a:gd name="connsiteX4-269" fmla="*/ 1632629 w 2178539"/>
              <a:gd name="connsiteY4-270" fmla="*/ 3261815 h 3261815"/>
              <a:gd name="connsiteX5-271" fmla="*/ 2178539 w 2178539"/>
              <a:gd name="connsiteY5-272" fmla="*/ 1719618 h 3261815"/>
              <a:gd name="connsiteX6-273" fmla="*/ 1871465 w 2178539"/>
              <a:gd name="connsiteY6-274" fmla="*/ 0 h 3261815"/>
              <a:gd name="connsiteX7-275" fmla="*/ 1789578 w 2178539"/>
              <a:gd name="connsiteY7-276" fmla="*/ 13648 h 3261815"/>
              <a:gd name="connsiteX8-277" fmla="*/ 1175429 w 2178539"/>
              <a:gd name="connsiteY8-278" fmla="*/ 156949 h 3261815"/>
              <a:gd name="connsiteX9-279" fmla="*/ 411154 w 2178539"/>
              <a:gd name="connsiteY9-280" fmla="*/ 27296 h 3261815"/>
              <a:gd name="connsiteX0-281" fmla="*/ 411154 w 2178539"/>
              <a:gd name="connsiteY0-282" fmla="*/ 27296 h 3261815"/>
              <a:gd name="connsiteX1-283" fmla="*/ 322444 w 2178539"/>
              <a:gd name="connsiteY1-284" fmla="*/ 1801504 h 3261815"/>
              <a:gd name="connsiteX2-285" fmla="*/ 704581 w 2178539"/>
              <a:gd name="connsiteY2-286" fmla="*/ 3261815 h 3261815"/>
              <a:gd name="connsiteX3-287" fmla="*/ 1195900 w 2178539"/>
              <a:gd name="connsiteY3-288" fmla="*/ 1937982 h 3261815"/>
              <a:gd name="connsiteX4-289" fmla="*/ 1632629 w 2178539"/>
              <a:gd name="connsiteY4-290" fmla="*/ 3261815 h 3261815"/>
              <a:gd name="connsiteX5-291" fmla="*/ 2178539 w 2178539"/>
              <a:gd name="connsiteY5-292" fmla="*/ 1719618 h 3261815"/>
              <a:gd name="connsiteX6-293" fmla="*/ 1871465 w 2178539"/>
              <a:gd name="connsiteY6-294" fmla="*/ 0 h 3261815"/>
              <a:gd name="connsiteX7-295" fmla="*/ 1789578 w 2178539"/>
              <a:gd name="connsiteY7-296" fmla="*/ 13648 h 3261815"/>
              <a:gd name="connsiteX8-297" fmla="*/ 1175429 w 2178539"/>
              <a:gd name="connsiteY8-298" fmla="*/ 156949 h 3261815"/>
              <a:gd name="connsiteX9-299" fmla="*/ 411154 w 2178539"/>
              <a:gd name="connsiteY9-300" fmla="*/ 27296 h 3261815"/>
              <a:gd name="connsiteX0-301" fmla="*/ 411154 w 2178539"/>
              <a:gd name="connsiteY0-302" fmla="*/ 27296 h 3261815"/>
              <a:gd name="connsiteX1-303" fmla="*/ 322444 w 2178539"/>
              <a:gd name="connsiteY1-304" fmla="*/ 1801504 h 3261815"/>
              <a:gd name="connsiteX2-305" fmla="*/ 704581 w 2178539"/>
              <a:gd name="connsiteY2-306" fmla="*/ 3261815 h 3261815"/>
              <a:gd name="connsiteX3-307" fmla="*/ 1195900 w 2178539"/>
              <a:gd name="connsiteY3-308" fmla="*/ 1937982 h 3261815"/>
              <a:gd name="connsiteX4-309" fmla="*/ 1632629 w 2178539"/>
              <a:gd name="connsiteY4-310" fmla="*/ 3261815 h 3261815"/>
              <a:gd name="connsiteX5-311" fmla="*/ 2178539 w 2178539"/>
              <a:gd name="connsiteY5-312" fmla="*/ 1719618 h 3261815"/>
              <a:gd name="connsiteX6-313" fmla="*/ 1871465 w 2178539"/>
              <a:gd name="connsiteY6-314" fmla="*/ 0 h 3261815"/>
              <a:gd name="connsiteX7-315" fmla="*/ 1789578 w 2178539"/>
              <a:gd name="connsiteY7-316" fmla="*/ 13648 h 3261815"/>
              <a:gd name="connsiteX8-317" fmla="*/ 1175429 w 2178539"/>
              <a:gd name="connsiteY8-318" fmla="*/ 156949 h 3261815"/>
              <a:gd name="connsiteX9-319" fmla="*/ 411154 w 2178539"/>
              <a:gd name="connsiteY9-320" fmla="*/ 27296 h 3261815"/>
              <a:gd name="connsiteX0-321" fmla="*/ 411154 w 2178539"/>
              <a:gd name="connsiteY0-322" fmla="*/ 27296 h 3261815"/>
              <a:gd name="connsiteX1-323" fmla="*/ 322444 w 2178539"/>
              <a:gd name="connsiteY1-324" fmla="*/ 1801504 h 3261815"/>
              <a:gd name="connsiteX2-325" fmla="*/ 704581 w 2178539"/>
              <a:gd name="connsiteY2-326" fmla="*/ 3261815 h 3261815"/>
              <a:gd name="connsiteX3-327" fmla="*/ 1216372 w 2178539"/>
              <a:gd name="connsiteY3-328" fmla="*/ 1951629 h 3261815"/>
              <a:gd name="connsiteX4-329" fmla="*/ 1632629 w 2178539"/>
              <a:gd name="connsiteY4-330" fmla="*/ 3261815 h 3261815"/>
              <a:gd name="connsiteX5-331" fmla="*/ 2178539 w 2178539"/>
              <a:gd name="connsiteY5-332" fmla="*/ 1719618 h 3261815"/>
              <a:gd name="connsiteX6-333" fmla="*/ 1871465 w 2178539"/>
              <a:gd name="connsiteY6-334" fmla="*/ 0 h 3261815"/>
              <a:gd name="connsiteX7-335" fmla="*/ 1789578 w 2178539"/>
              <a:gd name="connsiteY7-336" fmla="*/ 13648 h 3261815"/>
              <a:gd name="connsiteX8-337" fmla="*/ 1175429 w 2178539"/>
              <a:gd name="connsiteY8-338" fmla="*/ 156949 h 3261815"/>
              <a:gd name="connsiteX9-339" fmla="*/ 411154 w 2178539"/>
              <a:gd name="connsiteY9-340" fmla="*/ 27296 h 3261815"/>
              <a:gd name="connsiteX0-341" fmla="*/ 411154 w 2178539"/>
              <a:gd name="connsiteY0-342" fmla="*/ 27296 h 3261815"/>
              <a:gd name="connsiteX1-343" fmla="*/ 322444 w 2178539"/>
              <a:gd name="connsiteY1-344" fmla="*/ 1801504 h 3261815"/>
              <a:gd name="connsiteX2-345" fmla="*/ 704581 w 2178539"/>
              <a:gd name="connsiteY2-346" fmla="*/ 3261815 h 3261815"/>
              <a:gd name="connsiteX3-347" fmla="*/ 1216372 w 2178539"/>
              <a:gd name="connsiteY3-348" fmla="*/ 1951629 h 3261815"/>
              <a:gd name="connsiteX4-349" fmla="*/ 1632629 w 2178539"/>
              <a:gd name="connsiteY4-350" fmla="*/ 3261815 h 3261815"/>
              <a:gd name="connsiteX5-351" fmla="*/ 2178539 w 2178539"/>
              <a:gd name="connsiteY5-352" fmla="*/ 1719618 h 3261815"/>
              <a:gd name="connsiteX6-353" fmla="*/ 1871465 w 2178539"/>
              <a:gd name="connsiteY6-354" fmla="*/ 0 h 3261815"/>
              <a:gd name="connsiteX7-355" fmla="*/ 1789578 w 2178539"/>
              <a:gd name="connsiteY7-356" fmla="*/ 13648 h 3261815"/>
              <a:gd name="connsiteX8-357" fmla="*/ 1175429 w 2178539"/>
              <a:gd name="connsiteY8-358" fmla="*/ 156949 h 3261815"/>
              <a:gd name="connsiteX9-359" fmla="*/ 411154 w 2178539"/>
              <a:gd name="connsiteY9-360" fmla="*/ 27296 h 3261815"/>
              <a:gd name="connsiteX0-361" fmla="*/ 411154 w 2178539"/>
              <a:gd name="connsiteY0-362" fmla="*/ 27296 h 3261815"/>
              <a:gd name="connsiteX1-363" fmla="*/ 322444 w 2178539"/>
              <a:gd name="connsiteY1-364" fmla="*/ 1801504 h 3261815"/>
              <a:gd name="connsiteX2-365" fmla="*/ 704581 w 2178539"/>
              <a:gd name="connsiteY2-366" fmla="*/ 3261815 h 3261815"/>
              <a:gd name="connsiteX3-367" fmla="*/ 1216372 w 2178539"/>
              <a:gd name="connsiteY3-368" fmla="*/ 1951629 h 3261815"/>
              <a:gd name="connsiteX4-369" fmla="*/ 1632629 w 2178539"/>
              <a:gd name="connsiteY4-370" fmla="*/ 3261815 h 3261815"/>
              <a:gd name="connsiteX5-371" fmla="*/ 2178539 w 2178539"/>
              <a:gd name="connsiteY5-372" fmla="*/ 1719618 h 3261815"/>
              <a:gd name="connsiteX6-373" fmla="*/ 1871465 w 2178539"/>
              <a:gd name="connsiteY6-374" fmla="*/ 0 h 3261815"/>
              <a:gd name="connsiteX7-375" fmla="*/ 1789578 w 2178539"/>
              <a:gd name="connsiteY7-376" fmla="*/ 13648 h 3261815"/>
              <a:gd name="connsiteX8-377" fmla="*/ 1175429 w 2178539"/>
              <a:gd name="connsiteY8-378" fmla="*/ 156949 h 3261815"/>
              <a:gd name="connsiteX9-379" fmla="*/ 411154 w 2178539"/>
              <a:gd name="connsiteY9-380" fmla="*/ 27296 h 3261815"/>
              <a:gd name="connsiteX0-381" fmla="*/ 411154 w 2178539"/>
              <a:gd name="connsiteY0-382" fmla="*/ 27296 h 3261815"/>
              <a:gd name="connsiteX1-383" fmla="*/ 322444 w 2178539"/>
              <a:gd name="connsiteY1-384" fmla="*/ 1801504 h 3261815"/>
              <a:gd name="connsiteX2-385" fmla="*/ 704581 w 2178539"/>
              <a:gd name="connsiteY2-386" fmla="*/ 3261815 h 3261815"/>
              <a:gd name="connsiteX3-387" fmla="*/ 1216372 w 2178539"/>
              <a:gd name="connsiteY3-388" fmla="*/ 1951629 h 3261815"/>
              <a:gd name="connsiteX4-389" fmla="*/ 1632629 w 2178539"/>
              <a:gd name="connsiteY4-390" fmla="*/ 3261815 h 3261815"/>
              <a:gd name="connsiteX5-391" fmla="*/ 2178539 w 2178539"/>
              <a:gd name="connsiteY5-392" fmla="*/ 1719618 h 3261815"/>
              <a:gd name="connsiteX6-393" fmla="*/ 1871465 w 2178539"/>
              <a:gd name="connsiteY6-394" fmla="*/ 0 h 3261815"/>
              <a:gd name="connsiteX7-395" fmla="*/ 1789578 w 2178539"/>
              <a:gd name="connsiteY7-396" fmla="*/ 13648 h 3261815"/>
              <a:gd name="connsiteX8-397" fmla="*/ 1175429 w 2178539"/>
              <a:gd name="connsiteY8-398" fmla="*/ 156949 h 3261815"/>
              <a:gd name="connsiteX9-399" fmla="*/ 411154 w 2178539"/>
              <a:gd name="connsiteY9-400" fmla="*/ 27296 h 3261815"/>
              <a:gd name="connsiteX0-401" fmla="*/ 411154 w 2178539"/>
              <a:gd name="connsiteY0-402" fmla="*/ 27296 h 3261815"/>
              <a:gd name="connsiteX1-403" fmla="*/ 322444 w 2178539"/>
              <a:gd name="connsiteY1-404" fmla="*/ 1801504 h 3261815"/>
              <a:gd name="connsiteX2-405" fmla="*/ 704581 w 2178539"/>
              <a:gd name="connsiteY2-406" fmla="*/ 3261815 h 3261815"/>
              <a:gd name="connsiteX3-407" fmla="*/ 1216372 w 2178539"/>
              <a:gd name="connsiteY3-408" fmla="*/ 1951629 h 3261815"/>
              <a:gd name="connsiteX4-409" fmla="*/ 1632629 w 2178539"/>
              <a:gd name="connsiteY4-410" fmla="*/ 3261815 h 3261815"/>
              <a:gd name="connsiteX5-411" fmla="*/ 2178539 w 2178539"/>
              <a:gd name="connsiteY5-412" fmla="*/ 1719618 h 3261815"/>
              <a:gd name="connsiteX6-413" fmla="*/ 1871465 w 2178539"/>
              <a:gd name="connsiteY6-414" fmla="*/ 0 h 3261815"/>
              <a:gd name="connsiteX7-415" fmla="*/ 1789578 w 2178539"/>
              <a:gd name="connsiteY7-416" fmla="*/ 13648 h 3261815"/>
              <a:gd name="connsiteX8-417" fmla="*/ 1175429 w 2178539"/>
              <a:gd name="connsiteY8-418" fmla="*/ 156949 h 3261815"/>
              <a:gd name="connsiteX9-419" fmla="*/ 411154 w 2178539"/>
              <a:gd name="connsiteY9-420" fmla="*/ 27296 h 3261815"/>
              <a:gd name="connsiteX0-421" fmla="*/ 411154 w 2178539"/>
              <a:gd name="connsiteY0-422" fmla="*/ 27296 h 3261815"/>
              <a:gd name="connsiteX1-423" fmla="*/ 322444 w 2178539"/>
              <a:gd name="connsiteY1-424" fmla="*/ 1801504 h 3261815"/>
              <a:gd name="connsiteX2-425" fmla="*/ 704581 w 2178539"/>
              <a:gd name="connsiteY2-426" fmla="*/ 3261815 h 3261815"/>
              <a:gd name="connsiteX3-427" fmla="*/ 1216372 w 2178539"/>
              <a:gd name="connsiteY3-428" fmla="*/ 1951629 h 3261815"/>
              <a:gd name="connsiteX4-429" fmla="*/ 1632629 w 2178539"/>
              <a:gd name="connsiteY4-430" fmla="*/ 3261815 h 3261815"/>
              <a:gd name="connsiteX5-431" fmla="*/ 2178539 w 2178539"/>
              <a:gd name="connsiteY5-432" fmla="*/ 1719618 h 3261815"/>
              <a:gd name="connsiteX6-433" fmla="*/ 1871465 w 2178539"/>
              <a:gd name="connsiteY6-434" fmla="*/ 0 h 3261815"/>
              <a:gd name="connsiteX7-435" fmla="*/ 1789578 w 2178539"/>
              <a:gd name="connsiteY7-436" fmla="*/ 13648 h 3261815"/>
              <a:gd name="connsiteX8-437" fmla="*/ 1175429 w 2178539"/>
              <a:gd name="connsiteY8-438" fmla="*/ 156949 h 3261815"/>
              <a:gd name="connsiteX9-439" fmla="*/ 411154 w 2178539"/>
              <a:gd name="connsiteY9-440" fmla="*/ 27296 h 3261815"/>
              <a:gd name="connsiteX0-441" fmla="*/ 411154 w 2178539"/>
              <a:gd name="connsiteY0-442" fmla="*/ 27296 h 3261815"/>
              <a:gd name="connsiteX1-443" fmla="*/ 322444 w 2178539"/>
              <a:gd name="connsiteY1-444" fmla="*/ 1801504 h 3261815"/>
              <a:gd name="connsiteX2-445" fmla="*/ 704581 w 2178539"/>
              <a:gd name="connsiteY2-446" fmla="*/ 3261815 h 3261815"/>
              <a:gd name="connsiteX3-447" fmla="*/ 1216372 w 2178539"/>
              <a:gd name="connsiteY3-448" fmla="*/ 1951629 h 3261815"/>
              <a:gd name="connsiteX4-449" fmla="*/ 1680396 w 2178539"/>
              <a:gd name="connsiteY4-450" fmla="*/ 3261815 h 3261815"/>
              <a:gd name="connsiteX5-451" fmla="*/ 2178539 w 2178539"/>
              <a:gd name="connsiteY5-452" fmla="*/ 1719618 h 3261815"/>
              <a:gd name="connsiteX6-453" fmla="*/ 1871465 w 2178539"/>
              <a:gd name="connsiteY6-454" fmla="*/ 0 h 3261815"/>
              <a:gd name="connsiteX7-455" fmla="*/ 1789578 w 2178539"/>
              <a:gd name="connsiteY7-456" fmla="*/ 13648 h 3261815"/>
              <a:gd name="connsiteX8-457" fmla="*/ 1175429 w 2178539"/>
              <a:gd name="connsiteY8-458" fmla="*/ 156949 h 3261815"/>
              <a:gd name="connsiteX9-459" fmla="*/ 411154 w 2178539"/>
              <a:gd name="connsiteY9-460" fmla="*/ 27296 h 3261815"/>
              <a:gd name="connsiteX0-461" fmla="*/ 411154 w 2178539"/>
              <a:gd name="connsiteY0-462" fmla="*/ 27296 h 3261815"/>
              <a:gd name="connsiteX1-463" fmla="*/ 322444 w 2178539"/>
              <a:gd name="connsiteY1-464" fmla="*/ 1801504 h 3261815"/>
              <a:gd name="connsiteX2-465" fmla="*/ 704581 w 2178539"/>
              <a:gd name="connsiteY2-466" fmla="*/ 3261815 h 3261815"/>
              <a:gd name="connsiteX3-467" fmla="*/ 1216372 w 2178539"/>
              <a:gd name="connsiteY3-468" fmla="*/ 1951629 h 3261815"/>
              <a:gd name="connsiteX4-469" fmla="*/ 1707692 w 2178539"/>
              <a:gd name="connsiteY4-470" fmla="*/ 3254991 h 3261815"/>
              <a:gd name="connsiteX5-471" fmla="*/ 2178539 w 2178539"/>
              <a:gd name="connsiteY5-472" fmla="*/ 1719618 h 3261815"/>
              <a:gd name="connsiteX6-473" fmla="*/ 1871465 w 2178539"/>
              <a:gd name="connsiteY6-474" fmla="*/ 0 h 3261815"/>
              <a:gd name="connsiteX7-475" fmla="*/ 1789578 w 2178539"/>
              <a:gd name="connsiteY7-476" fmla="*/ 13648 h 3261815"/>
              <a:gd name="connsiteX8-477" fmla="*/ 1175429 w 2178539"/>
              <a:gd name="connsiteY8-478" fmla="*/ 156949 h 3261815"/>
              <a:gd name="connsiteX9-479" fmla="*/ 411154 w 2178539"/>
              <a:gd name="connsiteY9-480" fmla="*/ 27296 h 3261815"/>
              <a:gd name="connsiteX0-481" fmla="*/ 411154 w 2178539"/>
              <a:gd name="connsiteY0-482" fmla="*/ 27296 h 3261815"/>
              <a:gd name="connsiteX1-483" fmla="*/ 322444 w 2178539"/>
              <a:gd name="connsiteY1-484" fmla="*/ 1801504 h 3261815"/>
              <a:gd name="connsiteX2-485" fmla="*/ 704581 w 2178539"/>
              <a:gd name="connsiteY2-486" fmla="*/ 3261815 h 3261815"/>
              <a:gd name="connsiteX3-487" fmla="*/ 1216372 w 2178539"/>
              <a:gd name="connsiteY3-488" fmla="*/ 1951629 h 3261815"/>
              <a:gd name="connsiteX4-489" fmla="*/ 1707692 w 2178539"/>
              <a:gd name="connsiteY4-490" fmla="*/ 3254991 h 3261815"/>
              <a:gd name="connsiteX5-491" fmla="*/ 2178539 w 2178539"/>
              <a:gd name="connsiteY5-492" fmla="*/ 1719618 h 3261815"/>
              <a:gd name="connsiteX6-493" fmla="*/ 1871465 w 2178539"/>
              <a:gd name="connsiteY6-494" fmla="*/ 0 h 3261815"/>
              <a:gd name="connsiteX7-495" fmla="*/ 1789578 w 2178539"/>
              <a:gd name="connsiteY7-496" fmla="*/ 13648 h 3261815"/>
              <a:gd name="connsiteX8-497" fmla="*/ 1175429 w 2178539"/>
              <a:gd name="connsiteY8-498" fmla="*/ 156949 h 3261815"/>
              <a:gd name="connsiteX9-499" fmla="*/ 411154 w 2178539"/>
              <a:gd name="connsiteY9-500" fmla="*/ 27296 h 3261815"/>
              <a:gd name="connsiteX0-501" fmla="*/ 411154 w 2178539"/>
              <a:gd name="connsiteY0-502" fmla="*/ 27296 h 3261815"/>
              <a:gd name="connsiteX1-503" fmla="*/ 322444 w 2178539"/>
              <a:gd name="connsiteY1-504" fmla="*/ 1801504 h 3261815"/>
              <a:gd name="connsiteX2-505" fmla="*/ 704581 w 2178539"/>
              <a:gd name="connsiteY2-506" fmla="*/ 3261815 h 3261815"/>
              <a:gd name="connsiteX3-507" fmla="*/ 1216372 w 2178539"/>
              <a:gd name="connsiteY3-508" fmla="*/ 1951629 h 3261815"/>
              <a:gd name="connsiteX4-509" fmla="*/ 1707692 w 2178539"/>
              <a:gd name="connsiteY4-510" fmla="*/ 3254991 h 3261815"/>
              <a:gd name="connsiteX5-511" fmla="*/ 2178539 w 2178539"/>
              <a:gd name="connsiteY5-512" fmla="*/ 1719618 h 3261815"/>
              <a:gd name="connsiteX6-513" fmla="*/ 1871465 w 2178539"/>
              <a:gd name="connsiteY6-514" fmla="*/ 0 h 3261815"/>
              <a:gd name="connsiteX7-515" fmla="*/ 1789578 w 2178539"/>
              <a:gd name="connsiteY7-516" fmla="*/ 13648 h 3261815"/>
              <a:gd name="connsiteX8-517" fmla="*/ 1175429 w 2178539"/>
              <a:gd name="connsiteY8-518" fmla="*/ 156949 h 3261815"/>
              <a:gd name="connsiteX9-519" fmla="*/ 411154 w 2178539"/>
              <a:gd name="connsiteY9-520" fmla="*/ 27296 h 3261815"/>
              <a:gd name="connsiteX0-521" fmla="*/ 411154 w 2178539"/>
              <a:gd name="connsiteY0-522" fmla="*/ 27296 h 3261815"/>
              <a:gd name="connsiteX1-523" fmla="*/ 322444 w 2178539"/>
              <a:gd name="connsiteY1-524" fmla="*/ 1801504 h 3261815"/>
              <a:gd name="connsiteX2-525" fmla="*/ 704581 w 2178539"/>
              <a:gd name="connsiteY2-526" fmla="*/ 3261815 h 3261815"/>
              <a:gd name="connsiteX3-527" fmla="*/ 1216372 w 2178539"/>
              <a:gd name="connsiteY3-528" fmla="*/ 1951629 h 3261815"/>
              <a:gd name="connsiteX4-529" fmla="*/ 1707692 w 2178539"/>
              <a:gd name="connsiteY4-530" fmla="*/ 3254991 h 3261815"/>
              <a:gd name="connsiteX5-531" fmla="*/ 2178539 w 2178539"/>
              <a:gd name="connsiteY5-532" fmla="*/ 1719618 h 3261815"/>
              <a:gd name="connsiteX6-533" fmla="*/ 1871465 w 2178539"/>
              <a:gd name="connsiteY6-534" fmla="*/ 0 h 3261815"/>
              <a:gd name="connsiteX7-535" fmla="*/ 1789578 w 2178539"/>
              <a:gd name="connsiteY7-536" fmla="*/ 13648 h 3261815"/>
              <a:gd name="connsiteX8-537" fmla="*/ 1175429 w 2178539"/>
              <a:gd name="connsiteY8-538" fmla="*/ 156949 h 3261815"/>
              <a:gd name="connsiteX9-539" fmla="*/ 411154 w 2178539"/>
              <a:gd name="connsiteY9-540" fmla="*/ 27296 h 3261815"/>
              <a:gd name="connsiteX0-541" fmla="*/ 411154 w 2178539"/>
              <a:gd name="connsiteY0-542" fmla="*/ 27296 h 3261815"/>
              <a:gd name="connsiteX1-543" fmla="*/ 322444 w 2178539"/>
              <a:gd name="connsiteY1-544" fmla="*/ 1801504 h 3261815"/>
              <a:gd name="connsiteX2-545" fmla="*/ 704581 w 2178539"/>
              <a:gd name="connsiteY2-546" fmla="*/ 3261815 h 3261815"/>
              <a:gd name="connsiteX3-547" fmla="*/ 1216372 w 2178539"/>
              <a:gd name="connsiteY3-548" fmla="*/ 1951629 h 3261815"/>
              <a:gd name="connsiteX4-549" fmla="*/ 1707692 w 2178539"/>
              <a:gd name="connsiteY4-550" fmla="*/ 3254991 h 3261815"/>
              <a:gd name="connsiteX5-551" fmla="*/ 2178539 w 2178539"/>
              <a:gd name="connsiteY5-552" fmla="*/ 1719618 h 3261815"/>
              <a:gd name="connsiteX6-553" fmla="*/ 1871465 w 2178539"/>
              <a:gd name="connsiteY6-554" fmla="*/ 0 h 3261815"/>
              <a:gd name="connsiteX7-555" fmla="*/ 1789578 w 2178539"/>
              <a:gd name="connsiteY7-556" fmla="*/ 13648 h 3261815"/>
              <a:gd name="connsiteX8-557" fmla="*/ 1175429 w 2178539"/>
              <a:gd name="connsiteY8-558" fmla="*/ 156949 h 3261815"/>
              <a:gd name="connsiteX9-559" fmla="*/ 411154 w 2178539"/>
              <a:gd name="connsiteY9-560" fmla="*/ 27296 h 3261815"/>
              <a:gd name="connsiteX0-561" fmla="*/ 411154 w 2178539"/>
              <a:gd name="connsiteY0-562" fmla="*/ 27296 h 3261815"/>
              <a:gd name="connsiteX1-563" fmla="*/ 322444 w 2178539"/>
              <a:gd name="connsiteY1-564" fmla="*/ 1801504 h 3261815"/>
              <a:gd name="connsiteX2-565" fmla="*/ 704581 w 2178539"/>
              <a:gd name="connsiteY2-566" fmla="*/ 3261815 h 3261815"/>
              <a:gd name="connsiteX3-567" fmla="*/ 1216372 w 2178539"/>
              <a:gd name="connsiteY3-568" fmla="*/ 1951629 h 3261815"/>
              <a:gd name="connsiteX4-569" fmla="*/ 1707692 w 2178539"/>
              <a:gd name="connsiteY4-570" fmla="*/ 3254991 h 3261815"/>
              <a:gd name="connsiteX5-571" fmla="*/ 2178539 w 2178539"/>
              <a:gd name="connsiteY5-572" fmla="*/ 1719618 h 3261815"/>
              <a:gd name="connsiteX6-573" fmla="*/ 1871465 w 2178539"/>
              <a:gd name="connsiteY6-574" fmla="*/ 0 h 3261815"/>
              <a:gd name="connsiteX7-575" fmla="*/ 1789578 w 2178539"/>
              <a:gd name="connsiteY7-576" fmla="*/ 13648 h 3261815"/>
              <a:gd name="connsiteX8-577" fmla="*/ 1175429 w 2178539"/>
              <a:gd name="connsiteY8-578" fmla="*/ 156949 h 3261815"/>
              <a:gd name="connsiteX9-579" fmla="*/ 411154 w 2178539"/>
              <a:gd name="connsiteY9-580" fmla="*/ 27296 h 3261815"/>
              <a:gd name="connsiteX0-581" fmla="*/ 411154 w 2144420"/>
              <a:gd name="connsiteY0-582" fmla="*/ 27296 h 3261815"/>
              <a:gd name="connsiteX1-583" fmla="*/ 322444 w 2144420"/>
              <a:gd name="connsiteY1-584" fmla="*/ 1801504 h 3261815"/>
              <a:gd name="connsiteX2-585" fmla="*/ 704581 w 2144420"/>
              <a:gd name="connsiteY2-586" fmla="*/ 3261815 h 3261815"/>
              <a:gd name="connsiteX3-587" fmla="*/ 1216372 w 2144420"/>
              <a:gd name="connsiteY3-588" fmla="*/ 1951629 h 3261815"/>
              <a:gd name="connsiteX4-589" fmla="*/ 1707692 w 2144420"/>
              <a:gd name="connsiteY4-590" fmla="*/ 3254991 h 3261815"/>
              <a:gd name="connsiteX5-591" fmla="*/ 2144420 w 2144420"/>
              <a:gd name="connsiteY5-592" fmla="*/ 1753737 h 3261815"/>
              <a:gd name="connsiteX6-593" fmla="*/ 1871465 w 2144420"/>
              <a:gd name="connsiteY6-594" fmla="*/ 0 h 3261815"/>
              <a:gd name="connsiteX7-595" fmla="*/ 1789578 w 2144420"/>
              <a:gd name="connsiteY7-596" fmla="*/ 13648 h 3261815"/>
              <a:gd name="connsiteX8-597" fmla="*/ 1175429 w 2144420"/>
              <a:gd name="connsiteY8-598" fmla="*/ 156949 h 3261815"/>
              <a:gd name="connsiteX9-599" fmla="*/ 411154 w 2144420"/>
              <a:gd name="connsiteY9-600" fmla="*/ 27296 h 3261815"/>
              <a:gd name="connsiteX0-601" fmla="*/ 411154 w 2144420"/>
              <a:gd name="connsiteY0-602" fmla="*/ 27296 h 3261815"/>
              <a:gd name="connsiteX1-603" fmla="*/ 322444 w 2144420"/>
              <a:gd name="connsiteY1-604" fmla="*/ 1801504 h 3261815"/>
              <a:gd name="connsiteX2-605" fmla="*/ 704581 w 2144420"/>
              <a:gd name="connsiteY2-606" fmla="*/ 3261815 h 3261815"/>
              <a:gd name="connsiteX3-607" fmla="*/ 1216372 w 2144420"/>
              <a:gd name="connsiteY3-608" fmla="*/ 1951629 h 3261815"/>
              <a:gd name="connsiteX4-609" fmla="*/ 1707692 w 2144420"/>
              <a:gd name="connsiteY4-610" fmla="*/ 3254991 h 3261815"/>
              <a:gd name="connsiteX5-611" fmla="*/ 2144420 w 2144420"/>
              <a:gd name="connsiteY5-612" fmla="*/ 1753737 h 3261815"/>
              <a:gd name="connsiteX6-613" fmla="*/ 1871465 w 2144420"/>
              <a:gd name="connsiteY6-614" fmla="*/ 0 h 3261815"/>
              <a:gd name="connsiteX7-615" fmla="*/ 1789578 w 2144420"/>
              <a:gd name="connsiteY7-616" fmla="*/ 13648 h 3261815"/>
              <a:gd name="connsiteX8-617" fmla="*/ 1175429 w 2144420"/>
              <a:gd name="connsiteY8-618" fmla="*/ 156949 h 3261815"/>
              <a:gd name="connsiteX9-619" fmla="*/ 411154 w 2144420"/>
              <a:gd name="connsiteY9-620" fmla="*/ 27296 h 3261815"/>
              <a:gd name="connsiteX0-621" fmla="*/ 411154 w 2144420"/>
              <a:gd name="connsiteY0-622" fmla="*/ 27296 h 3261815"/>
              <a:gd name="connsiteX1-623" fmla="*/ 322444 w 2144420"/>
              <a:gd name="connsiteY1-624" fmla="*/ 1801504 h 3261815"/>
              <a:gd name="connsiteX2-625" fmla="*/ 704581 w 2144420"/>
              <a:gd name="connsiteY2-626" fmla="*/ 3261815 h 3261815"/>
              <a:gd name="connsiteX3-627" fmla="*/ 1216372 w 2144420"/>
              <a:gd name="connsiteY3-628" fmla="*/ 1951629 h 3261815"/>
              <a:gd name="connsiteX4-629" fmla="*/ 1707692 w 2144420"/>
              <a:gd name="connsiteY4-630" fmla="*/ 3254991 h 3261815"/>
              <a:gd name="connsiteX5-631" fmla="*/ 2144420 w 2144420"/>
              <a:gd name="connsiteY5-632" fmla="*/ 1753737 h 3261815"/>
              <a:gd name="connsiteX6-633" fmla="*/ 1871465 w 2144420"/>
              <a:gd name="connsiteY6-634" fmla="*/ 0 h 3261815"/>
              <a:gd name="connsiteX7-635" fmla="*/ 1789578 w 2144420"/>
              <a:gd name="connsiteY7-636" fmla="*/ 13648 h 3261815"/>
              <a:gd name="connsiteX8-637" fmla="*/ 1175429 w 2144420"/>
              <a:gd name="connsiteY8-638" fmla="*/ 156949 h 3261815"/>
              <a:gd name="connsiteX9-639" fmla="*/ 411154 w 2144420"/>
              <a:gd name="connsiteY9-640" fmla="*/ 27296 h 3261815"/>
              <a:gd name="connsiteX0-641" fmla="*/ 411154 w 2205171"/>
              <a:gd name="connsiteY0-642" fmla="*/ 27296 h 3261815"/>
              <a:gd name="connsiteX1-643" fmla="*/ 322444 w 2205171"/>
              <a:gd name="connsiteY1-644" fmla="*/ 1801504 h 3261815"/>
              <a:gd name="connsiteX2-645" fmla="*/ 704581 w 2205171"/>
              <a:gd name="connsiteY2-646" fmla="*/ 3261815 h 3261815"/>
              <a:gd name="connsiteX3-647" fmla="*/ 1216372 w 2205171"/>
              <a:gd name="connsiteY3-648" fmla="*/ 1951629 h 3261815"/>
              <a:gd name="connsiteX4-649" fmla="*/ 1707692 w 2205171"/>
              <a:gd name="connsiteY4-650" fmla="*/ 3254991 h 3261815"/>
              <a:gd name="connsiteX5-651" fmla="*/ 2144420 w 2205171"/>
              <a:gd name="connsiteY5-652" fmla="*/ 1753737 h 3261815"/>
              <a:gd name="connsiteX6-653" fmla="*/ 1871465 w 2205171"/>
              <a:gd name="connsiteY6-654" fmla="*/ 0 h 3261815"/>
              <a:gd name="connsiteX7-655" fmla="*/ 1789578 w 2205171"/>
              <a:gd name="connsiteY7-656" fmla="*/ 13648 h 3261815"/>
              <a:gd name="connsiteX8-657" fmla="*/ 1175429 w 2205171"/>
              <a:gd name="connsiteY8-658" fmla="*/ 156949 h 3261815"/>
              <a:gd name="connsiteX9-659" fmla="*/ 411154 w 2205171"/>
              <a:gd name="connsiteY9-660" fmla="*/ 27296 h 3261815"/>
              <a:gd name="connsiteX0-661" fmla="*/ 411154 w 2145061"/>
              <a:gd name="connsiteY0-662" fmla="*/ 23869 h 3258388"/>
              <a:gd name="connsiteX1-663" fmla="*/ 322444 w 2145061"/>
              <a:gd name="connsiteY1-664" fmla="*/ 1798077 h 3258388"/>
              <a:gd name="connsiteX2-665" fmla="*/ 704581 w 2145061"/>
              <a:gd name="connsiteY2-666" fmla="*/ 3258388 h 3258388"/>
              <a:gd name="connsiteX3-667" fmla="*/ 1216372 w 2145061"/>
              <a:gd name="connsiteY3-668" fmla="*/ 1948202 h 3258388"/>
              <a:gd name="connsiteX4-669" fmla="*/ 1707692 w 2145061"/>
              <a:gd name="connsiteY4-670" fmla="*/ 3251564 h 3258388"/>
              <a:gd name="connsiteX5-671" fmla="*/ 2144420 w 2145061"/>
              <a:gd name="connsiteY5-672" fmla="*/ 1750310 h 3258388"/>
              <a:gd name="connsiteX6-673" fmla="*/ 1789578 w 2145061"/>
              <a:gd name="connsiteY6-674" fmla="*/ 10221 h 3258388"/>
              <a:gd name="connsiteX7-675" fmla="*/ 1175429 w 2145061"/>
              <a:gd name="connsiteY7-676" fmla="*/ 153522 h 3258388"/>
              <a:gd name="connsiteX8-677" fmla="*/ 411154 w 2145061"/>
              <a:gd name="connsiteY8-678" fmla="*/ 23869 h 3258388"/>
              <a:gd name="connsiteX0-679" fmla="*/ 411154 w 2146076"/>
              <a:gd name="connsiteY0-680" fmla="*/ 23869 h 3258388"/>
              <a:gd name="connsiteX1-681" fmla="*/ 322444 w 2146076"/>
              <a:gd name="connsiteY1-682" fmla="*/ 1798077 h 3258388"/>
              <a:gd name="connsiteX2-683" fmla="*/ 704581 w 2146076"/>
              <a:gd name="connsiteY2-684" fmla="*/ 3258388 h 3258388"/>
              <a:gd name="connsiteX3-685" fmla="*/ 1216372 w 2146076"/>
              <a:gd name="connsiteY3-686" fmla="*/ 1948202 h 3258388"/>
              <a:gd name="connsiteX4-687" fmla="*/ 1707692 w 2146076"/>
              <a:gd name="connsiteY4-688" fmla="*/ 3251564 h 3258388"/>
              <a:gd name="connsiteX5-689" fmla="*/ 2144420 w 2146076"/>
              <a:gd name="connsiteY5-690" fmla="*/ 1750310 h 3258388"/>
              <a:gd name="connsiteX6-691" fmla="*/ 1926056 w 2146076"/>
              <a:gd name="connsiteY6-692" fmla="*/ 17045 h 3258388"/>
              <a:gd name="connsiteX7-693" fmla="*/ 1175429 w 2146076"/>
              <a:gd name="connsiteY7-694" fmla="*/ 153522 h 3258388"/>
              <a:gd name="connsiteX8-695" fmla="*/ 411154 w 2146076"/>
              <a:gd name="connsiteY8-696" fmla="*/ 23869 h 3258388"/>
              <a:gd name="connsiteX0-697" fmla="*/ 411154 w 2374416"/>
              <a:gd name="connsiteY0-698" fmla="*/ 23869 h 3258388"/>
              <a:gd name="connsiteX1-699" fmla="*/ 322444 w 2374416"/>
              <a:gd name="connsiteY1-700" fmla="*/ 1798077 h 3258388"/>
              <a:gd name="connsiteX2-701" fmla="*/ 704581 w 2374416"/>
              <a:gd name="connsiteY2-702" fmla="*/ 3258388 h 3258388"/>
              <a:gd name="connsiteX3-703" fmla="*/ 1216372 w 2374416"/>
              <a:gd name="connsiteY3-704" fmla="*/ 1948202 h 3258388"/>
              <a:gd name="connsiteX4-705" fmla="*/ 1707692 w 2374416"/>
              <a:gd name="connsiteY4-706" fmla="*/ 3251564 h 3258388"/>
              <a:gd name="connsiteX5-707" fmla="*/ 2144420 w 2374416"/>
              <a:gd name="connsiteY5-708" fmla="*/ 1750310 h 3258388"/>
              <a:gd name="connsiteX6-709" fmla="*/ 1926056 w 2374416"/>
              <a:gd name="connsiteY6-710" fmla="*/ 17045 h 3258388"/>
              <a:gd name="connsiteX7-711" fmla="*/ 1175429 w 2374416"/>
              <a:gd name="connsiteY7-712" fmla="*/ 153522 h 3258388"/>
              <a:gd name="connsiteX8-713" fmla="*/ 411154 w 2374416"/>
              <a:gd name="connsiteY8-714" fmla="*/ 23869 h 3258388"/>
              <a:gd name="connsiteX0-715" fmla="*/ 411154 w 2441693"/>
              <a:gd name="connsiteY0-716" fmla="*/ 23869 h 3258388"/>
              <a:gd name="connsiteX1-717" fmla="*/ 322444 w 2441693"/>
              <a:gd name="connsiteY1-718" fmla="*/ 1798077 h 3258388"/>
              <a:gd name="connsiteX2-719" fmla="*/ 704581 w 2441693"/>
              <a:gd name="connsiteY2-720" fmla="*/ 3258388 h 3258388"/>
              <a:gd name="connsiteX3-721" fmla="*/ 1216372 w 2441693"/>
              <a:gd name="connsiteY3-722" fmla="*/ 1948202 h 3258388"/>
              <a:gd name="connsiteX4-723" fmla="*/ 1707692 w 2441693"/>
              <a:gd name="connsiteY4-724" fmla="*/ 3251564 h 3258388"/>
              <a:gd name="connsiteX5-725" fmla="*/ 2144420 w 2441693"/>
              <a:gd name="connsiteY5-726" fmla="*/ 1750310 h 3258388"/>
              <a:gd name="connsiteX6-727" fmla="*/ 1926056 w 2441693"/>
              <a:gd name="connsiteY6-728" fmla="*/ 17045 h 3258388"/>
              <a:gd name="connsiteX7-729" fmla="*/ 1175429 w 2441693"/>
              <a:gd name="connsiteY7-730" fmla="*/ 153522 h 3258388"/>
              <a:gd name="connsiteX8-731" fmla="*/ 411154 w 2441693"/>
              <a:gd name="connsiteY8-732" fmla="*/ 23869 h 3258388"/>
              <a:gd name="connsiteX0-733" fmla="*/ 411154 w 2377348"/>
              <a:gd name="connsiteY0-734" fmla="*/ 23869 h 3258388"/>
              <a:gd name="connsiteX1-735" fmla="*/ 322444 w 2377348"/>
              <a:gd name="connsiteY1-736" fmla="*/ 1798077 h 3258388"/>
              <a:gd name="connsiteX2-737" fmla="*/ 704581 w 2377348"/>
              <a:gd name="connsiteY2-738" fmla="*/ 3258388 h 3258388"/>
              <a:gd name="connsiteX3-739" fmla="*/ 1216372 w 2377348"/>
              <a:gd name="connsiteY3-740" fmla="*/ 1948202 h 3258388"/>
              <a:gd name="connsiteX4-741" fmla="*/ 1707692 w 2377348"/>
              <a:gd name="connsiteY4-742" fmla="*/ 3251564 h 3258388"/>
              <a:gd name="connsiteX5-743" fmla="*/ 2144420 w 2377348"/>
              <a:gd name="connsiteY5-744" fmla="*/ 1750310 h 3258388"/>
              <a:gd name="connsiteX6-745" fmla="*/ 1926056 w 2377348"/>
              <a:gd name="connsiteY6-746" fmla="*/ 17045 h 3258388"/>
              <a:gd name="connsiteX7-747" fmla="*/ 1175429 w 2377348"/>
              <a:gd name="connsiteY7-748" fmla="*/ 153522 h 3258388"/>
              <a:gd name="connsiteX8-749" fmla="*/ 411154 w 2377348"/>
              <a:gd name="connsiteY8-750" fmla="*/ 23869 h 3258388"/>
              <a:gd name="connsiteX0-751" fmla="*/ 411154 w 2424220"/>
              <a:gd name="connsiteY0-752" fmla="*/ 23869 h 3258388"/>
              <a:gd name="connsiteX1-753" fmla="*/ 322444 w 2424220"/>
              <a:gd name="connsiteY1-754" fmla="*/ 1798077 h 3258388"/>
              <a:gd name="connsiteX2-755" fmla="*/ 704581 w 2424220"/>
              <a:gd name="connsiteY2-756" fmla="*/ 3258388 h 3258388"/>
              <a:gd name="connsiteX3-757" fmla="*/ 1216372 w 2424220"/>
              <a:gd name="connsiteY3-758" fmla="*/ 1948202 h 3258388"/>
              <a:gd name="connsiteX4-759" fmla="*/ 1707692 w 2424220"/>
              <a:gd name="connsiteY4-760" fmla="*/ 3251564 h 3258388"/>
              <a:gd name="connsiteX5-761" fmla="*/ 2144420 w 2424220"/>
              <a:gd name="connsiteY5-762" fmla="*/ 1750310 h 3258388"/>
              <a:gd name="connsiteX6-763" fmla="*/ 1926056 w 2424220"/>
              <a:gd name="connsiteY6-764" fmla="*/ 17045 h 3258388"/>
              <a:gd name="connsiteX7-765" fmla="*/ 1175429 w 2424220"/>
              <a:gd name="connsiteY7-766" fmla="*/ 153522 h 3258388"/>
              <a:gd name="connsiteX8-767" fmla="*/ 411154 w 2424220"/>
              <a:gd name="connsiteY8-768" fmla="*/ 23869 h 3258388"/>
              <a:gd name="connsiteX0-769" fmla="*/ 411154 w 2449010"/>
              <a:gd name="connsiteY0-770" fmla="*/ 23869 h 3258388"/>
              <a:gd name="connsiteX1-771" fmla="*/ 322444 w 2449010"/>
              <a:gd name="connsiteY1-772" fmla="*/ 1798077 h 3258388"/>
              <a:gd name="connsiteX2-773" fmla="*/ 704581 w 2449010"/>
              <a:gd name="connsiteY2-774" fmla="*/ 3258388 h 3258388"/>
              <a:gd name="connsiteX3-775" fmla="*/ 1216372 w 2449010"/>
              <a:gd name="connsiteY3-776" fmla="*/ 1948202 h 3258388"/>
              <a:gd name="connsiteX4-777" fmla="*/ 1707692 w 2449010"/>
              <a:gd name="connsiteY4-778" fmla="*/ 3251564 h 3258388"/>
              <a:gd name="connsiteX5-779" fmla="*/ 2144420 w 2449010"/>
              <a:gd name="connsiteY5-780" fmla="*/ 1750310 h 3258388"/>
              <a:gd name="connsiteX6-781" fmla="*/ 1926056 w 2449010"/>
              <a:gd name="connsiteY6-782" fmla="*/ 17045 h 3258388"/>
              <a:gd name="connsiteX7-783" fmla="*/ 1175429 w 2449010"/>
              <a:gd name="connsiteY7-784" fmla="*/ 153522 h 3258388"/>
              <a:gd name="connsiteX8-785" fmla="*/ 411154 w 2449010"/>
              <a:gd name="connsiteY8-786" fmla="*/ 23869 h 3258388"/>
              <a:gd name="connsiteX0-787" fmla="*/ 411154 w 2433593"/>
              <a:gd name="connsiteY0-788" fmla="*/ 23869 h 3258388"/>
              <a:gd name="connsiteX1-789" fmla="*/ 322444 w 2433593"/>
              <a:gd name="connsiteY1-790" fmla="*/ 1798077 h 3258388"/>
              <a:gd name="connsiteX2-791" fmla="*/ 704581 w 2433593"/>
              <a:gd name="connsiteY2-792" fmla="*/ 3258388 h 3258388"/>
              <a:gd name="connsiteX3-793" fmla="*/ 1216372 w 2433593"/>
              <a:gd name="connsiteY3-794" fmla="*/ 1948202 h 3258388"/>
              <a:gd name="connsiteX4-795" fmla="*/ 1707692 w 2433593"/>
              <a:gd name="connsiteY4-796" fmla="*/ 3251564 h 3258388"/>
              <a:gd name="connsiteX5-797" fmla="*/ 2144420 w 2433593"/>
              <a:gd name="connsiteY5-798" fmla="*/ 1750310 h 3258388"/>
              <a:gd name="connsiteX6-799" fmla="*/ 1926056 w 2433593"/>
              <a:gd name="connsiteY6-800" fmla="*/ 17045 h 3258388"/>
              <a:gd name="connsiteX7-801" fmla="*/ 1175429 w 2433593"/>
              <a:gd name="connsiteY7-802" fmla="*/ 153522 h 3258388"/>
              <a:gd name="connsiteX8-803" fmla="*/ 411154 w 2433593"/>
              <a:gd name="connsiteY8-804" fmla="*/ 23869 h 3258388"/>
              <a:gd name="connsiteX0-805" fmla="*/ 411154 w 2433593"/>
              <a:gd name="connsiteY0-806" fmla="*/ 23869 h 3258388"/>
              <a:gd name="connsiteX1-807" fmla="*/ 322444 w 2433593"/>
              <a:gd name="connsiteY1-808" fmla="*/ 1798077 h 3258388"/>
              <a:gd name="connsiteX2-809" fmla="*/ 704581 w 2433593"/>
              <a:gd name="connsiteY2-810" fmla="*/ 3258388 h 3258388"/>
              <a:gd name="connsiteX3-811" fmla="*/ 1216372 w 2433593"/>
              <a:gd name="connsiteY3-812" fmla="*/ 1948202 h 3258388"/>
              <a:gd name="connsiteX4-813" fmla="*/ 1707692 w 2433593"/>
              <a:gd name="connsiteY4-814" fmla="*/ 3251564 h 3258388"/>
              <a:gd name="connsiteX5-815" fmla="*/ 2144420 w 2433593"/>
              <a:gd name="connsiteY5-816" fmla="*/ 1750310 h 3258388"/>
              <a:gd name="connsiteX6-817" fmla="*/ 1926056 w 2433593"/>
              <a:gd name="connsiteY6-818" fmla="*/ 17045 h 3258388"/>
              <a:gd name="connsiteX7-819" fmla="*/ 1175429 w 2433593"/>
              <a:gd name="connsiteY7-820" fmla="*/ 153522 h 3258388"/>
              <a:gd name="connsiteX8-821" fmla="*/ 411154 w 2433593"/>
              <a:gd name="connsiteY8-822" fmla="*/ 23869 h 3258388"/>
              <a:gd name="connsiteX0-823" fmla="*/ 411154 w 2433593"/>
              <a:gd name="connsiteY0-824" fmla="*/ 23869 h 3258388"/>
              <a:gd name="connsiteX1-825" fmla="*/ 322444 w 2433593"/>
              <a:gd name="connsiteY1-826" fmla="*/ 1798077 h 3258388"/>
              <a:gd name="connsiteX2-827" fmla="*/ 704581 w 2433593"/>
              <a:gd name="connsiteY2-828" fmla="*/ 3258388 h 3258388"/>
              <a:gd name="connsiteX3-829" fmla="*/ 1216372 w 2433593"/>
              <a:gd name="connsiteY3-830" fmla="*/ 1948202 h 3258388"/>
              <a:gd name="connsiteX4-831" fmla="*/ 1707692 w 2433593"/>
              <a:gd name="connsiteY4-832" fmla="*/ 3251564 h 3258388"/>
              <a:gd name="connsiteX5-833" fmla="*/ 2144420 w 2433593"/>
              <a:gd name="connsiteY5-834" fmla="*/ 1750310 h 3258388"/>
              <a:gd name="connsiteX6-835" fmla="*/ 1926056 w 2433593"/>
              <a:gd name="connsiteY6-836" fmla="*/ 17045 h 3258388"/>
              <a:gd name="connsiteX7-837" fmla="*/ 1175429 w 2433593"/>
              <a:gd name="connsiteY7-838" fmla="*/ 153522 h 3258388"/>
              <a:gd name="connsiteX8-839" fmla="*/ 411154 w 2433593"/>
              <a:gd name="connsiteY8-840" fmla="*/ 23869 h 3258388"/>
              <a:gd name="connsiteX0-841" fmla="*/ 411154 w 2433593"/>
              <a:gd name="connsiteY0-842" fmla="*/ 23869 h 3258388"/>
              <a:gd name="connsiteX1-843" fmla="*/ 322444 w 2433593"/>
              <a:gd name="connsiteY1-844" fmla="*/ 1798077 h 3258388"/>
              <a:gd name="connsiteX2-845" fmla="*/ 704581 w 2433593"/>
              <a:gd name="connsiteY2-846" fmla="*/ 3258388 h 3258388"/>
              <a:gd name="connsiteX3-847" fmla="*/ 1216372 w 2433593"/>
              <a:gd name="connsiteY3-848" fmla="*/ 1948202 h 3258388"/>
              <a:gd name="connsiteX4-849" fmla="*/ 1707692 w 2433593"/>
              <a:gd name="connsiteY4-850" fmla="*/ 3251564 h 3258388"/>
              <a:gd name="connsiteX5-851" fmla="*/ 2144420 w 2433593"/>
              <a:gd name="connsiteY5-852" fmla="*/ 1750310 h 3258388"/>
              <a:gd name="connsiteX6-853" fmla="*/ 1926056 w 2433593"/>
              <a:gd name="connsiteY6-854" fmla="*/ 17045 h 3258388"/>
              <a:gd name="connsiteX7-855" fmla="*/ 1175429 w 2433593"/>
              <a:gd name="connsiteY7-856" fmla="*/ 153522 h 3258388"/>
              <a:gd name="connsiteX8-857" fmla="*/ 411154 w 2433593"/>
              <a:gd name="connsiteY8-858" fmla="*/ 23869 h 32583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/>
          <p:cNvGrpSpPr>
            <a:grpSpLocks noChangeAspect="1"/>
          </p:cNvGrpSpPr>
          <p:nvPr/>
        </p:nvGrpSpPr>
        <p:grpSpPr>
          <a:xfrm>
            <a:off x="6958207" y="2588127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/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/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/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/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/>
          <p:cNvSpPr>
            <a:spLocks noChangeAspect="1"/>
          </p:cNvSpPr>
          <p:nvPr/>
        </p:nvSpPr>
        <p:spPr>
          <a:xfrm>
            <a:off x="7869395" y="2588127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-1" fmla="*/ 430619 w 798902"/>
              <a:gd name="connsiteY0-2" fmla="*/ 1331843 h 2449001"/>
              <a:gd name="connsiteX1-3" fmla="*/ 541938 w 798902"/>
              <a:gd name="connsiteY1-4" fmla="*/ 1379551 h 2449001"/>
              <a:gd name="connsiteX2-5" fmla="*/ 780476 w 798902"/>
              <a:gd name="connsiteY2-6" fmla="*/ 1375575 h 2449001"/>
              <a:gd name="connsiteX3-7" fmla="*/ 625426 w 798902"/>
              <a:gd name="connsiteY3-8" fmla="*/ 1741335 h 2449001"/>
              <a:gd name="connsiteX4-9" fmla="*/ 609523 w 798902"/>
              <a:gd name="connsiteY4-10" fmla="*/ 2441050 h 2449001"/>
              <a:gd name="connsiteX5-11" fmla="*/ 319301 w 798902"/>
              <a:gd name="connsiteY5-12" fmla="*/ 2445025 h 2449001"/>
              <a:gd name="connsiteX6-13" fmla="*/ 211958 w 798902"/>
              <a:gd name="connsiteY6-14" fmla="*/ 1673750 h 2449001"/>
              <a:gd name="connsiteX7-15" fmla="*/ 207983 w 798902"/>
              <a:gd name="connsiteY7-16" fmla="*/ 2441050 h 2449001"/>
              <a:gd name="connsiteX8-17" fmla="*/ 136421 w 798902"/>
              <a:gd name="connsiteY8-18" fmla="*/ 2449001 h 2449001"/>
              <a:gd name="connsiteX9-19" fmla="*/ 5224 w 798902"/>
              <a:gd name="connsiteY9-20" fmla="*/ 1701579 h 2449001"/>
              <a:gd name="connsiteX10-21" fmla="*/ 37029 w 798902"/>
              <a:gd name="connsiteY10-22" fmla="*/ 1582309 h 2449001"/>
              <a:gd name="connsiteX11-23" fmla="*/ 76786 w 798902"/>
              <a:gd name="connsiteY11-24" fmla="*/ 1566407 h 2449001"/>
              <a:gd name="connsiteX12-25" fmla="*/ 89266 w 798902"/>
              <a:gd name="connsiteY12-26" fmla="*/ 1389262 h 2449001"/>
              <a:gd name="connsiteX13-27" fmla="*/ 339179 w 798902"/>
              <a:gd name="connsiteY13-28" fmla="*/ 1375575 h 2449001"/>
              <a:gd name="connsiteX14-29" fmla="*/ 430619 w 798902"/>
              <a:gd name="connsiteY14-30" fmla="*/ 1331843 h 2449001"/>
              <a:gd name="connsiteX15-31" fmla="*/ 243762 w 798902"/>
              <a:gd name="connsiteY15-32" fmla="*/ 0 h 2449001"/>
              <a:gd name="connsiteX16-33" fmla="*/ 557838 w 798902"/>
              <a:gd name="connsiteY16-34" fmla="*/ 0 h 2449001"/>
              <a:gd name="connsiteX17-35" fmla="*/ 689036 w 798902"/>
              <a:gd name="connsiteY17-36" fmla="*/ 962108 h 2449001"/>
              <a:gd name="connsiteX18-37" fmla="*/ 724816 w 798902"/>
              <a:gd name="connsiteY18-38" fmla="*/ 1307990 h 2449001"/>
              <a:gd name="connsiteX19-39" fmla="*/ 414715 w 798902"/>
              <a:gd name="connsiteY19-40" fmla="*/ 1268233 h 2449001"/>
              <a:gd name="connsiteX20-41" fmla="*/ 104615 w 798902"/>
              <a:gd name="connsiteY20-42" fmla="*/ 1288111 h 2449001"/>
              <a:gd name="connsiteX21-43" fmla="*/ 124493 w 798902"/>
              <a:gd name="connsiteY21-44" fmla="*/ 1017766 h 2449001"/>
              <a:gd name="connsiteX22-45" fmla="*/ 243762 w 798902"/>
              <a:gd name="connsiteY22-46" fmla="*/ 0 h 2449001"/>
              <a:gd name="connsiteX0-47" fmla="*/ 430619 w 784764"/>
              <a:gd name="connsiteY0-48" fmla="*/ 1331843 h 2449001"/>
              <a:gd name="connsiteX1-49" fmla="*/ 541938 w 784764"/>
              <a:gd name="connsiteY1-50" fmla="*/ 1379551 h 2449001"/>
              <a:gd name="connsiteX2-51" fmla="*/ 763368 w 784764"/>
              <a:gd name="connsiteY2-52" fmla="*/ 1406369 h 2449001"/>
              <a:gd name="connsiteX3-53" fmla="*/ 625426 w 784764"/>
              <a:gd name="connsiteY3-54" fmla="*/ 1741335 h 2449001"/>
              <a:gd name="connsiteX4-55" fmla="*/ 609523 w 784764"/>
              <a:gd name="connsiteY4-56" fmla="*/ 2441050 h 2449001"/>
              <a:gd name="connsiteX5-57" fmla="*/ 319301 w 784764"/>
              <a:gd name="connsiteY5-58" fmla="*/ 2445025 h 2449001"/>
              <a:gd name="connsiteX6-59" fmla="*/ 211958 w 784764"/>
              <a:gd name="connsiteY6-60" fmla="*/ 1673750 h 2449001"/>
              <a:gd name="connsiteX7-61" fmla="*/ 207983 w 784764"/>
              <a:gd name="connsiteY7-62" fmla="*/ 2441050 h 2449001"/>
              <a:gd name="connsiteX8-63" fmla="*/ 136421 w 784764"/>
              <a:gd name="connsiteY8-64" fmla="*/ 2449001 h 2449001"/>
              <a:gd name="connsiteX9-65" fmla="*/ 5224 w 784764"/>
              <a:gd name="connsiteY9-66" fmla="*/ 1701579 h 2449001"/>
              <a:gd name="connsiteX10-67" fmla="*/ 37029 w 784764"/>
              <a:gd name="connsiteY10-68" fmla="*/ 1582309 h 2449001"/>
              <a:gd name="connsiteX11-69" fmla="*/ 76786 w 784764"/>
              <a:gd name="connsiteY11-70" fmla="*/ 1566407 h 2449001"/>
              <a:gd name="connsiteX12-71" fmla="*/ 89266 w 784764"/>
              <a:gd name="connsiteY12-72" fmla="*/ 1389262 h 2449001"/>
              <a:gd name="connsiteX13-73" fmla="*/ 339179 w 784764"/>
              <a:gd name="connsiteY13-74" fmla="*/ 1375575 h 2449001"/>
              <a:gd name="connsiteX14-75" fmla="*/ 430619 w 784764"/>
              <a:gd name="connsiteY14-76" fmla="*/ 1331843 h 2449001"/>
              <a:gd name="connsiteX15-77" fmla="*/ 243762 w 784764"/>
              <a:gd name="connsiteY15-78" fmla="*/ 0 h 2449001"/>
              <a:gd name="connsiteX16-79" fmla="*/ 557838 w 784764"/>
              <a:gd name="connsiteY16-80" fmla="*/ 0 h 2449001"/>
              <a:gd name="connsiteX17-81" fmla="*/ 689036 w 784764"/>
              <a:gd name="connsiteY17-82" fmla="*/ 962108 h 2449001"/>
              <a:gd name="connsiteX18-83" fmla="*/ 724816 w 784764"/>
              <a:gd name="connsiteY18-84" fmla="*/ 1307990 h 2449001"/>
              <a:gd name="connsiteX19-85" fmla="*/ 414715 w 784764"/>
              <a:gd name="connsiteY19-86" fmla="*/ 1268233 h 2449001"/>
              <a:gd name="connsiteX20-87" fmla="*/ 104615 w 784764"/>
              <a:gd name="connsiteY20-88" fmla="*/ 1288111 h 2449001"/>
              <a:gd name="connsiteX21-89" fmla="*/ 124493 w 784764"/>
              <a:gd name="connsiteY21-90" fmla="*/ 1017766 h 2449001"/>
              <a:gd name="connsiteX22-91" fmla="*/ 243762 w 784764"/>
              <a:gd name="connsiteY22-92" fmla="*/ 0 h 2449001"/>
              <a:gd name="connsiteX0-93" fmla="*/ 430619 w 784764"/>
              <a:gd name="connsiteY0-94" fmla="*/ 1331843 h 2449001"/>
              <a:gd name="connsiteX1-95" fmla="*/ 541938 w 784764"/>
              <a:gd name="connsiteY1-96" fmla="*/ 1379551 h 2449001"/>
              <a:gd name="connsiteX2-97" fmla="*/ 763368 w 784764"/>
              <a:gd name="connsiteY2-98" fmla="*/ 1406369 h 2449001"/>
              <a:gd name="connsiteX3-99" fmla="*/ 625426 w 784764"/>
              <a:gd name="connsiteY3-100" fmla="*/ 1741335 h 2449001"/>
              <a:gd name="connsiteX4-101" fmla="*/ 609523 w 784764"/>
              <a:gd name="connsiteY4-102" fmla="*/ 2441050 h 2449001"/>
              <a:gd name="connsiteX5-103" fmla="*/ 319301 w 784764"/>
              <a:gd name="connsiteY5-104" fmla="*/ 2445025 h 2449001"/>
              <a:gd name="connsiteX6-105" fmla="*/ 211958 w 784764"/>
              <a:gd name="connsiteY6-106" fmla="*/ 1673750 h 2449001"/>
              <a:gd name="connsiteX7-107" fmla="*/ 207983 w 784764"/>
              <a:gd name="connsiteY7-108" fmla="*/ 2441050 h 2449001"/>
              <a:gd name="connsiteX8-109" fmla="*/ 136421 w 784764"/>
              <a:gd name="connsiteY8-110" fmla="*/ 2449001 h 2449001"/>
              <a:gd name="connsiteX9-111" fmla="*/ 5224 w 784764"/>
              <a:gd name="connsiteY9-112" fmla="*/ 1701579 h 2449001"/>
              <a:gd name="connsiteX10-113" fmla="*/ 37029 w 784764"/>
              <a:gd name="connsiteY10-114" fmla="*/ 1582309 h 2449001"/>
              <a:gd name="connsiteX11-115" fmla="*/ 76786 w 784764"/>
              <a:gd name="connsiteY11-116" fmla="*/ 1566407 h 2449001"/>
              <a:gd name="connsiteX12-117" fmla="*/ 89266 w 784764"/>
              <a:gd name="connsiteY12-118" fmla="*/ 1389262 h 2449001"/>
              <a:gd name="connsiteX13-119" fmla="*/ 339179 w 784764"/>
              <a:gd name="connsiteY13-120" fmla="*/ 1375575 h 2449001"/>
              <a:gd name="connsiteX14-121" fmla="*/ 430619 w 784764"/>
              <a:gd name="connsiteY14-122" fmla="*/ 1331843 h 2449001"/>
              <a:gd name="connsiteX15-123" fmla="*/ 243762 w 784764"/>
              <a:gd name="connsiteY15-124" fmla="*/ 0 h 2449001"/>
              <a:gd name="connsiteX16-125" fmla="*/ 557838 w 784764"/>
              <a:gd name="connsiteY16-126" fmla="*/ 0 h 2449001"/>
              <a:gd name="connsiteX17-127" fmla="*/ 689036 w 784764"/>
              <a:gd name="connsiteY17-128" fmla="*/ 962108 h 2449001"/>
              <a:gd name="connsiteX18-129" fmla="*/ 724816 w 784764"/>
              <a:gd name="connsiteY18-130" fmla="*/ 1307990 h 2449001"/>
              <a:gd name="connsiteX19-131" fmla="*/ 414715 w 784764"/>
              <a:gd name="connsiteY19-132" fmla="*/ 1268233 h 2449001"/>
              <a:gd name="connsiteX20-133" fmla="*/ 104615 w 784764"/>
              <a:gd name="connsiteY20-134" fmla="*/ 1288111 h 2449001"/>
              <a:gd name="connsiteX21-135" fmla="*/ 124493 w 784764"/>
              <a:gd name="connsiteY21-136" fmla="*/ 1017766 h 2449001"/>
              <a:gd name="connsiteX22-137" fmla="*/ 243762 w 784764"/>
              <a:gd name="connsiteY22-138" fmla="*/ 0 h 2449001"/>
              <a:gd name="connsiteX0-139" fmla="*/ 430619 w 784764"/>
              <a:gd name="connsiteY0-140" fmla="*/ 1331843 h 2449001"/>
              <a:gd name="connsiteX1-141" fmla="*/ 541938 w 784764"/>
              <a:gd name="connsiteY1-142" fmla="*/ 1379551 h 2449001"/>
              <a:gd name="connsiteX2-143" fmla="*/ 763368 w 784764"/>
              <a:gd name="connsiteY2-144" fmla="*/ 1406369 h 2449001"/>
              <a:gd name="connsiteX3-145" fmla="*/ 625426 w 784764"/>
              <a:gd name="connsiteY3-146" fmla="*/ 1741335 h 2449001"/>
              <a:gd name="connsiteX4-147" fmla="*/ 609523 w 784764"/>
              <a:gd name="connsiteY4-148" fmla="*/ 2441050 h 2449001"/>
              <a:gd name="connsiteX5-149" fmla="*/ 319301 w 784764"/>
              <a:gd name="connsiteY5-150" fmla="*/ 2445025 h 2449001"/>
              <a:gd name="connsiteX6-151" fmla="*/ 211958 w 784764"/>
              <a:gd name="connsiteY6-152" fmla="*/ 1673750 h 2449001"/>
              <a:gd name="connsiteX7-153" fmla="*/ 207983 w 784764"/>
              <a:gd name="connsiteY7-154" fmla="*/ 2441050 h 2449001"/>
              <a:gd name="connsiteX8-155" fmla="*/ 136421 w 784764"/>
              <a:gd name="connsiteY8-156" fmla="*/ 2449001 h 2449001"/>
              <a:gd name="connsiteX9-157" fmla="*/ 5224 w 784764"/>
              <a:gd name="connsiteY9-158" fmla="*/ 1701579 h 2449001"/>
              <a:gd name="connsiteX10-159" fmla="*/ 37029 w 784764"/>
              <a:gd name="connsiteY10-160" fmla="*/ 1582309 h 2449001"/>
              <a:gd name="connsiteX11-161" fmla="*/ 76786 w 784764"/>
              <a:gd name="connsiteY11-162" fmla="*/ 1566407 h 2449001"/>
              <a:gd name="connsiteX12-163" fmla="*/ 89266 w 784764"/>
              <a:gd name="connsiteY12-164" fmla="*/ 1389262 h 2449001"/>
              <a:gd name="connsiteX13-165" fmla="*/ 339179 w 784764"/>
              <a:gd name="connsiteY13-166" fmla="*/ 1375575 h 2449001"/>
              <a:gd name="connsiteX14-167" fmla="*/ 430619 w 784764"/>
              <a:gd name="connsiteY14-168" fmla="*/ 1331843 h 2449001"/>
              <a:gd name="connsiteX15-169" fmla="*/ 243762 w 784764"/>
              <a:gd name="connsiteY15-170" fmla="*/ 0 h 2449001"/>
              <a:gd name="connsiteX16-171" fmla="*/ 557838 w 784764"/>
              <a:gd name="connsiteY16-172" fmla="*/ 0 h 2449001"/>
              <a:gd name="connsiteX17-173" fmla="*/ 689036 w 784764"/>
              <a:gd name="connsiteY17-174" fmla="*/ 962108 h 2449001"/>
              <a:gd name="connsiteX18-175" fmla="*/ 724816 w 784764"/>
              <a:gd name="connsiteY18-176" fmla="*/ 1307990 h 2449001"/>
              <a:gd name="connsiteX19-177" fmla="*/ 414715 w 784764"/>
              <a:gd name="connsiteY19-178" fmla="*/ 1268233 h 2449001"/>
              <a:gd name="connsiteX20-179" fmla="*/ 104615 w 784764"/>
              <a:gd name="connsiteY20-180" fmla="*/ 1288111 h 2449001"/>
              <a:gd name="connsiteX21-181" fmla="*/ 124493 w 784764"/>
              <a:gd name="connsiteY21-182" fmla="*/ 1017766 h 2449001"/>
              <a:gd name="connsiteX22-183" fmla="*/ 243762 w 784764"/>
              <a:gd name="connsiteY22-184" fmla="*/ 0 h 2449001"/>
              <a:gd name="connsiteX0-185" fmla="*/ 430997 w 785142"/>
              <a:gd name="connsiteY0-186" fmla="*/ 1331843 h 2449001"/>
              <a:gd name="connsiteX1-187" fmla="*/ 542316 w 785142"/>
              <a:gd name="connsiteY1-188" fmla="*/ 1379551 h 2449001"/>
              <a:gd name="connsiteX2-189" fmla="*/ 763746 w 785142"/>
              <a:gd name="connsiteY2-190" fmla="*/ 1406369 h 2449001"/>
              <a:gd name="connsiteX3-191" fmla="*/ 625804 w 785142"/>
              <a:gd name="connsiteY3-192" fmla="*/ 1741335 h 2449001"/>
              <a:gd name="connsiteX4-193" fmla="*/ 609901 w 785142"/>
              <a:gd name="connsiteY4-194" fmla="*/ 2441050 h 2449001"/>
              <a:gd name="connsiteX5-195" fmla="*/ 319679 w 785142"/>
              <a:gd name="connsiteY5-196" fmla="*/ 2445025 h 2449001"/>
              <a:gd name="connsiteX6-197" fmla="*/ 212336 w 785142"/>
              <a:gd name="connsiteY6-198" fmla="*/ 1673750 h 2449001"/>
              <a:gd name="connsiteX7-199" fmla="*/ 208361 w 785142"/>
              <a:gd name="connsiteY7-200" fmla="*/ 2441050 h 2449001"/>
              <a:gd name="connsiteX8-201" fmla="*/ 136799 w 785142"/>
              <a:gd name="connsiteY8-202" fmla="*/ 2449001 h 2449001"/>
              <a:gd name="connsiteX9-203" fmla="*/ 5602 w 785142"/>
              <a:gd name="connsiteY9-204" fmla="*/ 1701579 h 2449001"/>
              <a:gd name="connsiteX10-205" fmla="*/ 37407 w 785142"/>
              <a:gd name="connsiteY10-206" fmla="*/ 1582309 h 2449001"/>
              <a:gd name="connsiteX11-207" fmla="*/ 101115 w 785142"/>
              <a:gd name="connsiteY11-208" fmla="*/ 1597201 h 2449001"/>
              <a:gd name="connsiteX12-209" fmla="*/ 89644 w 785142"/>
              <a:gd name="connsiteY12-210" fmla="*/ 1389262 h 2449001"/>
              <a:gd name="connsiteX13-211" fmla="*/ 339557 w 785142"/>
              <a:gd name="connsiteY13-212" fmla="*/ 1375575 h 2449001"/>
              <a:gd name="connsiteX14-213" fmla="*/ 430997 w 785142"/>
              <a:gd name="connsiteY14-214" fmla="*/ 1331843 h 2449001"/>
              <a:gd name="connsiteX15-215" fmla="*/ 244140 w 785142"/>
              <a:gd name="connsiteY15-216" fmla="*/ 0 h 2449001"/>
              <a:gd name="connsiteX16-217" fmla="*/ 558216 w 785142"/>
              <a:gd name="connsiteY16-218" fmla="*/ 0 h 2449001"/>
              <a:gd name="connsiteX17-219" fmla="*/ 689414 w 785142"/>
              <a:gd name="connsiteY17-220" fmla="*/ 962108 h 2449001"/>
              <a:gd name="connsiteX18-221" fmla="*/ 725194 w 785142"/>
              <a:gd name="connsiteY18-222" fmla="*/ 1307990 h 2449001"/>
              <a:gd name="connsiteX19-223" fmla="*/ 415093 w 785142"/>
              <a:gd name="connsiteY19-224" fmla="*/ 1268233 h 2449001"/>
              <a:gd name="connsiteX20-225" fmla="*/ 104993 w 785142"/>
              <a:gd name="connsiteY20-226" fmla="*/ 1288111 h 2449001"/>
              <a:gd name="connsiteX21-227" fmla="*/ 124871 w 785142"/>
              <a:gd name="connsiteY21-228" fmla="*/ 1017766 h 2449001"/>
              <a:gd name="connsiteX22-229" fmla="*/ 244140 w 785142"/>
              <a:gd name="connsiteY22-230" fmla="*/ 0 h 2449001"/>
              <a:gd name="connsiteX0-231" fmla="*/ 430997 w 785142"/>
              <a:gd name="connsiteY0-232" fmla="*/ 1331843 h 2449001"/>
              <a:gd name="connsiteX1-233" fmla="*/ 542316 w 785142"/>
              <a:gd name="connsiteY1-234" fmla="*/ 1379551 h 2449001"/>
              <a:gd name="connsiteX2-235" fmla="*/ 763746 w 785142"/>
              <a:gd name="connsiteY2-236" fmla="*/ 1406369 h 2449001"/>
              <a:gd name="connsiteX3-237" fmla="*/ 625804 w 785142"/>
              <a:gd name="connsiteY3-238" fmla="*/ 1741335 h 2449001"/>
              <a:gd name="connsiteX4-239" fmla="*/ 609901 w 785142"/>
              <a:gd name="connsiteY4-240" fmla="*/ 2441050 h 2449001"/>
              <a:gd name="connsiteX5-241" fmla="*/ 319679 w 785142"/>
              <a:gd name="connsiteY5-242" fmla="*/ 2445025 h 2449001"/>
              <a:gd name="connsiteX6-243" fmla="*/ 212336 w 785142"/>
              <a:gd name="connsiteY6-244" fmla="*/ 1673750 h 2449001"/>
              <a:gd name="connsiteX7-245" fmla="*/ 208361 w 785142"/>
              <a:gd name="connsiteY7-246" fmla="*/ 2441050 h 2449001"/>
              <a:gd name="connsiteX8-247" fmla="*/ 136799 w 785142"/>
              <a:gd name="connsiteY8-248" fmla="*/ 2449001 h 2449001"/>
              <a:gd name="connsiteX9-249" fmla="*/ 5602 w 785142"/>
              <a:gd name="connsiteY9-250" fmla="*/ 1701579 h 2449001"/>
              <a:gd name="connsiteX10-251" fmla="*/ 37407 w 785142"/>
              <a:gd name="connsiteY10-252" fmla="*/ 1582309 h 2449001"/>
              <a:gd name="connsiteX11-253" fmla="*/ 101115 w 785142"/>
              <a:gd name="connsiteY11-254" fmla="*/ 1597201 h 2449001"/>
              <a:gd name="connsiteX12-255" fmla="*/ 89644 w 785142"/>
              <a:gd name="connsiteY12-256" fmla="*/ 1389262 h 2449001"/>
              <a:gd name="connsiteX13-257" fmla="*/ 339557 w 785142"/>
              <a:gd name="connsiteY13-258" fmla="*/ 1375575 h 2449001"/>
              <a:gd name="connsiteX14-259" fmla="*/ 430997 w 785142"/>
              <a:gd name="connsiteY14-260" fmla="*/ 1331843 h 2449001"/>
              <a:gd name="connsiteX15-261" fmla="*/ 244140 w 785142"/>
              <a:gd name="connsiteY15-262" fmla="*/ 0 h 2449001"/>
              <a:gd name="connsiteX16-263" fmla="*/ 558216 w 785142"/>
              <a:gd name="connsiteY16-264" fmla="*/ 0 h 2449001"/>
              <a:gd name="connsiteX17-265" fmla="*/ 689414 w 785142"/>
              <a:gd name="connsiteY17-266" fmla="*/ 962108 h 2449001"/>
              <a:gd name="connsiteX18-267" fmla="*/ 725194 w 785142"/>
              <a:gd name="connsiteY18-268" fmla="*/ 1307990 h 2449001"/>
              <a:gd name="connsiteX19-269" fmla="*/ 415093 w 785142"/>
              <a:gd name="connsiteY19-270" fmla="*/ 1268233 h 2449001"/>
              <a:gd name="connsiteX20-271" fmla="*/ 104993 w 785142"/>
              <a:gd name="connsiteY20-272" fmla="*/ 1288111 h 2449001"/>
              <a:gd name="connsiteX21-273" fmla="*/ 124871 w 785142"/>
              <a:gd name="connsiteY21-274" fmla="*/ 1017766 h 2449001"/>
              <a:gd name="connsiteX22-275" fmla="*/ 244140 w 785142"/>
              <a:gd name="connsiteY22-276" fmla="*/ 0 h 2449001"/>
              <a:gd name="connsiteX0-277" fmla="*/ 425685 w 779830"/>
              <a:gd name="connsiteY0-278" fmla="*/ 1331843 h 2449001"/>
              <a:gd name="connsiteX1-279" fmla="*/ 537004 w 779830"/>
              <a:gd name="connsiteY1-280" fmla="*/ 1379551 h 2449001"/>
              <a:gd name="connsiteX2-281" fmla="*/ 758434 w 779830"/>
              <a:gd name="connsiteY2-282" fmla="*/ 1406369 h 2449001"/>
              <a:gd name="connsiteX3-283" fmla="*/ 620492 w 779830"/>
              <a:gd name="connsiteY3-284" fmla="*/ 1741335 h 2449001"/>
              <a:gd name="connsiteX4-285" fmla="*/ 604589 w 779830"/>
              <a:gd name="connsiteY4-286" fmla="*/ 2441050 h 2449001"/>
              <a:gd name="connsiteX5-287" fmla="*/ 314367 w 779830"/>
              <a:gd name="connsiteY5-288" fmla="*/ 2445025 h 2449001"/>
              <a:gd name="connsiteX6-289" fmla="*/ 207024 w 779830"/>
              <a:gd name="connsiteY6-290" fmla="*/ 1673750 h 2449001"/>
              <a:gd name="connsiteX7-291" fmla="*/ 203049 w 779830"/>
              <a:gd name="connsiteY7-292" fmla="*/ 2441050 h 2449001"/>
              <a:gd name="connsiteX8-293" fmla="*/ 131487 w 779830"/>
              <a:gd name="connsiteY8-294" fmla="*/ 2449001 h 2449001"/>
              <a:gd name="connsiteX9-295" fmla="*/ 290 w 779830"/>
              <a:gd name="connsiteY9-296" fmla="*/ 1701579 h 2449001"/>
              <a:gd name="connsiteX10-297" fmla="*/ 95803 w 779830"/>
              <a:gd name="connsiteY10-298" fmla="*/ 1597201 h 2449001"/>
              <a:gd name="connsiteX11-299" fmla="*/ 84332 w 779830"/>
              <a:gd name="connsiteY11-300" fmla="*/ 1389262 h 2449001"/>
              <a:gd name="connsiteX12-301" fmla="*/ 334245 w 779830"/>
              <a:gd name="connsiteY12-302" fmla="*/ 1375575 h 2449001"/>
              <a:gd name="connsiteX13-303" fmla="*/ 425685 w 779830"/>
              <a:gd name="connsiteY13-304" fmla="*/ 1331843 h 2449001"/>
              <a:gd name="connsiteX14-305" fmla="*/ 238828 w 779830"/>
              <a:gd name="connsiteY14-306" fmla="*/ 0 h 2449001"/>
              <a:gd name="connsiteX15-307" fmla="*/ 552904 w 779830"/>
              <a:gd name="connsiteY15-308" fmla="*/ 0 h 2449001"/>
              <a:gd name="connsiteX16-309" fmla="*/ 684102 w 779830"/>
              <a:gd name="connsiteY16-310" fmla="*/ 962108 h 2449001"/>
              <a:gd name="connsiteX17-311" fmla="*/ 719882 w 779830"/>
              <a:gd name="connsiteY17-312" fmla="*/ 1307990 h 2449001"/>
              <a:gd name="connsiteX18-313" fmla="*/ 409781 w 779830"/>
              <a:gd name="connsiteY18-314" fmla="*/ 1268233 h 2449001"/>
              <a:gd name="connsiteX19-315" fmla="*/ 99681 w 779830"/>
              <a:gd name="connsiteY19-316" fmla="*/ 1288111 h 2449001"/>
              <a:gd name="connsiteX20-317" fmla="*/ 119559 w 779830"/>
              <a:gd name="connsiteY20-318" fmla="*/ 1017766 h 2449001"/>
              <a:gd name="connsiteX21-319" fmla="*/ 238828 w 779830"/>
              <a:gd name="connsiteY21-320" fmla="*/ 0 h 2449001"/>
              <a:gd name="connsiteX0-321" fmla="*/ 425766 w 779911"/>
              <a:gd name="connsiteY0-322" fmla="*/ 1331843 h 2449001"/>
              <a:gd name="connsiteX1-323" fmla="*/ 537085 w 779911"/>
              <a:gd name="connsiteY1-324" fmla="*/ 1379551 h 2449001"/>
              <a:gd name="connsiteX2-325" fmla="*/ 758515 w 779911"/>
              <a:gd name="connsiteY2-326" fmla="*/ 1406369 h 2449001"/>
              <a:gd name="connsiteX3-327" fmla="*/ 620573 w 779911"/>
              <a:gd name="connsiteY3-328" fmla="*/ 1741335 h 2449001"/>
              <a:gd name="connsiteX4-329" fmla="*/ 604670 w 779911"/>
              <a:gd name="connsiteY4-330" fmla="*/ 2441050 h 2449001"/>
              <a:gd name="connsiteX5-331" fmla="*/ 314448 w 779911"/>
              <a:gd name="connsiteY5-332" fmla="*/ 2445025 h 2449001"/>
              <a:gd name="connsiteX6-333" fmla="*/ 207105 w 779911"/>
              <a:gd name="connsiteY6-334" fmla="*/ 1673750 h 2449001"/>
              <a:gd name="connsiteX7-335" fmla="*/ 203130 w 779911"/>
              <a:gd name="connsiteY7-336" fmla="*/ 2441050 h 2449001"/>
              <a:gd name="connsiteX8-337" fmla="*/ 131568 w 779911"/>
              <a:gd name="connsiteY8-338" fmla="*/ 2449001 h 2449001"/>
              <a:gd name="connsiteX9-339" fmla="*/ 371 w 779911"/>
              <a:gd name="connsiteY9-340" fmla="*/ 1701579 h 2449001"/>
              <a:gd name="connsiteX10-341" fmla="*/ 95884 w 779911"/>
              <a:gd name="connsiteY10-342" fmla="*/ 1597201 h 2449001"/>
              <a:gd name="connsiteX11-343" fmla="*/ 84413 w 779911"/>
              <a:gd name="connsiteY11-344" fmla="*/ 1389262 h 2449001"/>
              <a:gd name="connsiteX12-345" fmla="*/ 334326 w 779911"/>
              <a:gd name="connsiteY12-346" fmla="*/ 1375575 h 2449001"/>
              <a:gd name="connsiteX13-347" fmla="*/ 425766 w 779911"/>
              <a:gd name="connsiteY13-348" fmla="*/ 1331843 h 2449001"/>
              <a:gd name="connsiteX14-349" fmla="*/ 238909 w 779911"/>
              <a:gd name="connsiteY14-350" fmla="*/ 0 h 2449001"/>
              <a:gd name="connsiteX15-351" fmla="*/ 552985 w 779911"/>
              <a:gd name="connsiteY15-352" fmla="*/ 0 h 2449001"/>
              <a:gd name="connsiteX16-353" fmla="*/ 684183 w 779911"/>
              <a:gd name="connsiteY16-354" fmla="*/ 962108 h 2449001"/>
              <a:gd name="connsiteX17-355" fmla="*/ 719963 w 779911"/>
              <a:gd name="connsiteY17-356" fmla="*/ 1307990 h 2449001"/>
              <a:gd name="connsiteX18-357" fmla="*/ 409862 w 779911"/>
              <a:gd name="connsiteY18-358" fmla="*/ 1268233 h 2449001"/>
              <a:gd name="connsiteX19-359" fmla="*/ 99762 w 779911"/>
              <a:gd name="connsiteY19-360" fmla="*/ 1288111 h 2449001"/>
              <a:gd name="connsiteX20-361" fmla="*/ 119640 w 779911"/>
              <a:gd name="connsiteY20-362" fmla="*/ 1017766 h 2449001"/>
              <a:gd name="connsiteX21-363" fmla="*/ 238909 w 779911"/>
              <a:gd name="connsiteY21-364" fmla="*/ 0 h 2449001"/>
              <a:gd name="connsiteX0-365" fmla="*/ 425696 w 779841"/>
              <a:gd name="connsiteY0-366" fmla="*/ 1331843 h 2449001"/>
              <a:gd name="connsiteX1-367" fmla="*/ 537015 w 779841"/>
              <a:gd name="connsiteY1-368" fmla="*/ 1379551 h 2449001"/>
              <a:gd name="connsiteX2-369" fmla="*/ 758445 w 779841"/>
              <a:gd name="connsiteY2-370" fmla="*/ 1406369 h 2449001"/>
              <a:gd name="connsiteX3-371" fmla="*/ 620503 w 779841"/>
              <a:gd name="connsiteY3-372" fmla="*/ 1741335 h 2449001"/>
              <a:gd name="connsiteX4-373" fmla="*/ 604600 w 779841"/>
              <a:gd name="connsiteY4-374" fmla="*/ 2441050 h 2449001"/>
              <a:gd name="connsiteX5-375" fmla="*/ 314378 w 779841"/>
              <a:gd name="connsiteY5-376" fmla="*/ 2445025 h 2449001"/>
              <a:gd name="connsiteX6-377" fmla="*/ 207035 w 779841"/>
              <a:gd name="connsiteY6-378" fmla="*/ 1673750 h 2449001"/>
              <a:gd name="connsiteX7-379" fmla="*/ 203060 w 779841"/>
              <a:gd name="connsiteY7-380" fmla="*/ 2441050 h 2449001"/>
              <a:gd name="connsiteX8-381" fmla="*/ 131498 w 779841"/>
              <a:gd name="connsiteY8-382" fmla="*/ 2449001 h 2449001"/>
              <a:gd name="connsiteX9-383" fmla="*/ 301 w 779841"/>
              <a:gd name="connsiteY9-384" fmla="*/ 1701579 h 2449001"/>
              <a:gd name="connsiteX10-385" fmla="*/ 95814 w 779841"/>
              <a:gd name="connsiteY10-386" fmla="*/ 1597201 h 2449001"/>
              <a:gd name="connsiteX11-387" fmla="*/ 84343 w 779841"/>
              <a:gd name="connsiteY11-388" fmla="*/ 1389262 h 2449001"/>
              <a:gd name="connsiteX12-389" fmla="*/ 334256 w 779841"/>
              <a:gd name="connsiteY12-390" fmla="*/ 1375575 h 2449001"/>
              <a:gd name="connsiteX13-391" fmla="*/ 425696 w 779841"/>
              <a:gd name="connsiteY13-392" fmla="*/ 1331843 h 2449001"/>
              <a:gd name="connsiteX14-393" fmla="*/ 238839 w 779841"/>
              <a:gd name="connsiteY14-394" fmla="*/ 0 h 2449001"/>
              <a:gd name="connsiteX15-395" fmla="*/ 552915 w 779841"/>
              <a:gd name="connsiteY15-396" fmla="*/ 0 h 2449001"/>
              <a:gd name="connsiteX16-397" fmla="*/ 684113 w 779841"/>
              <a:gd name="connsiteY16-398" fmla="*/ 962108 h 2449001"/>
              <a:gd name="connsiteX17-399" fmla="*/ 719893 w 779841"/>
              <a:gd name="connsiteY17-400" fmla="*/ 1307990 h 2449001"/>
              <a:gd name="connsiteX18-401" fmla="*/ 409792 w 779841"/>
              <a:gd name="connsiteY18-402" fmla="*/ 1268233 h 2449001"/>
              <a:gd name="connsiteX19-403" fmla="*/ 99692 w 779841"/>
              <a:gd name="connsiteY19-404" fmla="*/ 1288111 h 2449001"/>
              <a:gd name="connsiteX20-405" fmla="*/ 119570 w 779841"/>
              <a:gd name="connsiteY20-406" fmla="*/ 1017766 h 2449001"/>
              <a:gd name="connsiteX21-407" fmla="*/ 238839 w 779841"/>
              <a:gd name="connsiteY21-408" fmla="*/ 0 h 2449001"/>
              <a:gd name="connsiteX0-409" fmla="*/ 425696 w 794874"/>
              <a:gd name="connsiteY0-410" fmla="*/ 1331843 h 2449001"/>
              <a:gd name="connsiteX1-411" fmla="*/ 537015 w 794874"/>
              <a:gd name="connsiteY1-412" fmla="*/ 1379551 h 2449001"/>
              <a:gd name="connsiteX2-413" fmla="*/ 758445 w 794874"/>
              <a:gd name="connsiteY2-414" fmla="*/ 1406369 h 2449001"/>
              <a:gd name="connsiteX3-415" fmla="*/ 620503 w 794874"/>
              <a:gd name="connsiteY3-416" fmla="*/ 1741335 h 2449001"/>
              <a:gd name="connsiteX4-417" fmla="*/ 604600 w 794874"/>
              <a:gd name="connsiteY4-418" fmla="*/ 2441050 h 2449001"/>
              <a:gd name="connsiteX5-419" fmla="*/ 314378 w 794874"/>
              <a:gd name="connsiteY5-420" fmla="*/ 2445025 h 2449001"/>
              <a:gd name="connsiteX6-421" fmla="*/ 207035 w 794874"/>
              <a:gd name="connsiteY6-422" fmla="*/ 1673750 h 2449001"/>
              <a:gd name="connsiteX7-423" fmla="*/ 203060 w 794874"/>
              <a:gd name="connsiteY7-424" fmla="*/ 2441050 h 2449001"/>
              <a:gd name="connsiteX8-425" fmla="*/ 131498 w 794874"/>
              <a:gd name="connsiteY8-426" fmla="*/ 2449001 h 2449001"/>
              <a:gd name="connsiteX9-427" fmla="*/ 301 w 794874"/>
              <a:gd name="connsiteY9-428" fmla="*/ 1701579 h 2449001"/>
              <a:gd name="connsiteX10-429" fmla="*/ 95814 w 794874"/>
              <a:gd name="connsiteY10-430" fmla="*/ 1597201 h 2449001"/>
              <a:gd name="connsiteX11-431" fmla="*/ 84343 w 794874"/>
              <a:gd name="connsiteY11-432" fmla="*/ 1389262 h 2449001"/>
              <a:gd name="connsiteX12-433" fmla="*/ 334256 w 794874"/>
              <a:gd name="connsiteY12-434" fmla="*/ 1375575 h 2449001"/>
              <a:gd name="connsiteX13-435" fmla="*/ 425696 w 794874"/>
              <a:gd name="connsiteY13-436" fmla="*/ 1331843 h 2449001"/>
              <a:gd name="connsiteX14-437" fmla="*/ 238839 w 794874"/>
              <a:gd name="connsiteY14-438" fmla="*/ 0 h 2449001"/>
              <a:gd name="connsiteX15-439" fmla="*/ 552915 w 794874"/>
              <a:gd name="connsiteY15-440" fmla="*/ 0 h 2449001"/>
              <a:gd name="connsiteX16-441" fmla="*/ 684113 w 794874"/>
              <a:gd name="connsiteY16-442" fmla="*/ 962108 h 2449001"/>
              <a:gd name="connsiteX17-443" fmla="*/ 719893 w 794874"/>
              <a:gd name="connsiteY17-444" fmla="*/ 1307990 h 2449001"/>
              <a:gd name="connsiteX18-445" fmla="*/ 409792 w 794874"/>
              <a:gd name="connsiteY18-446" fmla="*/ 1268233 h 2449001"/>
              <a:gd name="connsiteX19-447" fmla="*/ 99692 w 794874"/>
              <a:gd name="connsiteY19-448" fmla="*/ 1288111 h 2449001"/>
              <a:gd name="connsiteX20-449" fmla="*/ 119570 w 794874"/>
              <a:gd name="connsiteY20-450" fmla="*/ 1017766 h 2449001"/>
              <a:gd name="connsiteX21-451" fmla="*/ 238839 w 794874"/>
              <a:gd name="connsiteY21-452" fmla="*/ 0 h 2449001"/>
              <a:gd name="connsiteX0-453" fmla="*/ 425696 w 794874"/>
              <a:gd name="connsiteY0-454" fmla="*/ 1331843 h 2449001"/>
              <a:gd name="connsiteX1-455" fmla="*/ 537015 w 794874"/>
              <a:gd name="connsiteY1-456" fmla="*/ 1379551 h 2449001"/>
              <a:gd name="connsiteX2-457" fmla="*/ 758445 w 794874"/>
              <a:gd name="connsiteY2-458" fmla="*/ 1406369 h 2449001"/>
              <a:gd name="connsiteX3-459" fmla="*/ 620503 w 794874"/>
              <a:gd name="connsiteY3-460" fmla="*/ 1741335 h 2449001"/>
              <a:gd name="connsiteX4-461" fmla="*/ 604600 w 794874"/>
              <a:gd name="connsiteY4-462" fmla="*/ 2441050 h 2449001"/>
              <a:gd name="connsiteX5-463" fmla="*/ 314378 w 794874"/>
              <a:gd name="connsiteY5-464" fmla="*/ 2445025 h 2449001"/>
              <a:gd name="connsiteX6-465" fmla="*/ 207035 w 794874"/>
              <a:gd name="connsiteY6-466" fmla="*/ 1673750 h 2449001"/>
              <a:gd name="connsiteX7-467" fmla="*/ 203060 w 794874"/>
              <a:gd name="connsiteY7-468" fmla="*/ 2441050 h 2449001"/>
              <a:gd name="connsiteX8-469" fmla="*/ 131498 w 794874"/>
              <a:gd name="connsiteY8-470" fmla="*/ 2449001 h 2449001"/>
              <a:gd name="connsiteX9-471" fmla="*/ 301 w 794874"/>
              <a:gd name="connsiteY9-472" fmla="*/ 1701579 h 2449001"/>
              <a:gd name="connsiteX10-473" fmla="*/ 95814 w 794874"/>
              <a:gd name="connsiteY10-474" fmla="*/ 1597201 h 2449001"/>
              <a:gd name="connsiteX11-475" fmla="*/ 84343 w 794874"/>
              <a:gd name="connsiteY11-476" fmla="*/ 1389262 h 2449001"/>
              <a:gd name="connsiteX12-477" fmla="*/ 334256 w 794874"/>
              <a:gd name="connsiteY12-478" fmla="*/ 1375575 h 2449001"/>
              <a:gd name="connsiteX13-479" fmla="*/ 425696 w 794874"/>
              <a:gd name="connsiteY13-480" fmla="*/ 1331843 h 2449001"/>
              <a:gd name="connsiteX14-481" fmla="*/ 238839 w 794874"/>
              <a:gd name="connsiteY14-482" fmla="*/ 0 h 2449001"/>
              <a:gd name="connsiteX15-483" fmla="*/ 552915 w 794874"/>
              <a:gd name="connsiteY15-484" fmla="*/ 0 h 2449001"/>
              <a:gd name="connsiteX16-485" fmla="*/ 684113 w 794874"/>
              <a:gd name="connsiteY16-486" fmla="*/ 962108 h 2449001"/>
              <a:gd name="connsiteX17-487" fmla="*/ 719893 w 794874"/>
              <a:gd name="connsiteY17-488" fmla="*/ 1307990 h 2449001"/>
              <a:gd name="connsiteX18-489" fmla="*/ 409792 w 794874"/>
              <a:gd name="connsiteY18-490" fmla="*/ 1268233 h 2449001"/>
              <a:gd name="connsiteX19-491" fmla="*/ 99692 w 794874"/>
              <a:gd name="connsiteY19-492" fmla="*/ 1288111 h 2449001"/>
              <a:gd name="connsiteX20-493" fmla="*/ 133257 w 794874"/>
              <a:gd name="connsiteY20-494" fmla="*/ 945913 h 2449001"/>
              <a:gd name="connsiteX21-495" fmla="*/ 238839 w 794874"/>
              <a:gd name="connsiteY21-496" fmla="*/ 0 h 2449001"/>
              <a:gd name="connsiteX0-497" fmla="*/ 425696 w 794874"/>
              <a:gd name="connsiteY0-498" fmla="*/ 1331843 h 2449001"/>
              <a:gd name="connsiteX1-499" fmla="*/ 537015 w 794874"/>
              <a:gd name="connsiteY1-500" fmla="*/ 1379551 h 2449001"/>
              <a:gd name="connsiteX2-501" fmla="*/ 758445 w 794874"/>
              <a:gd name="connsiteY2-502" fmla="*/ 1406369 h 2449001"/>
              <a:gd name="connsiteX3-503" fmla="*/ 620503 w 794874"/>
              <a:gd name="connsiteY3-504" fmla="*/ 1741335 h 2449001"/>
              <a:gd name="connsiteX4-505" fmla="*/ 604600 w 794874"/>
              <a:gd name="connsiteY4-506" fmla="*/ 2441050 h 2449001"/>
              <a:gd name="connsiteX5-507" fmla="*/ 314378 w 794874"/>
              <a:gd name="connsiteY5-508" fmla="*/ 2445025 h 2449001"/>
              <a:gd name="connsiteX6-509" fmla="*/ 207035 w 794874"/>
              <a:gd name="connsiteY6-510" fmla="*/ 1673750 h 2449001"/>
              <a:gd name="connsiteX7-511" fmla="*/ 203060 w 794874"/>
              <a:gd name="connsiteY7-512" fmla="*/ 2441050 h 2449001"/>
              <a:gd name="connsiteX8-513" fmla="*/ 131498 w 794874"/>
              <a:gd name="connsiteY8-514" fmla="*/ 2449001 h 2449001"/>
              <a:gd name="connsiteX9-515" fmla="*/ 301 w 794874"/>
              <a:gd name="connsiteY9-516" fmla="*/ 1701579 h 2449001"/>
              <a:gd name="connsiteX10-517" fmla="*/ 95814 w 794874"/>
              <a:gd name="connsiteY10-518" fmla="*/ 1597201 h 2449001"/>
              <a:gd name="connsiteX11-519" fmla="*/ 84343 w 794874"/>
              <a:gd name="connsiteY11-520" fmla="*/ 1389262 h 2449001"/>
              <a:gd name="connsiteX12-521" fmla="*/ 334256 w 794874"/>
              <a:gd name="connsiteY12-522" fmla="*/ 1375575 h 2449001"/>
              <a:gd name="connsiteX13-523" fmla="*/ 425696 w 794874"/>
              <a:gd name="connsiteY13-524" fmla="*/ 1331843 h 2449001"/>
              <a:gd name="connsiteX14-525" fmla="*/ 238839 w 794874"/>
              <a:gd name="connsiteY14-526" fmla="*/ 0 h 2449001"/>
              <a:gd name="connsiteX15-527" fmla="*/ 552915 w 794874"/>
              <a:gd name="connsiteY15-528" fmla="*/ 0 h 2449001"/>
              <a:gd name="connsiteX16-529" fmla="*/ 684113 w 794874"/>
              <a:gd name="connsiteY16-530" fmla="*/ 962108 h 2449001"/>
              <a:gd name="connsiteX17-531" fmla="*/ 719893 w 794874"/>
              <a:gd name="connsiteY17-532" fmla="*/ 1307990 h 2449001"/>
              <a:gd name="connsiteX18-533" fmla="*/ 409792 w 794874"/>
              <a:gd name="connsiteY18-534" fmla="*/ 1268233 h 2449001"/>
              <a:gd name="connsiteX19-535" fmla="*/ 99692 w 794874"/>
              <a:gd name="connsiteY19-536" fmla="*/ 1288111 h 2449001"/>
              <a:gd name="connsiteX20-537" fmla="*/ 133257 w 794874"/>
              <a:gd name="connsiteY20-538" fmla="*/ 945913 h 2449001"/>
              <a:gd name="connsiteX21-539" fmla="*/ 238839 w 794874"/>
              <a:gd name="connsiteY21-540" fmla="*/ 0 h 2449001"/>
              <a:gd name="connsiteX0-541" fmla="*/ 425696 w 794874"/>
              <a:gd name="connsiteY0-542" fmla="*/ 1331843 h 2449001"/>
              <a:gd name="connsiteX1-543" fmla="*/ 537015 w 794874"/>
              <a:gd name="connsiteY1-544" fmla="*/ 1379551 h 2449001"/>
              <a:gd name="connsiteX2-545" fmla="*/ 758445 w 794874"/>
              <a:gd name="connsiteY2-546" fmla="*/ 1406369 h 2449001"/>
              <a:gd name="connsiteX3-547" fmla="*/ 620503 w 794874"/>
              <a:gd name="connsiteY3-548" fmla="*/ 1741335 h 2449001"/>
              <a:gd name="connsiteX4-549" fmla="*/ 604600 w 794874"/>
              <a:gd name="connsiteY4-550" fmla="*/ 2441050 h 2449001"/>
              <a:gd name="connsiteX5-551" fmla="*/ 314378 w 794874"/>
              <a:gd name="connsiteY5-552" fmla="*/ 2445025 h 2449001"/>
              <a:gd name="connsiteX6-553" fmla="*/ 207035 w 794874"/>
              <a:gd name="connsiteY6-554" fmla="*/ 1673750 h 2449001"/>
              <a:gd name="connsiteX7-555" fmla="*/ 203060 w 794874"/>
              <a:gd name="connsiteY7-556" fmla="*/ 2441050 h 2449001"/>
              <a:gd name="connsiteX8-557" fmla="*/ 131498 w 794874"/>
              <a:gd name="connsiteY8-558" fmla="*/ 2449001 h 2449001"/>
              <a:gd name="connsiteX9-559" fmla="*/ 301 w 794874"/>
              <a:gd name="connsiteY9-560" fmla="*/ 1701579 h 2449001"/>
              <a:gd name="connsiteX10-561" fmla="*/ 95814 w 794874"/>
              <a:gd name="connsiteY10-562" fmla="*/ 1597201 h 2449001"/>
              <a:gd name="connsiteX11-563" fmla="*/ 84343 w 794874"/>
              <a:gd name="connsiteY11-564" fmla="*/ 1389262 h 2449001"/>
              <a:gd name="connsiteX12-565" fmla="*/ 334256 w 794874"/>
              <a:gd name="connsiteY12-566" fmla="*/ 1375575 h 2449001"/>
              <a:gd name="connsiteX13-567" fmla="*/ 425696 w 794874"/>
              <a:gd name="connsiteY13-568" fmla="*/ 1331843 h 2449001"/>
              <a:gd name="connsiteX14-569" fmla="*/ 218310 w 794874"/>
              <a:gd name="connsiteY14-570" fmla="*/ 0 h 2449001"/>
              <a:gd name="connsiteX15-571" fmla="*/ 552915 w 794874"/>
              <a:gd name="connsiteY15-572" fmla="*/ 0 h 2449001"/>
              <a:gd name="connsiteX16-573" fmla="*/ 684113 w 794874"/>
              <a:gd name="connsiteY16-574" fmla="*/ 962108 h 2449001"/>
              <a:gd name="connsiteX17-575" fmla="*/ 719893 w 794874"/>
              <a:gd name="connsiteY17-576" fmla="*/ 1307990 h 2449001"/>
              <a:gd name="connsiteX18-577" fmla="*/ 409792 w 794874"/>
              <a:gd name="connsiteY18-578" fmla="*/ 1268233 h 2449001"/>
              <a:gd name="connsiteX19-579" fmla="*/ 99692 w 794874"/>
              <a:gd name="connsiteY19-580" fmla="*/ 1288111 h 2449001"/>
              <a:gd name="connsiteX20-581" fmla="*/ 133257 w 794874"/>
              <a:gd name="connsiteY20-582" fmla="*/ 945913 h 2449001"/>
              <a:gd name="connsiteX21-583" fmla="*/ 218310 w 794874"/>
              <a:gd name="connsiteY21-584" fmla="*/ 0 h 2449001"/>
              <a:gd name="connsiteX0-585" fmla="*/ 425696 w 794874"/>
              <a:gd name="connsiteY0-586" fmla="*/ 1331843 h 2449001"/>
              <a:gd name="connsiteX1-587" fmla="*/ 537015 w 794874"/>
              <a:gd name="connsiteY1-588" fmla="*/ 1379551 h 2449001"/>
              <a:gd name="connsiteX2-589" fmla="*/ 758445 w 794874"/>
              <a:gd name="connsiteY2-590" fmla="*/ 1406369 h 2449001"/>
              <a:gd name="connsiteX3-591" fmla="*/ 620503 w 794874"/>
              <a:gd name="connsiteY3-592" fmla="*/ 1741335 h 2449001"/>
              <a:gd name="connsiteX4-593" fmla="*/ 604600 w 794874"/>
              <a:gd name="connsiteY4-594" fmla="*/ 2441050 h 2449001"/>
              <a:gd name="connsiteX5-595" fmla="*/ 314378 w 794874"/>
              <a:gd name="connsiteY5-596" fmla="*/ 2445025 h 2449001"/>
              <a:gd name="connsiteX6-597" fmla="*/ 207035 w 794874"/>
              <a:gd name="connsiteY6-598" fmla="*/ 1673750 h 2449001"/>
              <a:gd name="connsiteX7-599" fmla="*/ 203060 w 794874"/>
              <a:gd name="connsiteY7-600" fmla="*/ 2441050 h 2449001"/>
              <a:gd name="connsiteX8-601" fmla="*/ 131498 w 794874"/>
              <a:gd name="connsiteY8-602" fmla="*/ 2449001 h 2449001"/>
              <a:gd name="connsiteX9-603" fmla="*/ 301 w 794874"/>
              <a:gd name="connsiteY9-604" fmla="*/ 1701579 h 2449001"/>
              <a:gd name="connsiteX10-605" fmla="*/ 95814 w 794874"/>
              <a:gd name="connsiteY10-606" fmla="*/ 1597201 h 2449001"/>
              <a:gd name="connsiteX11-607" fmla="*/ 84343 w 794874"/>
              <a:gd name="connsiteY11-608" fmla="*/ 1389262 h 2449001"/>
              <a:gd name="connsiteX12-609" fmla="*/ 334256 w 794874"/>
              <a:gd name="connsiteY12-610" fmla="*/ 1375575 h 2449001"/>
              <a:gd name="connsiteX13-611" fmla="*/ 425696 w 794874"/>
              <a:gd name="connsiteY13-612" fmla="*/ 1331843 h 2449001"/>
              <a:gd name="connsiteX14-613" fmla="*/ 218310 w 794874"/>
              <a:gd name="connsiteY14-614" fmla="*/ 0 h 2449001"/>
              <a:gd name="connsiteX15-615" fmla="*/ 570023 w 794874"/>
              <a:gd name="connsiteY15-616" fmla="*/ 3422 h 2449001"/>
              <a:gd name="connsiteX16-617" fmla="*/ 684113 w 794874"/>
              <a:gd name="connsiteY16-618" fmla="*/ 962108 h 2449001"/>
              <a:gd name="connsiteX17-619" fmla="*/ 719893 w 794874"/>
              <a:gd name="connsiteY17-620" fmla="*/ 1307990 h 2449001"/>
              <a:gd name="connsiteX18-621" fmla="*/ 409792 w 794874"/>
              <a:gd name="connsiteY18-622" fmla="*/ 1268233 h 2449001"/>
              <a:gd name="connsiteX19-623" fmla="*/ 99692 w 794874"/>
              <a:gd name="connsiteY19-624" fmla="*/ 1288111 h 2449001"/>
              <a:gd name="connsiteX20-625" fmla="*/ 133257 w 794874"/>
              <a:gd name="connsiteY20-626" fmla="*/ 945913 h 2449001"/>
              <a:gd name="connsiteX21-627" fmla="*/ 218310 w 794874"/>
              <a:gd name="connsiteY21-628" fmla="*/ 0 h 2449001"/>
              <a:gd name="connsiteX0-629" fmla="*/ 425696 w 794874"/>
              <a:gd name="connsiteY0-630" fmla="*/ 1331843 h 2449001"/>
              <a:gd name="connsiteX1-631" fmla="*/ 537015 w 794874"/>
              <a:gd name="connsiteY1-632" fmla="*/ 1379551 h 2449001"/>
              <a:gd name="connsiteX2-633" fmla="*/ 758445 w 794874"/>
              <a:gd name="connsiteY2-634" fmla="*/ 1406369 h 2449001"/>
              <a:gd name="connsiteX3-635" fmla="*/ 620503 w 794874"/>
              <a:gd name="connsiteY3-636" fmla="*/ 1741335 h 2449001"/>
              <a:gd name="connsiteX4-637" fmla="*/ 604600 w 794874"/>
              <a:gd name="connsiteY4-638" fmla="*/ 2441050 h 2449001"/>
              <a:gd name="connsiteX5-639" fmla="*/ 314378 w 794874"/>
              <a:gd name="connsiteY5-640" fmla="*/ 2445025 h 2449001"/>
              <a:gd name="connsiteX6-641" fmla="*/ 207035 w 794874"/>
              <a:gd name="connsiteY6-642" fmla="*/ 1673750 h 2449001"/>
              <a:gd name="connsiteX7-643" fmla="*/ 203060 w 794874"/>
              <a:gd name="connsiteY7-644" fmla="*/ 2441050 h 2449001"/>
              <a:gd name="connsiteX8-645" fmla="*/ 131498 w 794874"/>
              <a:gd name="connsiteY8-646" fmla="*/ 2449001 h 2449001"/>
              <a:gd name="connsiteX9-647" fmla="*/ 301 w 794874"/>
              <a:gd name="connsiteY9-648" fmla="*/ 1701579 h 2449001"/>
              <a:gd name="connsiteX10-649" fmla="*/ 95814 w 794874"/>
              <a:gd name="connsiteY10-650" fmla="*/ 1597201 h 2449001"/>
              <a:gd name="connsiteX11-651" fmla="*/ 84343 w 794874"/>
              <a:gd name="connsiteY11-652" fmla="*/ 1389262 h 2449001"/>
              <a:gd name="connsiteX12-653" fmla="*/ 334256 w 794874"/>
              <a:gd name="connsiteY12-654" fmla="*/ 1375575 h 2449001"/>
              <a:gd name="connsiteX13-655" fmla="*/ 425696 w 794874"/>
              <a:gd name="connsiteY13-656" fmla="*/ 1331843 h 2449001"/>
              <a:gd name="connsiteX14-657" fmla="*/ 218310 w 794874"/>
              <a:gd name="connsiteY14-658" fmla="*/ 0 h 2449001"/>
              <a:gd name="connsiteX15-659" fmla="*/ 570023 w 794874"/>
              <a:gd name="connsiteY15-660" fmla="*/ 3422 h 2449001"/>
              <a:gd name="connsiteX16-661" fmla="*/ 684113 w 794874"/>
              <a:gd name="connsiteY16-662" fmla="*/ 962108 h 2449001"/>
              <a:gd name="connsiteX17-663" fmla="*/ 719893 w 794874"/>
              <a:gd name="connsiteY17-664" fmla="*/ 1307990 h 2449001"/>
              <a:gd name="connsiteX18-665" fmla="*/ 409792 w 794874"/>
              <a:gd name="connsiteY18-666" fmla="*/ 1268233 h 2449001"/>
              <a:gd name="connsiteX19-667" fmla="*/ 99692 w 794874"/>
              <a:gd name="connsiteY19-668" fmla="*/ 1288111 h 2449001"/>
              <a:gd name="connsiteX20-669" fmla="*/ 133257 w 794874"/>
              <a:gd name="connsiteY20-670" fmla="*/ 945913 h 2449001"/>
              <a:gd name="connsiteX21-671" fmla="*/ 218310 w 794874"/>
              <a:gd name="connsiteY21-672" fmla="*/ 0 h 2449001"/>
              <a:gd name="connsiteX0-673" fmla="*/ 425696 w 794874"/>
              <a:gd name="connsiteY0-674" fmla="*/ 1331843 h 2449001"/>
              <a:gd name="connsiteX1-675" fmla="*/ 537015 w 794874"/>
              <a:gd name="connsiteY1-676" fmla="*/ 1379551 h 2449001"/>
              <a:gd name="connsiteX2-677" fmla="*/ 758445 w 794874"/>
              <a:gd name="connsiteY2-678" fmla="*/ 1406369 h 2449001"/>
              <a:gd name="connsiteX3-679" fmla="*/ 620503 w 794874"/>
              <a:gd name="connsiteY3-680" fmla="*/ 1741335 h 2449001"/>
              <a:gd name="connsiteX4-681" fmla="*/ 604600 w 794874"/>
              <a:gd name="connsiteY4-682" fmla="*/ 2441050 h 2449001"/>
              <a:gd name="connsiteX5-683" fmla="*/ 314378 w 794874"/>
              <a:gd name="connsiteY5-684" fmla="*/ 2445025 h 2449001"/>
              <a:gd name="connsiteX6-685" fmla="*/ 207035 w 794874"/>
              <a:gd name="connsiteY6-686" fmla="*/ 1673750 h 2449001"/>
              <a:gd name="connsiteX7-687" fmla="*/ 203060 w 794874"/>
              <a:gd name="connsiteY7-688" fmla="*/ 2441050 h 2449001"/>
              <a:gd name="connsiteX8-689" fmla="*/ 131498 w 794874"/>
              <a:gd name="connsiteY8-690" fmla="*/ 2449001 h 2449001"/>
              <a:gd name="connsiteX9-691" fmla="*/ 301 w 794874"/>
              <a:gd name="connsiteY9-692" fmla="*/ 1701579 h 2449001"/>
              <a:gd name="connsiteX10-693" fmla="*/ 95814 w 794874"/>
              <a:gd name="connsiteY10-694" fmla="*/ 1597201 h 2449001"/>
              <a:gd name="connsiteX11-695" fmla="*/ 84343 w 794874"/>
              <a:gd name="connsiteY11-696" fmla="*/ 1389262 h 2449001"/>
              <a:gd name="connsiteX12-697" fmla="*/ 334256 w 794874"/>
              <a:gd name="connsiteY12-698" fmla="*/ 1375575 h 2449001"/>
              <a:gd name="connsiteX13-699" fmla="*/ 425696 w 794874"/>
              <a:gd name="connsiteY13-700" fmla="*/ 1331843 h 2449001"/>
              <a:gd name="connsiteX14-701" fmla="*/ 218310 w 794874"/>
              <a:gd name="connsiteY14-702" fmla="*/ 0 h 2449001"/>
              <a:gd name="connsiteX15-703" fmla="*/ 570023 w 794874"/>
              <a:gd name="connsiteY15-704" fmla="*/ 3422 h 2449001"/>
              <a:gd name="connsiteX16-705" fmla="*/ 684113 w 794874"/>
              <a:gd name="connsiteY16-706" fmla="*/ 962108 h 2449001"/>
              <a:gd name="connsiteX17-707" fmla="*/ 719893 w 794874"/>
              <a:gd name="connsiteY17-708" fmla="*/ 1307990 h 2449001"/>
              <a:gd name="connsiteX18-709" fmla="*/ 409792 w 794874"/>
              <a:gd name="connsiteY18-710" fmla="*/ 1268233 h 2449001"/>
              <a:gd name="connsiteX19-711" fmla="*/ 99692 w 794874"/>
              <a:gd name="connsiteY19-712" fmla="*/ 1288111 h 2449001"/>
              <a:gd name="connsiteX20-713" fmla="*/ 133257 w 794874"/>
              <a:gd name="connsiteY20-714" fmla="*/ 945913 h 2449001"/>
              <a:gd name="connsiteX21-715" fmla="*/ 218310 w 794874"/>
              <a:gd name="connsiteY21-716" fmla="*/ 0 h 2449001"/>
              <a:gd name="connsiteX0-717" fmla="*/ 425696 w 791314"/>
              <a:gd name="connsiteY0-718" fmla="*/ 1331843 h 2449001"/>
              <a:gd name="connsiteX1-719" fmla="*/ 537015 w 791314"/>
              <a:gd name="connsiteY1-720" fmla="*/ 1379551 h 2449001"/>
              <a:gd name="connsiteX2-721" fmla="*/ 758445 w 791314"/>
              <a:gd name="connsiteY2-722" fmla="*/ 1406369 h 2449001"/>
              <a:gd name="connsiteX3-723" fmla="*/ 620503 w 791314"/>
              <a:gd name="connsiteY3-724" fmla="*/ 1741335 h 2449001"/>
              <a:gd name="connsiteX4-725" fmla="*/ 604600 w 791314"/>
              <a:gd name="connsiteY4-726" fmla="*/ 2441050 h 2449001"/>
              <a:gd name="connsiteX5-727" fmla="*/ 314378 w 791314"/>
              <a:gd name="connsiteY5-728" fmla="*/ 2445025 h 2449001"/>
              <a:gd name="connsiteX6-729" fmla="*/ 207035 w 791314"/>
              <a:gd name="connsiteY6-730" fmla="*/ 1673750 h 2449001"/>
              <a:gd name="connsiteX7-731" fmla="*/ 203060 w 791314"/>
              <a:gd name="connsiteY7-732" fmla="*/ 2441050 h 2449001"/>
              <a:gd name="connsiteX8-733" fmla="*/ 131498 w 791314"/>
              <a:gd name="connsiteY8-734" fmla="*/ 2449001 h 2449001"/>
              <a:gd name="connsiteX9-735" fmla="*/ 301 w 791314"/>
              <a:gd name="connsiteY9-736" fmla="*/ 1701579 h 2449001"/>
              <a:gd name="connsiteX10-737" fmla="*/ 95814 w 791314"/>
              <a:gd name="connsiteY10-738" fmla="*/ 1597201 h 2449001"/>
              <a:gd name="connsiteX11-739" fmla="*/ 84343 w 791314"/>
              <a:gd name="connsiteY11-740" fmla="*/ 1389262 h 2449001"/>
              <a:gd name="connsiteX12-741" fmla="*/ 334256 w 791314"/>
              <a:gd name="connsiteY12-742" fmla="*/ 1375575 h 2449001"/>
              <a:gd name="connsiteX13-743" fmla="*/ 425696 w 791314"/>
              <a:gd name="connsiteY13-744" fmla="*/ 1331843 h 2449001"/>
              <a:gd name="connsiteX14-745" fmla="*/ 218310 w 791314"/>
              <a:gd name="connsiteY14-746" fmla="*/ 0 h 2449001"/>
              <a:gd name="connsiteX15-747" fmla="*/ 570023 w 791314"/>
              <a:gd name="connsiteY15-748" fmla="*/ 3422 h 2449001"/>
              <a:gd name="connsiteX16-749" fmla="*/ 677271 w 791314"/>
              <a:gd name="connsiteY16-750" fmla="*/ 938156 h 2449001"/>
              <a:gd name="connsiteX17-751" fmla="*/ 719893 w 791314"/>
              <a:gd name="connsiteY17-752" fmla="*/ 1307990 h 2449001"/>
              <a:gd name="connsiteX18-753" fmla="*/ 409792 w 791314"/>
              <a:gd name="connsiteY18-754" fmla="*/ 1268233 h 2449001"/>
              <a:gd name="connsiteX19-755" fmla="*/ 99692 w 791314"/>
              <a:gd name="connsiteY19-756" fmla="*/ 1288111 h 2449001"/>
              <a:gd name="connsiteX20-757" fmla="*/ 133257 w 791314"/>
              <a:gd name="connsiteY20-758" fmla="*/ 945913 h 2449001"/>
              <a:gd name="connsiteX21-759" fmla="*/ 218310 w 791314"/>
              <a:gd name="connsiteY21-760" fmla="*/ 0 h 2449001"/>
              <a:gd name="connsiteX0-761" fmla="*/ 425696 w 791740"/>
              <a:gd name="connsiteY0-762" fmla="*/ 1331843 h 2449001"/>
              <a:gd name="connsiteX1-763" fmla="*/ 537015 w 791740"/>
              <a:gd name="connsiteY1-764" fmla="*/ 1379551 h 2449001"/>
              <a:gd name="connsiteX2-765" fmla="*/ 775553 w 791740"/>
              <a:gd name="connsiteY2-766" fmla="*/ 1406369 h 2449001"/>
              <a:gd name="connsiteX3-767" fmla="*/ 620503 w 791740"/>
              <a:gd name="connsiteY3-768" fmla="*/ 1741335 h 2449001"/>
              <a:gd name="connsiteX4-769" fmla="*/ 604600 w 791740"/>
              <a:gd name="connsiteY4-770" fmla="*/ 2441050 h 2449001"/>
              <a:gd name="connsiteX5-771" fmla="*/ 314378 w 791740"/>
              <a:gd name="connsiteY5-772" fmla="*/ 2445025 h 2449001"/>
              <a:gd name="connsiteX6-773" fmla="*/ 207035 w 791740"/>
              <a:gd name="connsiteY6-774" fmla="*/ 1673750 h 2449001"/>
              <a:gd name="connsiteX7-775" fmla="*/ 203060 w 791740"/>
              <a:gd name="connsiteY7-776" fmla="*/ 2441050 h 2449001"/>
              <a:gd name="connsiteX8-777" fmla="*/ 131498 w 791740"/>
              <a:gd name="connsiteY8-778" fmla="*/ 2449001 h 2449001"/>
              <a:gd name="connsiteX9-779" fmla="*/ 301 w 791740"/>
              <a:gd name="connsiteY9-780" fmla="*/ 1701579 h 2449001"/>
              <a:gd name="connsiteX10-781" fmla="*/ 95814 w 791740"/>
              <a:gd name="connsiteY10-782" fmla="*/ 1597201 h 2449001"/>
              <a:gd name="connsiteX11-783" fmla="*/ 84343 w 791740"/>
              <a:gd name="connsiteY11-784" fmla="*/ 1389262 h 2449001"/>
              <a:gd name="connsiteX12-785" fmla="*/ 334256 w 791740"/>
              <a:gd name="connsiteY12-786" fmla="*/ 1375575 h 2449001"/>
              <a:gd name="connsiteX13-787" fmla="*/ 425696 w 791740"/>
              <a:gd name="connsiteY13-788" fmla="*/ 1331843 h 2449001"/>
              <a:gd name="connsiteX14-789" fmla="*/ 218310 w 791740"/>
              <a:gd name="connsiteY14-790" fmla="*/ 0 h 2449001"/>
              <a:gd name="connsiteX15-791" fmla="*/ 570023 w 791740"/>
              <a:gd name="connsiteY15-792" fmla="*/ 3422 h 2449001"/>
              <a:gd name="connsiteX16-793" fmla="*/ 677271 w 791740"/>
              <a:gd name="connsiteY16-794" fmla="*/ 938156 h 2449001"/>
              <a:gd name="connsiteX17-795" fmla="*/ 719893 w 791740"/>
              <a:gd name="connsiteY17-796" fmla="*/ 1307990 h 2449001"/>
              <a:gd name="connsiteX18-797" fmla="*/ 409792 w 791740"/>
              <a:gd name="connsiteY18-798" fmla="*/ 1268233 h 2449001"/>
              <a:gd name="connsiteX19-799" fmla="*/ 99692 w 791740"/>
              <a:gd name="connsiteY19-800" fmla="*/ 1288111 h 2449001"/>
              <a:gd name="connsiteX20-801" fmla="*/ 133257 w 791740"/>
              <a:gd name="connsiteY20-802" fmla="*/ 945913 h 2449001"/>
              <a:gd name="connsiteX21-803" fmla="*/ 218310 w 791740"/>
              <a:gd name="connsiteY21-804" fmla="*/ 0 h 2449001"/>
              <a:gd name="connsiteX0-805" fmla="*/ 425696 w 798638"/>
              <a:gd name="connsiteY0-806" fmla="*/ 1331843 h 2449001"/>
              <a:gd name="connsiteX1-807" fmla="*/ 537015 w 798638"/>
              <a:gd name="connsiteY1-808" fmla="*/ 1379551 h 2449001"/>
              <a:gd name="connsiteX2-809" fmla="*/ 775553 w 798638"/>
              <a:gd name="connsiteY2-810" fmla="*/ 1406369 h 2449001"/>
              <a:gd name="connsiteX3-811" fmla="*/ 620503 w 798638"/>
              <a:gd name="connsiteY3-812" fmla="*/ 1741335 h 2449001"/>
              <a:gd name="connsiteX4-813" fmla="*/ 604600 w 798638"/>
              <a:gd name="connsiteY4-814" fmla="*/ 2441050 h 2449001"/>
              <a:gd name="connsiteX5-815" fmla="*/ 314378 w 798638"/>
              <a:gd name="connsiteY5-816" fmla="*/ 2445025 h 2449001"/>
              <a:gd name="connsiteX6-817" fmla="*/ 207035 w 798638"/>
              <a:gd name="connsiteY6-818" fmla="*/ 1673750 h 2449001"/>
              <a:gd name="connsiteX7-819" fmla="*/ 203060 w 798638"/>
              <a:gd name="connsiteY7-820" fmla="*/ 2441050 h 2449001"/>
              <a:gd name="connsiteX8-821" fmla="*/ 131498 w 798638"/>
              <a:gd name="connsiteY8-822" fmla="*/ 2449001 h 2449001"/>
              <a:gd name="connsiteX9-823" fmla="*/ 301 w 798638"/>
              <a:gd name="connsiteY9-824" fmla="*/ 1701579 h 2449001"/>
              <a:gd name="connsiteX10-825" fmla="*/ 95814 w 798638"/>
              <a:gd name="connsiteY10-826" fmla="*/ 1597201 h 2449001"/>
              <a:gd name="connsiteX11-827" fmla="*/ 84343 w 798638"/>
              <a:gd name="connsiteY11-828" fmla="*/ 1389262 h 2449001"/>
              <a:gd name="connsiteX12-829" fmla="*/ 334256 w 798638"/>
              <a:gd name="connsiteY12-830" fmla="*/ 1375575 h 2449001"/>
              <a:gd name="connsiteX13-831" fmla="*/ 425696 w 798638"/>
              <a:gd name="connsiteY13-832" fmla="*/ 1331843 h 2449001"/>
              <a:gd name="connsiteX14-833" fmla="*/ 218310 w 798638"/>
              <a:gd name="connsiteY14-834" fmla="*/ 0 h 2449001"/>
              <a:gd name="connsiteX15-835" fmla="*/ 570023 w 798638"/>
              <a:gd name="connsiteY15-836" fmla="*/ 3422 h 2449001"/>
              <a:gd name="connsiteX16-837" fmla="*/ 677271 w 798638"/>
              <a:gd name="connsiteY16-838" fmla="*/ 938156 h 2449001"/>
              <a:gd name="connsiteX17-839" fmla="*/ 719893 w 798638"/>
              <a:gd name="connsiteY17-840" fmla="*/ 1307990 h 2449001"/>
              <a:gd name="connsiteX18-841" fmla="*/ 409792 w 798638"/>
              <a:gd name="connsiteY18-842" fmla="*/ 1268233 h 2449001"/>
              <a:gd name="connsiteX19-843" fmla="*/ 99692 w 798638"/>
              <a:gd name="connsiteY19-844" fmla="*/ 1288111 h 2449001"/>
              <a:gd name="connsiteX20-845" fmla="*/ 133257 w 798638"/>
              <a:gd name="connsiteY20-846" fmla="*/ 945913 h 2449001"/>
              <a:gd name="connsiteX21-847" fmla="*/ 218310 w 798638"/>
              <a:gd name="connsiteY21-848" fmla="*/ 0 h 2449001"/>
              <a:gd name="connsiteX0-849" fmla="*/ 425696 w 798137"/>
              <a:gd name="connsiteY0-850" fmla="*/ 1331843 h 2449001"/>
              <a:gd name="connsiteX1-851" fmla="*/ 537015 w 798137"/>
              <a:gd name="connsiteY1-852" fmla="*/ 1379551 h 2449001"/>
              <a:gd name="connsiteX2-853" fmla="*/ 775553 w 798137"/>
              <a:gd name="connsiteY2-854" fmla="*/ 1406369 h 2449001"/>
              <a:gd name="connsiteX3-855" fmla="*/ 613659 w 798137"/>
              <a:gd name="connsiteY3-856" fmla="*/ 1785816 h 2449001"/>
              <a:gd name="connsiteX4-857" fmla="*/ 604600 w 798137"/>
              <a:gd name="connsiteY4-858" fmla="*/ 2441050 h 2449001"/>
              <a:gd name="connsiteX5-859" fmla="*/ 314378 w 798137"/>
              <a:gd name="connsiteY5-860" fmla="*/ 2445025 h 2449001"/>
              <a:gd name="connsiteX6-861" fmla="*/ 207035 w 798137"/>
              <a:gd name="connsiteY6-862" fmla="*/ 1673750 h 2449001"/>
              <a:gd name="connsiteX7-863" fmla="*/ 203060 w 798137"/>
              <a:gd name="connsiteY7-864" fmla="*/ 2441050 h 2449001"/>
              <a:gd name="connsiteX8-865" fmla="*/ 131498 w 798137"/>
              <a:gd name="connsiteY8-866" fmla="*/ 2449001 h 2449001"/>
              <a:gd name="connsiteX9-867" fmla="*/ 301 w 798137"/>
              <a:gd name="connsiteY9-868" fmla="*/ 1701579 h 2449001"/>
              <a:gd name="connsiteX10-869" fmla="*/ 95814 w 798137"/>
              <a:gd name="connsiteY10-870" fmla="*/ 1597201 h 2449001"/>
              <a:gd name="connsiteX11-871" fmla="*/ 84343 w 798137"/>
              <a:gd name="connsiteY11-872" fmla="*/ 1389262 h 2449001"/>
              <a:gd name="connsiteX12-873" fmla="*/ 334256 w 798137"/>
              <a:gd name="connsiteY12-874" fmla="*/ 1375575 h 2449001"/>
              <a:gd name="connsiteX13-875" fmla="*/ 425696 w 798137"/>
              <a:gd name="connsiteY13-876" fmla="*/ 1331843 h 2449001"/>
              <a:gd name="connsiteX14-877" fmla="*/ 218310 w 798137"/>
              <a:gd name="connsiteY14-878" fmla="*/ 0 h 2449001"/>
              <a:gd name="connsiteX15-879" fmla="*/ 570023 w 798137"/>
              <a:gd name="connsiteY15-880" fmla="*/ 3422 h 2449001"/>
              <a:gd name="connsiteX16-881" fmla="*/ 677271 w 798137"/>
              <a:gd name="connsiteY16-882" fmla="*/ 938156 h 2449001"/>
              <a:gd name="connsiteX17-883" fmla="*/ 719893 w 798137"/>
              <a:gd name="connsiteY17-884" fmla="*/ 1307990 h 2449001"/>
              <a:gd name="connsiteX18-885" fmla="*/ 409792 w 798137"/>
              <a:gd name="connsiteY18-886" fmla="*/ 1268233 h 2449001"/>
              <a:gd name="connsiteX19-887" fmla="*/ 99692 w 798137"/>
              <a:gd name="connsiteY19-888" fmla="*/ 1288111 h 2449001"/>
              <a:gd name="connsiteX20-889" fmla="*/ 133257 w 798137"/>
              <a:gd name="connsiteY20-890" fmla="*/ 945913 h 2449001"/>
              <a:gd name="connsiteX21-891" fmla="*/ 218310 w 798137"/>
              <a:gd name="connsiteY21-892" fmla="*/ 0 h 2449001"/>
              <a:gd name="connsiteX0-893" fmla="*/ 425696 w 797686"/>
              <a:gd name="connsiteY0-894" fmla="*/ 1331843 h 2449001"/>
              <a:gd name="connsiteX1-895" fmla="*/ 537015 w 797686"/>
              <a:gd name="connsiteY1-896" fmla="*/ 1379551 h 2449001"/>
              <a:gd name="connsiteX2-897" fmla="*/ 775553 w 797686"/>
              <a:gd name="connsiteY2-898" fmla="*/ 1406369 h 2449001"/>
              <a:gd name="connsiteX3-899" fmla="*/ 613659 w 797686"/>
              <a:gd name="connsiteY3-900" fmla="*/ 1785816 h 2449001"/>
              <a:gd name="connsiteX4-901" fmla="*/ 604600 w 797686"/>
              <a:gd name="connsiteY4-902" fmla="*/ 2441050 h 2449001"/>
              <a:gd name="connsiteX5-903" fmla="*/ 314378 w 797686"/>
              <a:gd name="connsiteY5-904" fmla="*/ 2445025 h 2449001"/>
              <a:gd name="connsiteX6-905" fmla="*/ 207035 w 797686"/>
              <a:gd name="connsiteY6-906" fmla="*/ 1673750 h 2449001"/>
              <a:gd name="connsiteX7-907" fmla="*/ 203060 w 797686"/>
              <a:gd name="connsiteY7-908" fmla="*/ 2441050 h 2449001"/>
              <a:gd name="connsiteX8-909" fmla="*/ 131498 w 797686"/>
              <a:gd name="connsiteY8-910" fmla="*/ 2449001 h 2449001"/>
              <a:gd name="connsiteX9-911" fmla="*/ 301 w 797686"/>
              <a:gd name="connsiteY9-912" fmla="*/ 1701579 h 2449001"/>
              <a:gd name="connsiteX10-913" fmla="*/ 95814 w 797686"/>
              <a:gd name="connsiteY10-914" fmla="*/ 1597201 h 2449001"/>
              <a:gd name="connsiteX11-915" fmla="*/ 84343 w 797686"/>
              <a:gd name="connsiteY11-916" fmla="*/ 1389262 h 2449001"/>
              <a:gd name="connsiteX12-917" fmla="*/ 334256 w 797686"/>
              <a:gd name="connsiteY12-918" fmla="*/ 1375575 h 2449001"/>
              <a:gd name="connsiteX13-919" fmla="*/ 425696 w 797686"/>
              <a:gd name="connsiteY13-920" fmla="*/ 1331843 h 2449001"/>
              <a:gd name="connsiteX14-921" fmla="*/ 218310 w 797686"/>
              <a:gd name="connsiteY14-922" fmla="*/ 0 h 2449001"/>
              <a:gd name="connsiteX15-923" fmla="*/ 570023 w 797686"/>
              <a:gd name="connsiteY15-924" fmla="*/ 3422 h 2449001"/>
              <a:gd name="connsiteX16-925" fmla="*/ 677271 w 797686"/>
              <a:gd name="connsiteY16-926" fmla="*/ 938156 h 2449001"/>
              <a:gd name="connsiteX17-927" fmla="*/ 719893 w 797686"/>
              <a:gd name="connsiteY17-928" fmla="*/ 1307990 h 2449001"/>
              <a:gd name="connsiteX18-929" fmla="*/ 409792 w 797686"/>
              <a:gd name="connsiteY18-930" fmla="*/ 1268233 h 2449001"/>
              <a:gd name="connsiteX19-931" fmla="*/ 99692 w 797686"/>
              <a:gd name="connsiteY19-932" fmla="*/ 1288111 h 2449001"/>
              <a:gd name="connsiteX20-933" fmla="*/ 133257 w 797686"/>
              <a:gd name="connsiteY20-934" fmla="*/ 945913 h 2449001"/>
              <a:gd name="connsiteX21-935" fmla="*/ 218310 w 797686"/>
              <a:gd name="connsiteY21-936" fmla="*/ 0 h 2449001"/>
              <a:gd name="connsiteX0-937" fmla="*/ 425696 w 797686"/>
              <a:gd name="connsiteY0-938" fmla="*/ 1331843 h 2449001"/>
              <a:gd name="connsiteX1-939" fmla="*/ 537015 w 797686"/>
              <a:gd name="connsiteY1-940" fmla="*/ 1379551 h 2449001"/>
              <a:gd name="connsiteX2-941" fmla="*/ 775553 w 797686"/>
              <a:gd name="connsiteY2-942" fmla="*/ 1406369 h 2449001"/>
              <a:gd name="connsiteX3-943" fmla="*/ 613659 w 797686"/>
              <a:gd name="connsiteY3-944" fmla="*/ 1785816 h 2449001"/>
              <a:gd name="connsiteX4-945" fmla="*/ 604600 w 797686"/>
              <a:gd name="connsiteY4-946" fmla="*/ 2441050 h 2449001"/>
              <a:gd name="connsiteX5-947" fmla="*/ 314378 w 797686"/>
              <a:gd name="connsiteY5-948" fmla="*/ 2445025 h 2449001"/>
              <a:gd name="connsiteX6-949" fmla="*/ 213878 w 797686"/>
              <a:gd name="connsiteY6-950" fmla="*/ 1707967 h 2449001"/>
              <a:gd name="connsiteX7-951" fmla="*/ 203060 w 797686"/>
              <a:gd name="connsiteY7-952" fmla="*/ 2441050 h 2449001"/>
              <a:gd name="connsiteX8-953" fmla="*/ 131498 w 797686"/>
              <a:gd name="connsiteY8-954" fmla="*/ 2449001 h 2449001"/>
              <a:gd name="connsiteX9-955" fmla="*/ 301 w 797686"/>
              <a:gd name="connsiteY9-956" fmla="*/ 1701579 h 2449001"/>
              <a:gd name="connsiteX10-957" fmla="*/ 95814 w 797686"/>
              <a:gd name="connsiteY10-958" fmla="*/ 1597201 h 2449001"/>
              <a:gd name="connsiteX11-959" fmla="*/ 84343 w 797686"/>
              <a:gd name="connsiteY11-960" fmla="*/ 1389262 h 2449001"/>
              <a:gd name="connsiteX12-961" fmla="*/ 334256 w 797686"/>
              <a:gd name="connsiteY12-962" fmla="*/ 1375575 h 2449001"/>
              <a:gd name="connsiteX13-963" fmla="*/ 425696 w 797686"/>
              <a:gd name="connsiteY13-964" fmla="*/ 1331843 h 2449001"/>
              <a:gd name="connsiteX14-965" fmla="*/ 218310 w 797686"/>
              <a:gd name="connsiteY14-966" fmla="*/ 0 h 2449001"/>
              <a:gd name="connsiteX15-967" fmla="*/ 570023 w 797686"/>
              <a:gd name="connsiteY15-968" fmla="*/ 3422 h 2449001"/>
              <a:gd name="connsiteX16-969" fmla="*/ 677271 w 797686"/>
              <a:gd name="connsiteY16-970" fmla="*/ 938156 h 2449001"/>
              <a:gd name="connsiteX17-971" fmla="*/ 719893 w 797686"/>
              <a:gd name="connsiteY17-972" fmla="*/ 1307990 h 2449001"/>
              <a:gd name="connsiteX18-973" fmla="*/ 409792 w 797686"/>
              <a:gd name="connsiteY18-974" fmla="*/ 1268233 h 2449001"/>
              <a:gd name="connsiteX19-975" fmla="*/ 99692 w 797686"/>
              <a:gd name="connsiteY19-976" fmla="*/ 1288111 h 2449001"/>
              <a:gd name="connsiteX20-977" fmla="*/ 133257 w 797686"/>
              <a:gd name="connsiteY20-978" fmla="*/ 945913 h 2449001"/>
              <a:gd name="connsiteX21-979" fmla="*/ 218310 w 797686"/>
              <a:gd name="connsiteY21-980" fmla="*/ 0 h 2449001"/>
              <a:gd name="connsiteX0-981" fmla="*/ 425696 w 797686"/>
              <a:gd name="connsiteY0-982" fmla="*/ 1331843 h 2449001"/>
              <a:gd name="connsiteX1-983" fmla="*/ 537015 w 797686"/>
              <a:gd name="connsiteY1-984" fmla="*/ 1379551 h 2449001"/>
              <a:gd name="connsiteX2-985" fmla="*/ 775553 w 797686"/>
              <a:gd name="connsiteY2-986" fmla="*/ 1406369 h 2449001"/>
              <a:gd name="connsiteX3-987" fmla="*/ 613659 w 797686"/>
              <a:gd name="connsiteY3-988" fmla="*/ 1785816 h 2449001"/>
              <a:gd name="connsiteX4-989" fmla="*/ 604600 w 797686"/>
              <a:gd name="connsiteY4-990" fmla="*/ 2441050 h 2449001"/>
              <a:gd name="connsiteX5-991" fmla="*/ 314378 w 797686"/>
              <a:gd name="connsiteY5-992" fmla="*/ 2445025 h 2449001"/>
              <a:gd name="connsiteX6-993" fmla="*/ 213878 w 797686"/>
              <a:gd name="connsiteY6-994" fmla="*/ 1707967 h 2449001"/>
              <a:gd name="connsiteX7-995" fmla="*/ 203060 w 797686"/>
              <a:gd name="connsiteY7-996" fmla="*/ 2441050 h 2449001"/>
              <a:gd name="connsiteX8-997" fmla="*/ 131498 w 797686"/>
              <a:gd name="connsiteY8-998" fmla="*/ 2449001 h 2449001"/>
              <a:gd name="connsiteX9-999" fmla="*/ 301 w 797686"/>
              <a:gd name="connsiteY9-1000" fmla="*/ 1701579 h 2449001"/>
              <a:gd name="connsiteX10-1001" fmla="*/ 95814 w 797686"/>
              <a:gd name="connsiteY10-1002" fmla="*/ 1597201 h 2449001"/>
              <a:gd name="connsiteX11-1003" fmla="*/ 84343 w 797686"/>
              <a:gd name="connsiteY11-1004" fmla="*/ 1389262 h 2449001"/>
              <a:gd name="connsiteX12-1005" fmla="*/ 334256 w 797686"/>
              <a:gd name="connsiteY12-1006" fmla="*/ 1375575 h 2449001"/>
              <a:gd name="connsiteX13-1007" fmla="*/ 425696 w 797686"/>
              <a:gd name="connsiteY13-1008" fmla="*/ 1331843 h 2449001"/>
              <a:gd name="connsiteX14-1009" fmla="*/ 218310 w 797686"/>
              <a:gd name="connsiteY14-1010" fmla="*/ 0 h 2449001"/>
              <a:gd name="connsiteX15-1011" fmla="*/ 570023 w 797686"/>
              <a:gd name="connsiteY15-1012" fmla="*/ 3422 h 2449001"/>
              <a:gd name="connsiteX16-1013" fmla="*/ 677271 w 797686"/>
              <a:gd name="connsiteY16-1014" fmla="*/ 938156 h 2449001"/>
              <a:gd name="connsiteX17-1015" fmla="*/ 719893 w 797686"/>
              <a:gd name="connsiteY17-1016" fmla="*/ 1307990 h 2449001"/>
              <a:gd name="connsiteX18-1017" fmla="*/ 409792 w 797686"/>
              <a:gd name="connsiteY18-1018" fmla="*/ 1268233 h 2449001"/>
              <a:gd name="connsiteX19-1019" fmla="*/ 99692 w 797686"/>
              <a:gd name="connsiteY19-1020" fmla="*/ 1288111 h 2449001"/>
              <a:gd name="connsiteX20-1021" fmla="*/ 133257 w 797686"/>
              <a:gd name="connsiteY20-1022" fmla="*/ 945913 h 2449001"/>
              <a:gd name="connsiteX21-1023" fmla="*/ 218310 w 797686"/>
              <a:gd name="connsiteY21-1024" fmla="*/ 0 h 2449001"/>
              <a:gd name="connsiteX0-1025" fmla="*/ 425696 w 797686"/>
              <a:gd name="connsiteY0-1026" fmla="*/ 1331843 h 2449001"/>
              <a:gd name="connsiteX1-1027" fmla="*/ 537015 w 797686"/>
              <a:gd name="connsiteY1-1028" fmla="*/ 1379551 h 2449001"/>
              <a:gd name="connsiteX2-1029" fmla="*/ 775553 w 797686"/>
              <a:gd name="connsiteY2-1030" fmla="*/ 1406369 h 2449001"/>
              <a:gd name="connsiteX3-1031" fmla="*/ 613659 w 797686"/>
              <a:gd name="connsiteY3-1032" fmla="*/ 1785816 h 2449001"/>
              <a:gd name="connsiteX4-1033" fmla="*/ 604600 w 797686"/>
              <a:gd name="connsiteY4-1034" fmla="*/ 2441050 h 2449001"/>
              <a:gd name="connsiteX5-1035" fmla="*/ 314378 w 797686"/>
              <a:gd name="connsiteY5-1036" fmla="*/ 2445025 h 2449001"/>
              <a:gd name="connsiteX6-1037" fmla="*/ 224143 w 797686"/>
              <a:gd name="connsiteY6-1038" fmla="*/ 1721654 h 2449001"/>
              <a:gd name="connsiteX7-1039" fmla="*/ 203060 w 797686"/>
              <a:gd name="connsiteY7-1040" fmla="*/ 2441050 h 2449001"/>
              <a:gd name="connsiteX8-1041" fmla="*/ 131498 w 797686"/>
              <a:gd name="connsiteY8-1042" fmla="*/ 2449001 h 2449001"/>
              <a:gd name="connsiteX9-1043" fmla="*/ 301 w 797686"/>
              <a:gd name="connsiteY9-1044" fmla="*/ 1701579 h 2449001"/>
              <a:gd name="connsiteX10-1045" fmla="*/ 95814 w 797686"/>
              <a:gd name="connsiteY10-1046" fmla="*/ 1597201 h 2449001"/>
              <a:gd name="connsiteX11-1047" fmla="*/ 84343 w 797686"/>
              <a:gd name="connsiteY11-1048" fmla="*/ 1389262 h 2449001"/>
              <a:gd name="connsiteX12-1049" fmla="*/ 334256 w 797686"/>
              <a:gd name="connsiteY12-1050" fmla="*/ 1375575 h 2449001"/>
              <a:gd name="connsiteX13-1051" fmla="*/ 425696 w 797686"/>
              <a:gd name="connsiteY13-1052" fmla="*/ 1331843 h 2449001"/>
              <a:gd name="connsiteX14-1053" fmla="*/ 218310 w 797686"/>
              <a:gd name="connsiteY14-1054" fmla="*/ 0 h 2449001"/>
              <a:gd name="connsiteX15-1055" fmla="*/ 570023 w 797686"/>
              <a:gd name="connsiteY15-1056" fmla="*/ 3422 h 2449001"/>
              <a:gd name="connsiteX16-1057" fmla="*/ 677271 w 797686"/>
              <a:gd name="connsiteY16-1058" fmla="*/ 938156 h 2449001"/>
              <a:gd name="connsiteX17-1059" fmla="*/ 719893 w 797686"/>
              <a:gd name="connsiteY17-1060" fmla="*/ 1307990 h 2449001"/>
              <a:gd name="connsiteX18-1061" fmla="*/ 409792 w 797686"/>
              <a:gd name="connsiteY18-1062" fmla="*/ 1268233 h 2449001"/>
              <a:gd name="connsiteX19-1063" fmla="*/ 99692 w 797686"/>
              <a:gd name="connsiteY19-1064" fmla="*/ 1288111 h 2449001"/>
              <a:gd name="connsiteX20-1065" fmla="*/ 133257 w 797686"/>
              <a:gd name="connsiteY20-1066" fmla="*/ 945913 h 2449001"/>
              <a:gd name="connsiteX21-1067" fmla="*/ 218310 w 797686"/>
              <a:gd name="connsiteY21-1068" fmla="*/ 0 h 2449001"/>
              <a:gd name="connsiteX0-1069" fmla="*/ 425647 w 797637"/>
              <a:gd name="connsiteY0-1070" fmla="*/ 1331843 h 2449001"/>
              <a:gd name="connsiteX1-1071" fmla="*/ 536966 w 797637"/>
              <a:gd name="connsiteY1-1072" fmla="*/ 1379551 h 2449001"/>
              <a:gd name="connsiteX2-1073" fmla="*/ 775504 w 797637"/>
              <a:gd name="connsiteY2-1074" fmla="*/ 1406369 h 2449001"/>
              <a:gd name="connsiteX3-1075" fmla="*/ 613610 w 797637"/>
              <a:gd name="connsiteY3-1076" fmla="*/ 1785816 h 2449001"/>
              <a:gd name="connsiteX4-1077" fmla="*/ 604551 w 797637"/>
              <a:gd name="connsiteY4-1078" fmla="*/ 2441050 h 2449001"/>
              <a:gd name="connsiteX5-1079" fmla="*/ 314329 w 797637"/>
              <a:gd name="connsiteY5-1080" fmla="*/ 2445025 h 2449001"/>
              <a:gd name="connsiteX6-1081" fmla="*/ 224094 w 797637"/>
              <a:gd name="connsiteY6-1082" fmla="*/ 1721654 h 2449001"/>
              <a:gd name="connsiteX7-1083" fmla="*/ 203011 w 797637"/>
              <a:gd name="connsiteY7-1084" fmla="*/ 2441050 h 2449001"/>
              <a:gd name="connsiteX8-1085" fmla="*/ 131449 w 797637"/>
              <a:gd name="connsiteY8-1086" fmla="*/ 2449001 h 2449001"/>
              <a:gd name="connsiteX9-1087" fmla="*/ 252 w 797637"/>
              <a:gd name="connsiteY9-1088" fmla="*/ 1701579 h 2449001"/>
              <a:gd name="connsiteX10-1089" fmla="*/ 112873 w 797637"/>
              <a:gd name="connsiteY10-1090" fmla="*/ 1641682 h 2449001"/>
              <a:gd name="connsiteX11-1091" fmla="*/ 84294 w 797637"/>
              <a:gd name="connsiteY11-1092" fmla="*/ 1389262 h 2449001"/>
              <a:gd name="connsiteX12-1093" fmla="*/ 334207 w 797637"/>
              <a:gd name="connsiteY12-1094" fmla="*/ 1375575 h 2449001"/>
              <a:gd name="connsiteX13-1095" fmla="*/ 425647 w 797637"/>
              <a:gd name="connsiteY13-1096" fmla="*/ 1331843 h 2449001"/>
              <a:gd name="connsiteX14-1097" fmla="*/ 218261 w 797637"/>
              <a:gd name="connsiteY14-1098" fmla="*/ 0 h 2449001"/>
              <a:gd name="connsiteX15-1099" fmla="*/ 569974 w 797637"/>
              <a:gd name="connsiteY15-1100" fmla="*/ 3422 h 2449001"/>
              <a:gd name="connsiteX16-1101" fmla="*/ 677222 w 797637"/>
              <a:gd name="connsiteY16-1102" fmla="*/ 938156 h 2449001"/>
              <a:gd name="connsiteX17-1103" fmla="*/ 719844 w 797637"/>
              <a:gd name="connsiteY17-1104" fmla="*/ 1307990 h 2449001"/>
              <a:gd name="connsiteX18-1105" fmla="*/ 409743 w 797637"/>
              <a:gd name="connsiteY18-1106" fmla="*/ 1268233 h 2449001"/>
              <a:gd name="connsiteX19-1107" fmla="*/ 99643 w 797637"/>
              <a:gd name="connsiteY19-1108" fmla="*/ 1288111 h 2449001"/>
              <a:gd name="connsiteX20-1109" fmla="*/ 133208 w 797637"/>
              <a:gd name="connsiteY20-1110" fmla="*/ 945913 h 2449001"/>
              <a:gd name="connsiteX21-1111" fmla="*/ 218261 w 797637"/>
              <a:gd name="connsiteY21-1112" fmla="*/ 0 h 2449001"/>
              <a:gd name="connsiteX0-1113" fmla="*/ 425647 w 797637"/>
              <a:gd name="connsiteY0-1114" fmla="*/ 1331843 h 2449001"/>
              <a:gd name="connsiteX1-1115" fmla="*/ 536966 w 797637"/>
              <a:gd name="connsiteY1-1116" fmla="*/ 1379551 h 2449001"/>
              <a:gd name="connsiteX2-1117" fmla="*/ 775504 w 797637"/>
              <a:gd name="connsiteY2-1118" fmla="*/ 1406369 h 2449001"/>
              <a:gd name="connsiteX3-1119" fmla="*/ 613610 w 797637"/>
              <a:gd name="connsiteY3-1120" fmla="*/ 1785816 h 2449001"/>
              <a:gd name="connsiteX4-1121" fmla="*/ 604551 w 797637"/>
              <a:gd name="connsiteY4-1122" fmla="*/ 2441050 h 2449001"/>
              <a:gd name="connsiteX5-1123" fmla="*/ 314329 w 797637"/>
              <a:gd name="connsiteY5-1124" fmla="*/ 2445025 h 2449001"/>
              <a:gd name="connsiteX6-1125" fmla="*/ 224094 w 797637"/>
              <a:gd name="connsiteY6-1126" fmla="*/ 1721654 h 2449001"/>
              <a:gd name="connsiteX7-1127" fmla="*/ 203011 w 797637"/>
              <a:gd name="connsiteY7-1128" fmla="*/ 2441050 h 2449001"/>
              <a:gd name="connsiteX8-1129" fmla="*/ 131449 w 797637"/>
              <a:gd name="connsiteY8-1130" fmla="*/ 2449001 h 2449001"/>
              <a:gd name="connsiteX9-1131" fmla="*/ 252 w 797637"/>
              <a:gd name="connsiteY9-1132" fmla="*/ 1701579 h 2449001"/>
              <a:gd name="connsiteX10-1133" fmla="*/ 112873 w 797637"/>
              <a:gd name="connsiteY10-1134" fmla="*/ 1641682 h 2449001"/>
              <a:gd name="connsiteX11-1135" fmla="*/ 84294 w 797637"/>
              <a:gd name="connsiteY11-1136" fmla="*/ 1389262 h 2449001"/>
              <a:gd name="connsiteX12-1137" fmla="*/ 334207 w 797637"/>
              <a:gd name="connsiteY12-1138" fmla="*/ 1375575 h 2449001"/>
              <a:gd name="connsiteX13-1139" fmla="*/ 425647 w 797637"/>
              <a:gd name="connsiteY13-1140" fmla="*/ 1331843 h 2449001"/>
              <a:gd name="connsiteX14-1141" fmla="*/ 218261 w 797637"/>
              <a:gd name="connsiteY14-1142" fmla="*/ 0 h 2449001"/>
              <a:gd name="connsiteX15-1143" fmla="*/ 569974 w 797637"/>
              <a:gd name="connsiteY15-1144" fmla="*/ 3422 h 2449001"/>
              <a:gd name="connsiteX16-1145" fmla="*/ 677222 w 797637"/>
              <a:gd name="connsiteY16-1146" fmla="*/ 938156 h 2449001"/>
              <a:gd name="connsiteX17-1147" fmla="*/ 719844 w 797637"/>
              <a:gd name="connsiteY17-1148" fmla="*/ 1307990 h 2449001"/>
              <a:gd name="connsiteX18-1149" fmla="*/ 409743 w 797637"/>
              <a:gd name="connsiteY18-1150" fmla="*/ 1268233 h 2449001"/>
              <a:gd name="connsiteX19-1151" fmla="*/ 99643 w 797637"/>
              <a:gd name="connsiteY19-1152" fmla="*/ 1288111 h 2449001"/>
              <a:gd name="connsiteX20-1153" fmla="*/ 133208 w 797637"/>
              <a:gd name="connsiteY20-1154" fmla="*/ 945913 h 2449001"/>
              <a:gd name="connsiteX21-1155" fmla="*/ 218261 w 797637"/>
              <a:gd name="connsiteY21-1156" fmla="*/ 0 h 2449001"/>
              <a:gd name="connsiteX0-1157" fmla="*/ 425647 w 797637"/>
              <a:gd name="connsiteY0-1158" fmla="*/ 1331843 h 2449001"/>
              <a:gd name="connsiteX1-1159" fmla="*/ 536966 w 797637"/>
              <a:gd name="connsiteY1-1160" fmla="*/ 1379551 h 2449001"/>
              <a:gd name="connsiteX2-1161" fmla="*/ 775504 w 797637"/>
              <a:gd name="connsiteY2-1162" fmla="*/ 1406369 h 2449001"/>
              <a:gd name="connsiteX3-1163" fmla="*/ 613610 w 797637"/>
              <a:gd name="connsiteY3-1164" fmla="*/ 1785816 h 2449001"/>
              <a:gd name="connsiteX4-1165" fmla="*/ 604551 w 797637"/>
              <a:gd name="connsiteY4-1166" fmla="*/ 2441050 h 2449001"/>
              <a:gd name="connsiteX5-1167" fmla="*/ 314329 w 797637"/>
              <a:gd name="connsiteY5-1168" fmla="*/ 2445025 h 2449001"/>
              <a:gd name="connsiteX6-1169" fmla="*/ 224094 w 797637"/>
              <a:gd name="connsiteY6-1170" fmla="*/ 1721654 h 2449001"/>
              <a:gd name="connsiteX7-1171" fmla="*/ 203011 w 797637"/>
              <a:gd name="connsiteY7-1172" fmla="*/ 2441050 h 2449001"/>
              <a:gd name="connsiteX8-1173" fmla="*/ 131449 w 797637"/>
              <a:gd name="connsiteY8-1174" fmla="*/ 2449001 h 2449001"/>
              <a:gd name="connsiteX9-1175" fmla="*/ 252 w 797637"/>
              <a:gd name="connsiteY9-1176" fmla="*/ 1701579 h 2449001"/>
              <a:gd name="connsiteX10-1177" fmla="*/ 112873 w 797637"/>
              <a:gd name="connsiteY10-1178" fmla="*/ 1641682 h 2449001"/>
              <a:gd name="connsiteX11-1179" fmla="*/ 84294 w 797637"/>
              <a:gd name="connsiteY11-1180" fmla="*/ 1389262 h 2449001"/>
              <a:gd name="connsiteX12-1181" fmla="*/ 334207 w 797637"/>
              <a:gd name="connsiteY12-1182" fmla="*/ 1375575 h 2449001"/>
              <a:gd name="connsiteX13-1183" fmla="*/ 425647 w 797637"/>
              <a:gd name="connsiteY13-1184" fmla="*/ 1331843 h 2449001"/>
              <a:gd name="connsiteX14-1185" fmla="*/ 218261 w 797637"/>
              <a:gd name="connsiteY14-1186" fmla="*/ 0 h 2449001"/>
              <a:gd name="connsiteX15-1187" fmla="*/ 569974 w 797637"/>
              <a:gd name="connsiteY15-1188" fmla="*/ 3422 h 2449001"/>
              <a:gd name="connsiteX16-1189" fmla="*/ 677222 w 797637"/>
              <a:gd name="connsiteY16-1190" fmla="*/ 938156 h 2449001"/>
              <a:gd name="connsiteX17-1191" fmla="*/ 719844 w 797637"/>
              <a:gd name="connsiteY17-1192" fmla="*/ 1307990 h 2449001"/>
              <a:gd name="connsiteX18-1193" fmla="*/ 409743 w 797637"/>
              <a:gd name="connsiteY18-1194" fmla="*/ 1268233 h 2449001"/>
              <a:gd name="connsiteX19-1195" fmla="*/ 99643 w 797637"/>
              <a:gd name="connsiteY19-1196" fmla="*/ 1288111 h 2449001"/>
              <a:gd name="connsiteX20-1197" fmla="*/ 133208 w 797637"/>
              <a:gd name="connsiteY20-1198" fmla="*/ 945913 h 2449001"/>
              <a:gd name="connsiteX21-1199" fmla="*/ 218261 w 797637"/>
              <a:gd name="connsiteY21-1200" fmla="*/ 0 h 2449001"/>
              <a:gd name="connsiteX0-1201" fmla="*/ 405179 w 777169"/>
              <a:gd name="connsiteY0-1202" fmla="*/ 1331843 h 2449001"/>
              <a:gd name="connsiteX1-1203" fmla="*/ 516498 w 777169"/>
              <a:gd name="connsiteY1-1204" fmla="*/ 1379551 h 2449001"/>
              <a:gd name="connsiteX2-1205" fmla="*/ 755036 w 777169"/>
              <a:gd name="connsiteY2-1206" fmla="*/ 1406369 h 2449001"/>
              <a:gd name="connsiteX3-1207" fmla="*/ 593142 w 777169"/>
              <a:gd name="connsiteY3-1208" fmla="*/ 1785816 h 2449001"/>
              <a:gd name="connsiteX4-1209" fmla="*/ 584083 w 777169"/>
              <a:gd name="connsiteY4-1210" fmla="*/ 2441050 h 2449001"/>
              <a:gd name="connsiteX5-1211" fmla="*/ 293861 w 777169"/>
              <a:gd name="connsiteY5-1212" fmla="*/ 2445025 h 2449001"/>
              <a:gd name="connsiteX6-1213" fmla="*/ 203626 w 777169"/>
              <a:gd name="connsiteY6-1214" fmla="*/ 1721654 h 2449001"/>
              <a:gd name="connsiteX7-1215" fmla="*/ 182543 w 777169"/>
              <a:gd name="connsiteY7-1216" fmla="*/ 2441050 h 2449001"/>
              <a:gd name="connsiteX8-1217" fmla="*/ 110981 w 777169"/>
              <a:gd name="connsiteY8-1218" fmla="*/ 2449001 h 2449001"/>
              <a:gd name="connsiteX9-1219" fmla="*/ 313 w 777169"/>
              <a:gd name="connsiteY9-1220" fmla="*/ 1749481 h 2449001"/>
              <a:gd name="connsiteX10-1221" fmla="*/ 92405 w 777169"/>
              <a:gd name="connsiteY10-1222" fmla="*/ 1641682 h 2449001"/>
              <a:gd name="connsiteX11-1223" fmla="*/ 63826 w 777169"/>
              <a:gd name="connsiteY11-1224" fmla="*/ 1389262 h 2449001"/>
              <a:gd name="connsiteX12-1225" fmla="*/ 313739 w 777169"/>
              <a:gd name="connsiteY12-1226" fmla="*/ 1375575 h 2449001"/>
              <a:gd name="connsiteX13-1227" fmla="*/ 405179 w 777169"/>
              <a:gd name="connsiteY13-1228" fmla="*/ 1331843 h 2449001"/>
              <a:gd name="connsiteX14-1229" fmla="*/ 197793 w 777169"/>
              <a:gd name="connsiteY14-1230" fmla="*/ 0 h 2449001"/>
              <a:gd name="connsiteX15-1231" fmla="*/ 549506 w 777169"/>
              <a:gd name="connsiteY15-1232" fmla="*/ 3422 h 2449001"/>
              <a:gd name="connsiteX16-1233" fmla="*/ 656754 w 777169"/>
              <a:gd name="connsiteY16-1234" fmla="*/ 938156 h 2449001"/>
              <a:gd name="connsiteX17-1235" fmla="*/ 699376 w 777169"/>
              <a:gd name="connsiteY17-1236" fmla="*/ 1307990 h 2449001"/>
              <a:gd name="connsiteX18-1237" fmla="*/ 389275 w 777169"/>
              <a:gd name="connsiteY18-1238" fmla="*/ 1268233 h 2449001"/>
              <a:gd name="connsiteX19-1239" fmla="*/ 79175 w 777169"/>
              <a:gd name="connsiteY19-1240" fmla="*/ 1288111 h 2449001"/>
              <a:gd name="connsiteX20-1241" fmla="*/ 112740 w 777169"/>
              <a:gd name="connsiteY20-1242" fmla="*/ 945913 h 2449001"/>
              <a:gd name="connsiteX21-1243" fmla="*/ 197793 w 777169"/>
              <a:gd name="connsiteY21-1244" fmla="*/ 0 h 2449001"/>
              <a:gd name="connsiteX0-1245" fmla="*/ 413332 w 785322"/>
              <a:gd name="connsiteY0-1246" fmla="*/ 1331843 h 2449001"/>
              <a:gd name="connsiteX1-1247" fmla="*/ 524651 w 785322"/>
              <a:gd name="connsiteY1-1248" fmla="*/ 1379551 h 2449001"/>
              <a:gd name="connsiteX2-1249" fmla="*/ 763189 w 785322"/>
              <a:gd name="connsiteY2-1250" fmla="*/ 1406369 h 2449001"/>
              <a:gd name="connsiteX3-1251" fmla="*/ 601295 w 785322"/>
              <a:gd name="connsiteY3-1252" fmla="*/ 1785816 h 2449001"/>
              <a:gd name="connsiteX4-1253" fmla="*/ 592236 w 785322"/>
              <a:gd name="connsiteY4-1254" fmla="*/ 2441050 h 2449001"/>
              <a:gd name="connsiteX5-1255" fmla="*/ 302014 w 785322"/>
              <a:gd name="connsiteY5-1256" fmla="*/ 2445025 h 2449001"/>
              <a:gd name="connsiteX6-1257" fmla="*/ 211779 w 785322"/>
              <a:gd name="connsiteY6-1258" fmla="*/ 1721654 h 2449001"/>
              <a:gd name="connsiteX7-1259" fmla="*/ 190696 w 785322"/>
              <a:gd name="connsiteY7-1260" fmla="*/ 2441050 h 2449001"/>
              <a:gd name="connsiteX8-1261" fmla="*/ 119134 w 785322"/>
              <a:gd name="connsiteY8-1262" fmla="*/ 2449001 h 2449001"/>
              <a:gd name="connsiteX9-1263" fmla="*/ 8466 w 785322"/>
              <a:gd name="connsiteY9-1264" fmla="*/ 1749481 h 2449001"/>
              <a:gd name="connsiteX10-1265" fmla="*/ 100558 w 785322"/>
              <a:gd name="connsiteY10-1266" fmla="*/ 1641682 h 2449001"/>
              <a:gd name="connsiteX11-1267" fmla="*/ 71979 w 785322"/>
              <a:gd name="connsiteY11-1268" fmla="*/ 1389262 h 2449001"/>
              <a:gd name="connsiteX12-1269" fmla="*/ 321892 w 785322"/>
              <a:gd name="connsiteY12-1270" fmla="*/ 1375575 h 2449001"/>
              <a:gd name="connsiteX13-1271" fmla="*/ 413332 w 785322"/>
              <a:gd name="connsiteY13-1272" fmla="*/ 1331843 h 2449001"/>
              <a:gd name="connsiteX14-1273" fmla="*/ 205946 w 785322"/>
              <a:gd name="connsiteY14-1274" fmla="*/ 0 h 2449001"/>
              <a:gd name="connsiteX15-1275" fmla="*/ 557659 w 785322"/>
              <a:gd name="connsiteY15-1276" fmla="*/ 3422 h 2449001"/>
              <a:gd name="connsiteX16-1277" fmla="*/ 664907 w 785322"/>
              <a:gd name="connsiteY16-1278" fmla="*/ 938156 h 2449001"/>
              <a:gd name="connsiteX17-1279" fmla="*/ 707529 w 785322"/>
              <a:gd name="connsiteY17-1280" fmla="*/ 1307990 h 2449001"/>
              <a:gd name="connsiteX18-1281" fmla="*/ 397428 w 785322"/>
              <a:gd name="connsiteY18-1282" fmla="*/ 1268233 h 2449001"/>
              <a:gd name="connsiteX19-1283" fmla="*/ 87328 w 785322"/>
              <a:gd name="connsiteY19-1284" fmla="*/ 1288111 h 2449001"/>
              <a:gd name="connsiteX20-1285" fmla="*/ 120893 w 785322"/>
              <a:gd name="connsiteY20-1286" fmla="*/ 945913 h 2449001"/>
              <a:gd name="connsiteX21-1287" fmla="*/ 205946 w 785322"/>
              <a:gd name="connsiteY21-1288" fmla="*/ 0 h 244900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/>
          <p:cNvSpPr/>
          <p:nvPr/>
        </p:nvSpPr>
        <p:spPr>
          <a:xfrm>
            <a:off x="4380680" y="2575756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/>
          <p:cNvSpPr/>
          <p:nvPr/>
        </p:nvSpPr>
        <p:spPr>
          <a:xfrm>
            <a:off x="5218021" y="2588098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/>
          <p:cNvGrpSpPr/>
          <p:nvPr/>
        </p:nvGrpSpPr>
        <p:grpSpPr>
          <a:xfrm>
            <a:off x="3542694" y="2575756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/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-1" fmla="*/ 3030279 w 4784651"/>
                <a:gd name="connsiteY0-2" fmla="*/ 114 h 5890551"/>
                <a:gd name="connsiteX1-3" fmla="*/ 765544 w 4784651"/>
                <a:gd name="connsiteY1-4" fmla="*/ 1935240 h 5890551"/>
                <a:gd name="connsiteX2-5" fmla="*/ 0 w 4784651"/>
                <a:gd name="connsiteY2-6" fmla="*/ 3051658 h 5890551"/>
                <a:gd name="connsiteX3-7" fmla="*/ 510363 w 4784651"/>
                <a:gd name="connsiteY3-8" fmla="*/ 3328105 h 5890551"/>
                <a:gd name="connsiteX4-9" fmla="*/ 297711 w 4784651"/>
                <a:gd name="connsiteY4-10" fmla="*/ 3657714 h 5890551"/>
                <a:gd name="connsiteX5-11" fmla="*/ 489097 w 4784651"/>
                <a:gd name="connsiteY5-12" fmla="*/ 3870365 h 5890551"/>
                <a:gd name="connsiteX6-13" fmla="*/ 372139 w 4784651"/>
                <a:gd name="connsiteY6-14" fmla="*/ 4061751 h 5890551"/>
                <a:gd name="connsiteX7-15" fmla="*/ 563525 w 4784651"/>
                <a:gd name="connsiteY7-16" fmla="*/ 4316933 h 5890551"/>
                <a:gd name="connsiteX8-17" fmla="*/ 499730 w 4784651"/>
                <a:gd name="connsiteY8-18" fmla="*/ 4976151 h 5890551"/>
                <a:gd name="connsiteX9-19" fmla="*/ 1754372 w 4784651"/>
                <a:gd name="connsiteY9-20" fmla="*/ 5199435 h 5890551"/>
                <a:gd name="connsiteX10-21" fmla="*/ 1945758 w 4784651"/>
                <a:gd name="connsiteY10-22" fmla="*/ 5890551 h 5890551"/>
                <a:gd name="connsiteX11-23" fmla="*/ 4784651 w 4784651"/>
                <a:gd name="connsiteY11-24" fmla="*/ 5858654 h 5890551"/>
                <a:gd name="connsiteX12-25" fmla="*/ 4561367 w 4784651"/>
                <a:gd name="connsiteY12-26" fmla="*/ 4189342 h 5890551"/>
                <a:gd name="connsiteX13-27" fmla="*/ 3030279 w 4784651"/>
                <a:gd name="connsiteY13-28" fmla="*/ 114 h 5890551"/>
                <a:gd name="connsiteX0-29" fmla="*/ 3030279 w 4784651"/>
                <a:gd name="connsiteY0-30" fmla="*/ 398 h 5890835"/>
                <a:gd name="connsiteX1-31" fmla="*/ 765544 w 4784651"/>
                <a:gd name="connsiteY1-32" fmla="*/ 1935524 h 5890835"/>
                <a:gd name="connsiteX2-33" fmla="*/ 0 w 4784651"/>
                <a:gd name="connsiteY2-34" fmla="*/ 3051942 h 5890835"/>
                <a:gd name="connsiteX3-35" fmla="*/ 510363 w 4784651"/>
                <a:gd name="connsiteY3-36" fmla="*/ 3328389 h 5890835"/>
                <a:gd name="connsiteX4-37" fmla="*/ 297711 w 4784651"/>
                <a:gd name="connsiteY4-38" fmla="*/ 3657998 h 5890835"/>
                <a:gd name="connsiteX5-39" fmla="*/ 489097 w 4784651"/>
                <a:gd name="connsiteY5-40" fmla="*/ 3870649 h 5890835"/>
                <a:gd name="connsiteX6-41" fmla="*/ 372139 w 4784651"/>
                <a:gd name="connsiteY6-42" fmla="*/ 4062035 h 5890835"/>
                <a:gd name="connsiteX7-43" fmla="*/ 563525 w 4784651"/>
                <a:gd name="connsiteY7-44" fmla="*/ 4317217 h 5890835"/>
                <a:gd name="connsiteX8-45" fmla="*/ 499730 w 4784651"/>
                <a:gd name="connsiteY8-46" fmla="*/ 4976435 h 5890835"/>
                <a:gd name="connsiteX9-47" fmla="*/ 1754372 w 4784651"/>
                <a:gd name="connsiteY9-48" fmla="*/ 5199719 h 5890835"/>
                <a:gd name="connsiteX10-49" fmla="*/ 1945758 w 4784651"/>
                <a:gd name="connsiteY10-50" fmla="*/ 5890835 h 5890835"/>
                <a:gd name="connsiteX11-51" fmla="*/ 4784651 w 4784651"/>
                <a:gd name="connsiteY11-52" fmla="*/ 5858938 h 5890835"/>
                <a:gd name="connsiteX12-53" fmla="*/ 4561367 w 4784651"/>
                <a:gd name="connsiteY12-54" fmla="*/ 4189626 h 5890835"/>
                <a:gd name="connsiteX13-55" fmla="*/ 3030279 w 4784651"/>
                <a:gd name="connsiteY13-56" fmla="*/ 398 h 5890835"/>
                <a:gd name="connsiteX0-57" fmla="*/ 3030279 w 5042277"/>
                <a:gd name="connsiteY0-58" fmla="*/ 663 h 5891100"/>
                <a:gd name="connsiteX1-59" fmla="*/ 765544 w 5042277"/>
                <a:gd name="connsiteY1-60" fmla="*/ 1935789 h 5891100"/>
                <a:gd name="connsiteX2-61" fmla="*/ 0 w 5042277"/>
                <a:gd name="connsiteY2-62" fmla="*/ 3052207 h 5891100"/>
                <a:gd name="connsiteX3-63" fmla="*/ 510363 w 5042277"/>
                <a:gd name="connsiteY3-64" fmla="*/ 3328654 h 5891100"/>
                <a:gd name="connsiteX4-65" fmla="*/ 297711 w 5042277"/>
                <a:gd name="connsiteY4-66" fmla="*/ 3658263 h 5891100"/>
                <a:gd name="connsiteX5-67" fmla="*/ 489097 w 5042277"/>
                <a:gd name="connsiteY5-68" fmla="*/ 3870914 h 5891100"/>
                <a:gd name="connsiteX6-69" fmla="*/ 372139 w 5042277"/>
                <a:gd name="connsiteY6-70" fmla="*/ 4062300 h 5891100"/>
                <a:gd name="connsiteX7-71" fmla="*/ 563525 w 5042277"/>
                <a:gd name="connsiteY7-72" fmla="*/ 4317482 h 5891100"/>
                <a:gd name="connsiteX8-73" fmla="*/ 499730 w 5042277"/>
                <a:gd name="connsiteY8-74" fmla="*/ 4976700 h 5891100"/>
                <a:gd name="connsiteX9-75" fmla="*/ 1754372 w 5042277"/>
                <a:gd name="connsiteY9-76" fmla="*/ 5199984 h 5891100"/>
                <a:gd name="connsiteX10-77" fmla="*/ 1945758 w 5042277"/>
                <a:gd name="connsiteY10-78" fmla="*/ 5891100 h 5891100"/>
                <a:gd name="connsiteX11-79" fmla="*/ 4784651 w 5042277"/>
                <a:gd name="connsiteY11-80" fmla="*/ 5859203 h 5891100"/>
                <a:gd name="connsiteX12-81" fmla="*/ 4561367 w 5042277"/>
                <a:gd name="connsiteY12-82" fmla="*/ 4189891 h 5891100"/>
                <a:gd name="connsiteX13-83" fmla="*/ 3030279 w 5042277"/>
                <a:gd name="connsiteY13-84" fmla="*/ 663 h 5891100"/>
                <a:gd name="connsiteX0-85" fmla="*/ 3030279 w 5316637"/>
                <a:gd name="connsiteY0-86" fmla="*/ 1079 h 5891516"/>
                <a:gd name="connsiteX1-87" fmla="*/ 765544 w 5316637"/>
                <a:gd name="connsiteY1-88" fmla="*/ 1936205 h 5891516"/>
                <a:gd name="connsiteX2-89" fmla="*/ 0 w 5316637"/>
                <a:gd name="connsiteY2-90" fmla="*/ 3052623 h 5891516"/>
                <a:gd name="connsiteX3-91" fmla="*/ 510363 w 5316637"/>
                <a:gd name="connsiteY3-92" fmla="*/ 3329070 h 5891516"/>
                <a:gd name="connsiteX4-93" fmla="*/ 297711 w 5316637"/>
                <a:gd name="connsiteY4-94" fmla="*/ 3658679 h 5891516"/>
                <a:gd name="connsiteX5-95" fmla="*/ 489097 w 5316637"/>
                <a:gd name="connsiteY5-96" fmla="*/ 3871330 h 5891516"/>
                <a:gd name="connsiteX6-97" fmla="*/ 372139 w 5316637"/>
                <a:gd name="connsiteY6-98" fmla="*/ 4062716 h 5891516"/>
                <a:gd name="connsiteX7-99" fmla="*/ 563525 w 5316637"/>
                <a:gd name="connsiteY7-100" fmla="*/ 4317898 h 5891516"/>
                <a:gd name="connsiteX8-101" fmla="*/ 499730 w 5316637"/>
                <a:gd name="connsiteY8-102" fmla="*/ 4977116 h 5891516"/>
                <a:gd name="connsiteX9-103" fmla="*/ 1754372 w 5316637"/>
                <a:gd name="connsiteY9-104" fmla="*/ 5200400 h 5891516"/>
                <a:gd name="connsiteX10-105" fmla="*/ 1945758 w 5316637"/>
                <a:gd name="connsiteY10-106" fmla="*/ 5891516 h 5891516"/>
                <a:gd name="connsiteX11-107" fmla="*/ 4784651 w 5316637"/>
                <a:gd name="connsiteY11-108" fmla="*/ 5859619 h 5891516"/>
                <a:gd name="connsiteX12-109" fmla="*/ 4890977 w 5316637"/>
                <a:gd name="connsiteY12-110" fmla="*/ 3520456 h 5891516"/>
                <a:gd name="connsiteX13-111" fmla="*/ 3030279 w 5316637"/>
                <a:gd name="connsiteY13-112" fmla="*/ 1079 h 5891516"/>
                <a:gd name="connsiteX0-113" fmla="*/ 3030279 w 5338934"/>
                <a:gd name="connsiteY0-114" fmla="*/ 561 h 5890998"/>
                <a:gd name="connsiteX1-115" fmla="*/ 765544 w 5338934"/>
                <a:gd name="connsiteY1-116" fmla="*/ 1935687 h 5890998"/>
                <a:gd name="connsiteX2-117" fmla="*/ 0 w 5338934"/>
                <a:gd name="connsiteY2-118" fmla="*/ 3052105 h 5890998"/>
                <a:gd name="connsiteX3-119" fmla="*/ 510363 w 5338934"/>
                <a:gd name="connsiteY3-120" fmla="*/ 3328552 h 5890998"/>
                <a:gd name="connsiteX4-121" fmla="*/ 297711 w 5338934"/>
                <a:gd name="connsiteY4-122" fmla="*/ 3658161 h 5890998"/>
                <a:gd name="connsiteX5-123" fmla="*/ 489097 w 5338934"/>
                <a:gd name="connsiteY5-124" fmla="*/ 3870812 h 5890998"/>
                <a:gd name="connsiteX6-125" fmla="*/ 372139 w 5338934"/>
                <a:gd name="connsiteY6-126" fmla="*/ 4062198 h 5890998"/>
                <a:gd name="connsiteX7-127" fmla="*/ 563525 w 5338934"/>
                <a:gd name="connsiteY7-128" fmla="*/ 4317380 h 5890998"/>
                <a:gd name="connsiteX8-129" fmla="*/ 499730 w 5338934"/>
                <a:gd name="connsiteY8-130" fmla="*/ 4976598 h 5890998"/>
                <a:gd name="connsiteX9-131" fmla="*/ 1754372 w 5338934"/>
                <a:gd name="connsiteY9-132" fmla="*/ 5199882 h 5890998"/>
                <a:gd name="connsiteX10-133" fmla="*/ 1945758 w 5338934"/>
                <a:gd name="connsiteY10-134" fmla="*/ 5890998 h 5890998"/>
                <a:gd name="connsiteX11-135" fmla="*/ 4784651 w 5338934"/>
                <a:gd name="connsiteY11-136" fmla="*/ 5859101 h 5890998"/>
                <a:gd name="connsiteX12-137" fmla="*/ 4890977 w 5338934"/>
                <a:gd name="connsiteY12-138" fmla="*/ 3519938 h 5890998"/>
                <a:gd name="connsiteX13-139" fmla="*/ 3030279 w 5338934"/>
                <a:gd name="connsiteY13-140" fmla="*/ 561 h 5890998"/>
                <a:gd name="connsiteX0-141" fmla="*/ 3030279 w 5381346"/>
                <a:gd name="connsiteY0-142" fmla="*/ 115 h 5890552"/>
                <a:gd name="connsiteX1-143" fmla="*/ 765544 w 5381346"/>
                <a:gd name="connsiteY1-144" fmla="*/ 1935241 h 5890552"/>
                <a:gd name="connsiteX2-145" fmla="*/ 0 w 5381346"/>
                <a:gd name="connsiteY2-146" fmla="*/ 3051659 h 5890552"/>
                <a:gd name="connsiteX3-147" fmla="*/ 510363 w 5381346"/>
                <a:gd name="connsiteY3-148" fmla="*/ 3328106 h 5890552"/>
                <a:gd name="connsiteX4-149" fmla="*/ 297711 w 5381346"/>
                <a:gd name="connsiteY4-150" fmla="*/ 3657715 h 5890552"/>
                <a:gd name="connsiteX5-151" fmla="*/ 489097 w 5381346"/>
                <a:gd name="connsiteY5-152" fmla="*/ 3870366 h 5890552"/>
                <a:gd name="connsiteX6-153" fmla="*/ 372139 w 5381346"/>
                <a:gd name="connsiteY6-154" fmla="*/ 4061752 h 5890552"/>
                <a:gd name="connsiteX7-155" fmla="*/ 563525 w 5381346"/>
                <a:gd name="connsiteY7-156" fmla="*/ 4316934 h 5890552"/>
                <a:gd name="connsiteX8-157" fmla="*/ 499730 w 5381346"/>
                <a:gd name="connsiteY8-158" fmla="*/ 4976152 h 5890552"/>
                <a:gd name="connsiteX9-159" fmla="*/ 1754372 w 5381346"/>
                <a:gd name="connsiteY9-160" fmla="*/ 5199436 h 5890552"/>
                <a:gd name="connsiteX10-161" fmla="*/ 1945758 w 5381346"/>
                <a:gd name="connsiteY10-162" fmla="*/ 5890552 h 5890552"/>
                <a:gd name="connsiteX11-163" fmla="*/ 4784651 w 5381346"/>
                <a:gd name="connsiteY11-164" fmla="*/ 5858655 h 5890552"/>
                <a:gd name="connsiteX12-165" fmla="*/ 4890977 w 5381346"/>
                <a:gd name="connsiteY12-166" fmla="*/ 3519492 h 5890552"/>
                <a:gd name="connsiteX13-167" fmla="*/ 3030279 w 5381346"/>
                <a:gd name="connsiteY13-168" fmla="*/ 115 h 5890552"/>
                <a:gd name="connsiteX0-169" fmla="*/ 3030279 w 5381346"/>
                <a:gd name="connsiteY0-170" fmla="*/ 115 h 5890552"/>
                <a:gd name="connsiteX1-171" fmla="*/ 765544 w 5381346"/>
                <a:gd name="connsiteY1-172" fmla="*/ 1935241 h 5890552"/>
                <a:gd name="connsiteX2-173" fmla="*/ 0 w 5381346"/>
                <a:gd name="connsiteY2-174" fmla="*/ 3051659 h 5890552"/>
                <a:gd name="connsiteX3-175" fmla="*/ 510363 w 5381346"/>
                <a:gd name="connsiteY3-176" fmla="*/ 3328106 h 5890552"/>
                <a:gd name="connsiteX4-177" fmla="*/ 297711 w 5381346"/>
                <a:gd name="connsiteY4-178" fmla="*/ 3657715 h 5890552"/>
                <a:gd name="connsiteX5-179" fmla="*/ 489097 w 5381346"/>
                <a:gd name="connsiteY5-180" fmla="*/ 3870366 h 5890552"/>
                <a:gd name="connsiteX6-181" fmla="*/ 372139 w 5381346"/>
                <a:gd name="connsiteY6-182" fmla="*/ 4061752 h 5890552"/>
                <a:gd name="connsiteX7-183" fmla="*/ 563525 w 5381346"/>
                <a:gd name="connsiteY7-184" fmla="*/ 4316934 h 5890552"/>
                <a:gd name="connsiteX8-185" fmla="*/ 499730 w 5381346"/>
                <a:gd name="connsiteY8-186" fmla="*/ 4976152 h 5890552"/>
                <a:gd name="connsiteX9-187" fmla="*/ 1754372 w 5381346"/>
                <a:gd name="connsiteY9-188" fmla="*/ 5199436 h 5890552"/>
                <a:gd name="connsiteX10-189" fmla="*/ 1945758 w 5381346"/>
                <a:gd name="connsiteY10-190" fmla="*/ 5890552 h 5890552"/>
                <a:gd name="connsiteX11-191" fmla="*/ 4784651 w 5381346"/>
                <a:gd name="connsiteY11-192" fmla="*/ 5858655 h 5890552"/>
                <a:gd name="connsiteX12-193" fmla="*/ 4890977 w 5381346"/>
                <a:gd name="connsiteY12-194" fmla="*/ 3519492 h 5890552"/>
                <a:gd name="connsiteX13-195" fmla="*/ 3030279 w 5381346"/>
                <a:gd name="connsiteY13-196" fmla="*/ 115 h 5890552"/>
                <a:gd name="connsiteX0-197" fmla="*/ 3030279 w 5381346"/>
                <a:gd name="connsiteY0-198" fmla="*/ 115 h 5890552"/>
                <a:gd name="connsiteX1-199" fmla="*/ 765544 w 5381346"/>
                <a:gd name="connsiteY1-200" fmla="*/ 1935241 h 5890552"/>
                <a:gd name="connsiteX2-201" fmla="*/ 0 w 5381346"/>
                <a:gd name="connsiteY2-202" fmla="*/ 3051659 h 5890552"/>
                <a:gd name="connsiteX3-203" fmla="*/ 510363 w 5381346"/>
                <a:gd name="connsiteY3-204" fmla="*/ 3328106 h 5890552"/>
                <a:gd name="connsiteX4-205" fmla="*/ 297711 w 5381346"/>
                <a:gd name="connsiteY4-206" fmla="*/ 3657715 h 5890552"/>
                <a:gd name="connsiteX5-207" fmla="*/ 489097 w 5381346"/>
                <a:gd name="connsiteY5-208" fmla="*/ 3870366 h 5890552"/>
                <a:gd name="connsiteX6-209" fmla="*/ 372139 w 5381346"/>
                <a:gd name="connsiteY6-210" fmla="*/ 4061752 h 5890552"/>
                <a:gd name="connsiteX7-211" fmla="*/ 563525 w 5381346"/>
                <a:gd name="connsiteY7-212" fmla="*/ 4316934 h 5890552"/>
                <a:gd name="connsiteX8-213" fmla="*/ 499730 w 5381346"/>
                <a:gd name="connsiteY8-214" fmla="*/ 4976152 h 5890552"/>
                <a:gd name="connsiteX9-215" fmla="*/ 1754372 w 5381346"/>
                <a:gd name="connsiteY9-216" fmla="*/ 5199436 h 5890552"/>
                <a:gd name="connsiteX10-217" fmla="*/ 1945758 w 5381346"/>
                <a:gd name="connsiteY10-218" fmla="*/ 5890552 h 5890552"/>
                <a:gd name="connsiteX11-219" fmla="*/ 4784651 w 5381346"/>
                <a:gd name="connsiteY11-220" fmla="*/ 5858655 h 5890552"/>
                <a:gd name="connsiteX12-221" fmla="*/ 4890977 w 5381346"/>
                <a:gd name="connsiteY12-222" fmla="*/ 3519492 h 5890552"/>
                <a:gd name="connsiteX13-223" fmla="*/ 3030279 w 5381346"/>
                <a:gd name="connsiteY13-224" fmla="*/ 115 h 5890552"/>
                <a:gd name="connsiteX0-225" fmla="*/ 3030279 w 5381346"/>
                <a:gd name="connsiteY0-226" fmla="*/ 115 h 5890552"/>
                <a:gd name="connsiteX1-227" fmla="*/ 765544 w 5381346"/>
                <a:gd name="connsiteY1-228" fmla="*/ 1935241 h 5890552"/>
                <a:gd name="connsiteX2-229" fmla="*/ 0 w 5381346"/>
                <a:gd name="connsiteY2-230" fmla="*/ 3051659 h 5890552"/>
                <a:gd name="connsiteX3-231" fmla="*/ 510363 w 5381346"/>
                <a:gd name="connsiteY3-232" fmla="*/ 3328106 h 5890552"/>
                <a:gd name="connsiteX4-233" fmla="*/ 297711 w 5381346"/>
                <a:gd name="connsiteY4-234" fmla="*/ 3657715 h 5890552"/>
                <a:gd name="connsiteX5-235" fmla="*/ 489097 w 5381346"/>
                <a:gd name="connsiteY5-236" fmla="*/ 3870366 h 5890552"/>
                <a:gd name="connsiteX6-237" fmla="*/ 372139 w 5381346"/>
                <a:gd name="connsiteY6-238" fmla="*/ 4061752 h 5890552"/>
                <a:gd name="connsiteX7-239" fmla="*/ 563525 w 5381346"/>
                <a:gd name="connsiteY7-240" fmla="*/ 4316934 h 5890552"/>
                <a:gd name="connsiteX8-241" fmla="*/ 499730 w 5381346"/>
                <a:gd name="connsiteY8-242" fmla="*/ 4976152 h 5890552"/>
                <a:gd name="connsiteX9-243" fmla="*/ 1754372 w 5381346"/>
                <a:gd name="connsiteY9-244" fmla="*/ 5199436 h 5890552"/>
                <a:gd name="connsiteX10-245" fmla="*/ 1945758 w 5381346"/>
                <a:gd name="connsiteY10-246" fmla="*/ 5890552 h 5890552"/>
                <a:gd name="connsiteX11-247" fmla="*/ 4784651 w 5381346"/>
                <a:gd name="connsiteY11-248" fmla="*/ 5858655 h 5890552"/>
                <a:gd name="connsiteX12-249" fmla="*/ 4890977 w 5381346"/>
                <a:gd name="connsiteY12-250" fmla="*/ 3519492 h 5890552"/>
                <a:gd name="connsiteX13-251" fmla="*/ 3030279 w 5381346"/>
                <a:gd name="connsiteY13-252" fmla="*/ 115 h 5890552"/>
                <a:gd name="connsiteX0-253" fmla="*/ 3030279 w 5381346"/>
                <a:gd name="connsiteY0-254" fmla="*/ 115 h 5890552"/>
                <a:gd name="connsiteX1-255" fmla="*/ 765544 w 5381346"/>
                <a:gd name="connsiteY1-256" fmla="*/ 1935241 h 5890552"/>
                <a:gd name="connsiteX2-257" fmla="*/ 0 w 5381346"/>
                <a:gd name="connsiteY2-258" fmla="*/ 3051659 h 5890552"/>
                <a:gd name="connsiteX3-259" fmla="*/ 510363 w 5381346"/>
                <a:gd name="connsiteY3-260" fmla="*/ 3328106 h 5890552"/>
                <a:gd name="connsiteX4-261" fmla="*/ 297711 w 5381346"/>
                <a:gd name="connsiteY4-262" fmla="*/ 3657715 h 5890552"/>
                <a:gd name="connsiteX5-263" fmla="*/ 489097 w 5381346"/>
                <a:gd name="connsiteY5-264" fmla="*/ 3870366 h 5890552"/>
                <a:gd name="connsiteX6-265" fmla="*/ 372139 w 5381346"/>
                <a:gd name="connsiteY6-266" fmla="*/ 4061752 h 5890552"/>
                <a:gd name="connsiteX7-267" fmla="*/ 563525 w 5381346"/>
                <a:gd name="connsiteY7-268" fmla="*/ 4316934 h 5890552"/>
                <a:gd name="connsiteX8-269" fmla="*/ 499730 w 5381346"/>
                <a:gd name="connsiteY8-270" fmla="*/ 4976152 h 5890552"/>
                <a:gd name="connsiteX9-271" fmla="*/ 1754372 w 5381346"/>
                <a:gd name="connsiteY9-272" fmla="*/ 5199436 h 5890552"/>
                <a:gd name="connsiteX10-273" fmla="*/ 1945758 w 5381346"/>
                <a:gd name="connsiteY10-274" fmla="*/ 5890552 h 5890552"/>
                <a:gd name="connsiteX11-275" fmla="*/ 4784651 w 5381346"/>
                <a:gd name="connsiteY11-276" fmla="*/ 5858655 h 5890552"/>
                <a:gd name="connsiteX12-277" fmla="*/ 4890977 w 5381346"/>
                <a:gd name="connsiteY12-278" fmla="*/ 3519492 h 5890552"/>
                <a:gd name="connsiteX13-279" fmla="*/ 3030279 w 5381346"/>
                <a:gd name="connsiteY13-280" fmla="*/ 115 h 5890552"/>
                <a:gd name="connsiteX0-281" fmla="*/ 3030279 w 5381346"/>
                <a:gd name="connsiteY0-282" fmla="*/ 175 h 5890612"/>
                <a:gd name="connsiteX1-283" fmla="*/ 765544 w 5381346"/>
                <a:gd name="connsiteY1-284" fmla="*/ 1935301 h 5890612"/>
                <a:gd name="connsiteX2-285" fmla="*/ 0 w 5381346"/>
                <a:gd name="connsiteY2-286" fmla="*/ 3051719 h 5890612"/>
                <a:gd name="connsiteX3-287" fmla="*/ 510363 w 5381346"/>
                <a:gd name="connsiteY3-288" fmla="*/ 3328166 h 5890612"/>
                <a:gd name="connsiteX4-289" fmla="*/ 297711 w 5381346"/>
                <a:gd name="connsiteY4-290" fmla="*/ 3657775 h 5890612"/>
                <a:gd name="connsiteX5-291" fmla="*/ 489097 w 5381346"/>
                <a:gd name="connsiteY5-292" fmla="*/ 3870426 h 5890612"/>
                <a:gd name="connsiteX6-293" fmla="*/ 372139 w 5381346"/>
                <a:gd name="connsiteY6-294" fmla="*/ 4061812 h 5890612"/>
                <a:gd name="connsiteX7-295" fmla="*/ 563525 w 5381346"/>
                <a:gd name="connsiteY7-296" fmla="*/ 4316994 h 5890612"/>
                <a:gd name="connsiteX8-297" fmla="*/ 499730 w 5381346"/>
                <a:gd name="connsiteY8-298" fmla="*/ 4976212 h 5890612"/>
                <a:gd name="connsiteX9-299" fmla="*/ 1754372 w 5381346"/>
                <a:gd name="connsiteY9-300" fmla="*/ 5199496 h 5890612"/>
                <a:gd name="connsiteX10-301" fmla="*/ 1945758 w 5381346"/>
                <a:gd name="connsiteY10-302" fmla="*/ 5890612 h 5890612"/>
                <a:gd name="connsiteX11-303" fmla="*/ 4784651 w 5381346"/>
                <a:gd name="connsiteY11-304" fmla="*/ 5858715 h 5890612"/>
                <a:gd name="connsiteX12-305" fmla="*/ 4890977 w 5381346"/>
                <a:gd name="connsiteY12-306" fmla="*/ 3519552 h 5890612"/>
                <a:gd name="connsiteX13-307" fmla="*/ 3030279 w 5381346"/>
                <a:gd name="connsiteY13-308" fmla="*/ 175 h 5890612"/>
                <a:gd name="connsiteX0-309" fmla="*/ 3030279 w 5381346"/>
                <a:gd name="connsiteY0-310" fmla="*/ 1733 h 5892170"/>
                <a:gd name="connsiteX1-311" fmla="*/ 0 w 5381346"/>
                <a:gd name="connsiteY1-312" fmla="*/ 3053277 h 5892170"/>
                <a:gd name="connsiteX2-313" fmla="*/ 510363 w 5381346"/>
                <a:gd name="connsiteY2-314" fmla="*/ 3329724 h 5892170"/>
                <a:gd name="connsiteX3-315" fmla="*/ 297711 w 5381346"/>
                <a:gd name="connsiteY3-316" fmla="*/ 3659333 h 5892170"/>
                <a:gd name="connsiteX4-317" fmla="*/ 489097 w 5381346"/>
                <a:gd name="connsiteY4-318" fmla="*/ 3871984 h 5892170"/>
                <a:gd name="connsiteX5-319" fmla="*/ 372139 w 5381346"/>
                <a:gd name="connsiteY5-320" fmla="*/ 4063370 h 5892170"/>
                <a:gd name="connsiteX6-321" fmla="*/ 563525 w 5381346"/>
                <a:gd name="connsiteY6-322" fmla="*/ 4318552 h 5892170"/>
                <a:gd name="connsiteX7-323" fmla="*/ 499730 w 5381346"/>
                <a:gd name="connsiteY7-324" fmla="*/ 4977770 h 5892170"/>
                <a:gd name="connsiteX8-325" fmla="*/ 1754372 w 5381346"/>
                <a:gd name="connsiteY8-326" fmla="*/ 5201054 h 5892170"/>
                <a:gd name="connsiteX9-327" fmla="*/ 1945758 w 5381346"/>
                <a:gd name="connsiteY9-328" fmla="*/ 5892170 h 5892170"/>
                <a:gd name="connsiteX10-329" fmla="*/ 4784651 w 5381346"/>
                <a:gd name="connsiteY10-330" fmla="*/ 5860273 h 5892170"/>
                <a:gd name="connsiteX11-331" fmla="*/ 4890977 w 5381346"/>
                <a:gd name="connsiteY11-332" fmla="*/ 3521110 h 5892170"/>
                <a:gd name="connsiteX12-333" fmla="*/ 3030279 w 5381346"/>
                <a:gd name="connsiteY12-334" fmla="*/ 1733 h 5892170"/>
                <a:gd name="connsiteX0-335" fmla="*/ 3030279 w 5381346"/>
                <a:gd name="connsiteY0-336" fmla="*/ 4 h 5890441"/>
                <a:gd name="connsiteX1-337" fmla="*/ 0 w 5381346"/>
                <a:gd name="connsiteY1-338" fmla="*/ 3051548 h 5890441"/>
                <a:gd name="connsiteX2-339" fmla="*/ 510363 w 5381346"/>
                <a:gd name="connsiteY2-340" fmla="*/ 3327995 h 5890441"/>
                <a:gd name="connsiteX3-341" fmla="*/ 297711 w 5381346"/>
                <a:gd name="connsiteY3-342" fmla="*/ 3657604 h 5890441"/>
                <a:gd name="connsiteX4-343" fmla="*/ 489097 w 5381346"/>
                <a:gd name="connsiteY4-344" fmla="*/ 3870255 h 5890441"/>
                <a:gd name="connsiteX5-345" fmla="*/ 372139 w 5381346"/>
                <a:gd name="connsiteY5-346" fmla="*/ 4061641 h 5890441"/>
                <a:gd name="connsiteX6-347" fmla="*/ 563525 w 5381346"/>
                <a:gd name="connsiteY6-348" fmla="*/ 4316823 h 5890441"/>
                <a:gd name="connsiteX7-349" fmla="*/ 499730 w 5381346"/>
                <a:gd name="connsiteY7-350" fmla="*/ 4976041 h 5890441"/>
                <a:gd name="connsiteX8-351" fmla="*/ 1754372 w 5381346"/>
                <a:gd name="connsiteY8-352" fmla="*/ 5199325 h 5890441"/>
                <a:gd name="connsiteX9-353" fmla="*/ 1945758 w 5381346"/>
                <a:gd name="connsiteY9-354" fmla="*/ 5890441 h 5890441"/>
                <a:gd name="connsiteX10-355" fmla="*/ 4784651 w 5381346"/>
                <a:gd name="connsiteY10-356" fmla="*/ 5858544 h 5890441"/>
                <a:gd name="connsiteX11-357" fmla="*/ 4890977 w 5381346"/>
                <a:gd name="connsiteY11-358" fmla="*/ 3519381 h 5890441"/>
                <a:gd name="connsiteX12-359" fmla="*/ 3030279 w 5381346"/>
                <a:gd name="connsiteY12-360" fmla="*/ 4 h 5890441"/>
                <a:gd name="connsiteX0-361" fmla="*/ 3040277 w 5391344"/>
                <a:gd name="connsiteY0-362" fmla="*/ 4 h 5890441"/>
                <a:gd name="connsiteX1-363" fmla="*/ 9998 w 5391344"/>
                <a:gd name="connsiteY1-364" fmla="*/ 3051548 h 5890441"/>
                <a:gd name="connsiteX2-365" fmla="*/ 520361 w 5391344"/>
                <a:gd name="connsiteY2-366" fmla="*/ 3327995 h 5890441"/>
                <a:gd name="connsiteX3-367" fmla="*/ 307709 w 5391344"/>
                <a:gd name="connsiteY3-368" fmla="*/ 3657604 h 5890441"/>
                <a:gd name="connsiteX4-369" fmla="*/ 499095 w 5391344"/>
                <a:gd name="connsiteY4-370" fmla="*/ 3870255 h 5890441"/>
                <a:gd name="connsiteX5-371" fmla="*/ 382137 w 5391344"/>
                <a:gd name="connsiteY5-372" fmla="*/ 4061641 h 5890441"/>
                <a:gd name="connsiteX6-373" fmla="*/ 573523 w 5391344"/>
                <a:gd name="connsiteY6-374" fmla="*/ 4316823 h 5890441"/>
                <a:gd name="connsiteX7-375" fmla="*/ 509728 w 5391344"/>
                <a:gd name="connsiteY7-376" fmla="*/ 4976041 h 5890441"/>
                <a:gd name="connsiteX8-377" fmla="*/ 1764370 w 5391344"/>
                <a:gd name="connsiteY8-378" fmla="*/ 5199325 h 5890441"/>
                <a:gd name="connsiteX9-379" fmla="*/ 1955756 w 5391344"/>
                <a:gd name="connsiteY9-380" fmla="*/ 5890441 h 5890441"/>
                <a:gd name="connsiteX10-381" fmla="*/ 4794649 w 5391344"/>
                <a:gd name="connsiteY10-382" fmla="*/ 5858544 h 5890441"/>
                <a:gd name="connsiteX11-383" fmla="*/ 4900975 w 5391344"/>
                <a:gd name="connsiteY11-384" fmla="*/ 3519381 h 5890441"/>
                <a:gd name="connsiteX12-385" fmla="*/ 3040277 w 5391344"/>
                <a:gd name="connsiteY12-386" fmla="*/ 4 h 5890441"/>
                <a:gd name="connsiteX0-387" fmla="*/ 3040277 w 5391344"/>
                <a:gd name="connsiteY0-388" fmla="*/ 4 h 5890441"/>
                <a:gd name="connsiteX1-389" fmla="*/ 9998 w 5391344"/>
                <a:gd name="connsiteY1-390" fmla="*/ 3051548 h 5890441"/>
                <a:gd name="connsiteX2-391" fmla="*/ 520361 w 5391344"/>
                <a:gd name="connsiteY2-392" fmla="*/ 3327995 h 5890441"/>
                <a:gd name="connsiteX3-393" fmla="*/ 307709 w 5391344"/>
                <a:gd name="connsiteY3-394" fmla="*/ 3657604 h 5890441"/>
                <a:gd name="connsiteX4-395" fmla="*/ 499095 w 5391344"/>
                <a:gd name="connsiteY4-396" fmla="*/ 3870255 h 5890441"/>
                <a:gd name="connsiteX5-397" fmla="*/ 382137 w 5391344"/>
                <a:gd name="connsiteY5-398" fmla="*/ 4061641 h 5890441"/>
                <a:gd name="connsiteX6-399" fmla="*/ 573523 w 5391344"/>
                <a:gd name="connsiteY6-400" fmla="*/ 4316823 h 5890441"/>
                <a:gd name="connsiteX7-401" fmla="*/ 509728 w 5391344"/>
                <a:gd name="connsiteY7-402" fmla="*/ 4976041 h 5890441"/>
                <a:gd name="connsiteX8-403" fmla="*/ 1764370 w 5391344"/>
                <a:gd name="connsiteY8-404" fmla="*/ 5199325 h 5890441"/>
                <a:gd name="connsiteX9-405" fmla="*/ 1955756 w 5391344"/>
                <a:gd name="connsiteY9-406" fmla="*/ 5890441 h 5890441"/>
                <a:gd name="connsiteX10-407" fmla="*/ 4794649 w 5391344"/>
                <a:gd name="connsiteY10-408" fmla="*/ 5858544 h 5890441"/>
                <a:gd name="connsiteX11-409" fmla="*/ 4900975 w 5391344"/>
                <a:gd name="connsiteY11-410" fmla="*/ 3519381 h 5890441"/>
                <a:gd name="connsiteX12-411" fmla="*/ 3040277 w 5391344"/>
                <a:gd name="connsiteY12-412" fmla="*/ 4 h 5890441"/>
                <a:gd name="connsiteX0-413" fmla="*/ 3030279 w 5381346"/>
                <a:gd name="connsiteY0-414" fmla="*/ 92120 h 5982557"/>
                <a:gd name="connsiteX1-415" fmla="*/ 914399 w 5381346"/>
                <a:gd name="connsiteY1-416" fmla="*/ 1187274 h 5982557"/>
                <a:gd name="connsiteX2-417" fmla="*/ 0 w 5381346"/>
                <a:gd name="connsiteY2-418" fmla="*/ 3143664 h 5982557"/>
                <a:gd name="connsiteX3-419" fmla="*/ 510363 w 5381346"/>
                <a:gd name="connsiteY3-420" fmla="*/ 3420111 h 5982557"/>
                <a:gd name="connsiteX4-421" fmla="*/ 297711 w 5381346"/>
                <a:gd name="connsiteY4-422" fmla="*/ 3749720 h 5982557"/>
                <a:gd name="connsiteX5-423" fmla="*/ 489097 w 5381346"/>
                <a:gd name="connsiteY5-424" fmla="*/ 3962371 h 5982557"/>
                <a:gd name="connsiteX6-425" fmla="*/ 372139 w 5381346"/>
                <a:gd name="connsiteY6-426" fmla="*/ 4153757 h 5982557"/>
                <a:gd name="connsiteX7-427" fmla="*/ 563525 w 5381346"/>
                <a:gd name="connsiteY7-428" fmla="*/ 4408939 h 5982557"/>
                <a:gd name="connsiteX8-429" fmla="*/ 499730 w 5381346"/>
                <a:gd name="connsiteY8-430" fmla="*/ 5068157 h 5982557"/>
                <a:gd name="connsiteX9-431" fmla="*/ 1754372 w 5381346"/>
                <a:gd name="connsiteY9-432" fmla="*/ 5291441 h 5982557"/>
                <a:gd name="connsiteX10-433" fmla="*/ 1945758 w 5381346"/>
                <a:gd name="connsiteY10-434" fmla="*/ 5982557 h 5982557"/>
                <a:gd name="connsiteX11-435" fmla="*/ 4784651 w 5381346"/>
                <a:gd name="connsiteY11-436" fmla="*/ 5950660 h 5982557"/>
                <a:gd name="connsiteX12-437" fmla="*/ 4890977 w 5381346"/>
                <a:gd name="connsiteY12-438" fmla="*/ 3611497 h 5982557"/>
                <a:gd name="connsiteX13-439" fmla="*/ 3030279 w 5381346"/>
                <a:gd name="connsiteY13-440" fmla="*/ 92120 h 5982557"/>
                <a:gd name="connsiteX0-441" fmla="*/ 3030279 w 5381346"/>
                <a:gd name="connsiteY0-442" fmla="*/ 94250 h 5984687"/>
                <a:gd name="connsiteX1-443" fmla="*/ 914399 w 5381346"/>
                <a:gd name="connsiteY1-444" fmla="*/ 1189404 h 5984687"/>
                <a:gd name="connsiteX2-445" fmla="*/ 0 w 5381346"/>
                <a:gd name="connsiteY2-446" fmla="*/ 3145794 h 5984687"/>
                <a:gd name="connsiteX3-447" fmla="*/ 510363 w 5381346"/>
                <a:gd name="connsiteY3-448" fmla="*/ 3422241 h 5984687"/>
                <a:gd name="connsiteX4-449" fmla="*/ 297711 w 5381346"/>
                <a:gd name="connsiteY4-450" fmla="*/ 3751850 h 5984687"/>
                <a:gd name="connsiteX5-451" fmla="*/ 489097 w 5381346"/>
                <a:gd name="connsiteY5-452" fmla="*/ 3964501 h 5984687"/>
                <a:gd name="connsiteX6-453" fmla="*/ 372139 w 5381346"/>
                <a:gd name="connsiteY6-454" fmla="*/ 4155887 h 5984687"/>
                <a:gd name="connsiteX7-455" fmla="*/ 563525 w 5381346"/>
                <a:gd name="connsiteY7-456" fmla="*/ 4411069 h 5984687"/>
                <a:gd name="connsiteX8-457" fmla="*/ 499730 w 5381346"/>
                <a:gd name="connsiteY8-458" fmla="*/ 5070287 h 5984687"/>
                <a:gd name="connsiteX9-459" fmla="*/ 1754372 w 5381346"/>
                <a:gd name="connsiteY9-460" fmla="*/ 5293571 h 5984687"/>
                <a:gd name="connsiteX10-461" fmla="*/ 1945758 w 5381346"/>
                <a:gd name="connsiteY10-462" fmla="*/ 5984687 h 5984687"/>
                <a:gd name="connsiteX11-463" fmla="*/ 4784651 w 5381346"/>
                <a:gd name="connsiteY11-464" fmla="*/ 5952790 h 5984687"/>
                <a:gd name="connsiteX12-465" fmla="*/ 4890977 w 5381346"/>
                <a:gd name="connsiteY12-466" fmla="*/ 3613627 h 5984687"/>
                <a:gd name="connsiteX13-467" fmla="*/ 3030279 w 5381346"/>
                <a:gd name="connsiteY13-468" fmla="*/ 94250 h 5984687"/>
                <a:gd name="connsiteX0-469" fmla="*/ 3030279 w 5381346"/>
                <a:gd name="connsiteY0-470" fmla="*/ 0 h 5890437"/>
                <a:gd name="connsiteX1-471" fmla="*/ 914399 w 5381346"/>
                <a:gd name="connsiteY1-472" fmla="*/ 1095154 h 5890437"/>
                <a:gd name="connsiteX2-473" fmla="*/ 0 w 5381346"/>
                <a:gd name="connsiteY2-474" fmla="*/ 3051544 h 5890437"/>
                <a:gd name="connsiteX3-475" fmla="*/ 510363 w 5381346"/>
                <a:gd name="connsiteY3-476" fmla="*/ 3327991 h 5890437"/>
                <a:gd name="connsiteX4-477" fmla="*/ 297711 w 5381346"/>
                <a:gd name="connsiteY4-478" fmla="*/ 3657600 h 5890437"/>
                <a:gd name="connsiteX5-479" fmla="*/ 489097 w 5381346"/>
                <a:gd name="connsiteY5-480" fmla="*/ 3870251 h 5890437"/>
                <a:gd name="connsiteX6-481" fmla="*/ 372139 w 5381346"/>
                <a:gd name="connsiteY6-482" fmla="*/ 4061637 h 5890437"/>
                <a:gd name="connsiteX7-483" fmla="*/ 563525 w 5381346"/>
                <a:gd name="connsiteY7-484" fmla="*/ 4316819 h 5890437"/>
                <a:gd name="connsiteX8-485" fmla="*/ 499730 w 5381346"/>
                <a:gd name="connsiteY8-486" fmla="*/ 4976037 h 5890437"/>
                <a:gd name="connsiteX9-487" fmla="*/ 1754372 w 5381346"/>
                <a:gd name="connsiteY9-488" fmla="*/ 5199321 h 5890437"/>
                <a:gd name="connsiteX10-489" fmla="*/ 1945758 w 5381346"/>
                <a:gd name="connsiteY10-490" fmla="*/ 5890437 h 5890437"/>
                <a:gd name="connsiteX11-491" fmla="*/ 4784651 w 5381346"/>
                <a:gd name="connsiteY11-492" fmla="*/ 5858540 h 5890437"/>
                <a:gd name="connsiteX12-493" fmla="*/ 4890977 w 5381346"/>
                <a:gd name="connsiteY12-494" fmla="*/ 3519377 h 5890437"/>
                <a:gd name="connsiteX13-495" fmla="*/ 3030279 w 5381346"/>
                <a:gd name="connsiteY13-496" fmla="*/ 0 h 5890437"/>
                <a:gd name="connsiteX0-497" fmla="*/ 3030279 w 5381346"/>
                <a:gd name="connsiteY0-498" fmla="*/ 0 h 5890437"/>
                <a:gd name="connsiteX1-499" fmla="*/ 914399 w 5381346"/>
                <a:gd name="connsiteY1-500" fmla="*/ 1095154 h 5890437"/>
                <a:gd name="connsiteX2-501" fmla="*/ 0 w 5381346"/>
                <a:gd name="connsiteY2-502" fmla="*/ 3051544 h 5890437"/>
                <a:gd name="connsiteX3-503" fmla="*/ 510363 w 5381346"/>
                <a:gd name="connsiteY3-504" fmla="*/ 3327991 h 5890437"/>
                <a:gd name="connsiteX4-505" fmla="*/ 297711 w 5381346"/>
                <a:gd name="connsiteY4-506" fmla="*/ 3657600 h 5890437"/>
                <a:gd name="connsiteX5-507" fmla="*/ 489097 w 5381346"/>
                <a:gd name="connsiteY5-508" fmla="*/ 3870251 h 5890437"/>
                <a:gd name="connsiteX6-509" fmla="*/ 372139 w 5381346"/>
                <a:gd name="connsiteY6-510" fmla="*/ 4061637 h 5890437"/>
                <a:gd name="connsiteX7-511" fmla="*/ 563525 w 5381346"/>
                <a:gd name="connsiteY7-512" fmla="*/ 4316819 h 5890437"/>
                <a:gd name="connsiteX8-513" fmla="*/ 499730 w 5381346"/>
                <a:gd name="connsiteY8-514" fmla="*/ 4976037 h 5890437"/>
                <a:gd name="connsiteX9-515" fmla="*/ 1754372 w 5381346"/>
                <a:gd name="connsiteY9-516" fmla="*/ 5199321 h 5890437"/>
                <a:gd name="connsiteX10-517" fmla="*/ 1945758 w 5381346"/>
                <a:gd name="connsiteY10-518" fmla="*/ 5890437 h 5890437"/>
                <a:gd name="connsiteX11-519" fmla="*/ 4784651 w 5381346"/>
                <a:gd name="connsiteY11-520" fmla="*/ 5858540 h 5890437"/>
                <a:gd name="connsiteX12-521" fmla="*/ 4890977 w 5381346"/>
                <a:gd name="connsiteY12-522" fmla="*/ 3519377 h 5890437"/>
                <a:gd name="connsiteX13-523" fmla="*/ 3030279 w 5381346"/>
                <a:gd name="connsiteY13-524" fmla="*/ 0 h 5890437"/>
                <a:gd name="connsiteX0-525" fmla="*/ 3030726 w 5381793"/>
                <a:gd name="connsiteY0-526" fmla="*/ 0 h 5890437"/>
                <a:gd name="connsiteX1-527" fmla="*/ 914846 w 5381793"/>
                <a:gd name="connsiteY1-528" fmla="*/ 1095154 h 5890437"/>
                <a:gd name="connsiteX2-529" fmla="*/ 649032 w 5381793"/>
                <a:gd name="connsiteY2-530" fmla="*/ 2137144 h 5890437"/>
                <a:gd name="connsiteX3-531" fmla="*/ 447 w 5381793"/>
                <a:gd name="connsiteY3-532" fmla="*/ 3051544 h 5890437"/>
                <a:gd name="connsiteX4-533" fmla="*/ 510810 w 5381793"/>
                <a:gd name="connsiteY4-534" fmla="*/ 3327991 h 5890437"/>
                <a:gd name="connsiteX5-535" fmla="*/ 298158 w 5381793"/>
                <a:gd name="connsiteY5-536" fmla="*/ 3657600 h 5890437"/>
                <a:gd name="connsiteX6-537" fmla="*/ 489544 w 5381793"/>
                <a:gd name="connsiteY6-538" fmla="*/ 3870251 h 5890437"/>
                <a:gd name="connsiteX7-539" fmla="*/ 372586 w 5381793"/>
                <a:gd name="connsiteY7-540" fmla="*/ 4061637 h 5890437"/>
                <a:gd name="connsiteX8-541" fmla="*/ 563972 w 5381793"/>
                <a:gd name="connsiteY8-542" fmla="*/ 4316819 h 5890437"/>
                <a:gd name="connsiteX9-543" fmla="*/ 500177 w 5381793"/>
                <a:gd name="connsiteY9-544" fmla="*/ 4976037 h 5890437"/>
                <a:gd name="connsiteX10-545" fmla="*/ 1754819 w 5381793"/>
                <a:gd name="connsiteY10-546" fmla="*/ 5199321 h 5890437"/>
                <a:gd name="connsiteX11-547" fmla="*/ 1946205 w 5381793"/>
                <a:gd name="connsiteY11-548" fmla="*/ 5890437 h 5890437"/>
                <a:gd name="connsiteX12-549" fmla="*/ 4785098 w 5381793"/>
                <a:gd name="connsiteY12-550" fmla="*/ 5858540 h 5890437"/>
                <a:gd name="connsiteX13-551" fmla="*/ 4891424 w 5381793"/>
                <a:gd name="connsiteY13-552" fmla="*/ 3519377 h 5890437"/>
                <a:gd name="connsiteX14" fmla="*/ 3030726 w 5381793"/>
                <a:gd name="connsiteY14" fmla="*/ 0 h 5890437"/>
                <a:gd name="connsiteX0-553" fmla="*/ 3030726 w 5381793"/>
                <a:gd name="connsiteY0-554" fmla="*/ 0 h 5890437"/>
                <a:gd name="connsiteX1-555" fmla="*/ 914846 w 5381793"/>
                <a:gd name="connsiteY1-556" fmla="*/ 1095154 h 5890437"/>
                <a:gd name="connsiteX2-557" fmla="*/ 649032 w 5381793"/>
                <a:gd name="connsiteY2-558" fmla="*/ 2137144 h 5890437"/>
                <a:gd name="connsiteX3-559" fmla="*/ 447 w 5381793"/>
                <a:gd name="connsiteY3-560" fmla="*/ 3051544 h 5890437"/>
                <a:gd name="connsiteX4-561" fmla="*/ 510810 w 5381793"/>
                <a:gd name="connsiteY4-562" fmla="*/ 3327991 h 5890437"/>
                <a:gd name="connsiteX5-563" fmla="*/ 298158 w 5381793"/>
                <a:gd name="connsiteY5-564" fmla="*/ 3657600 h 5890437"/>
                <a:gd name="connsiteX6-565" fmla="*/ 489544 w 5381793"/>
                <a:gd name="connsiteY6-566" fmla="*/ 3870251 h 5890437"/>
                <a:gd name="connsiteX7-567" fmla="*/ 372586 w 5381793"/>
                <a:gd name="connsiteY7-568" fmla="*/ 4061637 h 5890437"/>
                <a:gd name="connsiteX8-569" fmla="*/ 563972 w 5381793"/>
                <a:gd name="connsiteY8-570" fmla="*/ 4316819 h 5890437"/>
                <a:gd name="connsiteX9-571" fmla="*/ 500177 w 5381793"/>
                <a:gd name="connsiteY9-572" fmla="*/ 4976037 h 5890437"/>
                <a:gd name="connsiteX10-573" fmla="*/ 1754819 w 5381793"/>
                <a:gd name="connsiteY10-574" fmla="*/ 5199321 h 5890437"/>
                <a:gd name="connsiteX11-575" fmla="*/ 1946205 w 5381793"/>
                <a:gd name="connsiteY11-576" fmla="*/ 5890437 h 5890437"/>
                <a:gd name="connsiteX12-577" fmla="*/ 4785098 w 5381793"/>
                <a:gd name="connsiteY12-578" fmla="*/ 5858540 h 5890437"/>
                <a:gd name="connsiteX13-579" fmla="*/ 4891424 w 5381793"/>
                <a:gd name="connsiteY13-580" fmla="*/ 3519377 h 5890437"/>
                <a:gd name="connsiteX14-581" fmla="*/ 3030726 w 5381793"/>
                <a:gd name="connsiteY14-582" fmla="*/ 0 h 5890437"/>
                <a:gd name="connsiteX0-583" fmla="*/ 3030726 w 5381793"/>
                <a:gd name="connsiteY0-584" fmla="*/ 0 h 5890437"/>
                <a:gd name="connsiteX1-585" fmla="*/ 914846 w 5381793"/>
                <a:gd name="connsiteY1-586" fmla="*/ 1095154 h 5890437"/>
                <a:gd name="connsiteX2-587" fmla="*/ 649032 w 5381793"/>
                <a:gd name="connsiteY2-588" fmla="*/ 2137144 h 5890437"/>
                <a:gd name="connsiteX3-589" fmla="*/ 447 w 5381793"/>
                <a:gd name="connsiteY3-590" fmla="*/ 3051544 h 5890437"/>
                <a:gd name="connsiteX4-591" fmla="*/ 510810 w 5381793"/>
                <a:gd name="connsiteY4-592" fmla="*/ 3327991 h 5890437"/>
                <a:gd name="connsiteX5-593" fmla="*/ 298158 w 5381793"/>
                <a:gd name="connsiteY5-594" fmla="*/ 3657600 h 5890437"/>
                <a:gd name="connsiteX6-595" fmla="*/ 489544 w 5381793"/>
                <a:gd name="connsiteY6-596" fmla="*/ 3870251 h 5890437"/>
                <a:gd name="connsiteX7-597" fmla="*/ 372586 w 5381793"/>
                <a:gd name="connsiteY7-598" fmla="*/ 4061637 h 5890437"/>
                <a:gd name="connsiteX8-599" fmla="*/ 563972 w 5381793"/>
                <a:gd name="connsiteY8-600" fmla="*/ 4316819 h 5890437"/>
                <a:gd name="connsiteX9-601" fmla="*/ 500177 w 5381793"/>
                <a:gd name="connsiteY9-602" fmla="*/ 4976037 h 5890437"/>
                <a:gd name="connsiteX10-603" fmla="*/ 1754819 w 5381793"/>
                <a:gd name="connsiteY10-604" fmla="*/ 5199321 h 5890437"/>
                <a:gd name="connsiteX11-605" fmla="*/ 1946205 w 5381793"/>
                <a:gd name="connsiteY11-606" fmla="*/ 5890437 h 5890437"/>
                <a:gd name="connsiteX12-607" fmla="*/ 4785098 w 5381793"/>
                <a:gd name="connsiteY12-608" fmla="*/ 5858540 h 5890437"/>
                <a:gd name="connsiteX13-609" fmla="*/ 4891424 w 5381793"/>
                <a:gd name="connsiteY13-610" fmla="*/ 3519377 h 5890437"/>
                <a:gd name="connsiteX14-611" fmla="*/ 3030726 w 5381793"/>
                <a:gd name="connsiteY14-612" fmla="*/ 0 h 5890437"/>
                <a:gd name="connsiteX0-613" fmla="*/ 3030726 w 5381793"/>
                <a:gd name="connsiteY0-614" fmla="*/ 0 h 5890437"/>
                <a:gd name="connsiteX1-615" fmla="*/ 872315 w 5381793"/>
                <a:gd name="connsiteY1-616" fmla="*/ 1063257 h 5890437"/>
                <a:gd name="connsiteX2-617" fmla="*/ 649032 w 5381793"/>
                <a:gd name="connsiteY2-618" fmla="*/ 2137144 h 5890437"/>
                <a:gd name="connsiteX3-619" fmla="*/ 447 w 5381793"/>
                <a:gd name="connsiteY3-620" fmla="*/ 3051544 h 5890437"/>
                <a:gd name="connsiteX4-621" fmla="*/ 510810 w 5381793"/>
                <a:gd name="connsiteY4-622" fmla="*/ 3327991 h 5890437"/>
                <a:gd name="connsiteX5-623" fmla="*/ 298158 w 5381793"/>
                <a:gd name="connsiteY5-624" fmla="*/ 3657600 h 5890437"/>
                <a:gd name="connsiteX6-625" fmla="*/ 489544 w 5381793"/>
                <a:gd name="connsiteY6-626" fmla="*/ 3870251 h 5890437"/>
                <a:gd name="connsiteX7-627" fmla="*/ 372586 w 5381793"/>
                <a:gd name="connsiteY7-628" fmla="*/ 4061637 h 5890437"/>
                <a:gd name="connsiteX8-629" fmla="*/ 563972 w 5381793"/>
                <a:gd name="connsiteY8-630" fmla="*/ 4316819 h 5890437"/>
                <a:gd name="connsiteX9-631" fmla="*/ 500177 w 5381793"/>
                <a:gd name="connsiteY9-632" fmla="*/ 4976037 h 5890437"/>
                <a:gd name="connsiteX10-633" fmla="*/ 1754819 w 5381793"/>
                <a:gd name="connsiteY10-634" fmla="*/ 5199321 h 5890437"/>
                <a:gd name="connsiteX11-635" fmla="*/ 1946205 w 5381793"/>
                <a:gd name="connsiteY11-636" fmla="*/ 5890437 h 5890437"/>
                <a:gd name="connsiteX12-637" fmla="*/ 4785098 w 5381793"/>
                <a:gd name="connsiteY12-638" fmla="*/ 5858540 h 5890437"/>
                <a:gd name="connsiteX13-639" fmla="*/ 4891424 w 5381793"/>
                <a:gd name="connsiteY13-640" fmla="*/ 3519377 h 5890437"/>
                <a:gd name="connsiteX14-641" fmla="*/ 3030726 w 5381793"/>
                <a:gd name="connsiteY14-642" fmla="*/ 0 h 5890437"/>
                <a:gd name="connsiteX0-643" fmla="*/ 3030726 w 5381793"/>
                <a:gd name="connsiteY0-644" fmla="*/ 0 h 5890437"/>
                <a:gd name="connsiteX1-645" fmla="*/ 872315 w 5381793"/>
                <a:gd name="connsiteY1-646" fmla="*/ 1063257 h 5890437"/>
                <a:gd name="connsiteX2-647" fmla="*/ 649032 w 5381793"/>
                <a:gd name="connsiteY2-648" fmla="*/ 2137144 h 5890437"/>
                <a:gd name="connsiteX3-649" fmla="*/ 447 w 5381793"/>
                <a:gd name="connsiteY3-650" fmla="*/ 3051544 h 5890437"/>
                <a:gd name="connsiteX4-651" fmla="*/ 510810 w 5381793"/>
                <a:gd name="connsiteY4-652" fmla="*/ 3327991 h 5890437"/>
                <a:gd name="connsiteX5-653" fmla="*/ 298158 w 5381793"/>
                <a:gd name="connsiteY5-654" fmla="*/ 3657600 h 5890437"/>
                <a:gd name="connsiteX6-655" fmla="*/ 489544 w 5381793"/>
                <a:gd name="connsiteY6-656" fmla="*/ 3870251 h 5890437"/>
                <a:gd name="connsiteX7-657" fmla="*/ 372586 w 5381793"/>
                <a:gd name="connsiteY7-658" fmla="*/ 4061637 h 5890437"/>
                <a:gd name="connsiteX8-659" fmla="*/ 563972 w 5381793"/>
                <a:gd name="connsiteY8-660" fmla="*/ 4316819 h 5890437"/>
                <a:gd name="connsiteX9-661" fmla="*/ 500177 w 5381793"/>
                <a:gd name="connsiteY9-662" fmla="*/ 4976037 h 5890437"/>
                <a:gd name="connsiteX10-663" fmla="*/ 1754819 w 5381793"/>
                <a:gd name="connsiteY10-664" fmla="*/ 5199321 h 5890437"/>
                <a:gd name="connsiteX11-665" fmla="*/ 1946205 w 5381793"/>
                <a:gd name="connsiteY11-666" fmla="*/ 5890437 h 5890437"/>
                <a:gd name="connsiteX12-667" fmla="*/ 4785098 w 5381793"/>
                <a:gd name="connsiteY12-668" fmla="*/ 5858540 h 5890437"/>
                <a:gd name="connsiteX13-669" fmla="*/ 4891424 w 5381793"/>
                <a:gd name="connsiteY13-670" fmla="*/ 3519377 h 5890437"/>
                <a:gd name="connsiteX14-671" fmla="*/ 3030726 w 5381793"/>
                <a:gd name="connsiteY14-672" fmla="*/ 0 h 5890437"/>
                <a:gd name="connsiteX0-673" fmla="*/ 3030726 w 5381793"/>
                <a:gd name="connsiteY0-674" fmla="*/ 0 h 5890437"/>
                <a:gd name="connsiteX1-675" fmla="*/ 872315 w 5381793"/>
                <a:gd name="connsiteY1-676" fmla="*/ 1063257 h 5890437"/>
                <a:gd name="connsiteX2-677" fmla="*/ 649032 w 5381793"/>
                <a:gd name="connsiteY2-678" fmla="*/ 2137144 h 5890437"/>
                <a:gd name="connsiteX3-679" fmla="*/ 447 w 5381793"/>
                <a:gd name="connsiteY3-680" fmla="*/ 3051544 h 5890437"/>
                <a:gd name="connsiteX4-681" fmla="*/ 510810 w 5381793"/>
                <a:gd name="connsiteY4-682" fmla="*/ 3327991 h 5890437"/>
                <a:gd name="connsiteX5-683" fmla="*/ 298158 w 5381793"/>
                <a:gd name="connsiteY5-684" fmla="*/ 3657600 h 5890437"/>
                <a:gd name="connsiteX6-685" fmla="*/ 489544 w 5381793"/>
                <a:gd name="connsiteY6-686" fmla="*/ 3870251 h 5890437"/>
                <a:gd name="connsiteX7-687" fmla="*/ 372586 w 5381793"/>
                <a:gd name="connsiteY7-688" fmla="*/ 4061637 h 5890437"/>
                <a:gd name="connsiteX8-689" fmla="*/ 563972 w 5381793"/>
                <a:gd name="connsiteY8-690" fmla="*/ 4316819 h 5890437"/>
                <a:gd name="connsiteX9-691" fmla="*/ 500177 w 5381793"/>
                <a:gd name="connsiteY9-692" fmla="*/ 4976037 h 5890437"/>
                <a:gd name="connsiteX10-693" fmla="*/ 1754819 w 5381793"/>
                <a:gd name="connsiteY10-694" fmla="*/ 5199321 h 5890437"/>
                <a:gd name="connsiteX11-695" fmla="*/ 1946205 w 5381793"/>
                <a:gd name="connsiteY11-696" fmla="*/ 5890437 h 5890437"/>
                <a:gd name="connsiteX12-697" fmla="*/ 4785098 w 5381793"/>
                <a:gd name="connsiteY12-698" fmla="*/ 5858540 h 5890437"/>
                <a:gd name="connsiteX13-699" fmla="*/ 4891424 w 5381793"/>
                <a:gd name="connsiteY13-700" fmla="*/ 3519377 h 5890437"/>
                <a:gd name="connsiteX14-701" fmla="*/ 3030726 w 5381793"/>
                <a:gd name="connsiteY14-702" fmla="*/ 0 h 5890437"/>
                <a:gd name="connsiteX0-703" fmla="*/ 3030726 w 5381793"/>
                <a:gd name="connsiteY0-704" fmla="*/ 0 h 5890437"/>
                <a:gd name="connsiteX1-705" fmla="*/ 872315 w 5381793"/>
                <a:gd name="connsiteY1-706" fmla="*/ 1063257 h 5890437"/>
                <a:gd name="connsiteX2-707" fmla="*/ 649032 w 5381793"/>
                <a:gd name="connsiteY2-708" fmla="*/ 2137144 h 5890437"/>
                <a:gd name="connsiteX3-709" fmla="*/ 447 w 5381793"/>
                <a:gd name="connsiteY3-710" fmla="*/ 3051544 h 5890437"/>
                <a:gd name="connsiteX4-711" fmla="*/ 510810 w 5381793"/>
                <a:gd name="connsiteY4-712" fmla="*/ 3327991 h 5890437"/>
                <a:gd name="connsiteX5-713" fmla="*/ 298158 w 5381793"/>
                <a:gd name="connsiteY5-714" fmla="*/ 3657600 h 5890437"/>
                <a:gd name="connsiteX6-715" fmla="*/ 489544 w 5381793"/>
                <a:gd name="connsiteY6-716" fmla="*/ 3870251 h 5890437"/>
                <a:gd name="connsiteX7-717" fmla="*/ 372586 w 5381793"/>
                <a:gd name="connsiteY7-718" fmla="*/ 4061637 h 5890437"/>
                <a:gd name="connsiteX8-719" fmla="*/ 563972 w 5381793"/>
                <a:gd name="connsiteY8-720" fmla="*/ 4316819 h 5890437"/>
                <a:gd name="connsiteX9-721" fmla="*/ 500177 w 5381793"/>
                <a:gd name="connsiteY9-722" fmla="*/ 4976037 h 5890437"/>
                <a:gd name="connsiteX10-723" fmla="*/ 1754819 w 5381793"/>
                <a:gd name="connsiteY10-724" fmla="*/ 5199321 h 5890437"/>
                <a:gd name="connsiteX11-725" fmla="*/ 1946205 w 5381793"/>
                <a:gd name="connsiteY11-726" fmla="*/ 5890437 h 5890437"/>
                <a:gd name="connsiteX12-727" fmla="*/ 4785098 w 5381793"/>
                <a:gd name="connsiteY12-728" fmla="*/ 5858540 h 5890437"/>
                <a:gd name="connsiteX13-729" fmla="*/ 4891424 w 5381793"/>
                <a:gd name="connsiteY13-730" fmla="*/ 3519377 h 5890437"/>
                <a:gd name="connsiteX14-731" fmla="*/ 3030726 w 5381793"/>
                <a:gd name="connsiteY14-732" fmla="*/ 0 h 5890437"/>
                <a:gd name="connsiteX0-733" fmla="*/ 3030726 w 5381793"/>
                <a:gd name="connsiteY0-734" fmla="*/ 0 h 5890437"/>
                <a:gd name="connsiteX1-735" fmla="*/ 872315 w 5381793"/>
                <a:gd name="connsiteY1-736" fmla="*/ 1063257 h 5890437"/>
                <a:gd name="connsiteX2-737" fmla="*/ 649032 w 5381793"/>
                <a:gd name="connsiteY2-738" fmla="*/ 2137144 h 5890437"/>
                <a:gd name="connsiteX3-739" fmla="*/ 447 w 5381793"/>
                <a:gd name="connsiteY3-740" fmla="*/ 3051544 h 5890437"/>
                <a:gd name="connsiteX4-741" fmla="*/ 510810 w 5381793"/>
                <a:gd name="connsiteY4-742" fmla="*/ 3327991 h 5890437"/>
                <a:gd name="connsiteX5-743" fmla="*/ 298158 w 5381793"/>
                <a:gd name="connsiteY5-744" fmla="*/ 3657600 h 5890437"/>
                <a:gd name="connsiteX6-745" fmla="*/ 489544 w 5381793"/>
                <a:gd name="connsiteY6-746" fmla="*/ 3870251 h 5890437"/>
                <a:gd name="connsiteX7-747" fmla="*/ 372586 w 5381793"/>
                <a:gd name="connsiteY7-748" fmla="*/ 4061637 h 5890437"/>
                <a:gd name="connsiteX8-749" fmla="*/ 563972 w 5381793"/>
                <a:gd name="connsiteY8-750" fmla="*/ 4316819 h 5890437"/>
                <a:gd name="connsiteX9-751" fmla="*/ 500177 w 5381793"/>
                <a:gd name="connsiteY9-752" fmla="*/ 4976037 h 5890437"/>
                <a:gd name="connsiteX10-753" fmla="*/ 1754819 w 5381793"/>
                <a:gd name="connsiteY10-754" fmla="*/ 5199321 h 5890437"/>
                <a:gd name="connsiteX11-755" fmla="*/ 1946205 w 5381793"/>
                <a:gd name="connsiteY11-756" fmla="*/ 5890437 h 5890437"/>
                <a:gd name="connsiteX12-757" fmla="*/ 4785098 w 5381793"/>
                <a:gd name="connsiteY12-758" fmla="*/ 5858540 h 5890437"/>
                <a:gd name="connsiteX13-759" fmla="*/ 4891424 w 5381793"/>
                <a:gd name="connsiteY13-760" fmla="*/ 3519377 h 5890437"/>
                <a:gd name="connsiteX14-761" fmla="*/ 3030726 w 5381793"/>
                <a:gd name="connsiteY14-762" fmla="*/ 0 h 5890437"/>
                <a:gd name="connsiteX0-763" fmla="*/ 3030726 w 5381793"/>
                <a:gd name="connsiteY0-764" fmla="*/ 0 h 5890437"/>
                <a:gd name="connsiteX1-765" fmla="*/ 890128 w 5381793"/>
                <a:gd name="connsiteY1-766" fmla="*/ 1098883 h 5890437"/>
                <a:gd name="connsiteX2-767" fmla="*/ 649032 w 5381793"/>
                <a:gd name="connsiteY2-768" fmla="*/ 2137144 h 5890437"/>
                <a:gd name="connsiteX3-769" fmla="*/ 447 w 5381793"/>
                <a:gd name="connsiteY3-770" fmla="*/ 3051544 h 5890437"/>
                <a:gd name="connsiteX4-771" fmla="*/ 510810 w 5381793"/>
                <a:gd name="connsiteY4-772" fmla="*/ 3327991 h 5890437"/>
                <a:gd name="connsiteX5-773" fmla="*/ 298158 w 5381793"/>
                <a:gd name="connsiteY5-774" fmla="*/ 3657600 h 5890437"/>
                <a:gd name="connsiteX6-775" fmla="*/ 489544 w 5381793"/>
                <a:gd name="connsiteY6-776" fmla="*/ 3870251 h 5890437"/>
                <a:gd name="connsiteX7-777" fmla="*/ 372586 w 5381793"/>
                <a:gd name="connsiteY7-778" fmla="*/ 4061637 h 5890437"/>
                <a:gd name="connsiteX8-779" fmla="*/ 563972 w 5381793"/>
                <a:gd name="connsiteY8-780" fmla="*/ 4316819 h 5890437"/>
                <a:gd name="connsiteX9-781" fmla="*/ 500177 w 5381793"/>
                <a:gd name="connsiteY9-782" fmla="*/ 4976037 h 5890437"/>
                <a:gd name="connsiteX10-783" fmla="*/ 1754819 w 5381793"/>
                <a:gd name="connsiteY10-784" fmla="*/ 5199321 h 5890437"/>
                <a:gd name="connsiteX11-785" fmla="*/ 1946205 w 5381793"/>
                <a:gd name="connsiteY11-786" fmla="*/ 5890437 h 5890437"/>
                <a:gd name="connsiteX12-787" fmla="*/ 4785098 w 5381793"/>
                <a:gd name="connsiteY12-788" fmla="*/ 5858540 h 5890437"/>
                <a:gd name="connsiteX13-789" fmla="*/ 4891424 w 5381793"/>
                <a:gd name="connsiteY13-790" fmla="*/ 3519377 h 5890437"/>
                <a:gd name="connsiteX14-791" fmla="*/ 3030726 w 5381793"/>
                <a:gd name="connsiteY14-792" fmla="*/ 0 h 5890437"/>
                <a:gd name="connsiteX0-793" fmla="*/ 3030726 w 5381793"/>
                <a:gd name="connsiteY0-794" fmla="*/ 0 h 5890437"/>
                <a:gd name="connsiteX1-795" fmla="*/ 890128 w 5381793"/>
                <a:gd name="connsiteY1-796" fmla="*/ 1098883 h 5890437"/>
                <a:gd name="connsiteX2-797" fmla="*/ 649032 w 5381793"/>
                <a:gd name="connsiteY2-798" fmla="*/ 2137144 h 5890437"/>
                <a:gd name="connsiteX3-799" fmla="*/ 447 w 5381793"/>
                <a:gd name="connsiteY3-800" fmla="*/ 3051544 h 5890437"/>
                <a:gd name="connsiteX4-801" fmla="*/ 510810 w 5381793"/>
                <a:gd name="connsiteY4-802" fmla="*/ 3327991 h 5890437"/>
                <a:gd name="connsiteX5-803" fmla="*/ 298158 w 5381793"/>
                <a:gd name="connsiteY5-804" fmla="*/ 3657600 h 5890437"/>
                <a:gd name="connsiteX6-805" fmla="*/ 489544 w 5381793"/>
                <a:gd name="connsiteY6-806" fmla="*/ 3870251 h 5890437"/>
                <a:gd name="connsiteX7-807" fmla="*/ 372586 w 5381793"/>
                <a:gd name="connsiteY7-808" fmla="*/ 4061637 h 5890437"/>
                <a:gd name="connsiteX8-809" fmla="*/ 563972 w 5381793"/>
                <a:gd name="connsiteY8-810" fmla="*/ 4316819 h 5890437"/>
                <a:gd name="connsiteX9-811" fmla="*/ 500177 w 5381793"/>
                <a:gd name="connsiteY9-812" fmla="*/ 4976037 h 5890437"/>
                <a:gd name="connsiteX10-813" fmla="*/ 1754819 w 5381793"/>
                <a:gd name="connsiteY10-814" fmla="*/ 5199321 h 5890437"/>
                <a:gd name="connsiteX11-815" fmla="*/ 1946205 w 5381793"/>
                <a:gd name="connsiteY11-816" fmla="*/ 5890437 h 5890437"/>
                <a:gd name="connsiteX12-817" fmla="*/ 4785098 w 5381793"/>
                <a:gd name="connsiteY12-818" fmla="*/ 5858540 h 5890437"/>
                <a:gd name="connsiteX13-819" fmla="*/ 4891424 w 5381793"/>
                <a:gd name="connsiteY13-820" fmla="*/ 3519377 h 5890437"/>
                <a:gd name="connsiteX14-821" fmla="*/ 3030726 w 5381793"/>
                <a:gd name="connsiteY14-822" fmla="*/ 0 h 5890437"/>
                <a:gd name="connsiteX0-823" fmla="*/ 3030764 w 5381831"/>
                <a:gd name="connsiteY0-824" fmla="*/ 0 h 5890437"/>
                <a:gd name="connsiteX1-825" fmla="*/ 890166 w 5381831"/>
                <a:gd name="connsiteY1-826" fmla="*/ 1098883 h 5890437"/>
                <a:gd name="connsiteX2-827" fmla="*/ 607506 w 5381831"/>
                <a:gd name="connsiteY2-828" fmla="*/ 2172770 h 5890437"/>
                <a:gd name="connsiteX3-829" fmla="*/ 485 w 5381831"/>
                <a:gd name="connsiteY3-830" fmla="*/ 3051544 h 5890437"/>
                <a:gd name="connsiteX4-831" fmla="*/ 510848 w 5381831"/>
                <a:gd name="connsiteY4-832" fmla="*/ 3327991 h 5890437"/>
                <a:gd name="connsiteX5-833" fmla="*/ 298196 w 5381831"/>
                <a:gd name="connsiteY5-834" fmla="*/ 3657600 h 5890437"/>
                <a:gd name="connsiteX6-835" fmla="*/ 489582 w 5381831"/>
                <a:gd name="connsiteY6-836" fmla="*/ 3870251 h 5890437"/>
                <a:gd name="connsiteX7-837" fmla="*/ 372624 w 5381831"/>
                <a:gd name="connsiteY7-838" fmla="*/ 4061637 h 5890437"/>
                <a:gd name="connsiteX8-839" fmla="*/ 564010 w 5381831"/>
                <a:gd name="connsiteY8-840" fmla="*/ 4316819 h 5890437"/>
                <a:gd name="connsiteX9-841" fmla="*/ 500215 w 5381831"/>
                <a:gd name="connsiteY9-842" fmla="*/ 4976037 h 5890437"/>
                <a:gd name="connsiteX10-843" fmla="*/ 1754857 w 5381831"/>
                <a:gd name="connsiteY10-844" fmla="*/ 5199321 h 5890437"/>
                <a:gd name="connsiteX11-845" fmla="*/ 1946243 w 5381831"/>
                <a:gd name="connsiteY11-846" fmla="*/ 5890437 h 5890437"/>
                <a:gd name="connsiteX12-847" fmla="*/ 4785136 w 5381831"/>
                <a:gd name="connsiteY12-848" fmla="*/ 5858540 h 5890437"/>
                <a:gd name="connsiteX13-849" fmla="*/ 4891462 w 5381831"/>
                <a:gd name="connsiteY13-850" fmla="*/ 3519377 h 5890437"/>
                <a:gd name="connsiteX14-851" fmla="*/ 3030764 w 5381831"/>
                <a:gd name="connsiteY14-852" fmla="*/ 0 h 5890437"/>
                <a:gd name="connsiteX0-853" fmla="*/ 3030764 w 5381831"/>
                <a:gd name="connsiteY0-854" fmla="*/ 0 h 5890437"/>
                <a:gd name="connsiteX1-855" fmla="*/ 890166 w 5381831"/>
                <a:gd name="connsiteY1-856" fmla="*/ 1098883 h 5890437"/>
                <a:gd name="connsiteX2-857" fmla="*/ 607506 w 5381831"/>
                <a:gd name="connsiteY2-858" fmla="*/ 2172770 h 5890437"/>
                <a:gd name="connsiteX3-859" fmla="*/ 485 w 5381831"/>
                <a:gd name="connsiteY3-860" fmla="*/ 3051544 h 5890437"/>
                <a:gd name="connsiteX4-861" fmla="*/ 510848 w 5381831"/>
                <a:gd name="connsiteY4-862" fmla="*/ 3327991 h 5890437"/>
                <a:gd name="connsiteX5-863" fmla="*/ 298196 w 5381831"/>
                <a:gd name="connsiteY5-864" fmla="*/ 3657600 h 5890437"/>
                <a:gd name="connsiteX6-865" fmla="*/ 489582 w 5381831"/>
                <a:gd name="connsiteY6-866" fmla="*/ 3870251 h 5890437"/>
                <a:gd name="connsiteX7-867" fmla="*/ 372624 w 5381831"/>
                <a:gd name="connsiteY7-868" fmla="*/ 4061637 h 5890437"/>
                <a:gd name="connsiteX8-869" fmla="*/ 564010 w 5381831"/>
                <a:gd name="connsiteY8-870" fmla="*/ 4316819 h 5890437"/>
                <a:gd name="connsiteX9-871" fmla="*/ 500215 w 5381831"/>
                <a:gd name="connsiteY9-872" fmla="*/ 4976037 h 5890437"/>
                <a:gd name="connsiteX10-873" fmla="*/ 1754857 w 5381831"/>
                <a:gd name="connsiteY10-874" fmla="*/ 5199321 h 5890437"/>
                <a:gd name="connsiteX11-875" fmla="*/ 1946243 w 5381831"/>
                <a:gd name="connsiteY11-876" fmla="*/ 5890437 h 5890437"/>
                <a:gd name="connsiteX12-877" fmla="*/ 4785136 w 5381831"/>
                <a:gd name="connsiteY12-878" fmla="*/ 5858540 h 5890437"/>
                <a:gd name="connsiteX13-879" fmla="*/ 4891462 w 5381831"/>
                <a:gd name="connsiteY13-880" fmla="*/ 3519377 h 5890437"/>
                <a:gd name="connsiteX14-881" fmla="*/ 3030764 w 5381831"/>
                <a:gd name="connsiteY14-882" fmla="*/ 0 h 5890437"/>
                <a:gd name="connsiteX0-883" fmla="*/ 3030839 w 5381906"/>
                <a:gd name="connsiteY0-884" fmla="*/ 0 h 5890437"/>
                <a:gd name="connsiteX1-885" fmla="*/ 890241 w 5381906"/>
                <a:gd name="connsiteY1-886" fmla="*/ 1098883 h 5890437"/>
                <a:gd name="connsiteX2-887" fmla="*/ 607581 w 5381906"/>
                <a:gd name="connsiteY2-888" fmla="*/ 2172770 h 5890437"/>
                <a:gd name="connsiteX3-889" fmla="*/ 560 w 5381906"/>
                <a:gd name="connsiteY3-890" fmla="*/ 3051544 h 5890437"/>
                <a:gd name="connsiteX4-891" fmla="*/ 510923 w 5381906"/>
                <a:gd name="connsiteY4-892" fmla="*/ 3327991 h 5890437"/>
                <a:gd name="connsiteX5-893" fmla="*/ 298271 w 5381906"/>
                <a:gd name="connsiteY5-894" fmla="*/ 3657600 h 5890437"/>
                <a:gd name="connsiteX6-895" fmla="*/ 489657 w 5381906"/>
                <a:gd name="connsiteY6-896" fmla="*/ 3870251 h 5890437"/>
                <a:gd name="connsiteX7-897" fmla="*/ 372699 w 5381906"/>
                <a:gd name="connsiteY7-898" fmla="*/ 4061637 h 5890437"/>
                <a:gd name="connsiteX8-899" fmla="*/ 564085 w 5381906"/>
                <a:gd name="connsiteY8-900" fmla="*/ 4316819 h 5890437"/>
                <a:gd name="connsiteX9-901" fmla="*/ 500290 w 5381906"/>
                <a:gd name="connsiteY9-902" fmla="*/ 4976037 h 5890437"/>
                <a:gd name="connsiteX10-903" fmla="*/ 1754932 w 5381906"/>
                <a:gd name="connsiteY10-904" fmla="*/ 5199321 h 5890437"/>
                <a:gd name="connsiteX11-905" fmla="*/ 1946318 w 5381906"/>
                <a:gd name="connsiteY11-906" fmla="*/ 5890437 h 5890437"/>
                <a:gd name="connsiteX12-907" fmla="*/ 4785211 w 5381906"/>
                <a:gd name="connsiteY12-908" fmla="*/ 5858540 h 5890437"/>
                <a:gd name="connsiteX13-909" fmla="*/ 4891537 w 5381906"/>
                <a:gd name="connsiteY13-910" fmla="*/ 3519377 h 5890437"/>
                <a:gd name="connsiteX14-911" fmla="*/ 3030839 w 5381906"/>
                <a:gd name="connsiteY14-912" fmla="*/ 0 h 5890437"/>
                <a:gd name="connsiteX0-913" fmla="*/ 3030839 w 5381906"/>
                <a:gd name="connsiteY0-914" fmla="*/ 0 h 5890437"/>
                <a:gd name="connsiteX1-915" fmla="*/ 890241 w 5381906"/>
                <a:gd name="connsiteY1-916" fmla="*/ 1098883 h 5890437"/>
                <a:gd name="connsiteX2-917" fmla="*/ 607581 w 5381906"/>
                <a:gd name="connsiteY2-918" fmla="*/ 2172770 h 5890437"/>
                <a:gd name="connsiteX3-919" fmla="*/ 560 w 5381906"/>
                <a:gd name="connsiteY3-920" fmla="*/ 3051544 h 5890437"/>
                <a:gd name="connsiteX4-921" fmla="*/ 510923 w 5381906"/>
                <a:gd name="connsiteY4-922" fmla="*/ 3327991 h 5890437"/>
                <a:gd name="connsiteX5-923" fmla="*/ 298271 w 5381906"/>
                <a:gd name="connsiteY5-924" fmla="*/ 3657600 h 5890437"/>
                <a:gd name="connsiteX6-925" fmla="*/ 489657 w 5381906"/>
                <a:gd name="connsiteY6-926" fmla="*/ 3870251 h 5890437"/>
                <a:gd name="connsiteX7-927" fmla="*/ 372699 w 5381906"/>
                <a:gd name="connsiteY7-928" fmla="*/ 4061637 h 5890437"/>
                <a:gd name="connsiteX8-929" fmla="*/ 564085 w 5381906"/>
                <a:gd name="connsiteY8-930" fmla="*/ 4316819 h 5890437"/>
                <a:gd name="connsiteX9-931" fmla="*/ 500290 w 5381906"/>
                <a:gd name="connsiteY9-932" fmla="*/ 4976037 h 5890437"/>
                <a:gd name="connsiteX10-933" fmla="*/ 1754932 w 5381906"/>
                <a:gd name="connsiteY10-934" fmla="*/ 5199321 h 5890437"/>
                <a:gd name="connsiteX11-935" fmla="*/ 1946318 w 5381906"/>
                <a:gd name="connsiteY11-936" fmla="*/ 5890437 h 5890437"/>
                <a:gd name="connsiteX12-937" fmla="*/ 4785211 w 5381906"/>
                <a:gd name="connsiteY12-938" fmla="*/ 5858540 h 5890437"/>
                <a:gd name="connsiteX13-939" fmla="*/ 4891537 w 5381906"/>
                <a:gd name="connsiteY13-940" fmla="*/ 3519377 h 5890437"/>
                <a:gd name="connsiteX14-941" fmla="*/ 3030839 w 5381906"/>
                <a:gd name="connsiteY14-942" fmla="*/ 0 h 5890437"/>
                <a:gd name="connsiteX0-943" fmla="*/ 3030839 w 5381906"/>
                <a:gd name="connsiteY0-944" fmla="*/ 0 h 5890437"/>
                <a:gd name="connsiteX1-945" fmla="*/ 890241 w 5381906"/>
                <a:gd name="connsiteY1-946" fmla="*/ 1098883 h 5890437"/>
                <a:gd name="connsiteX2-947" fmla="*/ 607581 w 5381906"/>
                <a:gd name="connsiteY2-948" fmla="*/ 2172770 h 5890437"/>
                <a:gd name="connsiteX3-949" fmla="*/ 560 w 5381906"/>
                <a:gd name="connsiteY3-950" fmla="*/ 3051544 h 5890437"/>
                <a:gd name="connsiteX4-951" fmla="*/ 510923 w 5381906"/>
                <a:gd name="connsiteY4-952" fmla="*/ 3327991 h 5890437"/>
                <a:gd name="connsiteX5-953" fmla="*/ 298271 w 5381906"/>
                <a:gd name="connsiteY5-954" fmla="*/ 3657600 h 5890437"/>
                <a:gd name="connsiteX6-955" fmla="*/ 489657 w 5381906"/>
                <a:gd name="connsiteY6-956" fmla="*/ 3870251 h 5890437"/>
                <a:gd name="connsiteX7-957" fmla="*/ 372699 w 5381906"/>
                <a:gd name="connsiteY7-958" fmla="*/ 4061637 h 5890437"/>
                <a:gd name="connsiteX8-959" fmla="*/ 564085 w 5381906"/>
                <a:gd name="connsiteY8-960" fmla="*/ 4316819 h 5890437"/>
                <a:gd name="connsiteX9-961" fmla="*/ 500290 w 5381906"/>
                <a:gd name="connsiteY9-962" fmla="*/ 4976037 h 5890437"/>
                <a:gd name="connsiteX10-963" fmla="*/ 1754932 w 5381906"/>
                <a:gd name="connsiteY10-964" fmla="*/ 5199321 h 5890437"/>
                <a:gd name="connsiteX11-965" fmla="*/ 1946318 w 5381906"/>
                <a:gd name="connsiteY11-966" fmla="*/ 5890437 h 5890437"/>
                <a:gd name="connsiteX12-967" fmla="*/ 4785211 w 5381906"/>
                <a:gd name="connsiteY12-968" fmla="*/ 5858540 h 5890437"/>
                <a:gd name="connsiteX13-969" fmla="*/ 4891537 w 5381906"/>
                <a:gd name="connsiteY13-970" fmla="*/ 3519377 h 5890437"/>
                <a:gd name="connsiteX14-971" fmla="*/ 3030839 w 5381906"/>
                <a:gd name="connsiteY14-972" fmla="*/ 0 h 5890437"/>
                <a:gd name="connsiteX0-973" fmla="*/ 3030839 w 5381906"/>
                <a:gd name="connsiteY0-974" fmla="*/ 0 h 5890437"/>
                <a:gd name="connsiteX1-975" fmla="*/ 890241 w 5381906"/>
                <a:gd name="connsiteY1-976" fmla="*/ 1098883 h 5890437"/>
                <a:gd name="connsiteX2-977" fmla="*/ 607581 w 5381906"/>
                <a:gd name="connsiteY2-978" fmla="*/ 2172770 h 5890437"/>
                <a:gd name="connsiteX3-979" fmla="*/ 560 w 5381906"/>
                <a:gd name="connsiteY3-980" fmla="*/ 3051544 h 5890437"/>
                <a:gd name="connsiteX4-981" fmla="*/ 510923 w 5381906"/>
                <a:gd name="connsiteY4-982" fmla="*/ 3327991 h 5890437"/>
                <a:gd name="connsiteX5-983" fmla="*/ 339835 w 5381906"/>
                <a:gd name="connsiteY5-984" fmla="*/ 3734790 h 5890437"/>
                <a:gd name="connsiteX6-985" fmla="*/ 489657 w 5381906"/>
                <a:gd name="connsiteY6-986" fmla="*/ 3870251 h 5890437"/>
                <a:gd name="connsiteX7-987" fmla="*/ 372699 w 5381906"/>
                <a:gd name="connsiteY7-988" fmla="*/ 4061637 h 5890437"/>
                <a:gd name="connsiteX8-989" fmla="*/ 564085 w 5381906"/>
                <a:gd name="connsiteY8-990" fmla="*/ 4316819 h 5890437"/>
                <a:gd name="connsiteX9-991" fmla="*/ 500290 w 5381906"/>
                <a:gd name="connsiteY9-992" fmla="*/ 4976037 h 5890437"/>
                <a:gd name="connsiteX10-993" fmla="*/ 1754932 w 5381906"/>
                <a:gd name="connsiteY10-994" fmla="*/ 5199321 h 5890437"/>
                <a:gd name="connsiteX11-995" fmla="*/ 1946318 w 5381906"/>
                <a:gd name="connsiteY11-996" fmla="*/ 5890437 h 5890437"/>
                <a:gd name="connsiteX12-997" fmla="*/ 4785211 w 5381906"/>
                <a:gd name="connsiteY12-998" fmla="*/ 5858540 h 5890437"/>
                <a:gd name="connsiteX13-999" fmla="*/ 4891537 w 5381906"/>
                <a:gd name="connsiteY13-1000" fmla="*/ 3519377 h 5890437"/>
                <a:gd name="connsiteX14-1001" fmla="*/ 3030839 w 5381906"/>
                <a:gd name="connsiteY14-1002" fmla="*/ 0 h 5890437"/>
                <a:gd name="connsiteX0-1003" fmla="*/ 3030839 w 5381906"/>
                <a:gd name="connsiteY0-1004" fmla="*/ 0 h 5890437"/>
                <a:gd name="connsiteX1-1005" fmla="*/ 890241 w 5381906"/>
                <a:gd name="connsiteY1-1006" fmla="*/ 1098883 h 5890437"/>
                <a:gd name="connsiteX2-1007" fmla="*/ 607581 w 5381906"/>
                <a:gd name="connsiteY2-1008" fmla="*/ 2172770 h 5890437"/>
                <a:gd name="connsiteX3-1009" fmla="*/ 560 w 5381906"/>
                <a:gd name="connsiteY3-1010" fmla="*/ 3051544 h 5890437"/>
                <a:gd name="connsiteX4-1011" fmla="*/ 510923 w 5381906"/>
                <a:gd name="connsiteY4-1012" fmla="*/ 3327991 h 5890437"/>
                <a:gd name="connsiteX5-1013" fmla="*/ 339835 w 5381906"/>
                <a:gd name="connsiteY5-1014" fmla="*/ 3734790 h 5890437"/>
                <a:gd name="connsiteX6-1015" fmla="*/ 489657 w 5381906"/>
                <a:gd name="connsiteY6-1016" fmla="*/ 3870251 h 5890437"/>
                <a:gd name="connsiteX7-1017" fmla="*/ 372699 w 5381906"/>
                <a:gd name="connsiteY7-1018" fmla="*/ 4061637 h 5890437"/>
                <a:gd name="connsiteX8-1019" fmla="*/ 564085 w 5381906"/>
                <a:gd name="connsiteY8-1020" fmla="*/ 4316819 h 5890437"/>
                <a:gd name="connsiteX9-1021" fmla="*/ 500290 w 5381906"/>
                <a:gd name="connsiteY9-1022" fmla="*/ 4976037 h 5890437"/>
                <a:gd name="connsiteX10-1023" fmla="*/ 1754932 w 5381906"/>
                <a:gd name="connsiteY10-1024" fmla="*/ 5199321 h 5890437"/>
                <a:gd name="connsiteX11-1025" fmla="*/ 1946318 w 5381906"/>
                <a:gd name="connsiteY11-1026" fmla="*/ 5890437 h 5890437"/>
                <a:gd name="connsiteX12-1027" fmla="*/ 4785211 w 5381906"/>
                <a:gd name="connsiteY12-1028" fmla="*/ 5858540 h 5890437"/>
                <a:gd name="connsiteX13-1029" fmla="*/ 4891537 w 5381906"/>
                <a:gd name="connsiteY13-1030" fmla="*/ 3519377 h 5890437"/>
                <a:gd name="connsiteX14-1031" fmla="*/ 3030839 w 5381906"/>
                <a:gd name="connsiteY14-1032" fmla="*/ 0 h 5890437"/>
                <a:gd name="connsiteX0-1033" fmla="*/ 3030839 w 5381906"/>
                <a:gd name="connsiteY0-1034" fmla="*/ 0 h 5890437"/>
                <a:gd name="connsiteX1-1035" fmla="*/ 890241 w 5381906"/>
                <a:gd name="connsiteY1-1036" fmla="*/ 1098883 h 5890437"/>
                <a:gd name="connsiteX2-1037" fmla="*/ 607581 w 5381906"/>
                <a:gd name="connsiteY2-1038" fmla="*/ 2172770 h 5890437"/>
                <a:gd name="connsiteX3-1039" fmla="*/ 560 w 5381906"/>
                <a:gd name="connsiteY3-1040" fmla="*/ 3051544 h 5890437"/>
                <a:gd name="connsiteX4-1041" fmla="*/ 510923 w 5381906"/>
                <a:gd name="connsiteY4-1042" fmla="*/ 3327991 h 5890437"/>
                <a:gd name="connsiteX5-1043" fmla="*/ 339835 w 5381906"/>
                <a:gd name="connsiteY5-1044" fmla="*/ 3734790 h 5890437"/>
                <a:gd name="connsiteX6-1045" fmla="*/ 531221 w 5381906"/>
                <a:gd name="connsiteY6-1046" fmla="*/ 3870251 h 5890437"/>
                <a:gd name="connsiteX7-1047" fmla="*/ 372699 w 5381906"/>
                <a:gd name="connsiteY7-1048" fmla="*/ 4061637 h 5890437"/>
                <a:gd name="connsiteX8-1049" fmla="*/ 564085 w 5381906"/>
                <a:gd name="connsiteY8-1050" fmla="*/ 4316819 h 5890437"/>
                <a:gd name="connsiteX9-1051" fmla="*/ 500290 w 5381906"/>
                <a:gd name="connsiteY9-1052" fmla="*/ 4976037 h 5890437"/>
                <a:gd name="connsiteX10-1053" fmla="*/ 1754932 w 5381906"/>
                <a:gd name="connsiteY10-1054" fmla="*/ 5199321 h 5890437"/>
                <a:gd name="connsiteX11-1055" fmla="*/ 1946318 w 5381906"/>
                <a:gd name="connsiteY11-1056" fmla="*/ 5890437 h 5890437"/>
                <a:gd name="connsiteX12-1057" fmla="*/ 4785211 w 5381906"/>
                <a:gd name="connsiteY12-1058" fmla="*/ 5858540 h 5890437"/>
                <a:gd name="connsiteX13-1059" fmla="*/ 4891537 w 5381906"/>
                <a:gd name="connsiteY13-1060" fmla="*/ 3519377 h 5890437"/>
                <a:gd name="connsiteX14-1061" fmla="*/ 3030839 w 5381906"/>
                <a:gd name="connsiteY14-1062" fmla="*/ 0 h 5890437"/>
                <a:gd name="connsiteX0-1063" fmla="*/ 3030839 w 5381906"/>
                <a:gd name="connsiteY0-1064" fmla="*/ 0 h 5890437"/>
                <a:gd name="connsiteX1-1065" fmla="*/ 890241 w 5381906"/>
                <a:gd name="connsiteY1-1066" fmla="*/ 1098883 h 5890437"/>
                <a:gd name="connsiteX2-1067" fmla="*/ 607581 w 5381906"/>
                <a:gd name="connsiteY2-1068" fmla="*/ 2172770 h 5890437"/>
                <a:gd name="connsiteX3-1069" fmla="*/ 560 w 5381906"/>
                <a:gd name="connsiteY3-1070" fmla="*/ 3051544 h 5890437"/>
                <a:gd name="connsiteX4-1071" fmla="*/ 510923 w 5381906"/>
                <a:gd name="connsiteY4-1072" fmla="*/ 3327991 h 5890437"/>
                <a:gd name="connsiteX5-1073" fmla="*/ 339835 w 5381906"/>
                <a:gd name="connsiteY5-1074" fmla="*/ 3734790 h 5890437"/>
                <a:gd name="connsiteX6-1075" fmla="*/ 531221 w 5381906"/>
                <a:gd name="connsiteY6-1076" fmla="*/ 3870251 h 5890437"/>
                <a:gd name="connsiteX7-1077" fmla="*/ 372699 w 5381906"/>
                <a:gd name="connsiteY7-1078" fmla="*/ 4061637 h 5890437"/>
                <a:gd name="connsiteX8-1079" fmla="*/ 564085 w 5381906"/>
                <a:gd name="connsiteY8-1080" fmla="*/ 4316819 h 5890437"/>
                <a:gd name="connsiteX9-1081" fmla="*/ 500290 w 5381906"/>
                <a:gd name="connsiteY9-1082" fmla="*/ 4976037 h 5890437"/>
                <a:gd name="connsiteX10-1083" fmla="*/ 1754932 w 5381906"/>
                <a:gd name="connsiteY10-1084" fmla="*/ 5199321 h 5890437"/>
                <a:gd name="connsiteX11-1085" fmla="*/ 1946318 w 5381906"/>
                <a:gd name="connsiteY11-1086" fmla="*/ 5890437 h 5890437"/>
                <a:gd name="connsiteX12-1087" fmla="*/ 4785211 w 5381906"/>
                <a:gd name="connsiteY12-1088" fmla="*/ 5858540 h 5890437"/>
                <a:gd name="connsiteX13-1089" fmla="*/ 4891537 w 5381906"/>
                <a:gd name="connsiteY13-1090" fmla="*/ 3519377 h 5890437"/>
                <a:gd name="connsiteX14-1091" fmla="*/ 3030839 w 5381906"/>
                <a:gd name="connsiteY14-1092" fmla="*/ 0 h 5890437"/>
                <a:gd name="connsiteX0-1093" fmla="*/ 3030839 w 5381906"/>
                <a:gd name="connsiteY0-1094" fmla="*/ 0 h 5890437"/>
                <a:gd name="connsiteX1-1095" fmla="*/ 890241 w 5381906"/>
                <a:gd name="connsiteY1-1096" fmla="*/ 1098883 h 5890437"/>
                <a:gd name="connsiteX2-1097" fmla="*/ 607581 w 5381906"/>
                <a:gd name="connsiteY2-1098" fmla="*/ 2172770 h 5890437"/>
                <a:gd name="connsiteX3-1099" fmla="*/ 560 w 5381906"/>
                <a:gd name="connsiteY3-1100" fmla="*/ 3051544 h 5890437"/>
                <a:gd name="connsiteX4-1101" fmla="*/ 510923 w 5381906"/>
                <a:gd name="connsiteY4-1102" fmla="*/ 3327991 h 5890437"/>
                <a:gd name="connsiteX5-1103" fmla="*/ 339835 w 5381906"/>
                <a:gd name="connsiteY5-1104" fmla="*/ 3734790 h 5890437"/>
                <a:gd name="connsiteX6-1105" fmla="*/ 531221 w 5381906"/>
                <a:gd name="connsiteY6-1106" fmla="*/ 3870251 h 5890437"/>
                <a:gd name="connsiteX7-1107" fmla="*/ 372699 w 5381906"/>
                <a:gd name="connsiteY7-1108" fmla="*/ 4061637 h 5890437"/>
                <a:gd name="connsiteX8-1109" fmla="*/ 564085 w 5381906"/>
                <a:gd name="connsiteY8-1110" fmla="*/ 4316819 h 5890437"/>
                <a:gd name="connsiteX9-1111" fmla="*/ 500290 w 5381906"/>
                <a:gd name="connsiteY9-1112" fmla="*/ 4976037 h 5890437"/>
                <a:gd name="connsiteX10-1113" fmla="*/ 1754932 w 5381906"/>
                <a:gd name="connsiteY10-1114" fmla="*/ 5199321 h 5890437"/>
                <a:gd name="connsiteX11-1115" fmla="*/ 1946318 w 5381906"/>
                <a:gd name="connsiteY11-1116" fmla="*/ 5890437 h 5890437"/>
                <a:gd name="connsiteX12-1117" fmla="*/ 4785211 w 5381906"/>
                <a:gd name="connsiteY12-1118" fmla="*/ 5858540 h 5890437"/>
                <a:gd name="connsiteX13-1119" fmla="*/ 4891537 w 5381906"/>
                <a:gd name="connsiteY13-1120" fmla="*/ 3519377 h 5890437"/>
                <a:gd name="connsiteX14-1121" fmla="*/ 3030839 w 5381906"/>
                <a:gd name="connsiteY14-1122" fmla="*/ 0 h 5890437"/>
                <a:gd name="connsiteX0-1123" fmla="*/ 3030839 w 5381906"/>
                <a:gd name="connsiteY0-1124" fmla="*/ 0 h 5890437"/>
                <a:gd name="connsiteX1-1125" fmla="*/ 890241 w 5381906"/>
                <a:gd name="connsiteY1-1126" fmla="*/ 1098883 h 5890437"/>
                <a:gd name="connsiteX2-1127" fmla="*/ 607581 w 5381906"/>
                <a:gd name="connsiteY2-1128" fmla="*/ 2172770 h 5890437"/>
                <a:gd name="connsiteX3-1129" fmla="*/ 560 w 5381906"/>
                <a:gd name="connsiteY3-1130" fmla="*/ 3051544 h 5890437"/>
                <a:gd name="connsiteX4-1131" fmla="*/ 510923 w 5381906"/>
                <a:gd name="connsiteY4-1132" fmla="*/ 3327991 h 5890437"/>
                <a:gd name="connsiteX5-1133" fmla="*/ 339835 w 5381906"/>
                <a:gd name="connsiteY5-1134" fmla="*/ 3734790 h 5890437"/>
                <a:gd name="connsiteX6-1135" fmla="*/ 531221 w 5381906"/>
                <a:gd name="connsiteY6-1136" fmla="*/ 3870251 h 5890437"/>
                <a:gd name="connsiteX7-1137" fmla="*/ 372699 w 5381906"/>
                <a:gd name="connsiteY7-1138" fmla="*/ 4061637 h 5890437"/>
                <a:gd name="connsiteX8-1139" fmla="*/ 564085 w 5381906"/>
                <a:gd name="connsiteY8-1140" fmla="*/ 4316819 h 5890437"/>
                <a:gd name="connsiteX9-1141" fmla="*/ 500290 w 5381906"/>
                <a:gd name="connsiteY9-1142" fmla="*/ 4976037 h 5890437"/>
                <a:gd name="connsiteX10-1143" fmla="*/ 1754932 w 5381906"/>
                <a:gd name="connsiteY10-1144" fmla="*/ 5199321 h 5890437"/>
                <a:gd name="connsiteX11-1145" fmla="*/ 1946318 w 5381906"/>
                <a:gd name="connsiteY11-1146" fmla="*/ 5890437 h 5890437"/>
                <a:gd name="connsiteX12-1147" fmla="*/ 4785211 w 5381906"/>
                <a:gd name="connsiteY12-1148" fmla="*/ 5858540 h 5890437"/>
                <a:gd name="connsiteX13-1149" fmla="*/ 4891537 w 5381906"/>
                <a:gd name="connsiteY13-1150" fmla="*/ 3519377 h 5890437"/>
                <a:gd name="connsiteX14-1151" fmla="*/ 3030839 w 5381906"/>
                <a:gd name="connsiteY14-1152" fmla="*/ 0 h 5890437"/>
                <a:gd name="connsiteX0-1153" fmla="*/ 3030839 w 5381906"/>
                <a:gd name="connsiteY0-1154" fmla="*/ 0 h 5890437"/>
                <a:gd name="connsiteX1-1155" fmla="*/ 890241 w 5381906"/>
                <a:gd name="connsiteY1-1156" fmla="*/ 1098883 h 5890437"/>
                <a:gd name="connsiteX2-1157" fmla="*/ 607581 w 5381906"/>
                <a:gd name="connsiteY2-1158" fmla="*/ 2172770 h 5890437"/>
                <a:gd name="connsiteX3-1159" fmla="*/ 560 w 5381906"/>
                <a:gd name="connsiteY3-1160" fmla="*/ 3051544 h 5890437"/>
                <a:gd name="connsiteX4-1161" fmla="*/ 510923 w 5381906"/>
                <a:gd name="connsiteY4-1162" fmla="*/ 3327991 h 5890437"/>
                <a:gd name="connsiteX5-1163" fmla="*/ 339835 w 5381906"/>
                <a:gd name="connsiteY5-1164" fmla="*/ 3734790 h 5890437"/>
                <a:gd name="connsiteX6-1165" fmla="*/ 531221 w 5381906"/>
                <a:gd name="connsiteY6-1166" fmla="*/ 3870251 h 5890437"/>
                <a:gd name="connsiteX7-1167" fmla="*/ 372699 w 5381906"/>
                <a:gd name="connsiteY7-1168" fmla="*/ 4061637 h 5890437"/>
                <a:gd name="connsiteX8-1169" fmla="*/ 564085 w 5381906"/>
                <a:gd name="connsiteY8-1170" fmla="*/ 4316819 h 5890437"/>
                <a:gd name="connsiteX9-1171" fmla="*/ 500290 w 5381906"/>
                <a:gd name="connsiteY9-1172" fmla="*/ 4976037 h 5890437"/>
                <a:gd name="connsiteX10-1173" fmla="*/ 1754932 w 5381906"/>
                <a:gd name="connsiteY10-1174" fmla="*/ 5199321 h 5890437"/>
                <a:gd name="connsiteX11-1175" fmla="*/ 1946318 w 5381906"/>
                <a:gd name="connsiteY11-1176" fmla="*/ 5890437 h 5890437"/>
                <a:gd name="connsiteX12-1177" fmla="*/ 4785211 w 5381906"/>
                <a:gd name="connsiteY12-1178" fmla="*/ 5858540 h 5890437"/>
                <a:gd name="connsiteX13-1179" fmla="*/ 4891537 w 5381906"/>
                <a:gd name="connsiteY13-1180" fmla="*/ 3519377 h 5890437"/>
                <a:gd name="connsiteX14-1181" fmla="*/ 3030839 w 5381906"/>
                <a:gd name="connsiteY14-1182" fmla="*/ 0 h 5890437"/>
                <a:gd name="connsiteX0-1183" fmla="*/ 3030839 w 5381906"/>
                <a:gd name="connsiteY0-1184" fmla="*/ 0 h 5890437"/>
                <a:gd name="connsiteX1-1185" fmla="*/ 890241 w 5381906"/>
                <a:gd name="connsiteY1-1186" fmla="*/ 1098883 h 5890437"/>
                <a:gd name="connsiteX2-1187" fmla="*/ 607581 w 5381906"/>
                <a:gd name="connsiteY2-1188" fmla="*/ 2172770 h 5890437"/>
                <a:gd name="connsiteX3-1189" fmla="*/ 560 w 5381906"/>
                <a:gd name="connsiteY3-1190" fmla="*/ 3051544 h 5890437"/>
                <a:gd name="connsiteX4-1191" fmla="*/ 510923 w 5381906"/>
                <a:gd name="connsiteY4-1192" fmla="*/ 3327991 h 5890437"/>
                <a:gd name="connsiteX5-1193" fmla="*/ 339835 w 5381906"/>
                <a:gd name="connsiteY5-1194" fmla="*/ 3734790 h 5890437"/>
                <a:gd name="connsiteX6-1195" fmla="*/ 531221 w 5381906"/>
                <a:gd name="connsiteY6-1196" fmla="*/ 3870251 h 5890437"/>
                <a:gd name="connsiteX7-1197" fmla="*/ 372699 w 5381906"/>
                <a:gd name="connsiteY7-1198" fmla="*/ 4061637 h 5890437"/>
                <a:gd name="connsiteX8-1199" fmla="*/ 564085 w 5381906"/>
                <a:gd name="connsiteY8-1200" fmla="*/ 4316819 h 5890437"/>
                <a:gd name="connsiteX9-1201" fmla="*/ 500290 w 5381906"/>
                <a:gd name="connsiteY9-1202" fmla="*/ 4976037 h 5890437"/>
                <a:gd name="connsiteX10-1203" fmla="*/ 1754932 w 5381906"/>
                <a:gd name="connsiteY10-1204" fmla="*/ 5199321 h 5890437"/>
                <a:gd name="connsiteX11-1205" fmla="*/ 1946318 w 5381906"/>
                <a:gd name="connsiteY11-1206" fmla="*/ 5890437 h 5890437"/>
                <a:gd name="connsiteX12-1207" fmla="*/ 4785211 w 5381906"/>
                <a:gd name="connsiteY12-1208" fmla="*/ 5858540 h 5890437"/>
                <a:gd name="connsiteX13-1209" fmla="*/ 4891537 w 5381906"/>
                <a:gd name="connsiteY13-1210" fmla="*/ 3519377 h 5890437"/>
                <a:gd name="connsiteX14-1211" fmla="*/ 3030839 w 5381906"/>
                <a:gd name="connsiteY14-1212" fmla="*/ 0 h 5890437"/>
                <a:gd name="connsiteX0-1213" fmla="*/ 3030839 w 5381906"/>
                <a:gd name="connsiteY0-1214" fmla="*/ 0 h 5890437"/>
                <a:gd name="connsiteX1-1215" fmla="*/ 890241 w 5381906"/>
                <a:gd name="connsiteY1-1216" fmla="*/ 1098883 h 5890437"/>
                <a:gd name="connsiteX2-1217" fmla="*/ 607581 w 5381906"/>
                <a:gd name="connsiteY2-1218" fmla="*/ 2172770 h 5890437"/>
                <a:gd name="connsiteX3-1219" fmla="*/ 560 w 5381906"/>
                <a:gd name="connsiteY3-1220" fmla="*/ 3051544 h 5890437"/>
                <a:gd name="connsiteX4-1221" fmla="*/ 510923 w 5381906"/>
                <a:gd name="connsiteY4-1222" fmla="*/ 3327991 h 5890437"/>
                <a:gd name="connsiteX5-1223" fmla="*/ 339835 w 5381906"/>
                <a:gd name="connsiteY5-1224" fmla="*/ 3734790 h 5890437"/>
                <a:gd name="connsiteX6-1225" fmla="*/ 531221 w 5381906"/>
                <a:gd name="connsiteY6-1226" fmla="*/ 3870251 h 5890437"/>
                <a:gd name="connsiteX7-1227" fmla="*/ 372699 w 5381906"/>
                <a:gd name="connsiteY7-1228" fmla="*/ 4061637 h 5890437"/>
                <a:gd name="connsiteX8-1229" fmla="*/ 564085 w 5381906"/>
                <a:gd name="connsiteY8-1230" fmla="*/ 4316819 h 5890437"/>
                <a:gd name="connsiteX9-1231" fmla="*/ 500290 w 5381906"/>
                <a:gd name="connsiteY9-1232" fmla="*/ 4976037 h 5890437"/>
                <a:gd name="connsiteX10-1233" fmla="*/ 1754932 w 5381906"/>
                <a:gd name="connsiteY10-1234" fmla="*/ 5199321 h 5890437"/>
                <a:gd name="connsiteX11-1235" fmla="*/ 1946318 w 5381906"/>
                <a:gd name="connsiteY11-1236" fmla="*/ 5890437 h 5890437"/>
                <a:gd name="connsiteX12-1237" fmla="*/ 4785211 w 5381906"/>
                <a:gd name="connsiteY12-1238" fmla="*/ 5858540 h 5890437"/>
                <a:gd name="connsiteX13-1239" fmla="*/ 4891537 w 5381906"/>
                <a:gd name="connsiteY13-1240" fmla="*/ 3519377 h 5890437"/>
                <a:gd name="connsiteX14-1241" fmla="*/ 3030839 w 5381906"/>
                <a:gd name="connsiteY14-1242" fmla="*/ 0 h 5890437"/>
                <a:gd name="connsiteX0-1243" fmla="*/ 3030839 w 5381906"/>
                <a:gd name="connsiteY0-1244" fmla="*/ 0 h 5890437"/>
                <a:gd name="connsiteX1-1245" fmla="*/ 890241 w 5381906"/>
                <a:gd name="connsiteY1-1246" fmla="*/ 1098883 h 5890437"/>
                <a:gd name="connsiteX2-1247" fmla="*/ 607581 w 5381906"/>
                <a:gd name="connsiteY2-1248" fmla="*/ 2172770 h 5890437"/>
                <a:gd name="connsiteX3-1249" fmla="*/ 560 w 5381906"/>
                <a:gd name="connsiteY3-1250" fmla="*/ 3051544 h 5890437"/>
                <a:gd name="connsiteX4-1251" fmla="*/ 510923 w 5381906"/>
                <a:gd name="connsiteY4-1252" fmla="*/ 3327991 h 5890437"/>
                <a:gd name="connsiteX5-1253" fmla="*/ 339835 w 5381906"/>
                <a:gd name="connsiteY5-1254" fmla="*/ 3734790 h 5890437"/>
                <a:gd name="connsiteX6-1255" fmla="*/ 531221 w 5381906"/>
                <a:gd name="connsiteY6-1256" fmla="*/ 3870251 h 5890437"/>
                <a:gd name="connsiteX7-1257" fmla="*/ 372699 w 5381906"/>
                <a:gd name="connsiteY7-1258" fmla="*/ 4061637 h 5890437"/>
                <a:gd name="connsiteX8-1259" fmla="*/ 564085 w 5381906"/>
                <a:gd name="connsiteY8-1260" fmla="*/ 4316819 h 5890437"/>
                <a:gd name="connsiteX9-1261" fmla="*/ 500290 w 5381906"/>
                <a:gd name="connsiteY9-1262" fmla="*/ 4976037 h 5890437"/>
                <a:gd name="connsiteX10-1263" fmla="*/ 1754932 w 5381906"/>
                <a:gd name="connsiteY10-1264" fmla="*/ 5199321 h 5890437"/>
                <a:gd name="connsiteX11-1265" fmla="*/ 1946318 w 5381906"/>
                <a:gd name="connsiteY11-1266" fmla="*/ 5890437 h 5890437"/>
                <a:gd name="connsiteX12-1267" fmla="*/ 4785211 w 5381906"/>
                <a:gd name="connsiteY12-1268" fmla="*/ 5858540 h 5890437"/>
                <a:gd name="connsiteX13-1269" fmla="*/ 4891537 w 5381906"/>
                <a:gd name="connsiteY13-1270" fmla="*/ 3519377 h 5890437"/>
                <a:gd name="connsiteX14-1271" fmla="*/ 3030839 w 5381906"/>
                <a:gd name="connsiteY14-1272" fmla="*/ 0 h 5890437"/>
                <a:gd name="connsiteX0-1273" fmla="*/ 3030839 w 5381906"/>
                <a:gd name="connsiteY0-1274" fmla="*/ 0 h 5890437"/>
                <a:gd name="connsiteX1-1275" fmla="*/ 890241 w 5381906"/>
                <a:gd name="connsiteY1-1276" fmla="*/ 1098883 h 5890437"/>
                <a:gd name="connsiteX2-1277" fmla="*/ 607581 w 5381906"/>
                <a:gd name="connsiteY2-1278" fmla="*/ 2172770 h 5890437"/>
                <a:gd name="connsiteX3-1279" fmla="*/ 560 w 5381906"/>
                <a:gd name="connsiteY3-1280" fmla="*/ 3051544 h 5890437"/>
                <a:gd name="connsiteX4-1281" fmla="*/ 510923 w 5381906"/>
                <a:gd name="connsiteY4-1282" fmla="*/ 3327991 h 5890437"/>
                <a:gd name="connsiteX5-1283" fmla="*/ 339835 w 5381906"/>
                <a:gd name="connsiteY5-1284" fmla="*/ 3734790 h 5890437"/>
                <a:gd name="connsiteX6-1285" fmla="*/ 531221 w 5381906"/>
                <a:gd name="connsiteY6-1286" fmla="*/ 3870251 h 5890437"/>
                <a:gd name="connsiteX7-1287" fmla="*/ 372699 w 5381906"/>
                <a:gd name="connsiteY7-1288" fmla="*/ 4061637 h 5890437"/>
                <a:gd name="connsiteX8-1289" fmla="*/ 564085 w 5381906"/>
                <a:gd name="connsiteY8-1290" fmla="*/ 4316819 h 5890437"/>
                <a:gd name="connsiteX9-1291" fmla="*/ 500290 w 5381906"/>
                <a:gd name="connsiteY9-1292" fmla="*/ 4976037 h 5890437"/>
                <a:gd name="connsiteX10-1293" fmla="*/ 1754932 w 5381906"/>
                <a:gd name="connsiteY10-1294" fmla="*/ 5039004 h 5890437"/>
                <a:gd name="connsiteX11-1295" fmla="*/ 1946318 w 5381906"/>
                <a:gd name="connsiteY11-1296" fmla="*/ 5890437 h 5890437"/>
                <a:gd name="connsiteX12-1297" fmla="*/ 4785211 w 5381906"/>
                <a:gd name="connsiteY12-1298" fmla="*/ 5858540 h 5890437"/>
                <a:gd name="connsiteX13-1299" fmla="*/ 4891537 w 5381906"/>
                <a:gd name="connsiteY13-1300" fmla="*/ 3519377 h 5890437"/>
                <a:gd name="connsiteX14-1301" fmla="*/ 3030839 w 5381906"/>
                <a:gd name="connsiteY14-1302" fmla="*/ 0 h 5890437"/>
                <a:gd name="connsiteX0-1303" fmla="*/ 3030839 w 5381906"/>
                <a:gd name="connsiteY0-1304" fmla="*/ 0 h 5890437"/>
                <a:gd name="connsiteX1-1305" fmla="*/ 890241 w 5381906"/>
                <a:gd name="connsiteY1-1306" fmla="*/ 1098883 h 5890437"/>
                <a:gd name="connsiteX2-1307" fmla="*/ 607581 w 5381906"/>
                <a:gd name="connsiteY2-1308" fmla="*/ 2172770 h 5890437"/>
                <a:gd name="connsiteX3-1309" fmla="*/ 560 w 5381906"/>
                <a:gd name="connsiteY3-1310" fmla="*/ 3051544 h 5890437"/>
                <a:gd name="connsiteX4-1311" fmla="*/ 510923 w 5381906"/>
                <a:gd name="connsiteY4-1312" fmla="*/ 3327991 h 5890437"/>
                <a:gd name="connsiteX5-1313" fmla="*/ 339835 w 5381906"/>
                <a:gd name="connsiteY5-1314" fmla="*/ 3734790 h 5890437"/>
                <a:gd name="connsiteX6-1315" fmla="*/ 531221 w 5381906"/>
                <a:gd name="connsiteY6-1316" fmla="*/ 3870251 h 5890437"/>
                <a:gd name="connsiteX7-1317" fmla="*/ 372699 w 5381906"/>
                <a:gd name="connsiteY7-1318" fmla="*/ 4061637 h 5890437"/>
                <a:gd name="connsiteX8-1319" fmla="*/ 564085 w 5381906"/>
                <a:gd name="connsiteY8-1320" fmla="*/ 4316819 h 5890437"/>
                <a:gd name="connsiteX9-1321" fmla="*/ 500290 w 5381906"/>
                <a:gd name="connsiteY9-1322" fmla="*/ 4976037 h 5890437"/>
                <a:gd name="connsiteX10-1323" fmla="*/ 1754932 w 5381906"/>
                <a:gd name="connsiteY10-1324" fmla="*/ 5039004 h 5890437"/>
                <a:gd name="connsiteX11-1325" fmla="*/ 1946318 w 5381906"/>
                <a:gd name="connsiteY11-1326" fmla="*/ 5890437 h 5890437"/>
                <a:gd name="connsiteX12-1327" fmla="*/ 4785211 w 5381906"/>
                <a:gd name="connsiteY12-1328" fmla="*/ 5858540 h 5890437"/>
                <a:gd name="connsiteX13-1329" fmla="*/ 4891537 w 5381906"/>
                <a:gd name="connsiteY13-1330" fmla="*/ 3519377 h 5890437"/>
                <a:gd name="connsiteX14-1331" fmla="*/ 3030839 w 5381906"/>
                <a:gd name="connsiteY14-1332" fmla="*/ 0 h 5890437"/>
                <a:gd name="connsiteX0-1333" fmla="*/ 3030839 w 5381906"/>
                <a:gd name="connsiteY0-1334" fmla="*/ 0 h 5890437"/>
                <a:gd name="connsiteX1-1335" fmla="*/ 890241 w 5381906"/>
                <a:gd name="connsiteY1-1336" fmla="*/ 1098883 h 5890437"/>
                <a:gd name="connsiteX2-1337" fmla="*/ 607581 w 5381906"/>
                <a:gd name="connsiteY2-1338" fmla="*/ 2172770 h 5890437"/>
                <a:gd name="connsiteX3-1339" fmla="*/ 560 w 5381906"/>
                <a:gd name="connsiteY3-1340" fmla="*/ 3051544 h 5890437"/>
                <a:gd name="connsiteX4-1341" fmla="*/ 510923 w 5381906"/>
                <a:gd name="connsiteY4-1342" fmla="*/ 3327991 h 5890437"/>
                <a:gd name="connsiteX5-1343" fmla="*/ 339835 w 5381906"/>
                <a:gd name="connsiteY5-1344" fmla="*/ 3734790 h 5890437"/>
                <a:gd name="connsiteX6-1345" fmla="*/ 531221 w 5381906"/>
                <a:gd name="connsiteY6-1346" fmla="*/ 3870251 h 5890437"/>
                <a:gd name="connsiteX7-1347" fmla="*/ 372699 w 5381906"/>
                <a:gd name="connsiteY7-1348" fmla="*/ 4061637 h 5890437"/>
                <a:gd name="connsiteX8-1349" fmla="*/ 564085 w 5381906"/>
                <a:gd name="connsiteY8-1350" fmla="*/ 4316819 h 5890437"/>
                <a:gd name="connsiteX9-1351" fmla="*/ 500290 w 5381906"/>
                <a:gd name="connsiteY9-1352" fmla="*/ 4976037 h 5890437"/>
                <a:gd name="connsiteX10-1353" fmla="*/ 1754932 w 5381906"/>
                <a:gd name="connsiteY10-1354" fmla="*/ 5039004 h 5890437"/>
                <a:gd name="connsiteX11-1355" fmla="*/ 1946318 w 5381906"/>
                <a:gd name="connsiteY11-1356" fmla="*/ 5890437 h 5890437"/>
                <a:gd name="connsiteX12-1357" fmla="*/ 4785211 w 5381906"/>
                <a:gd name="connsiteY12-1358" fmla="*/ 5858540 h 5890437"/>
                <a:gd name="connsiteX13-1359" fmla="*/ 4891537 w 5381906"/>
                <a:gd name="connsiteY13-1360" fmla="*/ 3519377 h 5890437"/>
                <a:gd name="connsiteX14-1361" fmla="*/ 3030839 w 5381906"/>
                <a:gd name="connsiteY14-1362" fmla="*/ 0 h 5890437"/>
                <a:gd name="connsiteX0-1363" fmla="*/ 3030839 w 5381906"/>
                <a:gd name="connsiteY0-1364" fmla="*/ 0 h 5890437"/>
                <a:gd name="connsiteX1-1365" fmla="*/ 890241 w 5381906"/>
                <a:gd name="connsiteY1-1366" fmla="*/ 1098883 h 5890437"/>
                <a:gd name="connsiteX2-1367" fmla="*/ 607581 w 5381906"/>
                <a:gd name="connsiteY2-1368" fmla="*/ 2172770 h 5890437"/>
                <a:gd name="connsiteX3-1369" fmla="*/ 560 w 5381906"/>
                <a:gd name="connsiteY3-1370" fmla="*/ 3051544 h 5890437"/>
                <a:gd name="connsiteX4-1371" fmla="*/ 510923 w 5381906"/>
                <a:gd name="connsiteY4-1372" fmla="*/ 3327991 h 5890437"/>
                <a:gd name="connsiteX5-1373" fmla="*/ 339835 w 5381906"/>
                <a:gd name="connsiteY5-1374" fmla="*/ 3734790 h 5890437"/>
                <a:gd name="connsiteX6-1375" fmla="*/ 531221 w 5381906"/>
                <a:gd name="connsiteY6-1376" fmla="*/ 3870251 h 5890437"/>
                <a:gd name="connsiteX7-1377" fmla="*/ 372699 w 5381906"/>
                <a:gd name="connsiteY7-1378" fmla="*/ 4061637 h 5890437"/>
                <a:gd name="connsiteX8-1379" fmla="*/ 564085 w 5381906"/>
                <a:gd name="connsiteY8-1380" fmla="*/ 4316819 h 5890437"/>
                <a:gd name="connsiteX9-1381" fmla="*/ 500290 w 5381906"/>
                <a:gd name="connsiteY9-1382" fmla="*/ 4976037 h 5890437"/>
                <a:gd name="connsiteX10-1383" fmla="*/ 1754932 w 5381906"/>
                <a:gd name="connsiteY10-1384" fmla="*/ 5039004 h 5890437"/>
                <a:gd name="connsiteX11-1385" fmla="*/ 1946318 w 5381906"/>
                <a:gd name="connsiteY11-1386" fmla="*/ 5890437 h 5890437"/>
                <a:gd name="connsiteX12-1387" fmla="*/ 4785211 w 5381906"/>
                <a:gd name="connsiteY12-1388" fmla="*/ 5858540 h 5890437"/>
                <a:gd name="connsiteX13-1389" fmla="*/ 4891537 w 5381906"/>
                <a:gd name="connsiteY13-1390" fmla="*/ 3519377 h 5890437"/>
                <a:gd name="connsiteX14-1391" fmla="*/ 3030839 w 5381906"/>
                <a:gd name="connsiteY14-1392" fmla="*/ 0 h 5890437"/>
                <a:gd name="connsiteX0-1393" fmla="*/ 3030839 w 5381906"/>
                <a:gd name="connsiteY0-1394" fmla="*/ 0 h 5890437"/>
                <a:gd name="connsiteX1-1395" fmla="*/ 890241 w 5381906"/>
                <a:gd name="connsiteY1-1396" fmla="*/ 1098883 h 5890437"/>
                <a:gd name="connsiteX2-1397" fmla="*/ 607581 w 5381906"/>
                <a:gd name="connsiteY2-1398" fmla="*/ 2172770 h 5890437"/>
                <a:gd name="connsiteX3-1399" fmla="*/ 560 w 5381906"/>
                <a:gd name="connsiteY3-1400" fmla="*/ 3051544 h 5890437"/>
                <a:gd name="connsiteX4-1401" fmla="*/ 510923 w 5381906"/>
                <a:gd name="connsiteY4-1402" fmla="*/ 3327991 h 5890437"/>
                <a:gd name="connsiteX5-1403" fmla="*/ 339835 w 5381906"/>
                <a:gd name="connsiteY5-1404" fmla="*/ 3734790 h 5890437"/>
                <a:gd name="connsiteX6-1405" fmla="*/ 531221 w 5381906"/>
                <a:gd name="connsiteY6-1406" fmla="*/ 3870251 h 5890437"/>
                <a:gd name="connsiteX7-1407" fmla="*/ 372699 w 5381906"/>
                <a:gd name="connsiteY7-1408" fmla="*/ 4061637 h 5890437"/>
                <a:gd name="connsiteX8-1409" fmla="*/ 564085 w 5381906"/>
                <a:gd name="connsiteY8-1410" fmla="*/ 4316819 h 5890437"/>
                <a:gd name="connsiteX9-1411" fmla="*/ 500290 w 5381906"/>
                <a:gd name="connsiteY9-1412" fmla="*/ 4976037 h 5890437"/>
                <a:gd name="connsiteX10-1413" fmla="*/ 1754932 w 5381906"/>
                <a:gd name="connsiteY10-1414" fmla="*/ 5039004 h 5890437"/>
                <a:gd name="connsiteX11-1415" fmla="*/ 1946318 w 5381906"/>
                <a:gd name="connsiteY11-1416" fmla="*/ 5890437 h 5890437"/>
                <a:gd name="connsiteX12-1417" fmla="*/ 4785211 w 5381906"/>
                <a:gd name="connsiteY12-1418" fmla="*/ 5858540 h 5890437"/>
                <a:gd name="connsiteX13-1419" fmla="*/ 4891537 w 5381906"/>
                <a:gd name="connsiteY13-1420" fmla="*/ 3519377 h 5890437"/>
                <a:gd name="connsiteX14-1421" fmla="*/ 3030839 w 5381906"/>
                <a:gd name="connsiteY14-1422" fmla="*/ 0 h 5890437"/>
                <a:gd name="connsiteX0-1423" fmla="*/ 3030765 w 5381832"/>
                <a:gd name="connsiteY0-1424" fmla="*/ 0 h 5890437"/>
                <a:gd name="connsiteX1-1425" fmla="*/ 890167 w 5381832"/>
                <a:gd name="connsiteY1-1426" fmla="*/ 1098883 h 5890437"/>
                <a:gd name="connsiteX2-1427" fmla="*/ 672821 w 5381832"/>
                <a:gd name="connsiteY2-1428" fmla="*/ 2220272 h 5890437"/>
                <a:gd name="connsiteX3-1429" fmla="*/ 486 w 5381832"/>
                <a:gd name="connsiteY3-1430" fmla="*/ 3051544 h 5890437"/>
                <a:gd name="connsiteX4-1431" fmla="*/ 510849 w 5381832"/>
                <a:gd name="connsiteY4-1432" fmla="*/ 3327991 h 5890437"/>
                <a:gd name="connsiteX5-1433" fmla="*/ 339761 w 5381832"/>
                <a:gd name="connsiteY5-1434" fmla="*/ 3734790 h 5890437"/>
                <a:gd name="connsiteX6-1435" fmla="*/ 531147 w 5381832"/>
                <a:gd name="connsiteY6-1436" fmla="*/ 3870251 h 5890437"/>
                <a:gd name="connsiteX7-1437" fmla="*/ 372625 w 5381832"/>
                <a:gd name="connsiteY7-1438" fmla="*/ 4061637 h 5890437"/>
                <a:gd name="connsiteX8-1439" fmla="*/ 564011 w 5381832"/>
                <a:gd name="connsiteY8-1440" fmla="*/ 4316819 h 5890437"/>
                <a:gd name="connsiteX9-1441" fmla="*/ 500216 w 5381832"/>
                <a:gd name="connsiteY9-1442" fmla="*/ 4976037 h 5890437"/>
                <a:gd name="connsiteX10-1443" fmla="*/ 1754858 w 5381832"/>
                <a:gd name="connsiteY10-1444" fmla="*/ 5039004 h 5890437"/>
                <a:gd name="connsiteX11-1445" fmla="*/ 1946244 w 5381832"/>
                <a:gd name="connsiteY11-1446" fmla="*/ 5890437 h 5890437"/>
                <a:gd name="connsiteX12-1447" fmla="*/ 4785137 w 5381832"/>
                <a:gd name="connsiteY12-1448" fmla="*/ 5858540 h 5890437"/>
                <a:gd name="connsiteX13-1449" fmla="*/ 4891463 w 5381832"/>
                <a:gd name="connsiteY13-1450" fmla="*/ 3519377 h 5890437"/>
                <a:gd name="connsiteX14-1451" fmla="*/ 3030765 w 5381832"/>
                <a:gd name="connsiteY14-1452" fmla="*/ 0 h 5890437"/>
                <a:gd name="connsiteX0-1453" fmla="*/ 3030862 w 5381929"/>
                <a:gd name="connsiteY0-1454" fmla="*/ 0 h 5890437"/>
                <a:gd name="connsiteX1-1455" fmla="*/ 890264 w 5381929"/>
                <a:gd name="connsiteY1-1456" fmla="*/ 1098883 h 5890437"/>
                <a:gd name="connsiteX2-1457" fmla="*/ 672918 w 5381929"/>
                <a:gd name="connsiteY2-1458" fmla="*/ 2220272 h 5890437"/>
                <a:gd name="connsiteX3-1459" fmla="*/ 583 w 5381929"/>
                <a:gd name="connsiteY3-1460" fmla="*/ 3051544 h 5890437"/>
                <a:gd name="connsiteX4-1461" fmla="*/ 510946 w 5381929"/>
                <a:gd name="connsiteY4-1462" fmla="*/ 3327991 h 5890437"/>
                <a:gd name="connsiteX5-1463" fmla="*/ 339858 w 5381929"/>
                <a:gd name="connsiteY5-1464" fmla="*/ 3734790 h 5890437"/>
                <a:gd name="connsiteX6-1465" fmla="*/ 531244 w 5381929"/>
                <a:gd name="connsiteY6-1466" fmla="*/ 3870251 h 5890437"/>
                <a:gd name="connsiteX7-1467" fmla="*/ 372722 w 5381929"/>
                <a:gd name="connsiteY7-1468" fmla="*/ 4061637 h 5890437"/>
                <a:gd name="connsiteX8-1469" fmla="*/ 564108 w 5381929"/>
                <a:gd name="connsiteY8-1470" fmla="*/ 4316819 h 5890437"/>
                <a:gd name="connsiteX9-1471" fmla="*/ 500313 w 5381929"/>
                <a:gd name="connsiteY9-1472" fmla="*/ 4976037 h 5890437"/>
                <a:gd name="connsiteX10-1473" fmla="*/ 1754955 w 5381929"/>
                <a:gd name="connsiteY10-1474" fmla="*/ 5039004 h 5890437"/>
                <a:gd name="connsiteX11-1475" fmla="*/ 1946341 w 5381929"/>
                <a:gd name="connsiteY11-1476" fmla="*/ 5890437 h 5890437"/>
                <a:gd name="connsiteX12-1477" fmla="*/ 4785234 w 5381929"/>
                <a:gd name="connsiteY12-1478" fmla="*/ 5858540 h 5890437"/>
                <a:gd name="connsiteX13-1479" fmla="*/ 4891560 w 5381929"/>
                <a:gd name="connsiteY13-1480" fmla="*/ 3519377 h 5890437"/>
                <a:gd name="connsiteX14-1481" fmla="*/ 3030862 w 5381929"/>
                <a:gd name="connsiteY14-1482" fmla="*/ 0 h 5890437"/>
                <a:gd name="connsiteX0-1483" fmla="*/ 3030862 w 5381929"/>
                <a:gd name="connsiteY0-1484" fmla="*/ 0 h 5890437"/>
                <a:gd name="connsiteX1-1485" fmla="*/ 890264 w 5381929"/>
                <a:gd name="connsiteY1-1486" fmla="*/ 1098883 h 5890437"/>
                <a:gd name="connsiteX2-1487" fmla="*/ 672918 w 5381929"/>
                <a:gd name="connsiteY2-1488" fmla="*/ 2220272 h 5890437"/>
                <a:gd name="connsiteX3-1489" fmla="*/ 583 w 5381929"/>
                <a:gd name="connsiteY3-1490" fmla="*/ 3051544 h 5890437"/>
                <a:gd name="connsiteX4-1491" fmla="*/ 510946 w 5381929"/>
                <a:gd name="connsiteY4-1492" fmla="*/ 3327991 h 5890437"/>
                <a:gd name="connsiteX5-1493" fmla="*/ 339858 w 5381929"/>
                <a:gd name="connsiteY5-1494" fmla="*/ 3734790 h 5890437"/>
                <a:gd name="connsiteX6-1495" fmla="*/ 531244 w 5381929"/>
                <a:gd name="connsiteY6-1496" fmla="*/ 3870251 h 5890437"/>
                <a:gd name="connsiteX7-1497" fmla="*/ 372722 w 5381929"/>
                <a:gd name="connsiteY7-1498" fmla="*/ 4061637 h 5890437"/>
                <a:gd name="connsiteX8-1499" fmla="*/ 564108 w 5381929"/>
                <a:gd name="connsiteY8-1500" fmla="*/ 4316819 h 5890437"/>
                <a:gd name="connsiteX9-1501" fmla="*/ 500313 w 5381929"/>
                <a:gd name="connsiteY9-1502" fmla="*/ 4976037 h 5890437"/>
                <a:gd name="connsiteX10-1503" fmla="*/ 1754955 w 5381929"/>
                <a:gd name="connsiteY10-1504" fmla="*/ 5039004 h 5890437"/>
                <a:gd name="connsiteX11-1505" fmla="*/ 1946341 w 5381929"/>
                <a:gd name="connsiteY11-1506" fmla="*/ 5890437 h 5890437"/>
                <a:gd name="connsiteX12-1507" fmla="*/ 4785234 w 5381929"/>
                <a:gd name="connsiteY12-1508" fmla="*/ 5858540 h 5890437"/>
                <a:gd name="connsiteX13-1509" fmla="*/ 4891560 w 5381929"/>
                <a:gd name="connsiteY13-1510" fmla="*/ 3519377 h 5890437"/>
                <a:gd name="connsiteX14-1511" fmla="*/ 3030862 w 5381929"/>
                <a:gd name="connsiteY14-1512" fmla="*/ 0 h 5890437"/>
                <a:gd name="connsiteX0-1513" fmla="*/ 3030862 w 5381929"/>
                <a:gd name="connsiteY0-1514" fmla="*/ 0 h 5890437"/>
                <a:gd name="connsiteX1-1515" fmla="*/ 890264 w 5381929"/>
                <a:gd name="connsiteY1-1516" fmla="*/ 1098883 h 5890437"/>
                <a:gd name="connsiteX2-1517" fmla="*/ 672918 w 5381929"/>
                <a:gd name="connsiteY2-1518" fmla="*/ 2220272 h 5890437"/>
                <a:gd name="connsiteX3-1519" fmla="*/ 583 w 5381929"/>
                <a:gd name="connsiteY3-1520" fmla="*/ 3051544 h 5890437"/>
                <a:gd name="connsiteX4-1521" fmla="*/ 510946 w 5381929"/>
                <a:gd name="connsiteY4-1522" fmla="*/ 3327991 h 5890437"/>
                <a:gd name="connsiteX5-1523" fmla="*/ 339858 w 5381929"/>
                <a:gd name="connsiteY5-1524" fmla="*/ 3734790 h 5890437"/>
                <a:gd name="connsiteX6-1525" fmla="*/ 531244 w 5381929"/>
                <a:gd name="connsiteY6-1526" fmla="*/ 3870251 h 5890437"/>
                <a:gd name="connsiteX7-1527" fmla="*/ 372722 w 5381929"/>
                <a:gd name="connsiteY7-1528" fmla="*/ 4061637 h 5890437"/>
                <a:gd name="connsiteX8-1529" fmla="*/ 564108 w 5381929"/>
                <a:gd name="connsiteY8-1530" fmla="*/ 4316819 h 5890437"/>
                <a:gd name="connsiteX9-1531" fmla="*/ 500313 w 5381929"/>
                <a:gd name="connsiteY9-1532" fmla="*/ 4976037 h 5890437"/>
                <a:gd name="connsiteX10-1533" fmla="*/ 1754955 w 5381929"/>
                <a:gd name="connsiteY10-1534" fmla="*/ 5039004 h 5890437"/>
                <a:gd name="connsiteX11-1535" fmla="*/ 1946341 w 5381929"/>
                <a:gd name="connsiteY11-1536" fmla="*/ 5890437 h 5890437"/>
                <a:gd name="connsiteX12-1537" fmla="*/ 4785234 w 5381929"/>
                <a:gd name="connsiteY12-1538" fmla="*/ 5858540 h 5890437"/>
                <a:gd name="connsiteX13-1539" fmla="*/ 4891560 w 5381929"/>
                <a:gd name="connsiteY13-1540" fmla="*/ 3519377 h 5890437"/>
                <a:gd name="connsiteX14-1541" fmla="*/ 3030862 w 5381929"/>
                <a:gd name="connsiteY14-1542" fmla="*/ 0 h 5890437"/>
                <a:gd name="connsiteX0-1543" fmla="*/ 3030862 w 5381929"/>
                <a:gd name="connsiteY0-1544" fmla="*/ 0 h 5890437"/>
                <a:gd name="connsiteX1-1545" fmla="*/ 890264 w 5381929"/>
                <a:gd name="connsiteY1-1546" fmla="*/ 1098883 h 5890437"/>
                <a:gd name="connsiteX2-1547" fmla="*/ 672918 w 5381929"/>
                <a:gd name="connsiteY2-1548" fmla="*/ 2220272 h 5890437"/>
                <a:gd name="connsiteX3-1549" fmla="*/ 583 w 5381929"/>
                <a:gd name="connsiteY3-1550" fmla="*/ 3051544 h 5890437"/>
                <a:gd name="connsiteX4-1551" fmla="*/ 510946 w 5381929"/>
                <a:gd name="connsiteY4-1552" fmla="*/ 3327991 h 5890437"/>
                <a:gd name="connsiteX5-1553" fmla="*/ 339858 w 5381929"/>
                <a:gd name="connsiteY5-1554" fmla="*/ 3734790 h 5890437"/>
                <a:gd name="connsiteX6-1555" fmla="*/ 531244 w 5381929"/>
                <a:gd name="connsiteY6-1556" fmla="*/ 3870251 h 5890437"/>
                <a:gd name="connsiteX7-1557" fmla="*/ 372722 w 5381929"/>
                <a:gd name="connsiteY7-1558" fmla="*/ 4061637 h 5890437"/>
                <a:gd name="connsiteX8-1559" fmla="*/ 564108 w 5381929"/>
                <a:gd name="connsiteY8-1560" fmla="*/ 4316819 h 5890437"/>
                <a:gd name="connsiteX9-1561" fmla="*/ 500313 w 5381929"/>
                <a:gd name="connsiteY9-1562" fmla="*/ 4976037 h 5890437"/>
                <a:gd name="connsiteX10-1563" fmla="*/ 1754955 w 5381929"/>
                <a:gd name="connsiteY10-1564" fmla="*/ 5039004 h 5890437"/>
                <a:gd name="connsiteX11-1565" fmla="*/ 1946341 w 5381929"/>
                <a:gd name="connsiteY11-1566" fmla="*/ 5890437 h 5890437"/>
                <a:gd name="connsiteX12-1567" fmla="*/ 4785234 w 5381929"/>
                <a:gd name="connsiteY12-1568" fmla="*/ 5858540 h 5890437"/>
                <a:gd name="connsiteX13-1569" fmla="*/ 4891560 w 5381929"/>
                <a:gd name="connsiteY13-1570" fmla="*/ 3519377 h 5890437"/>
                <a:gd name="connsiteX14-1571" fmla="*/ 3030862 w 5381929"/>
                <a:gd name="connsiteY14-1572" fmla="*/ 0 h 5890437"/>
                <a:gd name="connsiteX0-1573" fmla="*/ 3030862 w 5381929"/>
                <a:gd name="connsiteY0-1574" fmla="*/ 0 h 5890437"/>
                <a:gd name="connsiteX1-1575" fmla="*/ 872451 w 5381929"/>
                <a:gd name="connsiteY1-1576" fmla="*/ 1057320 h 5890437"/>
                <a:gd name="connsiteX2-1577" fmla="*/ 672918 w 5381929"/>
                <a:gd name="connsiteY2-1578" fmla="*/ 2220272 h 5890437"/>
                <a:gd name="connsiteX3-1579" fmla="*/ 583 w 5381929"/>
                <a:gd name="connsiteY3-1580" fmla="*/ 3051544 h 5890437"/>
                <a:gd name="connsiteX4-1581" fmla="*/ 510946 w 5381929"/>
                <a:gd name="connsiteY4-1582" fmla="*/ 3327991 h 5890437"/>
                <a:gd name="connsiteX5-1583" fmla="*/ 339858 w 5381929"/>
                <a:gd name="connsiteY5-1584" fmla="*/ 3734790 h 5890437"/>
                <a:gd name="connsiteX6-1585" fmla="*/ 531244 w 5381929"/>
                <a:gd name="connsiteY6-1586" fmla="*/ 3870251 h 5890437"/>
                <a:gd name="connsiteX7-1587" fmla="*/ 372722 w 5381929"/>
                <a:gd name="connsiteY7-1588" fmla="*/ 4061637 h 5890437"/>
                <a:gd name="connsiteX8-1589" fmla="*/ 564108 w 5381929"/>
                <a:gd name="connsiteY8-1590" fmla="*/ 4316819 h 5890437"/>
                <a:gd name="connsiteX9-1591" fmla="*/ 500313 w 5381929"/>
                <a:gd name="connsiteY9-1592" fmla="*/ 4976037 h 5890437"/>
                <a:gd name="connsiteX10-1593" fmla="*/ 1754955 w 5381929"/>
                <a:gd name="connsiteY10-1594" fmla="*/ 5039004 h 5890437"/>
                <a:gd name="connsiteX11-1595" fmla="*/ 1946341 w 5381929"/>
                <a:gd name="connsiteY11-1596" fmla="*/ 5890437 h 5890437"/>
                <a:gd name="connsiteX12-1597" fmla="*/ 4785234 w 5381929"/>
                <a:gd name="connsiteY12-1598" fmla="*/ 5858540 h 5890437"/>
                <a:gd name="connsiteX13-1599" fmla="*/ 4891560 w 5381929"/>
                <a:gd name="connsiteY13-1600" fmla="*/ 3519377 h 5890437"/>
                <a:gd name="connsiteX14-1601" fmla="*/ 3030862 w 5381929"/>
                <a:gd name="connsiteY14-1602" fmla="*/ 0 h 5890437"/>
                <a:gd name="connsiteX0-1603" fmla="*/ 3030862 w 5381929"/>
                <a:gd name="connsiteY0-1604" fmla="*/ 0 h 5890437"/>
                <a:gd name="connsiteX1-1605" fmla="*/ 872451 w 5381929"/>
                <a:gd name="connsiteY1-1606" fmla="*/ 1057320 h 5890437"/>
                <a:gd name="connsiteX2-1607" fmla="*/ 672918 w 5381929"/>
                <a:gd name="connsiteY2-1608" fmla="*/ 2220272 h 5890437"/>
                <a:gd name="connsiteX3-1609" fmla="*/ 583 w 5381929"/>
                <a:gd name="connsiteY3-1610" fmla="*/ 3051544 h 5890437"/>
                <a:gd name="connsiteX4-1611" fmla="*/ 510946 w 5381929"/>
                <a:gd name="connsiteY4-1612" fmla="*/ 3327991 h 5890437"/>
                <a:gd name="connsiteX5-1613" fmla="*/ 339858 w 5381929"/>
                <a:gd name="connsiteY5-1614" fmla="*/ 3734790 h 5890437"/>
                <a:gd name="connsiteX6-1615" fmla="*/ 531244 w 5381929"/>
                <a:gd name="connsiteY6-1616" fmla="*/ 3870251 h 5890437"/>
                <a:gd name="connsiteX7-1617" fmla="*/ 372722 w 5381929"/>
                <a:gd name="connsiteY7-1618" fmla="*/ 4061637 h 5890437"/>
                <a:gd name="connsiteX8-1619" fmla="*/ 564108 w 5381929"/>
                <a:gd name="connsiteY8-1620" fmla="*/ 4316819 h 5890437"/>
                <a:gd name="connsiteX9-1621" fmla="*/ 500313 w 5381929"/>
                <a:gd name="connsiteY9-1622" fmla="*/ 4976037 h 5890437"/>
                <a:gd name="connsiteX10-1623" fmla="*/ 1754955 w 5381929"/>
                <a:gd name="connsiteY10-1624" fmla="*/ 5039004 h 5890437"/>
                <a:gd name="connsiteX11-1625" fmla="*/ 1946341 w 5381929"/>
                <a:gd name="connsiteY11-1626" fmla="*/ 5890437 h 5890437"/>
                <a:gd name="connsiteX12-1627" fmla="*/ 4785234 w 5381929"/>
                <a:gd name="connsiteY12-1628" fmla="*/ 5858540 h 5890437"/>
                <a:gd name="connsiteX13-1629" fmla="*/ 4891560 w 5381929"/>
                <a:gd name="connsiteY13-1630" fmla="*/ 3519377 h 5890437"/>
                <a:gd name="connsiteX14-1631" fmla="*/ 3030862 w 5381929"/>
                <a:gd name="connsiteY14-1632" fmla="*/ 0 h 5890437"/>
                <a:gd name="connsiteX0-1633" fmla="*/ 3030862 w 5381929"/>
                <a:gd name="connsiteY0-1634" fmla="*/ 0 h 5890437"/>
                <a:gd name="connsiteX1-1635" fmla="*/ 981633 w 5381929"/>
                <a:gd name="connsiteY1-1636" fmla="*/ 920842 h 5890437"/>
                <a:gd name="connsiteX2-1637" fmla="*/ 672918 w 5381929"/>
                <a:gd name="connsiteY2-1638" fmla="*/ 2220272 h 5890437"/>
                <a:gd name="connsiteX3-1639" fmla="*/ 583 w 5381929"/>
                <a:gd name="connsiteY3-1640" fmla="*/ 3051544 h 5890437"/>
                <a:gd name="connsiteX4-1641" fmla="*/ 510946 w 5381929"/>
                <a:gd name="connsiteY4-1642" fmla="*/ 3327991 h 5890437"/>
                <a:gd name="connsiteX5-1643" fmla="*/ 339858 w 5381929"/>
                <a:gd name="connsiteY5-1644" fmla="*/ 3734790 h 5890437"/>
                <a:gd name="connsiteX6-1645" fmla="*/ 531244 w 5381929"/>
                <a:gd name="connsiteY6-1646" fmla="*/ 3870251 h 5890437"/>
                <a:gd name="connsiteX7-1647" fmla="*/ 372722 w 5381929"/>
                <a:gd name="connsiteY7-1648" fmla="*/ 4061637 h 5890437"/>
                <a:gd name="connsiteX8-1649" fmla="*/ 564108 w 5381929"/>
                <a:gd name="connsiteY8-1650" fmla="*/ 4316819 h 5890437"/>
                <a:gd name="connsiteX9-1651" fmla="*/ 500313 w 5381929"/>
                <a:gd name="connsiteY9-1652" fmla="*/ 4976037 h 5890437"/>
                <a:gd name="connsiteX10-1653" fmla="*/ 1754955 w 5381929"/>
                <a:gd name="connsiteY10-1654" fmla="*/ 5039004 h 5890437"/>
                <a:gd name="connsiteX11-1655" fmla="*/ 1946341 w 5381929"/>
                <a:gd name="connsiteY11-1656" fmla="*/ 5890437 h 5890437"/>
                <a:gd name="connsiteX12-1657" fmla="*/ 4785234 w 5381929"/>
                <a:gd name="connsiteY12-1658" fmla="*/ 5858540 h 5890437"/>
                <a:gd name="connsiteX13-1659" fmla="*/ 4891560 w 5381929"/>
                <a:gd name="connsiteY13-1660" fmla="*/ 3519377 h 5890437"/>
                <a:gd name="connsiteX14-1661" fmla="*/ 3030862 w 5381929"/>
                <a:gd name="connsiteY14-1662" fmla="*/ 0 h 5890437"/>
                <a:gd name="connsiteX0-1663" fmla="*/ 3030862 w 5381929"/>
                <a:gd name="connsiteY0-1664" fmla="*/ 0 h 5890437"/>
                <a:gd name="connsiteX1-1665" fmla="*/ 981633 w 5381929"/>
                <a:gd name="connsiteY1-1666" fmla="*/ 920842 h 5890437"/>
                <a:gd name="connsiteX2-1667" fmla="*/ 672918 w 5381929"/>
                <a:gd name="connsiteY2-1668" fmla="*/ 2220272 h 5890437"/>
                <a:gd name="connsiteX3-1669" fmla="*/ 583 w 5381929"/>
                <a:gd name="connsiteY3-1670" fmla="*/ 3051544 h 5890437"/>
                <a:gd name="connsiteX4-1671" fmla="*/ 510946 w 5381929"/>
                <a:gd name="connsiteY4-1672" fmla="*/ 3327991 h 5890437"/>
                <a:gd name="connsiteX5-1673" fmla="*/ 339858 w 5381929"/>
                <a:gd name="connsiteY5-1674" fmla="*/ 3734790 h 5890437"/>
                <a:gd name="connsiteX6-1675" fmla="*/ 531244 w 5381929"/>
                <a:gd name="connsiteY6-1676" fmla="*/ 3870251 h 5890437"/>
                <a:gd name="connsiteX7-1677" fmla="*/ 372722 w 5381929"/>
                <a:gd name="connsiteY7-1678" fmla="*/ 4061637 h 5890437"/>
                <a:gd name="connsiteX8-1679" fmla="*/ 564108 w 5381929"/>
                <a:gd name="connsiteY8-1680" fmla="*/ 4316819 h 5890437"/>
                <a:gd name="connsiteX9-1681" fmla="*/ 500313 w 5381929"/>
                <a:gd name="connsiteY9-1682" fmla="*/ 4976037 h 5890437"/>
                <a:gd name="connsiteX10-1683" fmla="*/ 1754955 w 5381929"/>
                <a:gd name="connsiteY10-1684" fmla="*/ 5039004 h 5890437"/>
                <a:gd name="connsiteX11-1685" fmla="*/ 1946341 w 5381929"/>
                <a:gd name="connsiteY11-1686" fmla="*/ 5890437 h 5890437"/>
                <a:gd name="connsiteX12-1687" fmla="*/ 4785234 w 5381929"/>
                <a:gd name="connsiteY12-1688" fmla="*/ 5858540 h 5890437"/>
                <a:gd name="connsiteX13-1689" fmla="*/ 4891560 w 5381929"/>
                <a:gd name="connsiteY13-1690" fmla="*/ 3519377 h 5890437"/>
                <a:gd name="connsiteX14-1691" fmla="*/ 3030862 w 5381929"/>
                <a:gd name="connsiteY14-1692" fmla="*/ 0 h 5890437"/>
                <a:gd name="connsiteX0-1693" fmla="*/ 3030862 w 5381929"/>
                <a:gd name="connsiteY0-1694" fmla="*/ 0 h 5890437"/>
                <a:gd name="connsiteX1-1695" fmla="*/ 927042 w 5381929"/>
                <a:gd name="connsiteY1-1696" fmla="*/ 866251 h 5890437"/>
                <a:gd name="connsiteX2-1697" fmla="*/ 672918 w 5381929"/>
                <a:gd name="connsiteY2-1698" fmla="*/ 2220272 h 5890437"/>
                <a:gd name="connsiteX3-1699" fmla="*/ 583 w 5381929"/>
                <a:gd name="connsiteY3-1700" fmla="*/ 3051544 h 5890437"/>
                <a:gd name="connsiteX4-1701" fmla="*/ 510946 w 5381929"/>
                <a:gd name="connsiteY4-1702" fmla="*/ 3327991 h 5890437"/>
                <a:gd name="connsiteX5-1703" fmla="*/ 339858 w 5381929"/>
                <a:gd name="connsiteY5-1704" fmla="*/ 3734790 h 5890437"/>
                <a:gd name="connsiteX6-1705" fmla="*/ 531244 w 5381929"/>
                <a:gd name="connsiteY6-1706" fmla="*/ 3870251 h 5890437"/>
                <a:gd name="connsiteX7-1707" fmla="*/ 372722 w 5381929"/>
                <a:gd name="connsiteY7-1708" fmla="*/ 4061637 h 5890437"/>
                <a:gd name="connsiteX8-1709" fmla="*/ 564108 w 5381929"/>
                <a:gd name="connsiteY8-1710" fmla="*/ 4316819 h 5890437"/>
                <a:gd name="connsiteX9-1711" fmla="*/ 500313 w 5381929"/>
                <a:gd name="connsiteY9-1712" fmla="*/ 4976037 h 5890437"/>
                <a:gd name="connsiteX10-1713" fmla="*/ 1754955 w 5381929"/>
                <a:gd name="connsiteY10-1714" fmla="*/ 5039004 h 5890437"/>
                <a:gd name="connsiteX11-1715" fmla="*/ 1946341 w 5381929"/>
                <a:gd name="connsiteY11-1716" fmla="*/ 5890437 h 5890437"/>
                <a:gd name="connsiteX12-1717" fmla="*/ 4785234 w 5381929"/>
                <a:gd name="connsiteY12-1718" fmla="*/ 5858540 h 5890437"/>
                <a:gd name="connsiteX13-1719" fmla="*/ 4891560 w 5381929"/>
                <a:gd name="connsiteY13-1720" fmla="*/ 3519377 h 5890437"/>
                <a:gd name="connsiteX14-1721" fmla="*/ 3030862 w 5381929"/>
                <a:gd name="connsiteY14-1722" fmla="*/ 0 h 5890437"/>
                <a:gd name="connsiteX0-1723" fmla="*/ 3030862 w 5381929"/>
                <a:gd name="connsiteY0-1724" fmla="*/ 0 h 5890437"/>
                <a:gd name="connsiteX1-1725" fmla="*/ 927042 w 5381929"/>
                <a:gd name="connsiteY1-1726" fmla="*/ 866251 h 5890437"/>
                <a:gd name="connsiteX2-1727" fmla="*/ 672918 w 5381929"/>
                <a:gd name="connsiteY2-1728" fmla="*/ 2220272 h 5890437"/>
                <a:gd name="connsiteX3-1729" fmla="*/ 583 w 5381929"/>
                <a:gd name="connsiteY3-1730" fmla="*/ 3051544 h 5890437"/>
                <a:gd name="connsiteX4-1731" fmla="*/ 510946 w 5381929"/>
                <a:gd name="connsiteY4-1732" fmla="*/ 3327991 h 5890437"/>
                <a:gd name="connsiteX5-1733" fmla="*/ 339858 w 5381929"/>
                <a:gd name="connsiteY5-1734" fmla="*/ 3734790 h 5890437"/>
                <a:gd name="connsiteX6-1735" fmla="*/ 531244 w 5381929"/>
                <a:gd name="connsiteY6-1736" fmla="*/ 3870251 h 5890437"/>
                <a:gd name="connsiteX7-1737" fmla="*/ 372722 w 5381929"/>
                <a:gd name="connsiteY7-1738" fmla="*/ 4061637 h 5890437"/>
                <a:gd name="connsiteX8-1739" fmla="*/ 564108 w 5381929"/>
                <a:gd name="connsiteY8-1740" fmla="*/ 4316819 h 5890437"/>
                <a:gd name="connsiteX9-1741" fmla="*/ 500313 w 5381929"/>
                <a:gd name="connsiteY9-1742" fmla="*/ 4976037 h 5890437"/>
                <a:gd name="connsiteX10-1743" fmla="*/ 1754955 w 5381929"/>
                <a:gd name="connsiteY10-1744" fmla="*/ 5039004 h 5890437"/>
                <a:gd name="connsiteX11-1745" fmla="*/ 1946341 w 5381929"/>
                <a:gd name="connsiteY11-1746" fmla="*/ 5890437 h 5890437"/>
                <a:gd name="connsiteX12-1747" fmla="*/ 4785234 w 5381929"/>
                <a:gd name="connsiteY12-1748" fmla="*/ 5858540 h 5890437"/>
                <a:gd name="connsiteX13-1749" fmla="*/ 4891560 w 5381929"/>
                <a:gd name="connsiteY13-1750" fmla="*/ 3519377 h 5890437"/>
                <a:gd name="connsiteX14-1751" fmla="*/ 3030862 w 5381929"/>
                <a:gd name="connsiteY14-1752" fmla="*/ 0 h 5890437"/>
                <a:gd name="connsiteX0-1753" fmla="*/ 3030862 w 5381929"/>
                <a:gd name="connsiteY0-1754" fmla="*/ 0 h 5890437"/>
                <a:gd name="connsiteX1-1755" fmla="*/ 927042 w 5381929"/>
                <a:gd name="connsiteY1-1756" fmla="*/ 866251 h 5890437"/>
                <a:gd name="connsiteX2-1757" fmla="*/ 672918 w 5381929"/>
                <a:gd name="connsiteY2-1758" fmla="*/ 2220272 h 5890437"/>
                <a:gd name="connsiteX3-1759" fmla="*/ 583 w 5381929"/>
                <a:gd name="connsiteY3-1760" fmla="*/ 3051544 h 5890437"/>
                <a:gd name="connsiteX4-1761" fmla="*/ 510946 w 5381929"/>
                <a:gd name="connsiteY4-1762" fmla="*/ 3327991 h 5890437"/>
                <a:gd name="connsiteX5-1763" fmla="*/ 339858 w 5381929"/>
                <a:gd name="connsiteY5-1764" fmla="*/ 3734790 h 5890437"/>
                <a:gd name="connsiteX6-1765" fmla="*/ 531244 w 5381929"/>
                <a:gd name="connsiteY6-1766" fmla="*/ 3870251 h 5890437"/>
                <a:gd name="connsiteX7-1767" fmla="*/ 372722 w 5381929"/>
                <a:gd name="connsiteY7-1768" fmla="*/ 4061637 h 5890437"/>
                <a:gd name="connsiteX8-1769" fmla="*/ 564108 w 5381929"/>
                <a:gd name="connsiteY8-1770" fmla="*/ 4316819 h 5890437"/>
                <a:gd name="connsiteX9-1771" fmla="*/ 500313 w 5381929"/>
                <a:gd name="connsiteY9-1772" fmla="*/ 4976037 h 5890437"/>
                <a:gd name="connsiteX10-1773" fmla="*/ 1754955 w 5381929"/>
                <a:gd name="connsiteY10-1774" fmla="*/ 5039004 h 5890437"/>
                <a:gd name="connsiteX11-1775" fmla="*/ 1946341 w 5381929"/>
                <a:gd name="connsiteY11-1776" fmla="*/ 5890437 h 5890437"/>
                <a:gd name="connsiteX12-1777" fmla="*/ 4785234 w 5381929"/>
                <a:gd name="connsiteY12-1778" fmla="*/ 5858540 h 5890437"/>
                <a:gd name="connsiteX13-1779" fmla="*/ 4891560 w 5381929"/>
                <a:gd name="connsiteY13-1780" fmla="*/ 3519377 h 5890437"/>
                <a:gd name="connsiteX14-1781" fmla="*/ 3030862 w 5381929"/>
                <a:gd name="connsiteY14-1782" fmla="*/ 0 h 5890437"/>
                <a:gd name="connsiteX0-1783" fmla="*/ 3030862 w 5381929"/>
                <a:gd name="connsiteY0-1784" fmla="*/ 1751 h 5892188"/>
                <a:gd name="connsiteX1-1785" fmla="*/ 927042 w 5381929"/>
                <a:gd name="connsiteY1-1786" fmla="*/ 868002 h 5892188"/>
                <a:gd name="connsiteX2-1787" fmla="*/ 672918 w 5381929"/>
                <a:gd name="connsiteY2-1788" fmla="*/ 2222023 h 5892188"/>
                <a:gd name="connsiteX3-1789" fmla="*/ 583 w 5381929"/>
                <a:gd name="connsiteY3-1790" fmla="*/ 3053295 h 5892188"/>
                <a:gd name="connsiteX4-1791" fmla="*/ 510946 w 5381929"/>
                <a:gd name="connsiteY4-1792" fmla="*/ 3329742 h 5892188"/>
                <a:gd name="connsiteX5-1793" fmla="*/ 339858 w 5381929"/>
                <a:gd name="connsiteY5-1794" fmla="*/ 3736541 h 5892188"/>
                <a:gd name="connsiteX6-1795" fmla="*/ 531244 w 5381929"/>
                <a:gd name="connsiteY6-1796" fmla="*/ 3872002 h 5892188"/>
                <a:gd name="connsiteX7-1797" fmla="*/ 372722 w 5381929"/>
                <a:gd name="connsiteY7-1798" fmla="*/ 4063388 h 5892188"/>
                <a:gd name="connsiteX8-1799" fmla="*/ 564108 w 5381929"/>
                <a:gd name="connsiteY8-1800" fmla="*/ 4318570 h 5892188"/>
                <a:gd name="connsiteX9-1801" fmla="*/ 500313 w 5381929"/>
                <a:gd name="connsiteY9-1802" fmla="*/ 4977788 h 5892188"/>
                <a:gd name="connsiteX10-1803" fmla="*/ 1754955 w 5381929"/>
                <a:gd name="connsiteY10-1804" fmla="*/ 5040755 h 5892188"/>
                <a:gd name="connsiteX11-1805" fmla="*/ 1946341 w 5381929"/>
                <a:gd name="connsiteY11-1806" fmla="*/ 5892188 h 5892188"/>
                <a:gd name="connsiteX12-1807" fmla="*/ 4785234 w 5381929"/>
                <a:gd name="connsiteY12-1808" fmla="*/ 5860291 h 5892188"/>
                <a:gd name="connsiteX13-1809" fmla="*/ 4891560 w 5381929"/>
                <a:gd name="connsiteY13-1810" fmla="*/ 3521128 h 5892188"/>
                <a:gd name="connsiteX14-1811" fmla="*/ 3030862 w 5381929"/>
                <a:gd name="connsiteY14-1812" fmla="*/ 1751 h 5892188"/>
                <a:gd name="connsiteX0-1813" fmla="*/ 3031042 w 5382109"/>
                <a:gd name="connsiteY0-1814" fmla="*/ 1751 h 5892188"/>
                <a:gd name="connsiteX1-1815" fmla="*/ 927222 w 5382109"/>
                <a:gd name="connsiteY1-1816" fmla="*/ 868002 h 5892188"/>
                <a:gd name="connsiteX2-1817" fmla="*/ 577563 w 5382109"/>
                <a:gd name="connsiteY2-1818" fmla="*/ 2303910 h 5892188"/>
                <a:gd name="connsiteX3-1819" fmla="*/ 763 w 5382109"/>
                <a:gd name="connsiteY3-1820" fmla="*/ 3053295 h 5892188"/>
                <a:gd name="connsiteX4-1821" fmla="*/ 511126 w 5382109"/>
                <a:gd name="connsiteY4-1822" fmla="*/ 3329742 h 5892188"/>
                <a:gd name="connsiteX5-1823" fmla="*/ 340038 w 5382109"/>
                <a:gd name="connsiteY5-1824" fmla="*/ 3736541 h 5892188"/>
                <a:gd name="connsiteX6-1825" fmla="*/ 531424 w 5382109"/>
                <a:gd name="connsiteY6-1826" fmla="*/ 3872002 h 5892188"/>
                <a:gd name="connsiteX7-1827" fmla="*/ 372902 w 5382109"/>
                <a:gd name="connsiteY7-1828" fmla="*/ 4063388 h 5892188"/>
                <a:gd name="connsiteX8-1829" fmla="*/ 564288 w 5382109"/>
                <a:gd name="connsiteY8-1830" fmla="*/ 4318570 h 5892188"/>
                <a:gd name="connsiteX9-1831" fmla="*/ 500493 w 5382109"/>
                <a:gd name="connsiteY9-1832" fmla="*/ 4977788 h 5892188"/>
                <a:gd name="connsiteX10-1833" fmla="*/ 1755135 w 5382109"/>
                <a:gd name="connsiteY10-1834" fmla="*/ 5040755 h 5892188"/>
                <a:gd name="connsiteX11-1835" fmla="*/ 1946521 w 5382109"/>
                <a:gd name="connsiteY11-1836" fmla="*/ 5892188 h 5892188"/>
                <a:gd name="connsiteX12-1837" fmla="*/ 4785414 w 5382109"/>
                <a:gd name="connsiteY12-1838" fmla="*/ 5860291 h 5892188"/>
                <a:gd name="connsiteX13-1839" fmla="*/ 4891740 w 5382109"/>
                <a:gd name="connsiteY13-1840" fmla="*/ 3521128 h 5892188"/>
                <a:gd name="connsiteX14-1841" fmla="*/ 3031042 w 5382109"/>
                <a:gd name="connsiteY14-1842" fmla="*/ 1751 h 5892188"/>
                <a:gd name="connsiteX0-1843" fmla="*/ 3031042 w 5382109"/>
                <a:gd name="connsiteY0-1844" fmla="*/ 2101 h 5892538"/>
                <a:gd name="connsiteX1-1845" fmla="*/ 913575 w 5382109"/>
                <a:gd name="connsiteY1-1846" fmla="*/ 827408 h 5892538"/>
                <a:gd name="connsiteX2-1847" fmla="*/ 577563 w 5382109"/>
                <a:gd name="connsiteY2-1848" fmla="*/ 2304260 h 5892538"/>
                <a:gd name="connsiteX3-1849" fmla="*/ 763 w 5382109"/>
                <a:gd name="connsiteY3-1850" fmla="*/ 3053645 h 5892538"/>
                <a:gd name="connsiteX4-1851" fmla="*/ 511126 w 5382109"/>
                <a:gd name="connsiteY4-1852" fmla="*/ 3330092 h 5892538"/>
                <a:gd name="connsiteX5-1853" fmla="*/ 340038 w 5382109"/>
                <a:gd name="connsiteY5-1854" fmla="*/ 3736891 h 5892538"/>
                <a:gd name="connsiteX6-1855" fmla="*/ 531424 w 5382109"/>
                <a:gd name="connsiteY6-1856" fmla="*/ 3872352 h 5892538"/>
                <a:gd name="connsiteX7-1857" fmla="*/ 372902 w 5382109"/>
                <a:gd name="connsiteY7-1858" fmla="*/ 4063738 h 5892538"/>
                <a:gd name="connsiteX8-1859" fmla="*/ 564288 w 5382109"/>
                <a:gd name="connsiteY8-1860" fmla="*/ 4318920 h 5892538"/>
                <a:gd name="connsiteX9-1861" fmla="*/ 500493 w 5382109"/>
                <a:gd name="connsiteY9-1862" fmla="*/ 4978138 h 5892538"/>
                <a:gd name="connsiteX10-1863" fmla="*/ 1755135 w 5382109"/>
                <a:gd name="connsiteY10-1864" fmla="*/ 5041105 h 5892538"/>
                <a:gd name="connsiteX11-1865" fmla="*/ 1946521 w 5382109"/>
                <a:gd name="connsiteY11-1866" fmla="*/ 5892538 h 5892538"/>
                <a:gd name="connsiteX12-1867" fmla="*/ 4785414 w 5382109"/>
                <a:gd name="connsiteY12-1868" fmla="*/ 5860641 h 5892538"/>
                <a:gd name="connsiteX13-1869" fmla="*/ 4891740 w 5382109"/>
                <a:gd name="connsiteY13-1870" fmla="*/ 3521478 h 5892538"/>
                <a:gd name="connsiteX14-1871" fmla="*/ 3031042 w 5382109"/>
                <a:gd name="connsiteY14-1872" fmla="*/ 2101 h 5892538"/>
                <a:gd name="connsiteX0-1873" fmla="*/ 3031042 w 5382109"/>
                <a:gd name="connsiteY0-1874" fmla="*/ 941 h 5891378"/>
                <a:gd name="connsiteX1-1875" fmla="*/ 886280 w 5382109"/>
                <a:gd name="connsiteY1-1876" fmla="*/ 1071908 h 5891378"/>
                <a:gd name="connsiteX2-1877" fmla="*/ 577563 w 5382109"/>
                <a:gd name="connsiteY2-1878" fmla="*/ 2303100 h 5891378"/>
                <a:gd name="connsiteX3-1879" fmla="*/ 763 w 5382109"/>
                <a:gd name="connsiteY3-1880" fmla="*/ 3052485 h 5891378"/>
                <a:gd name="connsiteX4-1881" fmla="*/ 511126 w 5382109"/>
                <a:gd name="connsiteY4-1882" fmla="*/ 3328932 h 5891378"/>
                <a:gd name="connsiteX5-1883" fmla="*/ 340038 w 5382109"/>
                <a:gd name="connsiteY5-1884" fmla="*/ 3735731 h 5891378"/>
                <a:gd name="connsiteX6-1885" fmla="*/ 531424 w 5382109"/>
                <a:gd name="connsiteY6-1886" fmla="*/ 3871192 h 5891378"/>
                <a:gd name="connsiteX7-1887" fmla="*/ 372902 w 5382109"/>
                <a:gd name="connsiteY7-1888" fmla="*/ 4062578 h 5891378"/>
                <a:gd name="connsiteX8-1889" fmla="*/ 564288 w 5382109"/>
                <a:gd name="connsiteY8-1890" fmla="*/ 4317760 h 5891378"/>
                <a:gd name="connsiteX9-1891" fmla="*/ 500493 w 5382109"/>
                <a:gd name="connsiteY9-1892" fmla="*/ 4976978 h 5891378"/>
                <a:gd name="connsiteX10-1893" fmla="*/ 1755135 w 5382109"/>
                <a:gd name="connsiteY10-1894" fmla="*/ 5039945 h 5891378"/>
                <a:gd name="connsiteX11-1895" fmla="*/ 1946521 w 5382109"/>
                <a:gd name="connsiteY11-1896" fmla="*/ 5891378 h 5891378"/>
                <a:gd name="connsiteX12-1897" fmla="*/ 4785414 w 5382109"/>
                <a:gd name="connsiteY12-1898" fmla="*/ 5859481 h 5891378"/>
                <a:gd name="connsiteX13-1899" fmla="*/ 4891740 w 5382109"/>
                <a:gd name="connsiteY13-1900" fmla="*/ 3520318 h 5891378"/>
                <a:gd name="connsiteX14-1901" fmla="*/ 3031042 w 5382109"/>
                <a:gd name="connsiteY14-1902" fmla="*/ 941 h 5891378"/>
                <a:gd name="connsiteX0-1903" fmla="*/ 3031042 w 5382109"/>
                <a:gd name="connsiteY0-1904" fmla="*/ 753 h 5891190"/>
                <a:gd name="connsiteX1-1905" fmla="*/ 886280 w 5382109"/>
                <a:gd name="connsiteY1-1906" fmla="*/ 1071720 h 5891190"/>
                <a:gd name="connsiteX2-1907" fmla="*/ 577563 w 5382109"/>
                <a:gd name="connsiteY2-1908" fmla="*/ 2302912 h 5891190"/>
                <a:gd name="connsiteX3-1909" fmla="*/ 763 w 5382109"/>
                <a:gd name="connsiteY3-1910" fmla="*/ 3052297 h 5891190"/>
                <a:gd name="connsiteX4-1911" fmla="*/ 511126 w 5382109"/>
                <a:gd name="connsiteY4-1912" fmla="*/ 3328744 h 5891190"/>
                <a:gd name="connsiteX5-1913" fmla="*/ 340038 w 5382109"/>
                <a:gd name="connsiteY5-1914" fmla="*/ 3735543 h 5891190"/>
                <a:gd name="connsiteX6-1915" fmla="*/ 531424 w 5382109"/>
                <a:gd name="connsiteY6-1916" fmla="*/ 3871004 h 5891190"/>
                <a:gd name="connsiteX7-1917" fmla="*/ 372902 w 5382109"/>
                <a:gd name="connsiteY7-1918" fmla="*/ 4062390 h 5891190"/>
                <a:gd name="connsiteX8-1919" fmla="*/ 564288 w 5382109"/>
                <a:gd name="connsiteY8-1920" fmla="*/ 4317572 h 5891190"/>
                <a:gd name="connsiteX9-1921" fmla="*/ 500493 w 5382109"/>
                <a:gd name="connsiteY9-1922" fmla="*/ 4976790 h 5891190"/>
                <a:gd name="connsiteX10-1923" fmla="*/ 1755135 w 5382109"/>
                <a:gd name="connsiteY10-1924" fmla="*/ 5039757 h 5891190"/>
                <a:gd name="connsiteX11-1925" fmla="*/ 1946521 w 5382109"/>
                <a:gd name="connsiteY11-1926" fmla="*/ 5891190 h 5891190"/>
                <a:gd name="connsiteX12-1927" fmla="*/ 4785414 w 5382109"/>
                <a:gd name="connsiteY12-1928" fmla="*/ 5859293 h 5891190"/>
                <a:gd name="connsiteX13-1929" fmla="*/ 4891740 w 5382109"/>
                <a:gd name="connsiteY13-1930" fmla="*/ 3520130 h 5891190"/>
                <a:gd name="connsiteX14-1931" fmla="*/ 3031042 w 5382109"/>
                <a:gd name="connsiteY14-1932" fmla="*/ 753 h 5891190"/>
                <a:gd name="connsiteX0-1933" fmla="*/ 3031042 w 5382109"/>
                <a:gd name="connsiteY0-1934" fmla="*/ 753 h 5891190"/>
                <a:gd name="connsiteX1-1935" fmla="*/ 886280 w 5382109"/>
                <a:gd name="connsiteY1-1936" fmla="*/ 1071720 h 5891190"/>
                <a:gd name="connsiteX2-1937" fmla="*/ 577563 w 5382109"/>
                <a:gd name="connsiteY2-1938" fmla="*/ 2302912 h 5891190"/>
                <a:gd name="connsiteX3-1939" fmla="*/ 763 w 5382109"/>
                <a:gd name="connsiteY3-1940" fmla="*/ 3052297 h 5891190"/>
                <a:gd name="connsiteX4-1941" fmla="*/ 511126 w 5382109"/>
                <a:gd name="connsiteY4-1942" fmla="*/ 3328744 h 5891190"/>
                <a:gd name="connsiteX5-1943" fmla="*/ 340038 w 5382109"/>
                <a:gd name="connsiteY5-1944" fmla="*/ 3735543 h 5891190"/>
                <a:gd name="connsiteX6-1945" fmla="*/ 531424 w 5382109"/>
                <a:gd name="connsiteY6-1946" fmla="*/ 3871004 h 5891190"/>
                <a:gd name="connsiteX7-1947" fmla="*/ 372902 w 5382109"/>
                <a:gd name="connsiteY7-1948" fmla="*/ 4062390 h 5891190"/>
                <a:gd name="connsiteX8-1949" fmla="*/ 564288 w 5382109"/>
                <a:gd name="connsiteY8-1950" fmla="*/ 4317572 h 5891190"/>
                <a:gd name="connsiteX9-1951" fmla="*/ 500493 w 5382109"/>
                <a:gd name="connsiteY9-1952" fmla="*/ 4976790 h 5891190"/>
                <a:gd name="connsiteX10-1953" fmla="*/ 1755135 w 5382109"/>
                <a:gd name="connsiteY10-1954" fmla="*/ 5039757 h 5891190"/>
                <a:gd name="connsiteX11-1955" fmla="*/ 1946521 w 5382109"/>
                <a:gd name="connsiteY11-1956" fmla="*/ 5891190 h 5891190"/>
                <a:gd name="connsiteX12-1957" fmla="*/ 4785414 w 5382109"/>
                <a:gd name="connsiteY12-1958" fmla="*/ 5859293 h 5891190"/>
                <a:gd name="connsiteX13-1959" fmla="*/ 4891740 w 5382109"/>
                <a:gd name="connsiteY13-1960" fmla="*/ 3520130 h 5891190"/>
                <a:gd name="connsiteX14-1961" fmla="*/ 3031042 w 5382109"/>
                <a:gd name="connsiteY14-1962" fmla="*/ 753 h 5891190"/>
                <a:gd name="connsiteX0-1963" fmla="*/ 3031042 w 5382109"/>
                <a:gd name="connsiteY0-1964" fmla="*/ 792 h 5891229"/>
                <a:gd name="connsiteX1-1965" fmla="*/ 777098 w 5382109"/>
                <a:gd name="connsiteY1-1966" fmla="*/ 1044464 h 5891229"/>
                <a:gd name="connsiteX2-1967" fmla="*/ 577563 w 5382109"/>
                <a:gd name="connsiteY2-1968" fmla="*/ 2302951 h 5891229"/>
                <a:gd name="connsiteX3-1969" fmla="*/ 763 w 5382109"/>
                <a:gd name="connsiteY3-1970" fmla="*/ 3052336 h 5891229"/>
                <a:gd name="connsiteX4-1971" fmla="*/ 511126 w 5382109"/>
                <a:gd name="connsiteY4-1972" fmla="*/ 3328783 h 5891229"/>
                <a:gd name="connsiteX5-1973" fmla="*/ 340038 w 5382109"/>
                <a:gd name="connsiteY5-1974" fmla="*/ 3735582 h 5891229"/>
                <a:gd name="connsiteX6-1975" fmla="*/ 531424 w 5382109"/>
                <a:gd name="connsiteY6-1976" fmla="*/ 3871043 h 5891229"/>
                <a:gd name="connsiteX7-1977" fmla="*/ 372902 w 5382109"/>
                <a:gd name="connsiteY7-1978" fmla="*/ 4062429 h 5891229"/>
                <a:gd name="connsiteX8-1979" fmla="*/ 564288 w 5382109"/>
                <a:gd name="connsiteY8-1980" fmla="*/ 4317611 h 5891229"/>
                <a:gd name="connsiteX9-1981" fmla="*/ 500493 w 5382109"/>
                <a:gd name="connsiteY9-1982" fmla="*/ 4976829 h 5891229"/>
                <a:gd name="connsiteX10-1983" fmla="*/ 1755135 w 5382109"/>
                <a:gd name="connsiteY10-1984" fmla="*/ 5039796 h 5891229"/>
                <a:gd name="connsiteX11-1985" fmla="*/ 1946521 w 5382109"/>
                <a:gd name="connsiteY11-1986" fmla="*/ 5891229 h 5891229"/>
                <a:gd name="connsiteX12-1987" fmla="*/ 4785414 w 5382109"/>
                <a:gd name="connsiteY12-1988" fmla="*/ 5859332 h 5891229"/>
                <a:gd name="connsiteX13-1989" fmla="*/ 4891740 w 5382109"/>
                <a:gd name="connsiteY13-1990" fmla="*/ 3520169 h 5891229"/>
                <a:gd name="connsiteX14-1991" fmla="*/ 3031042 w 5382109"/>
                <a:gd name="connsiteY14-1992" fmla="*/ 792 h 5891229"/>
                <a:gd name="connsiteX0-1993" fmla="*/ 3031042 w 5382109"/>
                <a:gd name="connsiteY0-1994" fmla="*/ 792 h 5891229"/>
                <a:gd name="connsiteX1-1995" fmla="*/ 777098 w 5382109"/>
                <a:gd name="connsiteY1-1996" fmla="*/ 1044464 h 5891229"/>
                <a:gd name="connsiteX2-1997" fmla="*/ 577563 w 5382109"/>
                <a:gd name="connsiteY2-1998" fmla="*/ 2302951 h 5891229"/>
                <a:gd name="connsiteX3-1999" fmla="*/ 763 w 5382109"/>
                <a:gd name="connsiteY3-2000" fmla="*/ 3052336 h 5891229"/>
                <a:gd name="connsiteX4-2001" fmla="*/ 511126 w 5382109"/>
                <a:gd name="connsiteY4-2002" fmla="*/ 3328783 h 5891229"/>
                <a:gd name="connsiteX5-2003" fmla="*/ 340038 w 5382109"/>
                <a:gd name="connsiteY5-2004" fmla="*/ 3735582 h 5891229"/>
                <a:gd name="connsiteX6-2005" fmla="*/ 531424 w 5382109"/>
                <a:gd name="connsiteY6-2006" fmla="*/ 3871043 h 5891229"/>
                <a:gd name="connsiteX7-2007" fmla="*/ 372902 w 5382109"/>
                <a:gd name="connsiteY7-2008" fmla="*/ 4062429 h 5891229"/>
                <a:gd name="connsiteX8-2009" fmla="*/ 564288 w 5382109"/>
                <a:gd name="connsiteY8-2010" fmla="*/ 4317611 h 5891229"/>
                <a:gd name="connsiteX9-2011" fmla="*/ 500493 w 5382109"/>
                <a:gd name="connsiteY9-2012" fmla="*/ 4976829 h 5891229"/>
                <a:gd name="connsiteX10-2013" fmla="*/ 1755135 w 5382109"/>
                <a:gd name="connsiteY10-2014" fmla="*/ 5039796 h 5891229"/>
                <a:gd name="connsiteX11-2015" fmla="*/ 1946521 w 5382109"/>
                <a:gd name="connsiteY11-2016" fmla="*/ 5891229 h 5891229"/>
                <a:gd name="connsiteX12-2017" fmla="*/ 4785414 w 5382109"/>
                <a:gd name="connsiteY12-2018" fmla="*/ 5859332 h 5891229"/>
                <a:gd name="connsiteX13-2019" fmla="*/ 4891740 w 5382109"/>
                <a:gd name="connsiteY13-2020" fmla="*/ 3520169 h 5891229"/>
                <a:gd name="connsiteX14-2021" fmla="*/ 3031042 w 5382109"/>
                <a:gd name="connsiteY14-2022" fmla="*/ 792 h 5891229"/>
                <a:gd name="connsiteX0-2023" fmla="*/ 3031042 w 5382109"/>
                <a:gd name="connsiteY0-2024" fmla="*/ 792 h 5891229"/>
                <a:gd name="connsiteX1-2025" fmla="*/ 777098 w 5382109"/>
                <a:gd name="connsiteY1-2026" fmla="*/ 1044464 h 5891229"/>
                <a:gd name="connsiteX2-2027" fmla="*/ 577563 w 5382109"/>
                <a:gd name="connsiteY2-2028" fmla="*/ 2302951 h 5891229"/>
                <a:gd name="connsiteX3-2029" fmla="*/ 763 w 5382109"/>
                <a:gd name="connsiteY3-2030" fmla="*/ 3052336 h 5891229"/>
                <a:gd name="connsiteX4-2031" fmla="*/ 511126 w 5382109"/>
                <a:gd name="connsiteY4-2032" fmla="*/ 3328783 h 5891229"/>
                <a:gd name="connsiteX5-2033" fmla="*/ 340038 w 5382109"/>
                <a:gd name="connsiteY5-2034" fmla="*/ 3735582 h 5891229"/>
                <a:gd name="connsiteX6-2035" fmla="*/ 531424 w 5382109"/>
                <a:gd name="connsiteY6-2036" fmla="*/ 3871043 h 5891229"/>
                <a:gd name="connsiteX7-2037" fmla="*/ 372902 w 5382109"/>
                <a:gd name="connsiteY7-2038" fmla="*/ 4062429 h 5891229"/>
                <a:gd name="connsiteX8-2039" fmla="*/ 564288 w 5382109"/>
                <a:gd name="connsiteY8-2040" fmla="*/ 4317611 h 5891229"/>
                <a:gd name="connsiteX9-2041" fmla="*/ 500493 w 5382109"/>
                <a:gd name="connsiteY9-2042" fmla="*/ 4976829 h 5891229"/>
                <a:gd name="connsiteX10-2043" fmla="*/ 1755135 w 5382109"/>
                <a:gd name="connsiteY10-2044" fmla="*/ 5039796 h 5891229"/>
                <a:gd name="connsiteX11-2045" fmla="*/ 1946521 w 5382109"/>
                <a:gd name="connsiteY11-2046" fmla="*/ 5891229 h 5891229"/>
                <a:gd name="connsiteX12-2047" fmla="*/ 4785414 w 5382109"/>
                <a:gd name="connsiteY12-2048" fmla="*/ 5859332 h 5891229"/>
                <a:gd name="connsiteX13-2049" fmla="*/ 4891740 w 5382109"/>
                <a:gd name="connsiteY13-2050" fmla="*/ 3520169 h 5891229"/>
                <a:gd name="connsiteX14-2051" fmla="*/ 3031042 w 5382109"/>
                <a:gd name="connsiteY14-2052" fmla="*/ 792 h 5891229"/>
                <a:gd name="connsiteX0-2053" fmla="*/ 3031042 w 5382109"/>
                <a:gd name="connsiteY0-2054" fmla="*/ 627 h 5891064"/>
                <a:gd name="connsiteX1-2055" fmla="*/ 777098 w 5382109"/>
                <a:gd name="connsiteY1-2056" fmla="*/ 1180776 h 5891064"/>
                <a:gd name="connsiteX2-2057" fmla="*/ 577563 w 5382109"/>
                <a:gd name="connsiteY2-2058" fmla="*/ 2302786 h 5891064"/>
                <a:gd name="connsiteX3-2059" fmla="*/ 763 w 5382109"/>
                <a:gd name="connsiteY3-2060" fmla="*/ 3052171 h 5891064"/>
                <a:gd name="connsiteX4-2061" fmla="*/ 511126 w 5382109"/>
                <a:gd name="connsiteY4-2062" fmla="*/ 3328618 h 5891064"/>
                <a:gd name="connsiteX5-2063" fmla="*/ 340038 w 5382109"/>
                <a:gd name="connsiteY5-2064" fmla="*/ 3735417 h 5891064"/>
                <a:gd name="connsiteX6-2065" fmla="*/ 531424 w 5382109"/>
                <a:gd name="connsiteY6-2066" fmla="*/ 3870878 h 5891064"/>
                <a:gd name="connsiteX7-2067" fmla="*/ 372902 w 5382109"/>
                <a:gd name="connsiteY7-2068" fmla="*/ 4062264 h 5891064"/>
                <a:gd name="connsiteX8-2069" fmla="*/ 564288 w 5382109"/>
                <a:gd name="connsiteY8-2070" fmla="*/ 4317446 h 5891064"/>
                <a:gd name="connsiteX9-2071" fmla="*/ 500493 w 5382109"/>
                <a:gd name="connsiteY9-2072" fmla="*/ 4976664 h 5891064"/>
                <a:gd name="connsiteX10-2073" fmla="*/ 1755135 w 5382109"/>
                <a:gd name="connsiteY10-2074" fmla="*/ 5039631 h 5891064"/>
                <a:gd name="connsiteX11-2075" fmla="*/ 1946521 w 5382109"/>
                <a:gd name="connsiteY11-2076" fmla="*/ 5891064 h 5891064"/>
                <a:gd name="connsiteX12-2077" fmla="*/ 4785414 w 5382109"/>
                <a:gd name="connsiteY12-2078" fmla="*/ 5859167 h 5891064"/>
                <a:gd name="connsiteX13-2079" fmla="*/ 4891740 w 5382109"/>
                <a:gd name="connsiteY13-2080" fmla="*/ 3520004 h 5891064"/>
                <a:gd name="connsiteX14-2081" fmla="*/ 3031042 w 5382109"/>
                <a:gd name="connsiteY14-2082" fmla="*/ 627 h 5891064"/>
                <a:gd name="connsiteX0-2083" fmla="*/ 3031042 w 5382109"/>
                <a:gd name="connsiteY0-2084" fmla="*/ 968 h 5891405"/>
                <a:gd name="connsiteX1-2085" fmla="*/ 777098 w 5382109"/>
                <a:gd name="connsiteY1-2086" fmla="*/ 1181117 h 5891405"/>
                <a:gd name="connsiteX2-2087" fmla="*/ 577563 w 5382109"/>
                <a:gd name="connsiteY2-2088" fmla="*/ 2303127 h 5891405"/>
                <a:gd name="connsiteX3-2089" fmla="*/ 763 w 5382109"/>
                <a:gd name="connsiteY3-2090" fmla="*/ 3052512 h 5891405"/>
                <a:gd name="connsiteX4-2091" fmla="*/ 511126 w 5382109"/>
                <a:gd name="connsiteY4-2092" fmla="*/ 3328959 h 5891405"/>
                <a:gd name="connsiteX5-2093" fmla="*/ 340038 w 5382109"/>
                <a:gd name="connsiteY5-2094" fmla="*/ 3735758 h 5891405"/>
                <a:gd name="connsiteX6-2095" fmla="*/ 531424 w 5382109"/>
                <a:gd name="connsiteY6-2096" fmla="*/ 3871219 h 5891405"/>
                <a:gd name="connsiteX7-2097" fmla="*/ 372902 w 5382109"/>
                <a:gd name="connsiteY7-2098" fmla="*/ 4062605 h 5891405"/>
                <a:gd name="connsiteX8-2099" fmla="*/ 564288 w 5382109"/>
                <a:gd name="connsiteY8-2100" fmla="*/ 4317787 h 5891405"/>
                <a:gd name="connsiteX9-2101" fmla="*/ 500493 w 5382109"/>
                <a:gd name="connsiteY9-2102" fmla="*/ 4977005 h 5891405"/>
                <a:gd name="connsiteX10-2103" fmla="*/ 1755135 w 5382109"/>
                <a:gd name="connsiteY10-2104" fmla="*/ 5039972 h 5891405"/>
                <a:gd name="connsiteX11-2105" fmla="*/ 1946521 w 5382109"/>
                <a:gd name="connsiteY11-2106" fmla="*/ 5891405 h 5891405"/>
                <a:gd name="connsiteX12-2107" fmla="*/ 4785414 w 5382109"/>
                <a:gd name="connsiteY12-2108" fmla="*/ 5859508 h 5891405"/>
                <a:gd name="connsiteX13-2109" fmla="*/ 4891740 w 5382109"/>
                <a:gd name="connsiteY13-2110" fmla="*/ 3520345 h 5891405"/>
                <a:gd name="connsiteX14-2111" fmla="*/ 3031042 w 5382109"/>
                <a:gd name="connsiteY14-2112" fmla="*/ 968 h 5891405"/>
                <a:gd name="connsiteX0-2113" fmla="*/ 3031042 w 5382109"/>
                <a:gd name="connsiteY0-2114" fmla="*/ 968 h 5891405"/>
                <a:gd name="connsiteX1-2115" fmla="*/ 777098 w 5382109"/>
                <a:gd name="connsiteY1-2116" fmla="*/ 1181117 h 5891405"/>
                <a:gd name="connsiteX2-2117" fmla="*/ 577563 w 5382109"/>
                <a:gd name="connsiteY2-2118" fmla="*/ 2303127 h 5891405"/>
                <a:gd name="connsiteX3-2119" fmla="*/ 763 w 5382109"/>
                <a:gd name="connsiteY3-2120" fmla="*/ 3052512 h 5891405"/>
                <a:gd name="connsiteX4-2121" fmla="*/ 511126 w 5382109"/>
                <a:gd name="connsiteY4-2122" fmla="*/ 3328959 h 5891405"/>
                <a:gd name="connsiteX5-2123" fmla="*/ 340038 w 5382109"/>
                <a:gd name="connsiteY5-2124" fmla="*/ 3735758 h 5891405"/>
                <a:gd name="connsiteX6-2125" fmla="*/ 531424 w 5382109"/>
                <a:gd name="connsiteY6-2126" fmla="*/ 3871219 h 5891405"/>
                <a:gd name="connsiteX7-2127" fmla="*/ 372902 w 5382109"/>
                <a:gd name="connsiteY7-2128" fmla="*/ 4062605 h 5891405"/>
                <a:gd name="connsiteX8-2129" fmla="*/ 564288 w 5382109"/>
                <a:gd name="connsiteY8-2130" fmla="*/ 4317787 h 5891405"/>
                <a:gd name="connsiteX9-2131" fmla="*/ 500493 w 5382109"/>
                <a:gd name="connsiteY9-2132" fmla="*/ 4977005 h 5891405"/>
                <a:gd name="connsiteX10-2133" fmla="*/ 1755135 w 5382109"/>
                <a:gd name="connsiteY10-2134" fmla="*/ 5039972 h 5891405"/>
                <a:gd name="connsiteX11-2135" fmla="*/ 1946521 w 5382109"/>
                <a:gd name="connsiteY11-2136" fmla="*/ 5891405 h 5891405"/>
                <a:gd name="connsiteX12-2137" fmla="*/ 4785414 w 5382109"/>
                <a:gd name="connsiteY12-2138" fmla="*/ 5859508 h 5891405"/>
                <a:gd name="connsiteX13-2139" fmla="*/ 4891740 w 5382109"/>
                <a:gd name="connsiteY13-2140" fmla="*/ 3520345 h 5891405"/>
                <a:gd name="connsiteX14-2141" fmla="*/ 3031042 w 5382109"/>
                <a:gd name="connsiteY14-2142" fmla="*/ 968 h 5891405"/>
                <a:gd name="connsiteX0-2143" fmla="*/ 3031204 w 5382271"/>
                <a:gd name="connsiteY0-2144" fmla="*/ 968 h 5891405"/>
                <a:gd name="connsiteX1-2145" fmla="*/ 777260 w 5382271"/>
                <a:gd name="connsiteY1-2146" fmla="*/ 1181117 h 5891405"/>
                <a:gd name="connsiteX2-2147" fmla="*/ 523134 w 5382271"/>
                <a:gd name="connsiteY2-2148" fmla="*/ 2303127 h 5891405"/>
                <a:gd name="connsiteX3-2149" fmla="*/ 925 w 5382271"/>
                <a:gd name="connsiteY3-2150" fmla="*/ 3052512 h 5891405"/>
                <a:gd name="connsiteX4-2151" fmla="*/ 511288 w 5382271"/>
                <a:gd name="connsiteY4-2152" fmla="*/ 3328959 h 5891405"/>
                <a:gd name="connsiteX5-2153" fmla="*/ 340200 w 5382271"/>
                <a:gd name="connsiteY5-2154" fmla="*/ 3735758 h 5891405"/>
                <a:gd name="connsiteX6-2155" fmla="*/ 531586 w 5382271"/>
                <a:gd name="connsiteY6-2156" fmla="*/ 3871219 h 5891405"/>
                <a:gd name="connsiteX7-2157" fmla="*/ 373064 w 5382271"/>
                <a:gd name="connsiteY7-2158" fmla="*/ 4062605 h 5891405"/>
                <a:gd name="connsiteX8-2159" fmla="*/ 564450 w 5382271"/>
                <a:gd name="connsiteY8-2160" fmla="*/ 4317787 h 5891405"/>
                <a:gd name="connsiteX9-2161" fmla="*/ 500655 w 5382271"/>
                <a:gd name="connsiteY9-2162" fmla="*/ 4977005 h 5891405"/>
                <a:gd name="connsiteX10-2163" fmla="*/ 1755297 w 5382271"/>
                <a:gd name="connsiteY10-2164" fmla="*/ 5039972 h 5891405"/>
                <a:gd name="connsiteX11-2165" fmla="*/ 1946683 w 5382271"/>
                <a:gd name="connsiteY11-2166" fmla="*/ 5891405 h 5891405"/>
                <a:gd name="connsiteX12-2167" fmla="*/ 4785576 w 5382271"/>
                <a:gd name="connsiteY12-2168" fmla="*/ 5859508 h 5891405"/>
                <a:gd name="connsiteX13-2169" fmla="*/ 4891902 w 5382271"/>
                <a:gd name="connsiteY13-2170" fmla="*/ 3520345 h 5891405"/>
                <a:gd name="connsiteX14-2171" fmla="*/ 3031204 w 5382271"/>
                <a:gd name="connsiteY14-2172" fmla="*/ 968 h 5891405"/>
                <a:gd name="connsiteX0-2173" fmla="*/ 3031204 w 5382271"/>
                <a:gd name="connsiteY0-2174" fmla="*/ 968 h 5891405"/>
                <a:gd name="connsiteX1-2175" fmla="*/ 777260 w 5382271"/>
                <a:gd name="connsiteY1-2176" fmla="*/ 1181117 h 5891405"/>
                <a:gd name="connsiteX2-2177" fmla="*/ 523134 w 5382271"/>
                <a:gd name="connsiteY2-2178" fmla="*/ 2303127 h 5891405"/>
                <a:gd name="connsiteX3-2179" fmla="*/ 925 w 5382271"/>
                <a:gd name="connsiteY3-2180" fmla="*/ 3052512 h 5891405"/>
                <a:gd name="connsiteX4-2181" fmla="*/ 511288 w 5382271"/>
                <a:gd name="connsiteY4-2182" fmla="*/ 3328959 h 5891405"/>
                <a:gd name="connsiteX5-2183" fmla="*/ 340200 w 5382271"/>
                <a:gd name="connsiteY5-2184" fmla="*/ 3735758 h 5891405"/>
                <a:gd name="connsiteX6-2185" fmla="*/ 531586 w 5382271"/>
                <a:gd name="connsiteY6-2186" fmla="*/ 3871219 h 5891405"/>
                <a:gd name="connsiteX7-2187" fmla="*/ 373064 w 5382271"/>
                <a:gd name="connsiteY7-2188" fmla="*/ 4062605 h 5891405"/>
                <a:gd name="connsiteX8-2189" fmla="*/ 564450 w 5382271"/>
                <a:gd name="connsiteY8-2190" fmla="*/ 4317787 h 5891405"/>
                <a:gd name="connsiteX9-2191" fmla="*/ 500655 w 5382271"/>
                <a:gd name="connsiteY9-2192" fmla="*/ 4977005 h 5891405"/>
                <a:gd name="connsiteX10-2193" fmla="*/ 1755297 w 5382271"/>
                <a:gd name="connsiteY10-2194" fmla="*/ 5039972 h 5891405"/>
                <a:gd name="connsiteX11-2195" fmla="*/ 1946683 w 5382271"/>
                <a:gd name="connsiteY11-2196" fmla="*/ 5891405 h 5891405"/>
                <a:gd name="connsiteX12-2197" fmla="*/ 4785576 w 5382271"/>
                <a:gd name="connsiteY12-2198" fmla="*/ 5859508 h 5891405"/>
                <a:gd name="connsiteX13-2199" fmla="*/ 4891902 w 5382271"/>
                <a:gd name="connsiteY13-2200" fmla="*/ 3520345 h 5891405"/>
                <a:gd name="connsiteX14-2201" fmla="*/ 3031204 w 5382271"/>
                <a:gd name="connsiteY14-2202" fmla="*/ 968 h 5891405"/>
                <a:gd name="connsiteX0-2203" fmla="*/ 3031204 w 5382271"/>
                <a:gd name="connsiteY0-2204" fmla="*/ 968 h 5891405"/>
                <a:gd name="connsiteX1-2205" fmla="*/ 777260 w 5382271"/>
                <a:gd name="connsiteY1-2206" fmla="*/ 1181117 h 5891405"/>
                <a:gd name="connsiteX2-2207" fmla="*/ 523134 w 5382271"/>
                <a:gd name="connsiteY2-2208" fmla="*/ 2303127 h 5891405"/>
                <a:gd name="connsiteX3-2209" fmla="*/ 925 w 5382271"/>
                <a:gd name="connsiteY3-2210" fmla="*/ 3052512 h 5891405"/>
                <a:gd name="connsiteX4-2211" fmla="*/ 511288 w 5382271"/>
                <a:gd name="connsiteY4-2212" fmla="*/ 3328959 h 5891405"/>
                <a:gd name="connsiteX5-2213" fmla="*/ 340200 w 5382271"/>
                <a:gd name="connsiteY5-2214" fmla="*/ 3735758 h 5891405"/>
                <a:gd name="connsiteX6-2215" fmla="*/ 531586 w 5382271"/>
                <a:gd name="connsiteY6-2216" fmla="*/ 3871219 h 5891405"/>
                <a:gd name="connsiteX7-2217" fmla="*/ 373064 w 5382271"/>
                <a:gd name="connsiteY7-2218" fmla="*/ 4062605 h 5891405"/>
                <a:gd name="connsiteX8-2219" fmla="*/ 564450 w 5382271"/>
                <a:gd name="connsiteY8-2220" fmla="*/ 4317787 h 5891405"/>
                <a:gd name="connsiteX9-2221" fmla="*/ 500655 w 5382271"/>
                <a:gd name="connsiteY9-2222" fmla="*/ 4977005 h 5891405"/>
                <a:gd name="connsiteX10-2223" fmla="*/ 1755297 w 5382271"/>
                <a:gd name="connsiteY10-2224" fmla="*/ 5039972 h 5891405"/>
                <a:gd name="connsiteX11-2225" fmla="*/ 1946683 w 5382271"/>
                <a:gd name="connsiteY11-2226" fmla="*/ 5891405 h 5891405"/>
                <a:gd name="connsiteX12-2227" fmla="*/ 4785576 w 5382271"/>
                <a:gd name="connsiteY12-2228" fmla="*/ 5859508 h 5891405"/>
                <a:gd name="connsiteX13-2229" fmla="*/ 4891902 w 5382271"/>
                <a:gd name="connsiteY13-2230" fmla="*/ 3520345 h 5891405"/>
                <a:gd name="connsiteX14-2231" fmla="*/ 3031204 w 5382271"/>
                <a:gd name="connsiteY14-2232" fmla="*/ 968 h 5891405"/>
                <a:gd name="connsiteX0-2233" fmla="*/ 3038119 w 5389186"/>
                <a:gd name="connsiteY0-2234" fmla="*/ 968 h 5891405"/>
                <a:gd name="connsiteX1-2235" fmla="*/ 784175 w 5389186"/>
                <a:gd name="connsiteY1-2236" fmla="*/ 1181117 h 5891405"/>
                <a:gd name="connsiteX2-2237" fmla="*/ 530049 w 5389186"/>
                <a:gd name="connsiteY2-2238" fmla="*/ 2303127 h 5891405"/>
                <a:gd name="connsiteX3-2239" fmla="*/ 7840 w 5389186"/>
                <a:gd name="connsiteY3-2240" fmla="*/ 3052512 h 5891405"/>
                <a:gd name="connsiteX4-2241" fmla="*/ 518203 w 5389186"/>
                <a:gd name="connsiteY4-2242" fmla="*/ 3328959 h 5891405"/>
                <a:gd name="connsiteX5-2243" fmla="*/ 347115 w 5389186"/>
                <a:gd name="connsiteY5-2244" fmla="*/ 3735758 h 5891405"/>
                <a:gd name="connsiteX6-2245" fmla="*/ 538501 w 5389186"/>
                <a:gd name="connsiteY6-2246" fmla="*/ 3871219 h 5891405"/>
                <a:gd name="connsiteX7-2247" fmla="*/ 379979 w 5389186"/>
                <a:gd name="connsiteY7-2248" fmla="*/ 4062605 h 5891405"/>
                <a:gd name="connsiteX8-2249" fmla="*/ 571365 w 5389186"/>
                <a:gd name="connsiteY8-2250" fmla="*/ 4317787 h 5891405"/>
                <a:gd name="connsiteX9-2251" fmla="*/ 507570 w 5389186"/>
                <a:gd name="connsiteY9-2252" fmla="*/ 4977005 h 5891405"/>
                <a:gd name="connsiteX10-2253" fmla="*/ 1762212 w 5389186"/>
                <a:gd name="connsiteY10-2254" fmla="*/ 5039972 h 5891405"/>
                <a:gd name="connsiteX11-2255" fmla="*/ 1953598 w 5389186"/>
                <a:gd name="connsiteY11-2256" fmla="*/ 5891405 h 5891405"/>
                <a:gd name="connsiteX12-2257" fmla="*/ 4792491 w 5389186"/>
                <a:gd name="connsiteY12-2258" fmla="*/ 5859508 h 5891405"/>
                <a:gd name="connsiteX13-2259" fmla="*/ 4898817 w 5389186"/>
                <a:gd name="connsiteY13-2260" fmla="*/ 3520345 h 5891405"/>
                <a:gd name="connsiteX14-2261" fmla="*/ 3038119 w 5389186"/>
                <a:gd name="connsiteY14-2262" fmla="*/ 968 h 5891405"/>
                <a:gd name="connsiteX0-2263" fmla="*/ 3037057 w 5388124"/>
                <a:gd name="connsiteY0-2264" fmla="*/ 968 h 5891405"/>
                <a:gd name="connsiteX1-2265" fmla="*/ 783113 w 5388124"/>
                <a:gd name="connsiteY1-2266" fmla="*/ 1181117 h 5891405"/>
                <a:gd name="connsiteX2-2267" fmla="*/ 528987 w 5388124"/>
                <a:gd name="connsiteY2-2268" fmla="*/ 2303127 h 5891405"/>
                <a:gd name="connsiteX3-2269" fmla="*/ 6778 w 5388124"/>
                <a:gd name="connsiteY3-2270" fmla="*/ 3052512 h 5891405"/>
                <a:gd name="connsiteX4-2271" fmla="*/ 517141 w 5388124"/>
                <a:gd name="connsiteY4-2272" fmla="*/ 3328959 h 5891405"/>
                <a:gd name="connsiteX5-2273" fmla="*/ 346053 w 5388124"/>
                <a:gd name="connsiteY5-2274" fmla="*/ 3735758 h 5891405"/>
                <a:gd name="connsiteX6-2275" fmla="*/ 537439 w 5388124"/>
                <a:gd name="connsiteY6-2276" fmla="*/ 3871219 h 5891405"/>
                <a:gd name="connsiteX7-2277" fmla="*/ 378917 w 5388124"/>
                <a:gd name="connsiteY7-2278" fmla="*/ 4062605 h 5891405"/>
                <a:gd name="connsiteX8-2279" fmla="*/ 570303 w 5388124"/>
                <a:gd name="connsiteY8-2280" fmla="*/ 4317787 h 5891405"/>
                <a:gd name="connsiteX9-2281" fmla="*/ 506508 w 5388124"/>
                <a:gd name="connsiteY9-2282" fmla="*/ 4977005 h 5891405"/>
                <a:gd name="connsiteX10-2283" fmla="*/ 1761150 w 5388124"/>
                <a:gd name="connsiteY10-2284" fmla="*/ 5039972 h 5891405"/>
                <a:gd name="connsiteX11-2285" fmla="*/ 1952536 w 5388124"/>
                <a:gd name="connsiteY11-2286" fmla="*/ 5891405 h 5891405"/>
                <a:gd name="connsiteX12-2287" fmla="*/ 4791429 w 5388124"/>
                <a:gd name="connsiteY12-2288" fmla="*/ 5859508 h 5891405"/>
                <a:gd name="connsiteX13-2289" fmla="*/ 4897755 w 5388124"/>
                <a:gd name="connsiteY13-2290" fmla="*/ 3520345 h 5891405"/>
                <a:gd name="connsiteX14-2291" fmla="*/ 3037057 w 5388124"/>
                <a:gd name="connsiteY14-2292" fmla="*/ 968 h 5891405"/>
                <a:gd name="connsiteX0-2293" fmla="*/ 3034541 w 5385608"/>
                <a:gd name="connsiteY0-2294" fmla="*/ 968 h 5891405"/>
                <a:gd name="connsiteX1-2295" fmla="*/ 780597 w 5385608"/>
                <a:gd name="connsiteY1-2296" fmla="*/ 1181117 h 5891405"/>
                <a:gd name="connsiteX2-2297" fmla="*/ 526471 w 5385608"/>
                <a:gd name="connsiteY2-2298" fmla="*/ 2303127 h 5891405"/>
                <a:gd name="connsiteX3-2299" fmla="*/ 4262 w 5385608"/>
                <a:gd name="connsiteY3-2300" fmla="*/ 3052512 h 5891405"/>
                <a:gd name="connsiteX4-2301" fmla="*/ 514625 w 5385608"/>
                <a:gd name="connsiteY4-2302" fmla="*/ 3328959 h 5891405"/>
                <a:gd name="connsiteX5-2303" fmla="*/ 343537 w 5385608"/>
                <a:gd name="connsiteY5-2304" fmla="*/ 3735758 h 5891405"/>
                <a:gd name="connsiteX6-2305" fmla="*/ 534923 w 5385608"/>
                <a:gd name="connsiteY6-2306" fmla="*/ 3871219 h 5891405"/>
                <a:gd name="connsiteX7-2307" fmla="*/ 376401 w 5385608"/>
                <a:gd name="connsiteY7-2308" fmla="*/ 4062605 h 5891405"/>
                <a:gd name="connsiteX8-2309" fmla="*/ 567787 w 5385608"/>
                <a:gd name="connsiteY8-2310" fmla="*/ 4317787 h 5891405"/>
                <a:gd name="connsiteX9-2311" fmla="*/ 503992 w 5385608"/>
                <a:gd name="connsiteY9-2312" fmla="*/ 4977005 h 5891405"/>
                <a:gd name="connsiteX10-2313" fmla="*/ 1758634 w 5385608"/>
                <a:gd name="connsiteY10-2314" fmla="*/ 5039972 h 5891405"/>
                <a:gd name="connsiteX11-2315" fmla="*/ 1950020 w 5385608"/>
                <a:gd name="connsiteY11-2316" fmla="*/ 5891405 h 5891405"/>
                <a:gd name="connsiteX12-2317" fmla="*/ 4788913 w 5385608"/>
                <a:gd name="connsiteY12-2318" fmla="*/ 5859508 h 5891405"/>
                <a:gd name="connsiteX13-2319" fmla="*/ 4895239 w 5385608"/>
                <a:gd name="connsiteY13-2320" fmla="*/ 3520345 h 5891405"/>
                <a:gd name="connsiteX14-2321" fmla="*/ 3034541 w 5385608"/>
                <a:gd name="connsiteY14-2322" fmla="*/ 968 h 5891405"/>
                <a:gd name="connsiteX0-2323" fmla="*/ 3034541 w 5385608"/>
                <a:gd name="connsiteY0-2324" fmla="*/ 968 h 5891405"/>
                <a:gd name="connsiteX1-2325" fmla="*/ 780597 w 5385608"/>
                <a:gd name="connsiteY1-2326" fmla="*/ 1181117 h 5891405"/>
                <a:gd name="connsiteX2-2327" fmla="*/ 526471 w 5385608"/>
                <a:gd name="connsiteY2-2328" fmla="*/ 2303127 h 5891405"/>
                <a:gd name="connsiteX3-2329" fmla="*/ 4262 w 5385608"/>
                <a:gd name="connsiteY3-2330" fmla="*/ 3052512 h 5891405"/>
                <a:gd name="connsiteX4-2331" fmla="*/ 514625 w 5385608"/>
                <a:gd name="connsiteY4-2332" fmla="*/ 3328959 h 5891405"/>
                <a:gd name="connsiteX5-2333" fmla="*/ 343537 w 5385608"/>
                <a:gd name="connsiteY5-2334" fmla="*/ 3735758 h 5891405"/>
                <a:gd name="connsiteX6-2335" fmla="*/ 534923 w 5385608"/>
                <a:gd name="connsiteY6-2336" fmla="*/ 3871219 h 5891405"/>
                <a:gd name="connsiteX7-2337" fmla="*/ 376401 w 5385608"/>
                <a:gd name="connsiteY7-2338" fmla="*/ 4062605 h 5891405"/>
                <a:gd name="connsiteX8-2339" fmla="*/ 567787 w 5385608"/>
                <a:gd name="connsiteY8-2340" fmla="*/ 4317787 h 5891405"/>
                <a:gd name="connsiteX9-2341" fmla="*/ 503992 w 5385608"/>
                <a:gd name="connsiteY9-2342" fmla="*/ 4977005 h 5891405"/>
                <a:gd name="connsiteX10-2343" fmla="*/ 1758634 w 5385608"/>
                <a:gd name="connsiteY10-2344" fmla="*/ 5039972 h 5891405"/>
                <a:gd name="connsiteX11-2345" fmla="*/ 1950020 w 5385608"/>
                <a:gd name="connsiteY11-2346" fmla="*/ 5891405 h 5891405"/>
                <a:gd name="connsiteX12-2347" fmla="*/ 4788913 w 5385608"/>
                <a:gd name="connsiteY12-2348" fmla="*/ 5859508 h 5891405"/>
                <a:gd name="connsiteX13-2349" fmla="*/ 4895239 w 5385608"/>
                <a:gd name="connsiteY13-2350" fmla="*/ 3520345 h 5891405"/>
                <a:gd name="connsiteX14-2351" fmla="*/ 3034541 w 5385608"/>
                <a:gd name="connsiteY14-2352" fmla="*/ 968 h 5891405"/>
                <a:gd name="connsiteX0-2353" fmla="*/ 2980702 w 5331769"/>
                <a:gd name="connsiteY0-2354" fmla="*/ 968 h 5891405"/>
                <a:gd name="connsiteX1-2355" fmla="*/ 726758 w 5331769"/>
                <a:gd name="connsiteY1-2356" fmla="*/ 1181117 h 5891405"/>
                <a:gd name="connsiteX2-2357" fmla="*/ 472632 w 5331769"/>
                <a:gd name="connsiteY2-2358" fmla="*/ 2303127 h 5891405"/>
                <a:gd name="connsiteX3-2359" fmla="*/ 5014 w 5331769"/>
                <a:gd name="connsiteY3-2360" fmla="*/ 3079808 h 5891405"/>
                <a:gd name="connsiteX4-2361" fmla="*/ 460786 w 5331769"/>
                <a:gd name="connsiteY4-2362" fmla="*/ 3328959 h 5891405"/>
                <a:gd name="connsiteX5-2363" fmla="*/ 289698 w 5331769"/>
                <a:gd name="connsiteY5-2364" fmla="*/ 3735758 h 5891405"/>
                <a:gd name="connsiteX6-2365" fmla="*/ 481084 w 5331769"/>
                <a:gd name="connsiteY6-2366" fmla="*/ 3871219 h 5891405"/>
                <a:gd name="connsiteX7-2367" fmla="*/ 322562 w 5331769"/>
                <a:gd name="connsiteY7-2368" fmla="*/ 4062605 h 5891405"/>
                <a:gd name="connsiteX8-2369" fmla="*/ 513948 w 5331769"/>
                <a:gd name="connsiteY8-2370" fmla="*/ 4317787 h 5891405"/>
                <a:gd name="connsiteX9-2371" fmla="*/ 450153 w 5331769"/>
                <a:gd name="connsiteY9-2372" fmla="*/ 4977005 h 5891405"/>
                <a:gd name="connsiteX10-2373" fmla="*/ 1704795 w 5331769"/>
                <a:gd name="connsiteY10-2374" fmla="*/ 5039972 h 5891405"/>
                <a:gd name="connsiteX11-2375" fmla="*/ 1896181 w 5331769"/>
                <a:gd name="connsiteY11-2376" fmla="*/ 5891405 h 5891405"/>
                <a:gd name="connsiteX12-2377" fmla="*/ 4735074 w 5331769"/>
                <a:gd name="connsiteY12-2378" fmla="*/ 5859508 h 5891405"/>
                <a:gd name="connsiteX13-2379" fmla="*/ 4841400 w 5331769"/>
                <a:gd name="connsiteY13-2380" fmla="*/ 3520345 h 5891405"/>
                <a:gd name="connsiteX14-2381" fmla="*/ 2980702 w 5331769"/>
                <a:gd name="connsiteY14-2382" fmla="*/ 968 h 5891405"/>
                <a:gd name="connsiteX0-2383" fmla="*/ 2980491 w 5331558"/>
                <a:gd name="connsiteY0-2384" fmla="*/ 968 h 5891405"/>
                <a:gd name="connsiteX1-2385" fmla="*/ 726547 w 5331558"/>
                <a:gd name="connsiteY1-2386" fmla="*/ 1181117 h 5891405"/>
                <a:gd name="connsiteX2-2387" fmla="*/ 486068 w 5331558"/>
                <a:gd name="connsiteY2-2388" fmla="*/ 2371366 h 5891405"/>
                <a:gd name="connsiteX3-2389" fmla="*/ 4803 w 5331558"/>
                <a:gd name="connsiteY3-2390" fmla="*/ 3079808 h 5891405"/>
                <a:gd name="connsiteX4-2391" fmla="*/ 460575 w 5331558"/>
                <a:gd name="connsiteY4-2392" fmla="*/ 3328959 h 5891405"/>
                <a:gd name="connsiteX5-2393" fmla="*/ 289487 w 5331558"/>
                <a:gd name="connsiteY5-2394" fmla="*/ 3735758 h 5891405"/>
                <a:gd name="connsiteX6-2395" fmla="*/ 480873 w 5331558"/>
                <a:gd name="connsiteY6-2396" fmla="*/ 3871219 h 5891405"/>
                <a:gd name="connsiteX7-2397" fmla="*/ 322351 w 5331558"/>
                <a:gd name="connsiteY7-2398" fmla="*/ 4062605 h 5891405"/>
                <a:gd name="connsiteX8-2399" fmla="*/ 513737 w 5331558"/>
                <a:gd name="connsiteY8-2400" fmla="*/ 4317787 h 5891405"/>
                <a:gd name="connsiteX9-2401" fmla="*/ 449942 w 5331558"/>
                <a:gd name="connsiteY9-2402" fmla="*/ 4977005 h 5891405"/>
                <a:gd name="connsiteX10-2403" fmla="*/ 1704584 w 5331558"/>
                <a:gd name="connsiteY10-2404" fmla="*/ 5039972 h 5891405"/>
                <a:gd name="connsiteX11-2405" fmla="*/ 1895970 w 5331558"/>
                <a:gd name="connsiteY11-2406" fmla="*/ 5891405 h 5891405"/>
                <a:gd name="connsiteX12-2407" fmla="*/ 4734863 w 5331558"/>
                <a:gd name="connsiteY12-2408" fmla="*/ 5859508 h 5891405"/>
                <a:gd name="connsiteX13-2409" fmla="*/ 4841189 w 5331558"/>
                <a:gd name="connsiteY13-2410" fmla="*/ 3520345 h 5891405"/>
                <a:gd name="connsiteX14-2411" fmla="*/ 2980491 w 5331558"/>
                <a:gd name="connsiteY14-2412" fmla="*/ 968 h 589140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581" y="connsiteY14-582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/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/>
          <p:cNvSpPr/>
          <p:nvPr/>
        </p:nvSpPr>
        <p:spPr>
          <a:xfrm>
            <a:off x="2721765" y="2605848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/>
          <p:cNvSpPr>
            <a:spLocks noChangeAspect="1"/>
          </p:cNvSpPr>
          <p:nvPr/>
        </p:nvSpPr>
        <p:spPr>
          <a:xfrm>
            <a:off x="8518359" y="2588127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-1" fmla="*/ 2500704 w 3745816"/>
              <a:gd name="connsiteY0-2" fmla="*/ 2026790 h 3316502"/>
              <a:gd name="connsiteX1-3" fmla="*/ 2261868 w 3745816"/>
              <a:gd name="connsiteY1-4" fmla="*/ 2108676 h 3316502"/>
              <a:gd name="connsiteX2-5" fmla="*/ 2364227 w 3745816"/>
              <a:gd name="connsiteY2-6" fmla="*/ 2313393 h 3316502"/>
              <a:gd name="connsiteX3-7" fmla="*/ 2500704 w 3745816"/>
              <a:gd name="connsiteY3-8" fmla="*/ 2026790 h 3316502"/>
              <a:gd name="connsiteX4-9" fmla="*/ 1245112 w 3745816"/>
              <a:gd name="connsiteY4-10" fmla="*/ 2026790 h 3316502"/>
              <a:gd name="connsiteX5-11" fmla="*/ 1381589 w 3745816"/>
              <a:gd name="connsiteY5-12" fmla="*/ 2313393 h 3316502"/>
              <a:gd name="connsiteX6-13" fmla="*/ 1483948 w 3745816"/>
              <a:gd name="connsiteY6-14" fmla="*/ 2108676 h 3316502"/>
              <a:gd name="connsiteX7-15" fmla="*/ 1245112 w 3745816"/>
              <a:gd name="connsiteY7-16" fmla="*/ 2026790 h 3316502"/>
              <a:gd name="connsiteX8-17" fmla="*/ 3185000 w 3745816"/>
              <a:gd name="connsiteY8-18" fmla="*/ 1670667 h 3316502"/>
              <a:gd name="connsiteX9-19" fmla="*/ 3244509 w 3745816"/>
              <a:gd name="connsiteY9-20" fmla="*/ 1692418 h 3316502"/>
              <a:gd name="connsiteX10-21" fmla="*/ 3380986 w 3745816"/>
              <a:gd name="connsiteY10-22" fmla="*/ 1856191 h 3316502"/>
              <a:gd name="connsiteX11-23" fmla="*/ 3599350 w 3745816"/>
              <a:gd name="connsiteY11-24" fmla="*/ 1903959 h 3316502"/>
              <a:gd name="connsiteX12-25" fmla="*/ 3735827 w 3745816"/>
              <a:gd name="connsiteY12-26" fmla="*/ 2142795 h 3316502"/>
              <a:gd name="connsiteX13-27" fmla="*/ 3572054 w 3745816"/>
              <a:gd name="connsiteY13-28" fmla="*/ 2620466 h 3316502"/>
              <a:gd name="connsiteX14-29" fmla="*/ 3551583 w 3745816"/>
              <a:gd name="connsiteY14-30" fmla="*/ 3316502 h 3316502"/>
              <a:gd name="connsiteX15-31" fmla="*/ 3292276 w 3745816"/>
              <a:gd name="connsiteY15-32" fmla="*/ 3302855 h 3316502"/>
              <a:gd name="connsiteX16-33" fmla="*/ 3271804 w 3745816"/>
              <a:gd name="connsiteY16-34" fmla="*/ 2511284 h 3316502"/>
              <a:gd name="connsiteX17-35" fmla="*/ 3278628 w 3745816"/>
              <a:gd name="connsiteY17-36" fmla="*/ 2272449 h 3316502"/>
              <a:gd name="connsiteX18-37" fmla="*/ 3128502 w 3745816"/>
              <a:gd name="connsiteY18-38" fmla="*/ 2108675 h 3316502"/>
              <a:gd name="connsiteX19-39" fmla="*/ 2869195 w 3745816"/>
              <a:gd name="connsiteY19-40" fmla="*/ 2019965 h 3316502"/>
              <a:gd name="connsiteX20-41" fmla="*/ 3185000 w 3745816"/>
              <a:gd name="connsiteY20-42" fmla="*/ 1670667 h 3316502"/>
              <a:gd name="connsiteX21-43" fmla="*/ 560816 w 3745816"/>
              <a:gd name="connsiteY21-44" fmla="*/ 1670667 h 3316502"/>
              <a:gd name="connsiteX22-45" fmla="*/ 876621 w 3745816"/>
              <a:gd name="connsiteY22-46" fmla="*/ 2019965 h 3316502"/>
              <a:gd name="connsiteX23-47" fmla="*/ 617314 w 3745816"/>
              <a:gd name="connsiteY23-48" fmla="*/ 2108675 h 3316502"/>
              <a:gd name="connsiteX24-49" fmla="*/ 467188 w 3745816"/>
              <a:gd name="connsiteY24-50" fmla="*/ 2272449 h 3316502"/>
              <a:gd name="connsiteX25-51" fmla="*/ 474012 w 3745816"/>
              <a:gd name="connsiteY25-52" fmla="*/ 2511284 h 3316502"/>
              <a:gd name="connsiteX26-53" fmla="*/ 453540 w 3745816"/>
              <a:gd name="connsiteY26-54" fmla="*/ 3302855 h 3316502"/>
              <a:gd name="connsiteX27-55" fmla="*/ 194233 w 3745816"/>
              <a:gd name="connsiteY27-56" fmla="*/ 3316502 h 3316502"/>
              <a:gd name="connsiteX28-57" fmla="*/ 173762 w 3745816"/>
              <a:gd name="connsiteY28-58" fmla="*/ 2620466 h 3316502"/>
              <a:gd name="connsiteX29-59" fmla="*/ 9989 w 3745816"/>
              <a:gd name="connsiteY29-60" fmla="*/ 2142795 h 3316502"/>
              <a:gd name="connsiteX30-61" fmla="*/ 146466 w 3745816"/>
              <a:gd name="connsiteY30-62" fmla="*/ 1903959 h 3316502"/>
              <a:gd name="connsiteX31-63" fmla="*/ 364830 w 3745816"/>
              <a:gd name="connsiteY31-64" fmla="*/ 1856191 h 3316502"/>
              <a:gd name="connsiteX32-65" fmla="*/ 501307 w 3745816"/>
              <a:gd name="connsiteY32-66" fmla="*/ 1692418 h 3316502"/>
              <a:gd name="connsiteX33-67" fmla="*/ 560816 w 3745816"/>
              <a:gd name="connsiteY33-68" fmla="*/ 1670667 h 3316502"/>
              <a:gd name="connsiteX34-69" fmla="*/ 2609647 w 3745816"/>
              <a:gd name="connsiteY34-70" fmla="*/ 1003649 h 3316502"/>
              <a:gd name="connsiteX35-71" fmla="*/ 2234575 w 3745816"/>
              <a:gd name="connsiteY35-72" fmla="*/ 1385343 h 3316502"/>
              <a:gd name="connsiteX36-73" fmla="*/ 1968444 w 3745816"/>
              <a:gd name="connsiteY36-74" fmla="*/ 1951725 h 3316502"/>
              <a:gd name="connsiteX37-75" fmla="*/ 2248223 w 3745816"/>
              <a:gd name="connsiteY37-76" fmla="*/ 1897134 h 3316502"/>
              <a:gd name="connsiteX38-77" fmla="*/ 2644008 w 3745816"/>
              <a:gd name="connsiteY38-78" fmla="*/ 1010029 h 3316502"/>
              <a:gd name="connsiteX39-79" fmla="*/ 2609647 w 3745816"/>
              <a:gd name="connsiteY39-80" fmla="*/ 1003649 h 3316502"/>
              <a:gd name="connsiteX40-81" fmla="*/ 1136169 w 3745816"/>
              <a:gd name="connsiteY40-82" fmla="*/ 1003649 h 3316502"/>
              <a:gd name="connsiteX41-83" fmla="*/ 1101808 w 3745816"/>
              <a:gd name="connsiteY41-84" fmla="*/ 1010029 h 3316502"/>
              <a:gd name="connsiteX42-85" fmla="*/ 1497593 w 3745816"/>
              <a:gd name="connsiteY42-86" fmla="*/ 1897134 h 3316502"/>
              <a:gd name="connsiteX43-87" fmla="*/ 1777372 w 3745816"/>
              <a:gd name="connsiteY43-88" fmla="*/ 1951725 h 3316502"/>
              <a:gd name="connsiteX44-89" fmla="*/ 1511241 w 3745816"/>
              <a:gd name="connsiteY44-90" fmla="*/ 1385343 h 3316502"/>
              <a:gd name="connsiteX45-91" fmla="*/ 1136169 w 3745816"/>
              <a:gd name="connsiteY45-92" fmla="*/ 1003649 h 3316502"/>
              <a:gd name="connsiteX46-93" fmla="*/ 665081 w 3745816"/>
              <a:gd name="connsiteY46-94" fmla="*/ 96 h 3316502"/>
              <a:gd name="connsiteX47-95" fmla="*/ 1862679 w 3745816"/>
              <a:gd name="connsiteY47-96" fmla="*/ 634117 h 3316502"/>
              <a:gd name="connsiteX48-97" fmla="*/ 3080735 w 3745816"/>
              <a:gd name="connsiteY48-98" fmla="*/ 96 h 3316502"/>
              <a:gd name="connsiteX49-99" fmla="*/ 3619822 w 3745816"/>
              <a:gd name="connsiteY49-100" fmla="*/ 921320 h 3316502"/>
              <a:gd name="connsiteX50-101" fmla="*/ 3456049 w 3745816"/>
              <a:gd name="connsiteY50-102" fmla="*/ 955441 h 3316502"/>
              <a:gd name="connsiteX51-103" fmla="*/ 3189917 w 3745816"/>
              <a:gd name="connsiteY51-104" fmla="*/ 1317105 h 3316502"/>
              <a:gd name="connsiteX52-105" fmla="*/ 3155798 w 3745816"/>
              <a:gd name="connsiteY52-106" fmla="*/ 1596884 h 3316502"/>
              <a:gd name="connsiteX53-107" fmla="*/ 2848723 w 3745816"/>
              <a:gd name="connsiteY53-108" fmla="*/ 1842544 h 3316502"/>
              <a:gd name="connsiteX54-109" fmla="*/ 2650831 w 3745816"/>
              <a:gd name="connsiteY54-110" fmla="*/ 2518108 h 3316502"/>
              <a:gd name="connsiteX55-111" fmla="*/ 2193630 w 3745816"/>
              <a:gd name="connsiteY55-112" fmla="*/ 2531756 h 3316502"/>
              <a:gd name="connsiteX56-113" fmla="*/ 1941147 w 3745816"/>
              <a:gd name="connsiteY56-114" fmla="*/ 2211033 h 3316502"/>
              <a:gd name="connsiteX57-115" fmla="*/ 1872908 w 3745816"/>
              <a:gd name="connsiteY57-116" fmla="*/ 2313392 h 3316502"/>
              <a:gd name="connsiteX58-117" fmla="*/ 1804669 w 3745816"/>
              <a:gd name="connsiteY58-118" fmla="*/ 2211033 h 3316502"/>
              <a:gd name="connsiteX59-119" fmla="*/ 1552186 w 3745816"/>
              <a:gd name="connsiteY59-120" fmla="*/ 2531756 h 3316502"/>
              <a:gd name="connsiteX60-121" fmla="*/ 1094985 w 3745816"/>
              <a:gd name="connsiteY60-122" fmla="*/ 2518108 h 3316502"/>
              <a:gd name="connsiteX61-123" fmla="*/ 897093 w 3745816"/>
              <a:gd name="connsiteY61-124" fmla="*/ 1842544 h 3316502"/>
              <a:gd name="connsiteX62-125" fmla="*/ 590018 w 3745816"/>
              <a:gd name="connsiteY62-126" fmla="*/ 1596884 h 3316502"/>
              <a:gd name="connsiteX63-127" fmla="*/ 555899 w 3745816"/>
              <a:gd name="connsiteY63-128" fmla="*/ 1317105 h 3316502"/>
              <a:gd name="connsiteX64-129" fmla="*/ 388154 w 3745816"/>
              <a:gd name="connsiteY64-130" fmla="*/ 1151989 h 3316502"/>
              <a:gd name="connsiteX65-131" fmla="*/ 289767 w 3745816"/>
              <a:gd name="connsiteY65-132" fmla="*/ 1006142 h 3316502"/>
              <a:gd name="connsiteX66-133" fmla="*/ 125994 w 3745816"/>
              <a:gd name="connsiteY66-134" fmla="*/ 921320 h 3316502"/>
              <a:gd name="connsiteX67-135" fmla="*/ 665081 w 3745816"/>
              <a:gd name="connsiteY67-136" fmla="*/ 96 h 3316502"/>
              <a:gd name="connsiteX0-137" fmla="*/ 2500704 w 3745816"/>
              <a:gd name="connsiteY0-138" fmla="*/ 2026790 h 3316502"/>
              <a:gd name="connsiteX1-139" fmla="*/ 2261868 w 3745816"/>
              <a:gd name="connsiteY1-140" fmla="*/ 2108676 h 3316502"/>
              <a:gd name="connsiteX2-141" fmla="*/ 2364227 w 3745816"/>
              <a:gd name="connsiteY2-142" fmla="*/ 2313393 h 3316502"/>
              <a:gd name="connsiteX3-143" fmla="*/ 2500704 w 3745816"/>
              <a:gd name="connsiteY3-144" fmla="*/ 2026790 h 3316502"/>
              <a:gd name="connsiteX4-145" fmla="*/ 1245112 w 3745816"/>
              <a:gd name="connsiteY4-146" fmla="*/ 2026790 h 3316502"/>
              <a:gd name="connsiteX5-147" fmla="*/ 1381589 w 3745816"/>
              <a:gd name="connsiteY5-148" fmla="*/ 2313393 h 3316502"/>
              <a:gd name="connsiteX6-149" fmla="*/ 1483948 w 3745816"/>
              <a:gd name="connsiteY6-150" fmla="*/ 2108676 h 3316502"/>
              <a:gd name="connsiteX7-151" fmla="*/ 1245112 w 3745816"/>
              <a:gd name="connsiteY7-152" fmla="*/ 2026790 h 3316502"/>
              <a:gd name="connsiteX8-153" fmla="*/ 3185000 w 3745816"/>
              <a:gd name="connsiteY8-154" fmla="*/ 1670667 h 3316502"/>
              <a:gd name="connsiteX9-155" fmla="*/ 3244509 w 3745816"/>
              <a:gd name="connsiteY9-156" fmla="*/ 1692418 h 3316502"/>
              <a:gd name="connsiteX10-157" fmla="*/ 3380986 w 3745816"/>
              <a:gd name="connsiteY10-158" fmla="*/ 1856191 h 3316502"/>
              <a:gd name="connsiteX11-159" fmla="*/ 3599350 w 3745816"/>
              <a:gd name="connsiteY11-160" fmla="*/ 1903959 h 3316502"/>
              <a:gd name="connsiteX12-161" fmla="*/ 3735827 w 3745816"/>
              <a:gd name="connsiteY12-162" fmla="*/ 2142795 h 3316502"/>
              <a:gd name="connsiteX13-163" fmla="*/ 3572054 w 3745816"/>
              <a:gd name="connsiteY13-164" fmla="*/ 2620466 h 3316502"/>
              <a:gd name="connsiteX14-165" fmla="*/ 3551583 w 3745816"/>
              <a:gd name="connsiteY14-166" fmla="*/ 3316502 h 3316502"/>
              <a:gd name="connsiteX15-167" fmla="*/ 3292276 w 3745816"/>
              <a:gd name="connsiteY15-168" fmla="*/ 3302855 h 3316502"/>
              <a:gd name="connsiteX16-169" fmla="*/ 3271804 w 3745816"/>
              <a:gd name="connsiteY16-170" fmla="*/ 2511284 h 3316502"/>
              <a:gd name="connsiteX17-171" fmla="*/ 3278628 w 3745816"/>
              <a:gd name="connsiteY17-172" fmla="*/ 2272449 h 3316502"/>
              <a:gd name="connsiteX18-173" fmla="*/ 3128502 w 3745816"/>
              <a:gd name="connsiteY18-174" fmla="*/ 2108675 h 3316502"/>
              <a:gd name="connsiteX19-175" fmla="*/ 2869195 w 3745816"/>
              <a:gd name="connsiteY19-176" fmla="*/ 2019965 h 3316502"/>
              <a:gd name="connsiteX20-177" fmla="*/ 3185000 w 3745816"/>
              <a:gd name="connsiteY20-178" fmla="*/ 1670667 h 3316502"/>
              <a:gd name="connsiteX21-179" fmla="*/ 560816 w 3745816"/>
              <a:gd name="connsiteY21-180" fmla="*/ 1670667 h 3316502"/>
              <a:gd name="connsiteX22-181" fmla="*/ 876621 w 3745816"/>
              <a:gd name="connsiteY22-182" fmla="*/ 2019965 h 3316502"/>
              <a:gd name="connsiteX23-183" fmla="*/ 617314 w 3745816"/>
              <a:gd name="connsiteY23-184" fmla="*/ 2108675 h 3316502"/>
              <a:gd name="connsiteX24-185" fmla="*/ 467188 w 3745816"/>
              <a:gd name="connsiteY24-186" fmla="*/ 2272449 h 3316502"/>
              <a:gd name="connsiteX25-187" fmla="*/ 474012 w 3745816"/>
              <a:gd name="connsiteY25-188" fmla="*/ 2511284 h 3316502"/>
              <a:gd name="connsiteX26-189" fmla="*/ 453540 w 3745816"/>
              <a:gd name="connsiteY26-190" fmla="*/ 3302855 h 3316502"/>
              <a:gd name="connsiteX27-191" fmla="*/ 194233 w 3745816"/>
              <a:gd name="connsiteY27-192" fmla="*/ 3316502 h 3316502"/>
              <a:gd name="connsiteX28-193" fmla="*/ 173762 w 3745816"/>
              <a:gd name="connsiteY28-194" fmla="*/ 2620466 h 3316502"/>
              <a:gd name="connsiteX29-195" fmla="*/ 9989 w 3745816"/>
              <a:gd name="connsiteY29-196" fmla="*/ 2142795 h 3316502"/>
              <a:gd name="connsiteX30-197" fmla="*/ 146466 w 3745816"/>
              <a:gd name="connsiteY30-198" fmla="*/ 1903959 h 3316502"/>
              <a:gd name="connsiteX31-199" fmla="*/ 364830 w 3745816"/>
              <a:gd name="connsiteY31-200" fmla="*/ 1856191 h 3316502"/>
              <a:gd name="connsiteX32-201" fmla="*/ 501307 w 3745816"/>
              <a:gd name="connsiteY32-202" fmla="*/ 1692418 h 3316502"/>
              <a:gd name="connsiteX33-203" fmla="*/ 560816 w 3745816"/>
              <a:gd name="connsiteY33-204" fmla="*/ 1670667 h 3316502"/>
              <a:gd name="connsiteX34-205" fmla="*/ 2609647 w 3745816"/>
              <a:gd name="connsiteY34-206" fmla="*/ 1003649 h 3316502"/>
              <a:gd name="connsiteX35-207" fmla="*/ 2234575 w 3745816"/>
              <a:gd name="connsiteY35-208" fmla="*/ 1385343 h 3316502"/>
              <a:gd name="connsiteX36-209" fmla="*/ 1968444 w 3745816"/>
              <a:gd name="connsiteY36-210" fmla="*/ 1951725 h 3316502"/>
              <a:gd name="connsiteX37-211" fmla="*/ 2248223 w 3745816"/>
              <a:gd name="connsiteY37-212" fmla="*/ 1897134 h 3316502"/>
              <a:gd name="connsiteX38-213" fmla="*/ 2644008 w 3745816"/>
              <a:gd name="connsiteY38-214" fmla="*/ 1010029 h 3316502"/>
              <a:gd name="connsiteX39-215" fmla="*/ 2609647 w 3745816"/>
              <a:gd name="connsiteY39-216" fmla="*/ 1003649 h 3316502"/>
              <a:gd name="connsiteX40-217" fmla="*/ 1136169 w 3745816"/>
              <a:gd name="connsiteY40-218" fmla="*/ 1003649 h 3316502"/>
              <a:gd name="connsiteX41-219" fmla="*/ 1101808 w 3745816"/>
              <a:gd name="connsiteY41-220" fmla="*/ 1010029 h 3316502"/>
              <a:gd name="connsiteX42-221" fmla="*/ 1497593 w 3745816"/>
              <a:gd name="connsiteY42-222" fmla="*/ 1897134 h 3316502"/>
              <a:gd name="connsiteX43-223" fmla="*/ 1777372 w 3745816"/>
              <a:gd name="connsiteY43-224" fmla="*/ 1951725 h 3316502"/>
              <a:gd name="connsiteX44-225" fmla="*/ 1511241 w 3745816"/>
              <a:gd name="connsiteY44-226" fmla="*/ 1385343 h 3316502"/>
              <a:gd name="connsiteX45-227" fmla="*/ 1136169 w 3745816"/>
              <a:gd name="connsiteY45-228" fmla="*/ 1003649 h 3316502"/>
              <a:gd name="connsiteX46-229" fmla="*/ 665081 w 3745816"/>
              <a:gd name="connsiteY46-230" fmla="*/ 96 h 3316502"/>
              <a:gd name="connsiteX47-231" fmla="*/ 1862679 w 3745816"/>
              <a:gd name="connsiteY47-232" fmla="*/ 634117 h 3316502"/>
              <a:gd name="connsiteX48-233" fmla="*/ 3080735 w 3745816"/>
              <a:gd name="connsiteY48-234" fmla="*/ 96 h 3316502"/>
              <a:gd name="connsiteX49-235" fmla="*/ 3619822 w 3745816"/>
              <a:gd name="connsiteY49-236" fmla="*/ 921320 h 3316502"/>
              <a:gd name="connsiteX50-237" fmla="*/ 3456049 w 3745816"/>
              <a:gd name="connsiteY50-238" fmla="*/ 955441 h 3316502"/>
              <a:gd name="connsiteX51-239" fmla="*/ 3189917 w 3745816"/>
              <a:gd name="connsiteY51-240" fmla="*/ 1317105 h 3316502"/>
              <a:gd name="connsiteX52-241" fmla="*/ 3155798 w 3745816"/>
              <a:gd name="connsiteY52-242" fmla="*/ 1596884 h 3316502"/>
              <a:gd name="connsiteX53-243" fmla="*/ 2848723 w 3745816"/>
              <a:gd name="connsiteY53-244" fmla="*/ 1842544 h 3316502"/>
              <a:gd name="connsiteX54-245" fmla="*/ 2650831 w 3745816"/>
              <a:gd name="connsiteY54-246" fmla="*/ 2518108 h 3316502"/>
              <a:gd name="connsiteX55-247" fmla="*/ 2193630 w 3745816"/>
              <a:gd name="connsiteY55-248" fmla="*/ 2531756 h 3316502"/>
              <a:gd name="connsiteX56-249" fmla="*/ 1941147 w 3745816"/>
              <a:gd name="connsiteY56-250" fmla="*/ 2211033 h 3316502"/>
              <a:gd name="connsiteX57-251" fmla="*/ 1872908 w 3745816"/>
              <a:gd name="connsiteY57-252" fmla="*/ 2313392 h 3316502"/>
              <a:gd name="connsiteX58-253" fmla="*/ 1804669 w 3745816"/>
              <a:gd name="connsiteY58-254" fmla="*/ 2211033 h 3316502"/>
              <a:gd name="connsiteX59-255" fmla="*/ 1552186 w 3745816"/>
              <a:gd name="connsiteY59-256" fmla="*/ 2531756 h 3316502"/>
              <a:gd name="connsiteX60-257" fmla="*/ 1094985 w 3745816"/>
              <a:gd name="connsiteY60-258" fmla="*/ 2518108 h 3316502"/>
              <a:gd name="connsiteX61-259" fmla="*/ 897093 w 3745816"/>
              <a:gd name="connsiteY61-260" fmla="*/ 1842544 h 3316502"/>
              <a:gd name="connsiteX62-261" fmla="*/ 590018 w 3745816"/>
              <a:gd name="connsiteY62-262" fmla="*/ 1596884 h 3316502"/>
              <a:gd name="connsiteX63-263" fmla="*/ 555899 w 3745816"/>
              <a:gd name="connsiteY63-264" fmla="*/ 1317105 h 3316502"/>
              <a:gd name="connsiteX64-265" fmla="*/ 380265 w 3745816"/>
              <a:gd name="connsiteY64-266" fmla="*/ 1173717 h 3316502"/>
              <a:gd name="connsiteX65-267" fmla="*/ 289767 w 3745816"/>
              <a:gd name="connsiteY65-268" fmla="*/ 1006142 h 3316502"/>
              <a:gd name="connsiteX66-269" fmla="*/ 125994 w 3745816"/>
              <a:gd name="connsiteY66-270" fmla="*/ 921320 h 3316502"/>
              <a:gd name="connsiteX67-271" fmla="*/ 665081 w 3745816"/>
              <a:gd name="connsiteY67-272" fmla="*/ 96 h 3316502"/>
              <a:gd name="connsiteX0-273" fmla="*/ 2500704 w 3745816"/>
              <a:gd name="connsiteY0-274" fmla="*/ 2026790 h 3316502"/>
              <a:gd name="connsiteX1-275" fmla="*/ 2261868 w 3745816"/>
              <a:gd name="connsiteY1-276" fmla="*/ 2108676 h 3316502"/>
              <a:gd name="connsiteX2-277" fmla="*/ 2364227 w 3745816"/>
              <a:gd name="connsiteY2-278" fmla="*/ 2313393 h 3316502"/>
              <a:gd name="connsiteX3-279" fmla="*/ 2500704 w 3745816"/>
              <a:gd name="connsiteY3-280" fmla="*/ 2026790 h 3316502"/>
              <a:gd name="connsiteX4-281" fmla="*/ 1245112 w 3745816"/>
              <a:gd name="connsiteY4-282" fmla="*/ 2026790 h 3316502"/>
              <a:gd name="connsiteX5-283" fmla="*/ 1381589 w 3745816"/>
              <a:gd name="connsiteY5-284" fmla="*/ 2313393 h 3316502"/>
              <a:gd name="connsiteX6-285" fmla="*/ 1483948 w 3745816"/>
              <a:gd name="connsiteY6-286" fmla="*/ 2108676 h 3316502"/>
              <a:gd name="connsiteX7-287" fmla="*/ 1245112 w 3745816"/>
              <a:gd name="connsiteY7-288" fmla="*/ 2026790 h 3316502"/>
              <a:gd name="connsiteX8-289" fmla="*/ 3185000 w 3745816"/>
              <a:gd name="connsiteY8-290" fmla="*/ 1670667 h 3316502"/>
              <a:gd name="connsiteX9-291" fmla="*/ 3244509 w 3745816"/>
              <a:gd name="connsiteY9-292" fmla="*/ 1692418 h 3316502"/>
              <a:gd name="connsiteX10-293" fmla="*/ 3380986 w 3745816"/>
              <a:gd name="connsiteY10-294" fmla="*/ 1856191 h 3316502"/>
              <a:gd name="connsiteX11-295" fmla="*/ 3599350 w 3745816"/>
              <a:gd name="connsiteY11-296" fmla="*/ 1903959 h 3316502"/>
              <a:gd name="connsiteX12-297" fmla="*/ 3735827 w 3745816"/>
              <a:gd name="connsiteY12-298" fmla="*/ 2142795 h 3316502"/>
              <a:gd name="connsiteX13-299" fmla="*/ 3572054 w 3745816"/>
              <a:gd name="connsiteY13-300" fmla="*/ 2620466 h 3316502"/>
              <a:gd name="connsiteX14-301" fmla="*/ 3551583 w 3745816"/>
              <a:gd name="connsiteY14-302" fmla="*/ 3316502 h 3316502"/>
              <a:gd name="connsiteX15-303" fmla="*/ 3292276 w 3745816"/>
              <a:gd name="connsiteY15-304" fmla="*/ 3302855 h 3316502"/>
              <a:gd name="connsiteX16-305" fmla="*/ 3271804 w 3745816"/>
              <a:gd name="connsiteY16-306" fmla="*/ 2511284 h 3316502"/>
              <a:gd name="connsiteX17-307" fmla="*/ 3278628 w 3745816"/>
              <a:gd name="connsiteY17-308" fmla="*/ 2272449 h 3316502"/>
              <a:gd name="connsiteX18-309" fmla="*/ 3128502 w 3745816"/>
              <a:gd name="connsiteY18-310" fmla="*/ 2108675 h 3316502"/>
              <a:gd name="connsiteX19-311" fmla="*/ 2869195 w 3745816"/>
              <a:gd name="connsiteY19-312" fmla="*/ 2019965 h 3316502"/>
              <a:gd name="connsiteX20-313" fmla="*/ 3185000 w 3745816"/>
              <a:gd name="connsiteY20-314" fmla="*/ 1670667 h 3316502"/>
              <a:gd name="connsiteX21-315" fmla="*/ 560816 w 3745816"/>
              <a:gd name="connsiteY21-316" fmla="*/ 1670667 h 3316502"/>
              <a:gd name="connsiteX22-317" fmla="*/ 876621 w 3745816"/>
              <a:gd name="connsiteY22-318" fmla="*/ 2019965 h 3316502"/>
              <a:gd name="connsiteX23-319" fmla="*/ 617314 w 3745816"/>
              <a:gd name="connsiteY23-320" fmla="*/ 2108675 h 3316502"/>
              <a:gd name="connsiteX24-321" fmla="*/ 467188 w 3745816"/>
              <a:gd name="connsiteY24-322" fmla="*/ 2272449 h 3316502"/>
              <a:gd name="connsiteX25-323" fmla="*/ 474012 w 3745816"/>
              <a:gd name="connsiteY25-324" fmla="*/ 2511284 h 3316502"/>
              <a:gd name="connsiteX26-325" fmla="*/ 453540 w 3745816"/>
              <a:gd name="connsiteY26-326" fmla="*/ 3302855 h 3316502"/>
              <a:gd name="connsiteX27-327" fmla="*/ 194233 w 3745816"/>
              <a:gd name="connsiteY27-328" fmla="*/ 3316502 h 3316502"/>
              <a:gd name="connsiteX28-329" fmla="*/ 173762 w 3745816"/>
              <a:gd name="connsiteY28-330" fmla="*/ 2620466 h 3316502"/>
              <a:gd name="connsiteX29-331" fmla="*/ 9989 w 3745816"/>
              <a:gd name="connsiteY29-332" fmla="*/ 2142795 h 3316502"/>
              <a:gd name="connsiteX30-333" fmla="*/ 146466 w 3745816"/>
              <a:gd name="connsiteY30-334" fmla="*/ 1903959 h 3316502"/>
              <a:gd name="connsiteX31-335" fmla="*/ 364830 w 3745816"/>
              <a:gd name="connsiteY31-336" fmla="*/ 1856191 h 3316502"/>
              <a:gd name="connsiteX32-337" fmla="*/ 501307 w 3745816"/>
              <a:gd name="connsiteY32-338" fmla="*/ 1692418 h 3316502"/>
              <a:gd name="connsiteX33-339" fmla="*/ 560816 w 3745816"/>
              <a:gd name="connsiteY33-340" fmla="*/ 1670667 h 3316502"/>
              <a:gd name="connsiteX34-341" fmla="*/ 2609647 w 3745816"/>
              <a:gd name="connsiteY34-342" fmla="*/ 1003649 h 3316502"/>
              <a:gd name="connsiteX35-343" fmla="*/ 2234575 w 3745816"/>
              <a:gd name="connsiteY35-344" fmla="*/ 1385343 h 3316502"/>
              <a:gd name="connsiteX36-345" fmla="*/ 1968444 w 3745816"/>
              <a:gd name="connsiteY36-346" fmla="*/ 1951725 h 3316502"/>
              <a:gd name="connsiteX37-347" fmla="*/ 2248223 w 3745816"/>
              <a:gd name="connsiteY37-348" fmla="*/ 1897134 h 3316502"/>
              <a:gd name="connsiteX38-349" fmla="*/ 2644008 w 3745816"/>
              <a:gd name="connsiteY38-350" fmla="*/ 1010029 h 3316502"/>
              <a:gd name="connsiteX39-351" fmla="*/ 2609647 w 3745816"/>
              <a:gd name="connsiteY39-352" fmla="*/ 1003649 h 3316502"/>
              <a:gd name="connsiteX40-353" fmla="*/ 1136169 w 3745816"/>
              <a:gd name="connsiteY40-354" fmla="*/ 1003649 h 3316502"/>
              <a:gd name="connsiteX41-355" fmla="*/ 1101808 w 3745816"/>
              <a:gd name="connsiteY41-356" fmla="*/ 1010029 h 3316502"/>
              <a:gd name="connsiteX42-357" fmla="*/ 1497593 w 3745816"/>
              <a:gd name="connsiteY42-358" fmla="*/ 1897134 h 3316502"/>
              <a:gd name="connsiteX43-359" fmla="*/ 1777372 w 3745816"/>
              <a:gd name="connsiteY43-360" fmla="*/ 1951725 h 3316502"/>
              <a:gd name="connsiteX44-361" fmla="*/ 1511241 w 3745816"/>
              <a:gd name="connsiteY44-362" fmla="*/ 1385343 h 3316502"/>
              <a:gd name="connsiteX45-363" fmla="*/ 1136169 w 3745816"/>
              <a:gd name="connsiteY45-364" fmla="*/ 1003649 h 3316502"/>
              <a:gd name="connsiteX46-365" fmla="*/ 665081 w 3745816"/>
              <a:gd name="connsiteY46-366" fmla="*/ 96 h 3316502"/>
              <a:gd name="connsiteX47-367" fmla="*/ 1862679 w 3745816"/>
              <a:gd name="connsiteY47-368" fmla="*/ 634117 h 3316502"/>
              <a:gd name="connsiteX48-369" fmla="*/ 3080735 w 3745816"/>
              <a:gd name="connsiteY48-370" fmla="*/ 96 h 3316502"/>
              <a:gd name="connsiteX49-371" fmla="*/ 3619822 w 3745816"/>
              <a:gd name="connsiteY49-372" fmla="*/ 921320 h 3316502"/>
              <a:gd name="connsiteX50-373" fmla="*/ 3456049 w 3745816"/>
              <a:gd name="connsiteY50-374" fmla="*/ 955441 h 3316502"/>
              <a:gd name="connsiteX51-375" fmla="*/ 3189917 w 3745816"/>
              <a:gd name="connsiteY51-376" fmla="*/ 1317105 h 3316502"/>
              <a:gd name="connsiteX52-377" fmla="*/ 3155798 w 3745816"/>
              <a:gd name="connsiteY52-378" fmla="*/ 1596884 h 3316502"/>
              <a:gd name="connsiteX53-379" fmla="*/ 2848723 w 3745816"/>
              <a:gd name="connsiteY53-380" fmla="*/ 1842544 h 3316502"/>
              <a:gd name="connsiteX54-381" fmla="*/ 2650831 w 3745816"/>
              <a:gd name="connsiteY54-382" fmla="*/ 2518108 h 3316502"/>
              <a:gd name="connsiteX55-383" fmla="*/ 2193630 w 3745816"/>
              <a:gd name="connsiteY55-384" fmla="*/ 2531756 h 3316502"/>
              <a:gd name="connsiteX56-385" fmla="*/ 1941147 w 3745816"/>
              <a:gd name="connsiteY56-386" fmla="*/ 2211033 h 3316502"/>
              <a:gd name="connsiteX57-387" fmla="*/ 1872908 w 3745816"/>
              <a:gd name="connsiteY57-388" fmla="*/ 2313392 h 3316502"/>
              <a:gd name="connsiteX58-389" fmla="*/ 1804669 w 3745816"/>
              <a:gd name="connsiteY58-390" fmla="*/ 2211033 h 3316502"/>
              <a:gd name="connsiteX59-391" fmla="*/ 1552186 w 3745816"/>
              <a:gd name="connsiteY59-392" fmla="*/ 2531756 h 3316502"/>
              <a:gd name="connsiteX60-393" fmla="*/ 1094985 w 3745816"/>
              <a:gd name="connsiteY60-394" fmla="*/ 2518108 h 3316502"/>
              <a:gd name="connsiteX61-395" fmla="*/ 897093 w 3745816"/>
              <a:gd name="connsiteY61-396" fmla="*/ 1842544 h 3316502"/>
              <a:gd name="connsiteX62-397" fmla="*/ 590018 w 3745816"/>
              <a:gd name="connsiteY62-398" fmla="*/ 1596884 h 3316502"/>
              <a:gd name="connsiteX63-399" fmla="*/ 555899 w 3745816"/>
              <a:gd name="connsiteY63-400" fmla="*/ 1317105 h 3316502"/>
              <a:gd name="connsiteX64-401" fmla="*/ 380265 w 3745816"/>
              <a:gd name="connsiteY64-402" fmla="*/ 1173717 h 3316502"/>
              <a:gd name="connsiteX65-403" fmla="*/ 289767 w 3745816"/>
              <a:gd name="connsiteY65-404" fmla="*/ 1006142 h 3316502"/>
              <a:gd name="connsiteX66-405" fmla="*/ 125994 w 3745816"/>
              <a:gd name="connsiteY66-406" fmla="*/ 921320 h 3316502"/>
              <a:gd name="connsiteX67-407" fmla="*/ 665081 w 3745816"/>
              <a:gd name="connsiteY67-408" fmla="*/ 96 h 3316502"/>
              <a:gd name="connsiteX0-409" fmla="*/ 2500704 w 3745816"/>
              <a:gd name="connsiteY0-410" fmla="*/ 2026790 h 3316502"/>
              <a:gd name="connsiteX1-411" fmla="*/ 2261868 w 3745816"/>
              <a:gd name="connsiteY1-412" fmla="*/ 2108676 h 3316502"/>
              <a:gd name="connsiteX2-413" fmla="*/ 2364227 w 3745816"/>
              <a:gd name="connsiteY2-414" fmla="*/ 2313393 h 3316502"/>
              <a:gd name="connsiteX3-415" fmla="*/ 2500704 w 3745816"/>
              <a:gd name="connsiteY3-416" fmla="*/ 2026790 h 3316502"/>
              <a:gd name="connsiteX4-417" fmla="*/ 1245112 w 3745816"/>
              <a:gd name="connsiteY4-418" fmla="*/ 2026790 h 3316502"/>
              <a:gd name="connsiteX5-419" fmla="*/ 1381589 w 3745816"/>
              <a:gd name="connsiteY5-420" fmla="*/ 2313393 h 3316502"/>
              <a:gd name="connsiteX6-421" fmla="*/ 1483948 w 3745816"/>
              <a:gd name="connsiteY6-422" fmla="*/ 2108676 h 3316502"/>
              <a:gd name="connsiteX7-423" fmla="*/ 1245112 w 3745816"/>
              <a:gd name="connsiteY7-424" fmla="*/ 2026790 h 3316502"/>
              <a:gd name="connsiteX8-425" fmla="*/ 3185000 w 3745816"/>
              <a:gd name="connsiteY8-426" fmla="*/ 1670667 h 3316502"/>
              <a:gd name="connsiteX9-427" fmla="*/ 3244509 w 3745816"/>
              <a:gd name="connsiteY9-428" fmla="*/ 1692418 h 3316502"/>
              <a:gd name="connsiteX10-429" fmla="*/ 3380986 w 3745816"/>
              <a:gd name="connsiteY10-430" fmla="*/ 1856191 h 3316502"/>
              <a:gd name="connsiteX11-431" fmla="*/ 3599350 w 3745816"/>
              <a:gd name="connsiteY11-432" fmla="*/ 1903959 h 3316502"/>
              <a:gd name="connsiteX12-433" fmla="*/ 3735827 w 3745816"/>
              <a:gd name="connsiteY12-434" fmla="*/ 2142795 h 3316502"/>
              <a:gd name="connsiteX13-435" fmla="*/ 3572054 w 3745816"/>
              <a:gd name="connsiteY13-436" fmla="*/ 2620466 h 3316502"/>
              <a:gd name="connsiteX14-437" fmla="*/ 3551583 w 3745816"/>
              <a:gd name="connsiteY14-438" fmla="*/ 3316502 h 3316502"/>
              <a:gd name="connsiteX15-439" fmla="*/ 3292276 w 3745816"/>
              <a:gd name="connsiteY15-440" fmla="*/ 3302855 h 3316502"/>
              <a:gd name="connsiteX16-441" fmla="*/ 3271804 w 3745816"/>
              <a:gd name="connsiteY16-442" fmla="*/ 2511284 h 3316502"/>
              <a:gd name="connsiteX17-443" fmla="*/ 3278628 w 3745816"/>
              <a:gd name="connsiteY17-444" fmla="*/ 2272449 h 3316502"/>
              <a:gd name="connsiteX18-445" fmla="*/ 3128502 w 3745816"/>
              <a:gd name="connsiteY18-446" fmla="*/ 2108675 h 3316502"/>
              <a:gd name="connsiteX19-447" fmla="*/ 2869195 w 3745816"/>
              <a:gd name="connsiteY19-448" fmla="*/ 2019965 h 3316502"/>
              <a:gd name="connsiteX20-449" fmla="*/ 3185000 w 3745816"/>
              <a:gd name="connsiteY20-450" fmla="*/ 1670667 h 3316502"/>
              <a:gd name="connsiteX21-451" fmla="*/ 560816 w 3745816"/>
              <a:gd name="connsiteY21-452" fmla="*/ 1670667 h 3316502"/>
              <a:gd name="connsiteX22-453" fmla="*/ 876621 w 3745816"/>
              <a:gd name="connsiteY22-454" fmla="*/ 2019965 h 3316502"/>
              <a:gd name="connsiteX23-455" fmla="*/ 617314 w 3745816"/>
              <a:gd name="connsiteY23-456" fmla="*/ 2108675 h 3316502"/>
              <a:gd name="connsiteX24-457" fmla="*/ 467188 w 3745816"/>
              <a:gd name="connsiteY24-458" fmla="*/ 2272449 h 3316502"/>
              <a:gd name="connsiteX25-459" fmla="*/ 474012 w 3745816"/>
              <a:gd name="connsiteY25-460" fmla="*/ 2511284 h 3316502"/>
              <a:gd name="connsiteX26-461" fmla="*/ 453540 w 3745816"/>
              <a:gd name="connsiteY26-462" fmla="*/ 3302855 h 3316502"/>
              <a:gd name="connsiteX27-463" fmla="*/ 194233 w 3745816"/>
              <a:gd name="connsiteY27-464" fmla="*/ 3316502 h 3316502"/>
              <a:gd name="connsiteX28-465" fmla="*/ 173762 w 3745816"/>
              <a:gd name="connsiteY28-466" fmla="*/ 2620466 h 3316502"/>
              <a:gd name="connsiteX29-467" fmla="*/ 9989 w 3745816"/>
              <a:gd name="connsiteY29-468" fmla="*/ 2142795 h 3316502"/>
              <a:gd name="connsiteX30-469" fmla="*/ 146466 w 3745816"/>
              <a:gd name="connsiteY30-470" fmla="*/ 1903959 h 3316502"/>
              <a:gd name="connsiteX31-471" fmla="*/ 364830 w 3745816"/>
              <a:gd name="connsiteY31-472" fmla="*/ 1856191 h 3316502"/>
              <a:gd name="connsiteX32-473" fmla="*/ 501307 w 3745816"/>
              <a:gd name="connsiteY32-474" fmla="*/ 1692418 h 3316502"/>
              <a:gd name="connsiteX33-475" fmla="*/ 560816 w 3745816"/>
              <a:gd name="connsiteY33-476" fmla="*/ 1670667 h 3316502"/>
              <a:gd name="connsiteX34-477" fmla="*/ 2609647 w 3745816"/>
              <a:gd name="connsiteY34-478" fmla="*/ 1003649 h 3316502"/>
              <a:gd name="connsiteX35-479" fmla="*/ 2234575 w 3745816"/>
              <a:gd name="connsiteY35-480" fmla="*/ 1385343 h 3316502"/>
              <a:gd name="connsiteX36-481" fmla="*/ 1968444 w 3745816"/>
              <a:gd name="connsiteY36-482" fmla="*/ 1951725 h 3316502"/>
              <a:gd name="connsiteX37-483" fmla="*/ 2248223 w 3745816"/>
              <a:gd name="connsiteY37-484" fmla="*/ 1897134 h 3316502"/>
              <a:gd name="connsiteX38-485" fmla="*/ 2644008 w 3745816"/>
              <a:gd name="connsiteY38-486" fmla="*/ 1010029 h 3316502"/>
              <a:gd name="connsiteX39-487" fmla="*/ 2609647 w 3745816"/>
              <a:gd name="connsiteY39-488" fmla="*/ 1003649 h 3316502"/>
              <a:gd name="connsiteX40-489" fmla="*/ 1136169 w 3745816"/>
              <a:gd name="connsiteY40-490" fmla="*/ 1003649 h 3316502"/>
              <a:gd name="connsiteX41-491" fmla="*/ 1101808 w 3745816"/>
              <a:gd name="connsiteY41-492" fmla="*/ 1010029 h 3316502"/>
              <a:gd name="connsiteX42-493" fmla="*/ 1497593 w 3745816"/>
              <a:gd name="connsiteY42-494" fmla="*/ 1897134 h 3316502"/>
              <a:gd name="connsiteX43-495" fmla="*/ 1777372 w 3745816"/>
              <a:gd name="connsiteY43-496" fmla="*/ 1951725 h 3316502"/>
              <a:gd name="connsiteX44-497" fmla="*/ 1511241 w 3745816"/>
              <a:gd name="connsiteY44-498" fmla="*/ 1385343 h 3316502"/>
              <a:gd name="connsiteX45-499" fmla="*/ 1136169 w 3745816"/>
              <a:gd name="connsiteY45-500" fmla="*/ 1003649 h 3316502"/>
              <a:gd name="connsiteX46-501" fmla="*/ 665081 w 3745816"/>
              <a:gd name="connsiteY46-502" fmla="*/ 96 h 3316502"/>
              <a:gd name="connsiteX47-503" fmla="*/ 1862679 w 3745816"/>
              <a:gd name="connsiteY47-504" fmla="*/ 634117 h 3316502"/>
              <a:gd name="connsiteX48-505" fmla="*/ 3080735 w 3745816"/>
              <a:gd name="connsiteY48-506" fmla="*/ 96 h 3316502"/>
              <a:gd name="connsiteX49-507" fmla="*/ 3619822 w 3745816"/>
              <a:gd name="connsiteY49-508" fmla="*/ 921320 h 3316502"/>
              <a:gd name="connsiteX50-509" fmla="*/ 3456049 w 3745816"/>
              <a:gd name="connsiteY50-510" fmla="*/ 955441 h 3316502"/>
              <a:gd name="connsiteX51-511" fmla="*/ 3370271 w 3745816"/>
              <a:gd name="connsiteY51-512" fmla="*/ 1159232 h 3316502"/>
              <a:gd name="connsiteX52-513" fmla="*/ 3189917 w 3745816"/>
              <a:gd name="connsiteY52-514" fmla="*/ 1317105 h 3316502"/>
              <a:gd name="connsiteX53-515" fmla="*/ 3155798 w 3745816"/>
              <a:gd name="connsiteY53-516" fmla="*/ 1596884 h 3316502"/>
              <a:gd name="connsiteX54-517" fmla="*/ 2848723 w 3745816"/>
              <a:gd name="connsiteY54-518" fmla="*/ 1842544 h 3316502"/>
              <a:gd name="connsiteX55-519" fmla="*/ 2650831 w 3745816"/>
              <a:gd name="connsiteY55-520" fmla="*/ 2518108 h 3316502"/>
              <a:gd name="connsiteX56-521" fmla="*/ 2193630 w 3745816"/>
              <a:gd name="connsiteY56-522" fmla="*/ 2531756 h 3316502"/>
              <a:gd name="connsiteX57-523" fmla="*/ 1941147 w 3745816"/>
              <a:gd name="connsiteY57-524" fmla="*/ 2211033 h 3316502"/>
              <a:gd name="connsiteX58-525" fmla="*/ 1872908 w 3745816"/>
              <a:gd name="connsiteY58-526" fmla="*/ 2313392 h 3316502"/>
              <a:gd name="connsiteX59-527" fmla="*/ 1804669 w 3745816"/>
              <a:gd name="connsiteY59-528" fmla="*/ 2211033 h 3316502"/>
              <a:gd name="connsiteX60-529" fmla="*/ 1552186 w 3745816"/>
              <a:gd name="connsiteY60-530" fmla="*/ 2531756 h 3316502"/>
              <a:gd name="connsiteX61-531" fmla="*/ 1094985 w 3745816"/>
              <a:gd name="connsiteY61-532" fmla="*/ 2518108 h 3316502"/>
              <a:gd name="connsiteX62-533" fmla="*/ 897093 w 3745816"/>
              <a:gd name="connsiteY62-534" fmla="*/ 1842544 h 3316502"/>
              <a:gd name="connsiteX63-535" fmla="*/ 590018 w 3745816"/>
              <a:gd name="connsiteY63-536" fmla="*/ 1596884 h 3316502"/>
              <a:gd name="connsiteX64-537" fmla="*/ 555899 w 3745816"/>
              <a:gd name="connsiteY64-538" fmla="*/ 1317105 h 3316502"/>
              <a:gd name="connsiteX65-539" fmla="*/ 380265 w 3745816"/>
              <a:gd name="connsiteY65-540" fmla="*/ 1173717 h 3316502"/>
              <a:gd name="connsiteX66-541" fmla="*/ 289767 w 3745816"/>
              <a:gd name="connsiteY66-542" fmla="*/ 1006142 h 3316502"/>
              <a:gd name="connsiteX67-543" fmla="*/ 125994 w 3745816"/>
              <a:gd name="connsiteY67-544" fmla="*/ 921320 h 3316502"/>
              <a:gd name="connsiteX68" fmla="*/ 665081 w 3745816"/>
              <a:gd name="connsiteY68" fmla="*/ 96 h 3316502"/>
              <a:gd name="connsiteX0-545" fmla="*/ 2500704 w 3745816"/>
              <a:gd name="connsiteY0-546" fmla="*/ 2026790 h 3316502"/>
              <a:gd name="connsiteX1-547" fmla="*/ 2261868 w 3745816"/>
              <a:gd name="connsiteY1-548" fmla="*/ 2108676 h 3316502"/>
              <a:gd name="connsiteX2-549" fmla="*/ 2364227 w 3745816"/>
              <a:gd name="connsiteY2-550" fmla="*/ 2313393 h 3316502"/>
              <a:gd name="connsiteX3-551" fmla="*/ 2500704 w 3745816"/>
              <a:gd name="connsiteY3-552" fmla="*/ 2026790 h 3316502"/>
              <a:gd name="connsiteX4-553" fmla="*/ 1245112 w 3745816"/>
              <a:gd name="connsiteY4-554" fmla="*/ 2026790 h 3316502"/>
              <a:gd name="connsiteX5-555" fmla="*/ 1381589 w 3745816"/>
              <a:gd name="connsiteY5-556" fmla="*/ 2313393 h 3316502"/>
              <a:gd name="connsiteX6-557" fmla="*/ 1483948 w 3745816"/>
              <a:gd name="connsiteY6-558" fmla="*/ 2108676 h 3316502"/>
              <a:gd name="connsiteX7-559" fmla="*/ 1245112 w 3745816"/>
              <a:gd name="connsiteY7-560" fmla="*/ 2026790 h 3316502"/>
              <a:gd name="connsiteX8-561" fmla="*/ 3185000 w 3745816"/>
              <a:gd name="connsiteY8-562" fmla="*/ 1670667 h 3316502"/>
              <a:gd name="connsiteX9-563" fmla="*/ 3244509 w 3745816"/>
              <a:gd name="connsiteY9-564" fmla="*/ 1692418 h 3316502"/>
              <a:gd name="connsiteX10-565" fmla="*/ 3380986 w 3745816"/>
              <a:gd name="connsiteY10-566" fmla="*/ 1856191 h 3316502"/>
              <a:gd name="connsiteX11-567" fmla="*/ 3599350 w 3745816"/>
              <a:gd name="connsiteY11-568" fmla="*/ 1903959 h 3316502"/>
              <a:gd name="connsiteX12-569" fmla="*/ 3735827 w 3745816"/>
              <a:gd name="connsiteY12-570" fmla="*/ 2142795 h 3316502"/>
              <a:gd name="connsiteX13-571" fmla="*/ 3572054 w 3745816"/>
              <a:gd name="connsiteY13-572" fmla="*/ 2620466 h 3316502"/>
              <a:gd name="connsiteX14-573" fmla="*/ 3551583 w 3745816"/>
              <a:gd name="connsiteY14-574" fmla="*/ 3316502 h 3316502"/>
              <a:gd name="connsiteX15-575" fmla="*/ 3292276 w 3745816"/>
              <a:gd name="connsiteY15-576" fmla="*/ 3302855 h 3316502"/>
              <a:gd name="connsiteX16-577" fmla="*/ 3271804 w 3745816"/>
              <a:gd name="connsiteY16-578" fmla="*/ 2511284 h 3316502"/>
              <a:gd name="connsiteX17-579" fmla="*/ 3278628 w 3745816"/>
              <a:gd name="connsiteY17-580" fmla="*/ 2272449 h 3316502"/>
              <a:gd name="connsiteX18-581" fmla="*/ 3128502 w 3745816"/>
              <a:gd name="connsiteY18-582" fmla="*/ 2108675 h 3316502"/>
              <a:gd name="connsiteX19-583" fmla="*/ 2869195 w 3745816"/>
              <a:gd name="connsiteY19-584" fmla="*/ 2019965 h 3316502"/>
              <a:gd name="connsiteX20-585" fmla="*/ 3185000 w 3745816"/>
              <a:gd name="connsiteY20-586" fmla="*/ 1670667 h 3316502"/>
              <a:gd name="connsiteX21-587" fmla="*/ 560816 w 3745816"/>
              <a:gd name="connsiteY21-588" fmla="*/ 1670667 h 3316502"/>
              <a:gd name="connsiteX22-589" fmla="*/ 876621 w 3745816"/>
              <a:gd name="connsiteY22-590" fmla="*/ 2019965 h 3316502"/>
              <a:gd name="connsiteX23-591" fmla="*/ 617314 w 3745816"/>
              <a:gd name="connsiteY23-592" fmla="*/ 2108675 h 3316502"/>
              <a:gd name="connsiteX24-593" fmla="*/ 467188 w 3745816"/>
              <a:gd name="connsiteY24-594" fmla="*/ 2272449 h 3316502"/>
              <a:gd name="connsiteX25-595" fmla="*/ 474012 w 3745816"/>
              <a:gd name="connsiteY25-596" fmla="*/ 2511284 h 3316502"/>
              <a:gd name="connsiteX26-597" fmla="*/ 453540 w 3745816"/>
              <a:gd name="connsiteY26-598" fmla="*/ 3302855 h 3316502"/>
              <a:gd name="connsiteX27-599" fmla="*/ 194233 w 3745816"/>
              <a:gd name="connsiteY27-600" fmla="*/ 3316502 h 3316502"/>
              <a:gd name="connsiteX28-601" fmla="*/ 173762 w 3745816"/>
              <a:gd name="connsiteY28-602" fmla="*/ 2620466 h 3316502"/>
              <a:gd name="connsiteX29-603" fmla="*/ 9989 w 3745816"/>
              <a:gd name="connsiteY29-604" fmla="*/ 2142795 h 3316502"/>
              <a:gd name="connsiteX30-605" fmla="*/ 146466 w 3745816"/>
              <a:gd name="connsiteY30-606" fmla="*/ 1903959 h 3316502"/>
              <a:gd name="connsiteX31-607" fmla="*/ 364830 w 3745816"/>
              <a:gd name="connsiteY31-608" fmla="*/ 1856191 h 3316502"/>
              <a:gd name="connsiteX32-609" fmla="*/ 501307 w 3745816"/>
              <a:gd name="connsiteY32-610" fmla="*/ 1692418 h 3316502"/>
              <a:gd name="connsiteX33-611" fmla="*/ 560816 w 3745816"/>
              <a:gd name="connsiteY33-612" fmla="*/ 1670667 h 3316502"/>
              <a:gd name="connsiteX34-613" fmla="*/ 2609647 w 3745816"/>
              <a:gd name="connsiteY34-614" fmla="*/ 1003649 h 3316502"/>
              <a:gd name="connsiteX35-615" fmla="*/ 2234575 w 3745816"/>
              <a:gd name="connsiteY35-616" fmla="*/ 1385343 h 3316502"/>
              <a:gd name="connsiteX36-617" fmla="*/ 1968444 w 3745816"/>
              <a:gd name="connsiteY36-618" fmla="*/ 1951725 h 3316502"/>
              <a:gd name="connsiteX37-619" fmla="*/ 2248223 w 3745816"/>
              <a:gd name="connsiteY37-620" fmla="*/ 1897134 h 3316502"/>
              <a:gd name="connsiteX38-621" fmla="*/ 2644008 w 3745816"/>
              <a:gd name="connsiteY38-622" fmla="*/ 1010029 h 3316502"/>
              <a:gd name="connsiteX39-623" fmla="*/ 2609647 w 3745816"/>
              <a:gd name="connsiteY39-624" fmla="*/ 1003649 h 3316502"/>
              <a:gd name="connsiteX40-625" fmla="*/ 1136169 w 3745816"/>
              <a:gd name="connsiteY40-626" fmla="*/ 1003649 h 3316502"/>
              <a:gd name="connsiteX41-627" fmla="*/ 1101808 w 3745816"/>
              <a:gd name="connsiteY41-628" fmla="*/ 1010029 h 3316502"/>
              <a:gd name="connsiteX42-629" fmla="*/ 1497593 w 3745816"/>
              <a:gd name="connsiteY42-630" fmla="*/ 1897134 h 3316502"/>
              <a:gd name="connsiteX43-631" fmla="*/ 1777372 w 3745816"/>
              <a:gd name="connsiteY43-632" fmla="*/ 1951725 h 3316502"/>
              <a:gd name="connsiteX44-633" fmla="*/ 1511241 w 3745816"/>
              <a:gd name="connsiteY44-634" fmla="*/ 1385343 h 3316502"/>
              <a:gd name="connsiteX45-635" fmla="*/ 1136169 w 3745816"/>
              <a:gd name="connsiteY45-636" fmla="*/ 1003649 h 3316502"/>
              <a:gd name="connsiteX46-637" fmla="*/ 665081 w 3745816"/>
              <a:gd name="connsiteY46-638" fmla="*/ 96 h 3316502"/>
              <a:gd name="connsiteX47-639" fmla="*/ 1862679 w 3745816"/>
              <a:gd name="connsiteY47-640" fmla="*/ 634117 h 3316502"/>
              <a:gd name="connsiteX48-641" fmla="*/ 3080735 w 3745816"/>
              <a:gd name="connsiteY48-642" fmla="*/ 96 h 3316502"/>
              <a:gd name="connsiteX49-643" fmla="*/ 3619822 w 3745816"/>
              <a:gd name="connsiteY49-644" fmla="*/ 921320 h 3316502"/>
              <a:gd name="connsiteX50-645" fmla="*/ 3456049 w 3745816"/>
              <a:gd name="connsiteY50-646" fmla="*/ 955441 h 3316502"/>
              <a:gd name="connsiteX51-647" fmla="*/ 3370271 w 3745816"/>
              <a:gd name="connsiteY51-648" fmla="*/ 1159232 h 3316502"/>
              <a:gd name="connsiteX52-649" fmla="*/ 3189917 w 3745816"/>
              <a:gd name="connsiteY52-650" fmla="*/ 1317105 h 3316502"/>
              <a:gd name="connsiteX53-651" fmla="*/ 3155798 w 3745816"/>
              <a:gd name="connsiteY53-652" fmla="*/ 1596884 h 3316502"/>
              <a:gd name="connsiteX54-653" fmla="*/ 2848723 w 3745816"/>
              <a:gd name="connsiteY54-654" fmla="*/ 1842544 h 3316502"/>
              <a:gd name="connsiteX55-655" fmla="*/ 2650831 w 3745816"/>
              <a:gd name="connsiteY55-656" fmla="*/ 2518108 h 3316502"/>
              <a:gd name="connsiteX56-657" fmla="*/ 2193630 w 3745816"/>
              <a:gd name="connsiteY56-658" fmla="*/ 2531756 h 3316502"/>
              <a:gd name="connsiteX57-659" fmla="*/ 1941147 w 3745816"/>
              <a:gd name="connsiteY57-660" fmla="*/ 2211033 h 3316502"/>
              <a:gd name="connsiteX58-661" fmla="*/ 1872908 w 3745816"/>
              <a:gd name="connsiteY58-662" fmla="*/ 2313392 h 3316502"/>
              <a:gd name="connsiteX59-663" fmla="*/ 1804669 w 3745816"/>
              <a:gd name="connsiteY59-664" fmla="*/ 2211033 h 3316502"/>
              <a:gd name="connsiteX60-665" fmla="*/ 1552186 w 3745816"/>
              <a:gd name="connsiteY60-666" fmla="*/ 2531756 h 3316502"/>
              <a:gd name="connsiteX61-667" fmla="*/ 1094985 w 3745816"/>
              <a:gd name="connsiteY61-668" fmla="*/ 2518108 h 3316502"/>
              <a:gd name="connsiteX62-669" fmla="*/ 897093 w 3745816"/>
              <a:gd name="connsiteY62-670" fmla="*/ 1842544 h 3316502"/>
              <a:gd name="connsiteX63-671" fmla="*/ 590018 w 3745816"/>
              <a:gd name="connsiteY63-672" fmla="*/ 1596884 h 3316502"/>
              <a:gd name="connsiteX64-673" fmla="*/ 555899 w 3745816"/>
              <a:gd name="connsiteY64-674" fmla="*/ 1317105 h 3316502"/>
              <a:gd name="connsiteX65-675" fmla="*/ 380265 w 3745816"/>
              <a:gd name="connsiteY65-676" fmla="*/ 1173717 h 3316502"/>
              <a:gd name="connsiteX66-677" fmla="*/ 289767 w 3745816"/>
              <a:gd name="connsiteY66-678" fmla="*/ 1006142 h 3316502"/>
              <a:gd name="connsiteX67-679" fmla="*/ 125994 w 3745816"/>
              <a:gd name="connsiteY67-680" fmla="*/ 921320 h 3316502"/>
              <a:gd name="connsiteX68-681" fmla="*/ 665081 w 3745816"/>
              <a:gd name="connsiteY68-682" fmla="*/ 96 h 331650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681" y="connsiteY68-682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/>
          <p:cNvSpPr>
            <a:spLocks noChangeAspect="1"/>
          </p:cNvSpPr>
          <p:nvPr/>
        </p:nvSpPr>
        <p:spPr>
          <a:xfrm>
            <a:off x="2760323" y="3730032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/>
          <p:cNvSpPr>
            <a:spLocks noChangeAspect="1"/>
          </p:cNvSpPr>
          <p:nvPr/>
        </p:nvSpPr>
        <p:spPr>
          <a:xfrm>
            <a:off x="9308687" y="2588127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/>
          <p:cNvSpPr>
            <a:spLocks noChangeAspect="1"/>
          </p:cNvSpPr>
          <p:nvPr/>
        </p:nvSpPr>
        <p:spPr>
          <a:xfrm>
            <a:off x="3559075" y="3730032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/>
          <p:cNvSpPr/>
          <p:nvPr/>
        </p:nvSpPr>
        <p:spPr>
          <a:xfrm>
            <a:off x="6097257" y="3747522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/>
          <p:cNvSpPr/>
          <p:nvPr/>
        </p:nvSpPr>
        <p:spPr>
          <a:xfrm>
            <a:off x="5232761" y="3785223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/>
          <p:cNvSpPr/>
          <p:nvPr/>
        </p:nvSpPr>
        <p:spPr>
          <a:xfrm>
            <a:off x="4382771" y="3748286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/>
          <p:cNvSpPr/>
          <p:nvPr/>
        </p:nvSpPr>
        <p:spPr>
          <a:xfrm rot="2942052">
            <a:off x="6889772" y="3748868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/>
          <p:cNvSpPr>
            <a:spLocks noChangeAspect="1"/>
          </p:cNvSpPr>
          <p:nvPr/>
        </p:nvSpPr>
        <p:spPr>
          <a:xfrm rot="18924894" flipH="1">
            <a:off x="4550329" y="4781014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/>
          <p:cNvSpPr>
            <a:spLocks noChangeAspect="1"/>
          </p:cNvSpPr>
          <p:nvPr/>
        </p:nvSpPr>
        <p:spPr>
          <a:xfrm>
            <a:off x="9407099" y="3730032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/>
          <p:cNvSpPr>
            <a:spLocks noChangeAspect="1"/>
          </p:cNvSpPr>
          <p:nvPr/>
        </p:nvSpPr>
        <p:spPr>
          <a:xfrm>
            <a:off x="7689434" y="3730032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/>
          <p:cNvSpPr>
            <a:spLocks noChangeAspect="1"/>
          </p:cNvSpPr>
          <p:nvPr/>
        </p:nvSpPr>
        <p:spPr>
          <a:xfrm>
            <a:off x="8528503" y="3730032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/>
          <p:cNvSpPr>
            <a:spLocks noChangeAspect="1"/>
          </p:cNvSpPr>
          <p:nvPr/>
        </p:nvSpPr>
        <p:spPr>
          <a:xfrm rot="10800000">
            <a:off x="3549314" y="4833994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/>
          <p:cNvSpPr/>
          <p:nvPr/>
        </p:nvSpPr>
        <p:spPr>
          <a:xfrm rot="10800000">
            <a:off x="6961022" y="4818338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/>
          <p:cNvSpPr/>
          <p:nvPr/>
        </p:nvSpPr>
        <p:spPr>
          <a:xfrm>
            <a:off x="5228649" y="4957202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/>
          <p:cNvSpPr/>
          <p:nvPr/>
        </p:nvSpPr>
        <p:spPr>
          <a:xfrm>
            <a:off x="9312373" y="4859116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/>
          <p:cNvSpPr/>
          <p:nvPr/>
        </p:nvSpPr>
        <p:spPr>
          <a:xfrm rot="16200000" flipH="1">
            <a:off x="7693449" y="5787252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/>
          <p:cNvSpPr>
            <a:spLocks noChangeAspect="1"/>
          </p:cNvSpPr>
          <p:nvPr/>
        </p:nvSpPr>
        <p:spPr>
          <a:xfrm>
            <a:off x="6145796" y="4897011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/>
          <p:cNvSpPr>
            <a:spLocks noChangeAspect="1"/>
          </p:cNvSpPr>
          <p:nvPr/>
        </p:nvSpPr>
        <p:spPr>
          <a:xfrm>
            <a:off x="7689434" y="4964139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/>
          <p:cNvSpPr>
            <a:spLocks noChangeAspect="1"/>
          </p:cNvSpPr>
          <p:nvPr/>
        </p:nvSpPr>
        <p:spPr>
          <a:xfrm rot="2160000">
            <a:off x="8547535" y="4833994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/>
          <p:cNvSpPr>
            <a:spLocks noChangeAspect="1"/>
          </p:cNvSpPr>
          <p:nvPr/>
        </p:nvSpPr>
        <p:spPr>
          <a:xfrm>
            <a:off x="2728053" y="4833994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/>
          <p:cNvSpPr/>
          <p:nvPr/>
        </p:nvSpPr>
        <p:spPr>
          <a:xfrm>
            <a:off x="3533989" y="5793782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-1" fmla="*/ 1979373 w 3960440"/>
              <a:gd name="connsiteY0-2" fmla="*/ 472350 h 3960000"/>
              <a:gd name="connsiteX1-3" fmla="*/ 813783 w 3960440"/>
              <a:gd name="connsiteY1-4" fmla="*/ 1434034 h 3960000"/>
              <a:gd name="connsiteX2-5" fmla="*/ 1171732 w 3960440"/>
              <a:gd name="connsiteY2-6" fmla="*/ 2285845 h 3960000"/>
              <a:gd name="connsiteX3-7" fmla="*/ 1296382 w 3960440"/>
              <a:gd name="connsiteY3-8" fmla="*/ 1907811 h 3960000"/>
              <a:gd name="connsiteX4-9" fmla="*/ 1182276 w 3960440"/>
              <a:gd name="connsiteY4-10" fmla="*/ 1442314 h 3960000"/>
              <a:gd name="connsiteX5-11" fmla="*/ 2217373 w 3960440"/>
              <a:gd name="connsiteY5-12" fmla="*/ 796414 h 3960000"/>
              <a:gd name="connsiteX6-13" fmla="*/ 2730780 w 3960440"/>
              <a:gd name="connsiteY6-14" fmla="*/ 1554106 h 3960000"/>
              <a:gd name="connsiteX7-15" fmla="*/ 2424394 w 3960440"/>
              <a:gd name="connsiteY7-16" fmla="*/ 2278672 h 3960000"/>
              <a:gd name="connsiteX8-17" fmla="*/ 1910984 w 3960440"/>
              <a:gd name="connsiteY8-18" fmla="*/ 2071653 h 3960000"/>
              <a:gd name="connsiteX9-19" fmla="*/ 2072459 w 3960440"/>
              <a:gd name="connsiteY9-20" fmla="*/ 1512703 h 3960000"/>
              <a:gd name="connsiteX10-21" fmla="*/ 1873721 w 3960440"/>
              <a:gd name="connsiteY10-22" fmla="*/ 1156628 h 3960000"/>
              <a:gd name="connsiteX11-23" fmla="*/ 1525929 w 3960440"/>
              <a:gd name="connsiteY11-24" fmla="*/ 1392629 h 3960000"/>
              <a:gd name="connsiteX12-25" fmla="*/ 1521788 w 3960440"/>
              <a:gd name="connsiteY12-26" fmla="*/ 1897758 h 3960000"/>
              <a:gd name="connsiteX13-27" fmla="*/ 1339611 w 3960440"/>
              <a:gd name="connsiteY13-28" fmla="*/ 3487664 h 3960000"/>
              <a:gd name="connsiteX14-29" fmla="*/ 1803335 w 3960440"/>
              <a:gd name="connsiteY14-30" fmla="*/ 2485692 h 3960000"/>
              <a:gd name="connsiteX15-31" fmla="*/ 2283619 w 3960440"/>
              <a:gd name="connsiteY15-32" fmla="*/ 2688571 h 3960000"/>
              <a:gd name="connsiteX16-33" fmla="*/ 3144820 w 3960440"/>
              <a:gd name="connsiteY16-34" fmla="*/ 1595509 h 3960000"/>
              <a:gd name="connsiteX17-35" fmla="*/ 2134565 w 3960440"/>
              <a:gd name="connsiteY17-36" fmla="*/ 477605 h 3960000"/>
              <a:gd name="connsiteX18-37" fmla="*/ 1979373 w 3960440"/>
              <a:gd name="connsiteY18-38" fmla="*/ 472350 h 3960000"/>
              <a:gd name="connsiteX19-39" fmla="*/ 436907 w 3960440"/>
              <a:gd name="connsiteY19-40" fmla="*/ 0 h 3960000"/>
              <a:gd name="connsiteX20-41" fmla="*/ 3523533 w 3960440"/>
              <a:gd name="connsiteY20-42" fmla="*/ 0 h 3960000"/>
              <a:gd name="connsiteX21-43" fmla="*/ 3960440 w 3960440"/>
              <a:gd name="connsiteY21-44" fmla="*/ 436907 h 3960000"/>
              <a:gd name="connsiteX22-45" fmla="*/ 3960440 w 3960440"/>
              <a:gd name="connsiteY22-46" fmla="*/ 3523093 h 3960000"/>
              <a:gd name="connsiteX23-47" fmla="*/ 3523533 w 3960440"/>
              <a:gd name="connsiteY23-48" fmla="*/ 3960000 h 3960000"/>
              <a:gd name="connsiteX24-49" fmla="*/ 436907 w 3960440"/>
              <a:gd name="connsiteY24-50" fmla="*/ 3960000 h 3960000"/>
              <a:gd name="connsiteX25-51" fmla="*/ 0 w 3960440"/>
              <a:gd name="connsiteY25-52" fmla="*/ 3523093 h 3960000"/>
              <a:gd name="connsiteX26-53" fmla="*/ 0 w 3960440"/>
              <a:gd name="connsiteY26-54" fmla="*/ 436907 h 3960000"/>
              <a:gd name="connsiteX27-55" fmla="*/ 436907 w 3960440"/>
              <a:gd name="connsiteY27-56" fmla="*/ 0 h 3960000"/>
              <a:gd name="connsiteX0-57" fmla="*/ 1979373 w 3960440"/>
              <a:gd name="connsiteY0-58" fmla="*/ 472350 h 3960000"/>
              <a:gd name="connsiteX1-59" fmla="*/ 813783 w 3960440"/>
              <a:gd name="connsiteY1-60" fmla="*/ 1434034 h 3960000"/>
              <a:gd name="connsiteX2-61" fmla="*/ 1119009 w 3960440"/>
              <a:gd name="connsiteY2-62" fmla="*/ 2222584 h 3960000"/>
              <a:gd name="connsiteX3-63" fmla="*/ 1296382 w 3960440"/>
              <a:gd name="connsiteY3-64" fmla="*/ 1907811 h 3960000"/>
              <a:gd name="connsiteX4-65" fmla="*/ 1182276 w 3960440"/>
              <a:gd name="connsiteY4-66" fmla="*/ 1442314 h 3960000"/>
              <a:gd name="connsiteX5-67" fmla="*/ 2217373 w 3960440"/>
              <a:gd name="connsiteY5-68" fmla="*/ 796414 h 3960000"/>
              <a:gd name="connsiteX6-69" fmla="*/ 2730780 w 3960440"/>
              <a:gd name="connsiteY6-70" fmla="*/ 1554106 h 3960000"/>
              <a:gd name="connsiteX7-71" fmla="*/ 2424394 w 3960440"/>
              <a:gd name="connsiteY7-72" fmla="*/ 2278672 h 3960000"/>
              <a:gd name="connsiteX8-73" fmla="*/ 1910984 w 3960440"/>
              <a:gd name="connsiteY8-74" fmla="*/ 2071653 h 3960000"/>
              <a:gd name="connsiteX9-75" fmla="*/ 2072459 w 3960440"/>
              <a:gd name="connsiteY9-76" fmla="*/ 1512703 h 3960000"/>
              <a:gd name="connsiteX10-77" fmla="*/ 1873721 w 3960440"/>
              <a:gd name="connsiteY10-78" fmla="*/ 1156628 h 3960000"/>
              <a:gd name="connsiteX11-79" fmla="*/ 1525929 w 3960440"/>
              <a:gd name="connsiteY11-80" fmla="*/ 1392629 h 3960000"/>
              <a:gd name="connsiteX12-81" fmla="*/ 1521788 w 3960440"/>
              <a:gd name="connsiteY12-82" fmla="*/ 1897758 h 3960000"/>
              <a:gd name="connsiteX13-83" fmla="*/ 1339611 w 3960440"/>
              <a:gd name="connsiteY13-84" fmla="*/ 3487664 h 3960000"/>
              <a:gd name="connsiteX14-85" fmla="*/ 1803335 w 3960440"/>
              <a:gd name="connsiteY14-86" fmla="*/ 2485692 h 3960000"/>
              <a:gd name="connsiteX15-87" fmla="*/ 2283619 w 3960440"/>
              <a:gd name="connsiteY15-88" fmla="*/ 2688571 h 3960000"/>
              <a:gd name="connsiteX16-89" fmla="*/ 3144820 w 3960440"/>
              <a:gd name="connsiteY16-90" fmla="*/ 1595509 h 3960000"/>
              <a:gd name="connsiteX17-91" fmla="*/ 2134565 w 3960440"/>
              <a:gd name="connsiteY17-92" fmla="*/ 477605 h 3960000"/>
              <a:gd name="connsiteX18-93" fmla="*/ 1979373 w 3960440"/>
              <a:gd name="connsiteY18-94" fmla="*/ 472350 h 3960000"/>
              <a:gd name="connsiteX19-95" fmla="*/ 436907 w 3960440"/>
              <a:gd name="connsiteY19-96" fmla="*/ 0 h 3960000"/>
              <a:gd name="connsiteX20-97" fmla="*/ 3523533 w 3960440"/>
              <a:gd name="connsiteY20-98" fmla="*/ 0 h 3960000"/>
              <a:gd name="connsiteX21-99" fmla="*/ 3960440 w 3960440"/>
              <a:gd name="connsiteY21-100" fmla="*/ 436907 h 3960000"/>
              <a:gd name="connsiteX22-101" fmla="*/ 3960440 w 3960440"/>
              <a:gd name="connsiteY22-102" fmla="*/ 3523093 h 3960000"/>
              <a:gd name="connsiteX23-103" fmla="*/ 3523533 w 3960440"/>
              <a:gd name="connsiteY23-104" fmla="*/ 3960000 h 3960000"/>
              <a:gd name="connsiteX24-105" fmla="*/ 436907 w 3960440"/>
              <a:gd name="connsiteY24-106" fmla="*/ 3960000 h 3960000"/>
              <a:gd name="connsiteX25-107" fmla="*/ 0 w 3960440"/>
              <a:gd name="connsiteY25-108" fmla="*/ 3523093 h 3960000"/>
              <a:gd name="connsiteX26-109" fmla="*/ 0 w 3960440"/>
              <a:gd name="connsiteY26-110" fmla="*/ 436907 h 3960000"/>
              <a:gd name="connsiteX27-111" fmla="*/ 436907 w 3960440"/>
              <a:gd name="connsiteY27-112" fmla="*/ 0 h 3960000"/>
              <a:gd name="connsiteX0-113" fmla="*/ 1979373 w 3960440"/>
              <a:gd name="connsiteY0-114" fmla="*/ 472350 h 3960000"/>
              <a:gd name="connsiteX1-115" fmla="*/ 813783 w 3960440"/>
              <a:gd name="connsiteY1-116" fmla="*/ 1434034 h 3960000"/>
              <a:gd name="connsiteX2-117" fmla="*/ 1119009 w 3960440"/>
              <a:gd name="connsiteY2-118" fmla="*/ 2222584 h 3960000"/>
              <a:gd name="connsiteX3-119" fmla="*/ 1296382 w 3960440"/>
              <a:gd name="connsiteY3-120" fmla="*/ 1907811 h 3960000"/>
              <a:gd name="connsiteX4-121" fmla="*/ 1182276 w 3960440"/>
              <a:gd name="connsiteY4-122" fmla="*/ 1442314 h 3960000"/>
              <a:gd name="connsiteX5-123" fmla="*/ 2217373 w 3960440"/>
              <a:gd name="connsiteY5-124" fmla="*/ 796414 h 3960000"/>
              <a:gd name="connsiteX6-125" fmla="*/ 2730780 w 3960440"/>
              <a:gd name="connsiteY6-126" fmla="*/ 1554106 h 3960000"/>
              <a:gd name="connsiteX7-127" fmla="*/ 2424394 w 3960440"/>
              <a:gd name="connsiteY7-128" fmla="*/ 2278672 h 3960000"/>
              <a:gd name="connsiteX8-129" fmla="*/ 1910984 w 3960440"/>
              <a:gd name="connsiteY8-130" fmla="*/ 2071653 h 3960000"/>
              <a:gd name="connsiteX9-131" fmla="*/ 2072459 w 3960440"/>
              <a:gd name="connsiteY9-132" fmla="*/ 1512703 h 3960000"/>
              <a:gd name="connsiteX10-133" fmla="*/ 1873721 w 3960440"/>
              <a:gd name="connsiteY10-134" fmla="*/ 1156628 h 3960000"/>
              <a:gd name="connsiteX11-135" fmla="*/ 1525929 w 3960440"/>
              <a:gd name="connsiteY11-136" fmla="*/ 1392629 h 3960000"/>
              <a:gd name="connsiteX12-137" fmla="*/ 1521788 w 3960440"/>
              <a:gd name="connsiteY12-138" fmla="*/ 1897758 h 3960000"/>
              <a:gd name="connsiteX13-139" fmla="*/ 1339611 w 3960440"/>
              <a:gd name="connsiteY13-140" fmla="*/ 3487664 h 3960000"/>
              <a:gd name="connsiteX14-141" fmla="*/ 1803335 w 3960440"/>
              <a:gd name="connsiteY14-142" fmla="*/ 2485692 h 3960000"/>
              <a:gd name="connsiteX15-143" fmla="*/ 2283619 w 3960440"/>
              <a:gd name="connsiteY15-144" fmla="*/ 2688571 h 3960000"/>
              <a:gd name="connsiteX16-145" fmla="*/ 3144820 w 3960440"/>
              <a:gd name="connsiteY16-146" fmla="*/ 1595509 h 3960000"/>
              <a:gd name="connsiteX17-147" fmla="*/ 2134565 w 3960440"/>
              <a:gd name="connsiteY17-148" fmla="*/ 477605 h 3960000"/>
              <a:gd name="connsiteX18-149" fmla="*/ 1979373 w 3960440"/>
              <a:gd name="connsiteY18-150" fmla="*/ 472350 h 3960000"/>
              <a:gd name="connsiteX19-151" fmla="*/ 436907 w 3960440"/>
              <a:gd name="connsiteY19-152" fmla="*/ 0 h 3960000"/>
              <a:gd name="connsiteX20-153" fmla="*/ 3523533 w 3960440"/>
              <a:gd name="connsiteY20-154" fmla="*/ 0 h 3960000"/>
              <a:gd name="connsiteX21-155" fmla="*/ 3960440 w 3960440"/>
              <a:gd name="connsiteY21-156" fmla="*/ 436907 h 3960000"/>
              <a:gd name="connsiteX22-157" fmla="*/ 3960440 w 3960440"/>
              <a:gd name="connsiteY22-158" fmla="*/ 3523093 h 3960000"/>
              <a:gd name="connsiteX23-159" fmla="*/ 3523533 w 3960440"/>
              <a:gd name="connsiteY23-160" fmla="*/ 3960000 h 3960000"/>
              <a:gd name="connsiteX24-161" fmla="*/ 436907 w 3960440"/>
              <a:gd name="connsiteY24-162" fmla="*/ 3960000 h 3960000"/>
              <a:gd name="connsiteX25-163" fmla="*/ 0 w 3960440"/>
              <a:gd name="connsiteY25-164" fmla="*/ 3523093 h 3960000"/>
              <a:gd name="connsiteX26-165" fmla="*/ 0 w 3960440"/>
              <a:gd name="connsiteY26-166" fmla="*/ 436907 h 3960000"/>
              <a:gd name="connsiteX27-167" fmla="*/ 436907 w 3960440"/>
              <a:gd name="connsiteY27-168" fmla="*/ 0 h 3960000"/>
              <a:gd name="connsiteX0-169" fmla="*/ 1979373 w 3960440"/>
              <a:gd name="connsiteY0-170" fmla="*/ 472350 h 3960000"/>
              <a:gd name="connsiteX1-171" fmla="*/ 813783 w 3960440"/>
              <a:gd name="connsiteY1-172" fmla="*/ 1434034 h 3960000"/>
              <a:gd name="connsiteX2-173" fmla="*/ 1119009 w 3960440"/>
              <a:gd name="connsiteY2-174" fmla="*/ 2222584 h 3960000"/>
              <a:gd name="connsiteX3-175" fmla="*/ 1296382 w 3960440"/>
              <a:gd name="connsiteY3-176" fmla="*/ 1907811 h 3960000"/>
              <a:gd name="connsiteX4-177" fmla="*/ 1182276 w 3960440"/>
              <a:gd name="connsiteY4-178" fmla="*/ 1442314 h 3960000"/>
              <a:gd name="connsiteX5-179" fmla="*/ 2217373 w 3960440"/>
              <a:gd name="connsiteY5-180" fmla="*/ 796414 h 3960000"/>
              <a:gd name="connsiteX6-181" fmla="*/ 2730780 w 3960440"/>
              <a:gd name="connsiteY6-182" fmla="*/ 1554106 h 3960000"/>
              <a:gd name="connsiteX7-183" fmla="*/ 2424394 w 3960440"/>
              <a:gd name="connsiteY7-184" fmla="*/ 2278672 h 3960000"/>
              <a:gd name="connsiteX8-185" fmla="*/ 1910984 w 3960440"/>
              <a:gd name="connsiteY8-186" fmla="*/ 2071653 h 3960000"/>
              <a:gd name="connsiteX9-187" fmla="*/ 2072459 w 3960440"/>
              <a:gd name="connsiteY9-188" fmla="*/ 1512703 h 3960000"/>
              <a:gd name="connsiteX10-189" fmla="*/ 1873721 w 3960440"/>
              <a:gd name="connsiteY10-190" fmla="*/ 1156628 h 3960000"/>
              <a:gd name="connsiteX11-191" fmla="*/ 1525929 w 3960440"/>
              <a:gd name="connsiteY11-192" fmla="*/ 1392629 h 3960000"/>
              <a:gd name="connsiteX12-193" fmla="*/ 1521788 w 3960440"/>
              <a:gd name="connsiteY12-194" fmla="*/ 1897758 h 3960000"/>
              <a:gd name="connsiteX13-195" fmla="*/ 1339611 w 3960440"/>
              <a:gd name="connsiteY13-196" fmla="*/ 3487664 h 3960000"/>
              <a:gd name="connsiteX14-197" fmla="*/ 1803335 w 3960440"/>
              <a:gd name="connsiteY14-198" fmla="*/ 2485692 h 3960000"/>
              <a:gd name="connsiteX15-199" fmla="*/ 2283619 w 3960440"/>
              <a:gd name="connsiteY15-200" fmla="*/ 2688571 h 3960000"/>
              <a:gd name="connsiteX16-201" fmla="*/ 3144820 w 3960440"/>
              <a:gd name="connsiteY16-202" fmla="*/ 1595509 h 3960000"/>
              <a:gd name="connsiteX17-203" fmla="*/ 2134565 w 3960440"/>
              <a:gd name="connsiteY17-204" fmla="*/ 477605 h 3960000"/>
              <a:gd name="connsiteX18-205" fmla="*/ 1979373 w 3960440"/>
              <a:gd name="connsiteY18-206" fmla="*/ 472350 h 3960000"/>
              <a:gd name="connsiteX19-207" fmla="*/ 436907 w 3960440"/>
              <a:gd name="connsiteY19-208" fmla="*/ 0 h 3960000"/>
              <a:gd name="connsiteX20-209" fmla="*/ 3523533 w 3960440"/>
              <a:gd name="connsiteY20-210" fmla="*/ 0 h 3960000"/>
              <a:gd name="connsiteX21-211" fmla="*/ 3960440 w 3960440"/>
              <a:gd name="connsiteY21-212" fmla="*/ 436907 h 3960000"/>
              <a:gd name="connsiteX22-213" fmla="*/ 3960440 w 3960440"/>
              <a:gd name="connsiteY22-214" fmla="*/ 3523093 h 3960000"/>
              <a:gd name="connsiteX23-215" fmla="*/ 3523533 w 3960440"/>
              <a:gd name="connsiteY23-216" fmla="*/ 3960000 h 3960000"/>
              <a:gd name="connsiteX24-217" fmla="*/ 436907 w 3960440"/>
              <a:gd name="connsiteY24-218" fmla="*/ 3960000 h 3960000"/>
              <a:gd name="connsiteX25-219" fmla="*/ 0 w 3960440"/>
              <a:gd name="connsiteY25-220" fmla="*/ 3523093 h 3960000"/>
              <a:gd name="connsiteX26-221" fmla="*/ 0 w 3960440"/>
              <a:gd name="connsiteY26-222" fmla="*/ 436907 h 3960000"/>
              <a:gd name="connsiteX27-223" fmla="*/ 436907 w 3960440"/>
              <a:gd name="connsiteY27-224" fmla="*/ 0 h 3960000"/>
              <a:gd name="connsiteX0-225" fmla="*/ 1979373 w 3960440"/>
              <a:gd name="connsiteY0-226" fmla="*/ 472350 h 3960000"/>
              <a:gd name="connsiteX1-227" fmla="*/ 813783 w 3960440"/>
              <a:gd name="connsiteY1-228" fmla="*/ 1434034 h 3960000"/>
              <a:gd name="connsiteX2-229" fmla="*/ 1119009 w 3960440"/>
              <a:gd name="connsiteY2-230" fmla="*/ 2222584 h 3960000"/>
              <a:gd name="connsiteX3-231" fmla="*/ 1296382 w 3960440"/>
              <a:gd name="connsiteY3-232" fmla="*/ 1907811 h 3960000"/>
              <a:gd name="connsiteX4-233" fmla="*/ 1182276 w 3960440"/>
              <a:gd name="connsiteY4-234" fmla="*/ 1442314 h 3960000"/>
              <a:gd name="connsiteX5-235" fmla="*/ 2217373 w 3960440"/>
              <a:gd name="connsiteY5-236" fmla="*/ 796414 h 3960000"/>
              <a:gd name="connsiteX6-237" fmla="*/ 2730780 w 3960440"/>
              <a:gd name="connsiteY6-238" fmla="*/ 1554106 h 3960000"/>
              <a:gd name="connsiteX7-239" fmla="*/ 2424394 w 3960440"/>
              <a:gd name="connsiteY7-240" fmla="*/ 2278672 h 3960000"/>
              <a:gd name="connsiteX8-241" fmla="*/ 1910984 w 3960440"/>
              <a:gd name="connsiteY8-242" fmla="*/ 2071653 h 3960000"/>
              <a:gd name="connsiteX9-243" fmla="*/ 2072459 w 3960440"/>
              <a:gd name="connsiteY9-244" fmla="*/ 1512703 h 3960000"/>
              <a:gd name="connsiteX10-245" fmla="*/ 1873721 w 3960440"/>
              <a:gd name="connsiteY10-246" fmla="*/ 1156628 h 3960000"/>
              <a:gd name="connsiteX11-247" fmla="*/ 1525929 w 3960440"/>
              <a:gd name="connsiteY11-248" fmla="*/ 1392629 h 3960000"/>
              <a:gd name="connsiteX12-249" fmla="*/ 1521788 w 3960440"/>
              <a:gd name="connsiteY12-250" fmla="*/ 1897758 h 3960000"/>
              <a:gd name="connsiteX13-251" fmla="*/ 1339611 w 3960440"/>
              <a:gd name="connsiteY13-252" fmla="*/ 3487664 h 3960000"/>
              <a:gd name="connsiteX14-253" fmla="*/ 1803335 w 3960440"/>
              <a:gd name="connsiteY14-254" fmla="*/ 2485692 h 3960000"/>
              <a:gd name="connsiteX15-255" fmla="*/ 2283619 w 3960440"/>
              <a:gd name="connsiteY15-256" fmla="*/ 2688571 h 3960000"/>
              <a:gd name="connsiteX16-257" fmla="*/ 3144820 w 3960440"/>
              <a:gd name="connsiteY16-258" fmla="*/ 1595509 h 3960000"/>
              <a:gd name="connsiteX17-259" fmla="*/ 2134565 w 3960440"/>
              <a:gd name="connsiteY17-260" fmla="*/ 477605 h 3960000"/>
              <a:gd name="connsiteX18-261" fmla="*/ 1979373 w 3960440"/>
              <a:gd name="connsiteY18-262" fmla="*/ 472350 h 3960000"/>
              <a:gd name="connsiteX19-263" fmla="*/ 436907 w 3960440"/>
              <a:gd name="connsiteY19-264" fmla="*/ 0 h 3960000"/>
              <a:gd name="connsiteX20-265" fmla="*/ 3523533 w 3960440"/>
              <a:gd name="connsiteY20-266" fmla="*/ 0 h 3960000"/>
              <a:gd name="connsiteX21-267" fmla="*/ 3960440 w 3960440"/>
              <a:gd name="connsiteY21-268" fmla="*/ 436907 h 3960000"/>
              <a:gd name="connsiteX22-269" fmla="*/ 3960440 w 3960440"/>
              <a:gd name="connsiteY22-270" fmla="*/ 3523093 h 3960000"/>
              <a:gd name="connsiteX23-271" fmla="*/ 3523533 w 3960440"/>
              <a:gd name="connsiteY23-272" fmla="*/ 3960000 h 3960000"/>
              <a:gd name="connsiteX24-273" fmla="*/ 436907 w 3960440"/>
              <a:gd name="connsiteY24-274" fmla="*/ 3960000 h 3960000"/>
              <a:gd name="connsiteX25-275" fmla="*/ 0 w 3960440"/>
              <a:gd name="connsiteY25-276" fmla="*/ 3523093 h 3960000"/>
              <a:gd name="connsiteX26-277" fmla="*/ 0 w 3960440"/>
              <a:gd name="connsiteY26-278" fmla="*/ 436907 h 3960000"/>
              <a:gd name="connsiteX27-279" fmla="*/ 436907 w 3960440"/>
              <a:gd name="connsiteY27-280" fmla="*/ 0 h 3960000"/>
              <a:gd name="connsiteX0-281" fmla="*/ 1979373 w 3960440"/>
              <a:gd name="connsiteY0-282" fmla="*/ 472350 h 3960000"/>
              <a:gd name="connsiteX1-283" fmla="*/ 813783 w 3960440"/>
              <a:gd name="connsiteY1-284" fmla="*/ 1434034 h 3960000"/>
              <a:gd name="connsiteX2-285" fmla="*/ 1119009 w 3960440"/>
              <a:gd name="connsiteY2-286" fmla="*/ 2222584 h 3960000"/>
              <a:gd name="connsiteX3-287" fmla="*/ 1296382 w 3960440"/>
              <a:gd name="connsiteY3-288" fmla="*/ 1907811 h 3960000"/>
              <a:gd name="connsiteX4-289" fmla="*/ 1182276 w 3960440"/>
              <a:gd name="connsiteY4-290" fmla="*/ 1442314 h 3960000"/>
              <a:gd name="connsiteX5-291" fmla="*/ 2217373 w 3960440"/>
              <a:gd name="connsiteY5-292" fmla="*/ 838586 h 3960000"/>
              <a:gd name="connsiteX6-293" fmla="*/ 2730780 w 3960440"/>
              <a:gd name="connsiteY6-294" fmla="*/ 1554106 h 3960000"/>
              <a:gd name="connsiteX7-295" fmla="*/ 2424394 w 3960440"/>
              <a:gd name="connsiteY7-296" fmla="*/ 2278672 h 3960000"/>
              <a:gd name="connsiteX8-297" fmla="*/ 1910984 w 3960440"/>
              <a:gd name="connsiteY8-298" fmla="*/ 2071653 h 3960000"/>
              <a:gd name="connsiteX9-299" fmla="*/ 2072459 w 3960440"/>
              <a:gd name="connsiteY9-300" fmla="*/ 1512703 h 3960000"/>
              <a:gd name="connsiteX10-301" fmla="*/ 1873721 w 3960440"/>
              <a:gd name="connsiteY10-302" fmla="*/ 1156628 h 3960000"/>
              <a:gd name="connsiteX11-303" fmla="*/ 1525929 w 3960440"/>
              <a:gd name="connsiteY11-304" fmla="*/ 1392629 h 3960000"/>
              <a:gd name="connsiteX12-305" fmla="*/ 1521788 w 3960440"/>
              <a:gd name="connsiteY12-306" fmla="*/ 1897758 h 3960000"/>
              <a:gd name="connsiteX13-307" fmla="*/ 1339611 w 3960440"/>
              <a:gd name="connsiteY13-308" fmla="*/ 3487664 h 3960000"/>
              <a:gd name="connsiteX14-309" fmla="*/ 1803335 w 3960440"/>
              <a:gd name="connsiteY14-310" fmla="*/ 2485692 h 3960000"/>
              <a:gd name="connsiteX15-311" fmla="*/ 2283619 w 3960440"/>
              <a:gd name="connsiteY15-312" fmla="*/ 2688571 h 3960000"/>
              <a:gd name="connsiteX16-313" fmla="*/ 3144820 w 3960440"/>
              <a:gd name="connsiteY16-314" fmla="*/ 1595509 h 3960000"/>
              <a:gd name="connsiteX17-315" fmla="*/ 2134565 w 3960440"/>
              <a:gd name="connsiteY17-316" fmla="*/ 477605 h 3960000"/>
              <a:gd name="connsiteX18-317" fmla="*/ 1979373 w 3960440"/>
              <a:gd name="connsiteY18-318" fmla="*/ 472350 h 3960000"/>
              <a:gd name="connsiteX19-319" fmla="*/ 436907 w 3960440"/>
              <a:gd name="connsiteY19-320" fmla="*/ 0 h 3960000"/>
              <a:gd name="connsiteX20-321" fmla="*/ 3523533 w 3960440"/>
              <a:gd name="connsiteY20-322" fmla="*/ 0 h 3960000"/>
              <a:gd name="connsiteX21-323" fmla="*/ 3960440 w 3960440"/>
              <a:gd name="connsiteY21-324" fmla="*/ 436907 h 3960000"/>
              <a:gd name="connsiteX22-325" fmla="*/ 3960440 w 3960440"/>
              <a:gd name="connsiteY22-326" fmla="*/ 3523093 h 3960000"/>
              <a:gd name="connsiteX23-327" fmla="*/ 3523533 w 3960440"/>
              <a:gd name="connsiteY23-328" fmla="*/ 3960000 h 3960000"/>
              <a:gd name="connsiteX24-329" fmla="*/ 436907 w 3960440"/>
              <a:gd name="connsiteY24-330" fmla="*/ 3960000 h 3960000"/>
              <a:gd name="connsiteX25-331" fmla="*/ 0 w 3960440"/>
              <a:gd name="connsiteY25-332" fmla="*/ 3523093 h 3960000"/>
              <a:gd name="connsiteX26-333" fmla="*/ 0 w 3960440"/>
              <a:gd name="connsiteY26-334" fmla="*/ 436907 h 3960000"/>
              <a:gd name="connsiteX27-335" fmla="*/ 436907 w 3960440"/>
              <a:gd name="connsiteY27-336" fmla="*/ 0 h 3960000"/>
              <a:gd name="connsiteX0-337" fmla="*/ 1979373 w 3960440"/>
              <a:gd name="connsiteY0-338" fmla="*/ 472350 h 3960000"/>
              <a:gd name="connsiteX1-339" fmla="*/ 813783 w 3960440"/>
              <a:gd name="connsiteY1-340" fmla="*/ 1434034 h 3960000"/>
              <a:gd name="connsiteX2-341" fmla="*/ 1119009 w 3960440"/>
              <a:gd name="connsiteY2-342" fmla="*/ 2222584 h 3960000"/>
              <a:gd name="connsiteX3-343" fmla="*/ 1296382 w 3960440"/>
              <a:gd name="connsiteY3-344" fmla="*/ 1907811 h 3960000"/>
              <a:gd name="connsiteX4-345" fmla="*/ 1234998 w 3960440"/>
              <a:gd name="connsiteY4-346" fmla="*/ 1431771 h 3960000"/>
              <a:gd name="connsiteX5-347" fmla="*/ 2217373 w 3960440"/>
              <a:gd name="connsiteY5-348" fmla="*/ 838586 h 3960000"/>
              <a:gd name="connsiteX6-349" fmla="*/ 2730780 w 3960440"/>
              <a:gd name="connsiteY6-350" fmla="*/ 1554106 h 3960000"/>
              <a:gd name="connsiteX7-351" fmla="*/ 2424394 w 3960440"/>
              <a:gd name="connsiteY7-352" fmla="*/ 2278672 h 3960000"/>
              <a:gd name="connsiteX8-353" fmla="*/ 1910984 w 3960440"/>
              <a:gd name="connsiteY8-354" fmla="*/ 2071653 h 3960000"/>
              <a:gd name="connsiteX9-355" fmla="*/ 2072459 w 3960440"/>
              <a:gd name="connsiteY9-356" fmla="*/ 1512703 h 3960000"/>
              <a:gd name="connsiteX10-357" fmla="*/ 1873721 w 3960440"/>
              <a:gd name="connsiteY10-358" fmla="*/ 1156628 h 3960000"/>
              <a:gd name="connsiteX11-359" fmla="*/ 1525929 w 3960440"/>
              <a:gd name="connsiteY11-360" fmla="*/ 1392629 h 3960000"/>
              <a:gd name="connsiteX12-361" fmla="*/ 1521788 w 3960440"/>
              <a:gd name="connsiteY12-362" fmla="*/ 1897758 h 3960000"/>
              <a:gd name="connsiteX13-363" fmla="*/ 1339611 w 3960440"/>
              <a:gd name="connsiteY13-364" fmla="*/ 3487664 h 3960000"/>
              <a:gd name="connsiteX14-365" fmla="*/ 1803335 w 3960440"/>
              <a:gd name="connsiteY14-366" fmla="*/ 2485692 h 3960000"/>
              <a:gd name="connsiteX15-367" fmla="*/ 2283619 w 3960440"/>
              <a:gd name="connsiteY15-368" fmla="*/ 2688571 h 3960000"/>
              <a:gd name="connsiteX16-369" fmla="*/ 3144820 w 3960440"/>
              <a:gd name="connsiteY16-370" fmla="*/ 1595509 h 3960000"/>
              <a:gd name="connsiteX17-371" fmla="*/ 2134565 w 3960440"/>
              <a:gd name="connsiteY17-372" fmla="*/ 477605 h 3960000"/>
              <a:gd name="connsiteX18-373" fmla="*/ 1979373 w 3960440"/>
              <a:gd name="connsiteY18-374" fmla="*/ 472350 h 3960000"/>
              <a:gd name="connsiteX19-375" fmla="*/ 436907 w 3960440"/>
              <a:gd name="connsiteY19-376" fmla="*/ 0 h 3960000"/>
              <a:gd name="connsiteX20-377" fmla="*/ 3523533 w 3960440"/>
              <a:gd name="connsiteY20-378" fmla="*/ 0 h 3960000"/>
              <a:gd name="connsiteX21-379" fmla="*/ 3960440 w 3960440"/>
              <a:gd name="connsiteY21-380" fmla="*/ 436907 h 3960000"/>
              <a:gd name="connsiteX22-381" fmla="*/ 3960440 w 3960440"/>
              <a:gd name="connsiteY22-382" fmla="*/ 3523093 h 3960000"/>
              <a:gd name="connsiteX23-383" fmla="*/ 3523533 w 3960440"/>
              <a:gd name="connsiteY23-384" fmla="*/ 3960000 h 3960000"/>
              <a:gd name="connsiteX24-385" fmla="*/ 436907 w 3960440"/>
              <a:gd name="connsiteY24-386" fmla="*/ 3960000 h 3960000"/>
              <a:gd name="connsiteX25-387" fmla="*/ 0 w 3960440"/>
              <a:gd name="connsiteY25-388" fmla="*/ 3523093 h 3960000"/>
              <a:gd name="connsiteX26-389" fmla="*/ 0 w 3960440"/>
              <a:gd name="connsiteY26-390" fmla="*/ 436907 h 3960000"/>
              <a:gd name="connsiteX27-391" fmla="*/ 436907 w 3960440"/>
              <a:gd name="connsiteY27-392" fmla="*/ 0 h 3960000"/>
              <a:gd name="connsiteX0-393" fmla="*/ 1979373 w 3960440"/>
              <a:gd name="connsiteY0-394" fmla="*/ 472350 h 3960000"/>
              <a:gd name="connsiteX1-395" fmla="*/ 813783 w 3960440"/>
              <a:gd name="connsiteY1-396" fmla="*/ 1434034 h 3960000"/>
              <a:gd name="connsiteX2-397" fmla="*/ 1119009 w 3960440"/>
              <a:gd name="connsiteY2-398" fmla="*/ 2222584 h 3960000"/>
              <a:gd name="connsiteX3-399" fmla="*/ 1296382 w 3960440"/>
              <a:gd name="connsiteY3-400" fmla="*/ 1907811 h 3960000"/>
              <a:gd name="connsiteX4-401" fmla="*/ 1234998 w 3960440"/>
              <a:gd name="connsiteY4-402" fmla="*/ 1431771 h 3960000"/>
              <a:gd name="connsiteX5-403" fmla="*/ 2217373 w 3960440"/>
              <a:gd name="connsiteY5-404" fmla="*/ 838586 h 3960000"/>
              <a:gd name="connsiteX6-405" fmla="*/ 2730780 w 3960440"/>
              <a:gd name="connsiteY6-406" fmla="*/ 1554106 h 3960000"/>
              <a:gd name="connsiteX7-407" fmla="*/ 2424394 w 3960440"/>
              <a:gd name="connsiteY7-408" fmla="*/ 2278672 h 3960000"/>
              <a:gd name="connsiteX8-409" fmla="*/ 1910984 w 3960440"/>
              <a:gd name="connsiteY8-410" fmla="*/ 2071653 h 3960000"/>
              <a:gd name="connsiteX9-411" fmla="*/ 2072459 w 3960440"/>
              <a:gd name="connsiteY9-412" fmla="*/ 1512703 h 3960000"/>
              <a:gd name="connsiteX10-413" fmla="*/ 1915898 w 3960440"/>
              <a:gd name="connsiteY10-414" fmla="*/ 1219889 h 3960000"/>
              <a:gd name="connsiteX11-415" fmla="*/ 1525929 w 3960440"/>
              <a:gd name="connsiteY11-416" fmla="*/ 1392629 h 3960000"/>
              <a:gd name="connsiteX12-417" fmla="*/ 1521788 w 3960440"/>
              <a:gd name="connsiteY12-418" fmla="*/ 1897758 h 3960000"/>
              <a:gd name="connsiteX13-419" fmla="*/ 1339611 w 3960440"/>
              <a:gd name="connsiteY13-420" fmla="*/ 3487664 h 3960000"/>
              <a:gd name="connsiteX14-421" fmla="*/ 1803335 w 3960440"/>
              <a:gd name="connsiteY14-422" fmla="*/ 2485692 h 3960000"/>
              <a:gd name="connsiteX15-423" fmla="*/ 2283619 w 3960440"/>
              <a:gd name="connsiteY15-424" fmla="*/ 2688571 h 3960000"/>
              <a:gd name="connsiteX16-425" fmla="*/ 3144820 w 3960440"/>
              <a:gd name="connsiteY16-426" fmla="*/ 1595509 h 3960000"/>
              <a:gd name="connsiteX17-427" fmla="*/ 2134565 w 3960440"/>
              <a:gd name="connsiteY17-428" fmla="*/ 477605 h 3960000"/>
              <a:gd name="connsiteX18-429" fmla="*/ 1979373 w 3960440"/>
              <a:gd name="connsiteY18-430" fmla="*/ 472350 h 3960000"/>
              <a:gd name="connsiteX19-431" fmla="*/ 436907 w 3960440"/>
              <a:gd name="connsiteY19-432" fmla="*/ 0 h 3960000"/>
              <a:gd name="connsiteX20-433" fmla="*/ 3523533 w 3960440"/>
              <a:gd name="connsiteY20-434" fmla="*/ 0 h 3960000"/>
              <a:gd name="connsiteX21-435" fmla="*/ 3960440 w 3960440"/>
              <a:gd name="connsiteY21-436" fmla="*/ 436907 h 3960000"/>
              <a:gd name="connsiteX22-437" fmla="*/ 3960440 w 3960440"/>
              <a:gd name="connsiteY22-438" fmla="*/ 3523093 h 3960000"/>
              <a:gd name="connsiteX23-439" fmla="*/ 3523533 w 3960440"/>
              <a:gd name="connsiteY23-440" fmla="*/ 3960000 h 3960000"/>
              <a:gd name="connsiteX24-441" fmla="*/ 436907 w 3960440"/>
              <a:gd name="connsiteY24-442" fmla="*/ 3960000 h 3960000"/>
              <a:gd name="connsiteX25-443" fmla="*/ 0 w 3960440"/>
              <a:gd name="connsiteY25-444" fmla="*/ 3523093 h 3960000"/>
              <a:gd name="connsiteX26-445" fmla="*/ 0 w 3960440"/>
              <a:gd name="connsiteY26-446" fmla="*/ 436907 h 3960000"/>
              <a:gd name="connsiteX27-447" fmla="*/ 436907 w 3960440"/>
              <a:gd name="connsiteY27-448" fmla="*/ 0 h 3960000"/>
              <a:gd name="connsiteX0-449" fmla="*/ 1979373 w 3960440"/>
              <a:gd name="connsiteY0-450" fmla="*/ 472350 h 3960000"/>
              <a:gd name="connsiteX1-451" fmla="*/ 813783 w 3960440"/>
              <a:gd name="connsiteY1-452" fmla="*/ 1434034 h 3960000"/>
              <a:gd name="connsiteX2-453" fmla="*/ 1119009 w 3960440"/>
              <a:gd name="connsiteY2-454" fmla="*/ 2222584 h 3960000"/>
              <a:gd name="connsiteX3-455" fmla="*/ 1296382 w 3960440"/>
              <a:gd name="connsiteY3-456" fmla="*/ 1907811 h 3960000"/>
              <a:gd name="connsiteX4-457" fmla="*/ 1234998 w 3960440"/>
              <a:gd name="connsiteY4-458" fmla="*/ 1431771 h 3960000"/>
              <a:gd name="connsiteX5-459" fmla="*/ 2217373 w 3960440"/>
              <a:gd name="connsiteY5-460" fmla="*/ 838586 h 3960000"/>
              <a:gd name="connsiteX6-461" fmla="*/ 2730780 w 3960440"/>
              <a:gd name="connsiteY6-462" fmla="*/ 1554106 h 3960000"/>
              <a:gd name="connsiteX7-463" fmla="*/ 2424394 w 3960440"/>
              <a:gd name="connsiteY7-464" fmla="*/ 2278672 h 3960000"/>
              <a:gd name="connsiteX8-465" fmla="*/ 1910984 w 3960440"/>
              <a:gd name="connsiteY8-466" fmla="*/ 2071653 h 3960000"/>
              <a:gd name="connsiteX9-467" fmla="*/ 2072459 w 3960440"/>
              <a:gd name="connsiteY9-468" fmla="*/ 1512703 h 3960000"/>
              <a:gd name="connsiteX10-469" fmla="*/ 1915898 w 3960440"/>
              <a:gd name="connsiteY10-470" fmla="*/ 1219889 h 3960000"/>
              <a:gd name="connsiteX11-471" fmla="*/ 1589196 w 3960440"/>
              <a:gd name="connsiteY11-472" fmla="*/ 1434803 h 3960000"/>
              <a:gd name="connsiteX12-473" fmla="*/ 1521788 w 3960440"/>
              <a:gd name="connsiteY12-474" fmla="*/ 1897758 h 3960000"/>
              <a:gd name="connsiteX13-475" fmla="*/ 1339611 w 3960440"/>
              <a:gd name="connsiteY13-476" fmla="*/ 3487664 h 3960000"/>
              <a:gd name="connsiteX14-477" fmla="*/ 1803335 w 3960440"/>
              <a:gd name="connsiteY14-478" fmla="*/ 2485692 h 3960000"/>
              <a:gd name="connsiteX15-479" fmla="*/ 2283619 w 3960440"/>
              <a:gd name="connsiteY15-480" fmla="*/ 2688571 h 3960000"/>
              <a:gd name="connsiteX16-481" fmla="*/ 3144820 w 3960440"/>
              <a:gd name="connsiteY16-482" fmla="*/ 1595509 h 3960000"/>
              <a:gd name="connsiteX17-483" fmla="*/ 2134565 w 3960440"/>
              <a:gd name="connsiteY17-484" fmla="*/ 477605 h 3960000"/>
              <a:gd name="connsiteX18-485" fmla="*/ 1979373 w 3960440"/>
              <a:gd name="connsiteY18-486" fmla="*/ 472350 h 3960000"/>
              <a:gd name="connsiteX19-487" fmla="*/ 436907 w 3960440"/>
              <a:gd name="connsiteY19-488" fmla="*/ 0 h 3960000"/>
              <a:gd name="connsiteX20-489" fmla="*/ 3523533 w 3960440"/>
              <a:gd name="connsiteY20-490" fmla="*/ 0 h 3960000"/>
              <a:gd name="connsiteX21-491" fmla="*/ 3960440 w 3960440"/>
              <a:gd name="connsiteY21-492" fmla="*/ 436907 h 3960000"/>
              <a:gd name="connsiteX22-493" fmla="*/ 3960440 w 3960440"/>
              <a:gd name="connsiteY22-494" fmla="*/ 3523093 h 3960000"/>
              <a:gd name="connsiteX23-495" fmla="*/ 3523533 w 3960440"/>
              <a:gd name="connsiteY23-496" fmla="*/ 3960000 h 3960000"/>
              <a:gd name="connsiteX24-497" fmla="*/ 436907 w 3960440"/>
              <a:gd name="connsiteY24-498" fmla="*/ 3960000 h 3960000"/>
              <a:gd name="connsiteX25-499" fmla="*/ 0 w 3960440"/>
              <a:gd name="connsiteY25-500" fmla="*/ 3523093 h 3960000"/>
              <a:gd name="connsiteX26-501" fmla="*/ 0 w 3960440"/>
              <a:gd name="connsiteY26-502" fmla="*/ 436907 h 3960000"/>
              <a:gd name="connsiteX27-503" fmla="*/ 436907 w 3960440"/>
              <a:gd name="connsiteY27-504" fmla="*/ 0 h 3960000"/>
              <a:gd name="connsiteX0-505" fmla="*/ 1979373 w 3960440"/>
              <a:gd name="connsiteY0-506" fmla="*/ 472350 h 3960000"/>
              <a:gd name="connsiteX1-507" fmla="*/ 813783 w 3960440"/>
              <a:gd name="connsiteY1-508" fmla="*/ 1434034 h 3960000"/>
              <a:gd name="connsiteX2-509" fmla="*/ 1119009 w 3960440"/>
              <a:gd name="connsiteY2-510" fmla="*/ 2222584 h 3960000"/>
              <a:gd name="connsiteX3-511" fmla="*/ 1296382 w 3960440"/>
              <a:gd name="connsiteY3-512" fmla="*/ 1907811 h 3960000"/>
              <a:gd name="connsiteX4-513" fmla="*/ 1234998 w 3960440"/>
              <a:gd name="connsiteY4-514" fmla="*/ 1431771 h 3960000"/>
              <a:gd name="connsiteX5-515" fmla="*/ 2217373 w 3960440"/>
              <a:gd name="connsiteY5-516" fmla="*/ 838586 h 3960000"/>
              <a:gd name="connsiteX6-517" fmla="*/ 2730780 w 3960440"/>
              <a:gd name="connsiteY6-518" fmla="*/ 1554106 h 3960000"/>
              <a:gd name="connsiteX7-519" fmla="*/ 2424394 w 3960440"/>
              <a:gd name="connsiteY7-520" fmla="*/ 2278672 h 3960000"/>
              <a:gd name="connsiteX8-521" fmla="*/ 1910984 w 3960440"/>
              <a:gd name="connsiteY8-522" fmla="*/ 2071653 h 3960000"/>
              <a:gd name="connsiteX9-523" fmla="*/ 2072459 w 3960440"/>
              <a:gd name="connsiteY9-524" fmla="*/ 1512703 h 3960000"/>
              <a:gd name="connsiteX10-525" fmla="*/ 1915898 w 3960440"/>
              <a:gd name="connsiteY10-526" fmla="*/ 1219889 h 3960000"/>
              <a:gd name="connsiteX11-527" fmla="*/ 1589196 w 3960440"/>
              <a:gd name="connsiteY11-528" fmla="*/ 1434803 h 3960000"/>
              <a:gd name="connsiteX12-529" fmla="*/ 1574511 w 3960440"/>
              <a:gd name="connsiteY12-530" fmla="*/ 1939931 h 3960000"/>
              <a:gd name="connsiteX13-531" fmla="*/ 1339611 w 3960440"/>
              <a:gd name="connsiteY13-532" fmla="*/ 3487664 h 3960000"/>
              <a:gd name="connsiteX14-533" fmla="*/ 1803335 w 3960440"/>
              <a:gd name="connsiteY14-534" fmla="*/ 2485692 h 3960000"/>
              <a:gd name="connsiteX15-535" fmla="*/ 2283619 w 3960440"/>
              <a:gd name="connsiteY15-536" fmla="*/ 2688571 h 3960000"/>
              <a:gd name="connsiteX16-537" fmla="*/ 3144820 w 3960440"/>
              <a:gd name="connsiteY16-538" fmla="*/ 1595509 h 3960000"/>
              <a:gd name="connsiteX17-539" fmla="*/ 2134565 w 3960440"/>
              <a:gd name="connsiteY17-540" fmla="*/ 477605 h 3960000"/>
              <a:gd name="connsiteX18-541" fmla="*/ 1979373 w 3960440"/>
              <a:gd name="connsiteY18-542" fmla="*/ 472350 h 3960000"/>
              <a:gd name="connsiteX19-543" fmla="*/ 436907 w 3960440"/>
              <a:gd name="connsiteY19-544" fmla="*/ 0 h 3960000"/>
              <a:gd name="connsiteX20-545" fmla="*/ 3523533 w 3960440"/>
              <a:gd name="connsiteY20-546" fmla="*/ 0 h 3960000"/>
              <a:gd name="connsiteX21-547" fmla="*/ 3960440 w 3960440"/>
              <a:gd name="connsiteY21-548" fmla="*/ 436907 h 3960000"/>
              <a:gd name="connsiteX22-549" fmla="*/ 3960440 w 3960440"/>
              <a:gd name="connsiteY22-550" fmla="*/ 3523093 h 3960000"/>
              <a:gd name="connsiteX23-551" fmla="*/ 3523533 w 3960440"/>
              <a:gd name="connsiteY23-552" fmla="*/ 3960000 h 3960000"/>
              <a:gd name="connsiteX24-553" fmla="*/ 436907 w 3960440"/>
              <a:gd name="connsiteY24-554" fmla="*/ 3960000 h 3960000"/>
              <a:gd name="connsiteX25-555" fmla="*/ 0 w 3960440"/>
              <a:gd name="connsiteY25-556" fmla="*/ 3523093 h 3960000"/>
              <a:gd name="connsiteX26-557" fmla="*/ 0 w 3960440"/>
              <a:gd name="connsiteY26-558" fmla="*/ 436907 h 3960000"/>
              <a:gd name="connsiteX27-559" fmla="*/ 436907 w 3960440"/>
              <a:gd name="connsiteY27-560" fmla="*/ 0 h 3960000"/>
              <a:gd name="connsiteX0-561" fmla="*/ 1979373 w 3960440"/>
              <a:gd name="connsiteY0-562" fmla="*/ 472350 h 3960000"/>
              <a:gd name="connsiteX1-563" fmla="*/ 813783 w 3960440"/>
              <a:gd name="connsiteY1-564" fmla="*/ 1434034 h 3960000"/>
              <a:gd name="connsiteX2-565" fmla="*/ 1119009 w 3960440"/>
              <a:gd name="connsiteY2-566" fmla="*/ 2222584 h 3960000"/>
              <a:gd name="connsiteX3-567" fmla="*/ 1296382 w 3960440"/>
              <a:gd name="connsiteY3-568" fmla="*/ 1907811 h 3960000"/>
              <a:gd name="connsiteX4-569" fmla="*/ 1234998 w 3960440"/>
              <a:gd name="connsiteY4-570" fmla="*/ 1431771 h 3960000"/>
              <a:gd name="connsiteX5-571" fmla="*/ 2217373 w 3960440"/>
              <a:gd name="connsiteY5-572" fmla="*/ 838586 h 3960000"/>
              <a:gd name="connsiteX6-573" fmla="*/ 2730780 w 3960440"/>
              <a:gd name="connsiteY6-574" fmla="*/ 1554106 h 3960000"/>
              <a:gd name="connsiteX7-575" fmla="*/ 2424394 w 3960440"/>
              <a:gd name="connsiteY7-576" fmla="*/ 2278672 h 3960000"/>
              <a:gd name="connsiteX8-577" fmla="*/ 1910984 w 3960440"/>
              <a:gd name="connsiteY8-578" fmla="*/ 2071653 h 3960000"/>
              <a:gd name="connsiteX9-579" fmla="*/ 2072459 w 3960440"/>
              <a:gd name="connsiteY9-580" fmla="*/ 1512703 h 3960000"/>
              <a:gd name="connsiteX10-581" fmla="*/ 1915898 w 3960440"/>
              <a:gd name="connsiteY10-582" fmla="*/ 1219889 h 3960000"/>
              <a:gd name="connsiteX11-583" fmla="*/ 1589196 w 3960440"/>
              <a:gd name="connsiteY11-584" fmla="*/ 1434803 h 3960000"/>
              <a:gd name="connsiteX12-585" fmla="*/ 1574511 w 3960440"/>
              <a:gd name="connsiteY12-586" fmla="*/ 1939931 h 3960000"/>
              <a:gd name="connsiteX13-587" fmla="*/ 1339611 w 3960440"/>
              <a:gd name="connsiteY13-588" fmla="*/ 3487664 h 3960000"/>
              <a:gd name="connsiteX14-589" fmla="*/ 1866603 w 3960440"/>
              <a:gd name="connsiteY14-590" fmla="*/ 2506778 h 3960000"/>
              <a:gd name="connsiteX15-591" fmla="*/ 2283619 w 3960440"/>
              <a:gd name="connsiteY15-592" fmla="*/ 2688571 h 3960000"/>
              <a:gd name="connsiteX16-593" fmla="*/ 3144820 w 3960440"/>
              <a:gd name="connsiteY16-594" fmla="*/ 1595509 h 3960000"/>
              <a:gd name="connsiteX17-595" fmla="*/ 2134565 w 3960440"/>
              <a:gd name="connsiteY17-596" fmla="*/ 477605 h 3960000"/>
              <a:gd name="connsiteX18-597" fmla="*/ 1979373 w 3960440"/>
              <a:gd name="connsiteY18-598" fmla="*/ 472350 h 3960000"/>
              <a:gd name="connsiteX19-599" fmla="*/ 436907 w 3960440"/>
              <a:gd name="connsiteY19-600" fmla="*/ 0 h 3960000"/>
              <a:gd name="connsiteX20-601" fmla="*/ 3523533 w 3960440"/>
              <a:gd name="connsiteY20-602" fmla="*/ 0 h 3960000"/>
              <a:gd name="connsiteX21-603" fmla="*/ 3960440 w 3960440"/>
              <a:gd name="connsiteY21-604" fmla="*/ 436907 h 3960000"/>
              <a:gd name="connsiteX22-605" fmla="*/ 3960440 w 3960440"/>
              <a:gd name="connsiteY22-606" fmla="*/ 3523093 h 3960000"/>
              <a:gd name="connsiteX23-607" fmla="*/ 3523533 w 3960440"/>
              <a:gd name="connsiteY23-608" fmla="*/ 3960000 h 3960000"/>
              <a:gd name="connsiteX24-609" fmla="*/ 436907 w 3960440"/>
              <a:gd name="connsiteY24-610" fmla="*/ 3960000 h 3960000"/>
              <a:gd name="connsiteX25-611" fmla="*/ 0 w 3960440"/>
              <a:gd name="connsiteY25-612" fmla="*/ 3523093 h 3960000"/>
              <a:gd name="connsiteX26-613" fmla="*/ 0 w 3960440"/>
              <a:gd name="connsiteY26-614" fmla="*/ 436907 h 3960000"/>
              <a:gd name="connsiteX27-615" fmla="*/ 436907 w 3960440"/>
              <a:gd name="connsiteY27-616" fmla="*/ 0 h 3960000"/>
              <a:gd name="connsiteX0-617" fmla="*/ 1979373 w 3960440"/>
              <a:gd name="connsiteY0-618" fmla="*/ 472350 h 3960000"/>
              <a:gd name="connsiteX1-619" fmla="*/ 813783 w 3960440"/>
              <a:gd name="connsiteY1-620" fmla="*/ 1434034 h 3960000"/>
              <a:gd name="connsiteX2-621" fmla="*/ 1119009 w 3960440"/>
              <a:gd name="connsiteY2-622" fmla="*/ 2222584 h 3960000"/>
              <a:gd name="connsiteX3-623" fmla="*/ 1296382 w 3960440"/>
              <a:gd name="connsiteY3-624" fmla="*/ 1907811 h 3960000"/>
              <a:gd name="connsiteX4-625" fmla="*/ 1234998 w 3960440"/>
              <a:gd name="connsiteY4-626" fmla="*/ 1431771 h 3960000"/>
              <a:gd name="connsiteX5-627" fmla="*/ 2217373 w 3960440"/>
              <a:gd name="connsiteY5-628" fmla="*/ 838586 h 3960000"/>
              <a:gd name="connsiteX6-629" fmla="*/ 2730780 w 3960440"/>
              <a:gd name="connsiteY6-630" fmla="*/ 1554106 h 3960000"/>
              <a:gd name="connsiteX7-631" fmla="*/ 2424394 w 3960440"/>
              <a:gd name="connsiteY7-632" fmla="*/ 2278672 h 3960000"/>
              <a:gd name="connsiteX8-633" fmla="*/ 1995341 w 3960440"/>
              <a:gd name="connsiteY8-634" fmla="*/ 2082197 h 3960000"/>
              <a:gd name="connsiteX9-635" fmla="*/ 2072459 w 3960440"/>
              <a:gd name="connsiteY9-636" fmla="*/ 1512703 h 3960000"/>
              <a:gd name="connsiteX10-637" fmla="*/ 1915898 w 3960440"/>
              <a:gd name="connsiteY10-638" fmla="*/ 1219889 h 3960000"/>
              <a:gd name="connsiteX11-639" fmla="*/ 1589196 w 3960440"/>
              <a:gd name="connsiteY11-640" fmla="*/ 1434803 h 3960000"/>
              <a:gd name="connsiteX12-641" fmla="*/ 1574511 w 3960440"/>
              <a:gd name="connsiteY12-642" fmla="*/ 1939931 h 3960000"/>
              <a:gd name="connsiteX13-643" fmla="*/ 1339611 w 3960440"/>
              <a:gd name="connsiteY13-644" fmla="*/ 3487664 h 3960000"/>
              <a:gd name="connsiteX14-645" fmla="*/ 1866603 w 3960440"/>
              <a:gd name="connsiteY14-646" fmla="*/ 2506778 h 3960000"/>
              <a:gd name="connsiteX15-647" fmla="*/ 2283619 w 3960440"/>
              <a:gd name="connsiteY15-648" fmla="*/ 2688571 h 3960000"/>
              <a:gd name="connsiteX16-649" fmla="*/ 3144820 w 3960440"/>
              <a:gd name="connsiteY16-650" fmla="*/ 1595509 h 3960000"/>
              <a:gd name="connsiteX17-651" fmla="*/ 2134565 w 3960440"/>
              <a:gd name="connsiteY17-652" fmla="*/ 477605 h 3960000"/>
              <a:gd name="connsiteX18-653" fmla="*/ 1979373 w 3960440"/>
              <a:gd name="connsiteY18-654" fmla="*/ 472350 h 3960000"/>
              <a:gd name="connsiteX19-655" fmla="*/ 436907 w 3960440"/>
              <a:gd name="connsiteY19-656" fmla="*/ 0 h 3960000"/>
              <a:gd name="connsiteX20-657" fmla="*/ 3523533 w 3960440"/>
              <a:gd name="connsiteY20-658" fmla="*/ 0 h 3960000"/>
              <a:gd name="connsiteX21-659" fmla="*/ 3960440 w 3960440"/>
              <a:gd name="connsiteY21-660" fmla="*/ 436907 h 3960000"/>
              <a:gd name="connsiteX22-661" fmla="*/ 3960440 w 3960440"/>
              <a:gd name="connsiteY22-662" fmla="*/ 3523093 h 3960000"/>
              <a:gd name="connsiteX23-663" fmla="*/ 3523533 w 3960440"/>
              <a:gd name="connsiteY23-664" fmla="*/ 3960000 h 3960000"/>
              <a:gd name="connsiteX24-665" fmla="*/ 436907 w 3960440"/>
              <a:gd name="connsiteY24-666" fmla="*/ 3960000 h 3960000"/>
              <a:gd name="connsiteX25-667" fmla="*/ 0 w 3960440"/>
              <a:gd name="connsiteY25-668" fmla="*/ 3523093 h 3960000"/>
              <a:gd name="connsiteX26-669" fmla="*/ 0 w 3960440"/>
              <a:gd name="connsiteY26-670" fmla="*/ 436907 h 3960000"/>
              <a:gd name="connsiteX27-671" fmla="*/ 436907 w 3960440"/>
              <a:gd name="connsiteY27-672" fmla="*/ 0 h 3960000"/>
              <a:gd name="connsiteX0-673" fmla="*/ 1979373 w 3960440"/>
              <a:gd name="connsiteY0-674" fmla="*/ 472350 h 3960000"/>
              <a:gd name="connsiteX1-675" fmla="*/ 813783 w 3960440"/>
              <a:gd name="connsiteY1-676" fmla="*/ 1434034 h 3960000"/>
              <a:gd name="connsiteX2-677" fmla="*/ 1119009 w 3960440"/>
              <a:gd name="connsiteY2-678" fmla="*/ 2222584 h 3960000"/>
              <a:gd name="connsiteX3-679" fmla="*/ 1296382 w 3960440"/>
              <a:gd name="connsiteY3-680" fmla="*/ 1907811 h 3960000"/>
              <a:gd name="connsiteX4-681" fmla="*/ 1234998 w 3960440"/>
              <a:gd name="connsiteY4-682" fmla="*/ 1431771 h 3960000"/>
              <a:gd name="connsiteX5-683" fmla="*/ 2217373 w 3960440"/>
              <a:gd name="connsiteY5-684" fmla="*/ 838586 h 3960000"/>
              <a:gd name="connsiteX6-685" fmla="*/ 2730780 w 3960440"/>
              <a:gd name="connsiteY6-686" fmla="*/ 1554106 h 3960000"/>
              <a:gd name="connsiteX7-687" fmla="*/ 2424394 w 3960440"/>
              <a:gd name="connsiteY7-688" fmla="*/ 2278672 h 3960000"/>
              <a:gd name="connsiteX8-689" fmla="*/ 1995341 w 3960440"/>
              <a:gd name="connsiteY8-690" fmla="*/ 2082197 h 3960000"/>
              <a:gd name="connsiteX9-691" fmla="*/ 2135727 w 3960440"/>
              <a:gd name="connsiteY9-692" fmla="*/ 1554876 h 3960000"/>
              <a:gd name="connsiteX10-693" fmla="*/ 1915898 w 3960440"/>
              <a:gd name="connsiteY10-694" fmla="*/ 1219889 h 3960000"/>
              <a:gd name="connsiteX11-695" fmla="*/ 1589196 w 3960440"/>
              <a:gd name="connsiteY11-696" fmla="*/ 1434803 h 3960000"/>
              <a:gd name="connsiteX12-697" fmla="*/ 1574511 w 3960440"/>
              <a:gd name="connsiteY12-698" fmla="*/ 1939931 h 3960000"/>
              <a:gd name="connsiteX13-699" fmla="*/ 1339611 w 3960440"/>
              <a:gd name="connsiteY13-700" fmla="*/ 3487664 h 3960000"/>
              <a:gd name="connsiteX14-701" fmla="*/ 1866603 w 3960440"/>
              <a:gd name="connsiteY14-702" fmla="*/ 2506778 h 3960000"/>
              <a:gd name="connsiteX15-703" fmla="*/ 2283619 w 3960440"/>
              <a:gd name="connsiteY15-704" fmla="*/ 2688571 h 3960000"/>
              <a:gd name="connsiteX16-705" fmla="*/ 3144820 w 3960440"/>
              <a:gd name="connsiteY16-706" fmla="*/ 1595509 h 3960000"/>
              <a:gd name="connsiteX17-707" fmla="*/ 2134565 w 3960440"/>
              <a:gd name="connsiteY17-708" fmla="*/ 477605 h 3960000"/>
              <a:gd name="connsiteX18-709" fmla="*/ 1979373 w 3960440"/>
              <a:gd name="connsiteY18-710" fmla="*/ 472350 h 3960000"/>
              <a:gd name="connsiteX19-711" fmla="*/ 436907 w 3960440"/>
              <a:gd name="connsiteY19-712" fmla="*/ 0 h 3960000"/>
              <a:gd name="connsiteX20-713" fmla="*/ 3523533 w 3960440"/>
              <a:gd name="connsiteY20-714" fmla="*/ 0 h 3960000"/>
              <a:gd name="connsiteX21-715" fmla="*/ 3960440 w 3960440"/>
              <a:gd name="connsiteY21-716" fmla="*/ 436907 h 3960000"/>
              <a:gd name="connsiteX22-717" fmla="*/ 3960440 w 3960440"/>
              <a:gd name="connsiteY22-718" fmla="*/ 3523093 h 3960000"/>
              <a:gd name="connsiteX23-719" fmla="*/ 3523533 w 3960440"/>
              <a:gd name="connsiteY23-720" fmla="*/ 3960000 h 3960000"/>
              <a:gd name="connsiteX24-721" fmla="*/ 436907 w 3960440"/>
              <a:gd name="connsiteY24-722" fmla="*/ 3960000 h 3960000"/>
              <a:gd name="connsiteX25-723" fmla="*/ 0 w 3960440"/>
              <a:gd name="connsiteY25-724" fmla="*/ 3523093 h 3960000"/>
              <a:gd name="connsiteX26-725" fmla="*/ 0 w 3960440"/>
              <a:gd name="connsiteY26-726" fmla="*/ 436907 h 3960000"/>
              <a:gd name="connsiteX27-727" fmla="*/ 436907 w 3960440"/>
              <a:gd name="connsiteY27-728" fmla="*/ 0 h 3960000"/>
              <a:gd name="connsiteX0-729" fmla="*/ 1979373 w 3960440"/>
              <a:gd name="connsiteY0-730" fmla="*/ 472350 h 3960000"/>
              <a:gd name="connsiteX1-731" fmla="*/ 813783 w 3960440"/>
              <a:gd name="connsiteY1-732" fmla="*/ 1434034 h 3960000"/>
              <a:gd name="connsiteX2-733" fmla="*/ 1119009 w 3960440"/>
              <a:gd name="connsiteY2-734" fmla="*/ 2222584 h 3960000"/>
              <a:gd name="connsiteX3-735" fmla="*/ 1296382 w 3960440"/>
              <a:gd name="connsiteY3-736" fmla="*/ 1907811 h 3960000"/>
              <a:gd name="connsiteX4-737" fmla="*/ 1234998 w 3960440"/>
              <a:gd name="connsiteY4-738" fmla="*/ 1431771 h 3960000"/>
              <a:gd name="connsiteX5-739" fmla="*/ 2217373 w 3960440"/>
              <a:gd name="connsiteY5-740" fmla="*/ 891303 h 3960000"/>
              <a:gd name="connsiteX6-741" fmla="*/ 2730780 w 3960440"/>
              <a:gd name="connsiteY6-742" fmla="*/ 1554106 h 3960000"/>
              <a:gd name="connsiteX7-743" fmla="*/ 2424394 w 3960440"/>
              <a:gd name="connsiteY7-744" fmla="*/ 2278672 h 3960000"/>
              <a:gd name="connsiteX8-745" fmla="*/ 1995341 w 3960440"/>
              <a:gd name="connsiteY8-746" fmla="*/ 2082197 h 3960000"/>
              <a:gd name="connsiteX9-747" fmla="*/ 2135727 w 3960440"/>
              <a:gd name="connsiteY9-748" fmla="*/ 1554876 h 3960000"/>
              <a:gd name="connsiteX10-749" fmla="*/ 1915898 w 3960440"/>
              <a:gd name="connsiteY10-750" fmla="*/ 1219889 h 3960000"/>
              <a:gd name="connsiteX11-751" fmla="*/ 1589196 w 3960440"/>
              <a:gd name="connsiteY11-752" fmla="*/ 1434803 h 3960000"/>
              <a:gd name="connsiteX12-753" fmla="*/ 1574511 w 3960440"/>
              <a:gd name="connsiteY12-754" fmla="*/ 1939931 h 3960000"/>
              <a:gd name="connsiteX13-755" fmla="*/ 1339611 w 3960440"/>
              <a:gd name="connsiteY13-756" fmla="*/ 3487664 h 3960000"/>
              <a:gd name="connsiteX14-757" fmla="*/ 1866603 w 3960440"/>
              <a:gd name="connsiteY14-758" fmla="*/ 2506778 h 3960000"/>
              <a:gd name="connsiteX15-759" fmla="*/ 2283619 w 3960440"/>
              <a:gd name="connsiteY15-760" fmla="*/ 2688571 h 3960000"/>
              <a:gd name="connsiteX16-761" fmla="*/ 3144820 w 3960440"/>
              <a:gd name="connsiteY16-762" fmla="*/ 1595509 h 3960000"/>
              <a:gd name="connsiteX17-763" fmla="*/ 2134565 w 3960440"/>
              <a:gd name="connsiteY17-764" fmla="*/ 477605 h 3960000"/>
              <a:gd name="connsiteX18-765" fmla="*/ 1979373 w 3960440"/>
              <a:gd name="connsiteY18-766" fmla="*/ 472350 h 3960000"/>
              <a:gd name="connsiteX19-767" fmla="*/ 436907 w 3960440"/>
              <a:gd name="connsiteY19-768" fmla="*/ 0 h 3960000"/>
              <a:gd name="connsiteX20-769" fmla="*/ 3523533 w 3960440"/>
              <a:gd name="connsiteY20-770" fmla="*/ 0 h 3960000"/>
              <a:gd name="connsiteX21-771" fmla="*/ 3960440 w 3960440"/>
              <a:gd name="connsiteY21-772" fmla="*/ 436907 h 3960000"/>
              <a:gd name="connsiteX22-773" fmla="*/ 3960440 w 3960440"/>
              <a:gd name="connsiteY22-774" fmla="*/ 3523093 h 3960000"/>
              <a:gd name="connsiteX23-775" fmla="*/ 3523533 w 3960440"/>
              <a:gd name="connsiteY23-776" fmla="*/ 3960000 h 3960000"/>
              <a:gd name="connsiteX24-777" fmla="*/ 436907 w 3960440"/>
              <a:gd name="connsiteY24-778" fmla="*/ 3960000 h 3960000"/>
              <a:gd name="connsiteX25-779" fmla="*/ 0 w 3960440"/>
              <a:gd name="connsiteY25-780" fmla="*/ 3523093 h 3960000"/>
              <a:gd name="connsiteX26-781" fmla="*/ 0 w 3960440"/>
              <a:gd name="connsiteY26-782" fmla="*/ 436907 h 3960000"/>
              <a:gd name="connsiteX27-783" fmla="*/ 436907 w 3960440"/>
              <a:gd name="connsiteY27-784" fmla="*/ 0 h 3960000"/>
              <a:gd name="connsiteX0-785" fmla="*/ 1979373 w 3960440"/>
              <a:gd name="connsiteY0-786" fmla="*/ 472350 h 3960000"/>
              <a:gd name="connsiteX1-787" fmla="*/ 813783 w 3960440"/>
              <a:gd name="connsiteY1-788" fmla="*/ 1434034 h 3960000"/>
              <a:gd name="connsiteX2-789" fmla="*/ 1119009 w 3960440"/>
              <a:gd name="connsiteY2-790" fmla="*/ 2222584 h 3960000"/>
              <a:gd name="connsiteX3-791" fmla="*/ 1296382 w 3960440"/>
              <a:gd name="connsiteY3-792" fmla="*/ 1907811 h 3960000"/>
              <a:gd name="connsiteX4-793" fmla="*/ 1234998 w 3960440"/>
              <a:gd name="connsiteY4-794" fmla="*/ 1431771 h 3960000"/>
              <a:gd name="connsiteX5-795" fmla="*/ 2217373 w 3960440"/>
              <a:gd name="connsiteY5-796" fmla="*/ 891303 h 3960000"/>
              <a:gd name="connsiteX6-797" fmla="*/ 2783502 w 3960440"/>
              <a:gd name="connsiteY6-798" fmla="*/ 1606823 h 3960000"/>
              <a:gd name="connsiteX7-799" fmla="*/ 2424394 w 3960440"/>
              <a:gd name="connsiteY7-800" fmla="*/ 2278672 h 3960000"/>
              <a:gd name="connsiteX8-801" fmla="*/ 1995341 w 3960440"/>
              <a:gd name="connsiteY8-802" fmla="*/ 2082197 h 3960000"/>
              <a:gd name="connsiteX9-803" fmla="*/ 2135727 w 3960440"/>
              <a:gd name="connsiteY9-804" fmla="*/ 1554876 h 3960000"/>
              <a:gd name="connsiteX10-805" fmla="*/ 1915898 w 3960440"/>
              <a:gd name="connsiteY10-806" fmla="*/ 1219889 h 3960000"/>
              <a:gd name="connsiteX11-807" fmla="*/ 1589196 w 3960440"/>
              <a:gd name="connsiteY11-808" fmla="*/ 1434803 h 3960000"/>
              <a:gd name="connsiteX12-809" fmla="*/ 1574511 w 3960440"/>
              <a:gd name="connsiteY12-810" fmla="*/ 1939931 h 3960000"/>
              <a:gd name="connsiteX13-811" fmla="*/ 1339611 w 3960440"/>
              <a:gd name="connsiteY13-812" fmla="*/ 3487664 h 3960000"/>
              <a:gd name="connsiteX14-813" fmla="*/ 1866603 w 3960440"/>
              <a:gd name="connsiteY14-814" fmla="*/ 2506778 h 3960000"/>
              <a:gd name="connsiteX15-815" fmla="*/ 2283619 w 3960440"/>
              <a:gd name="connsiteY15-816" fmla="*/ 2688571 h 3960000"/>
              <a:gd name="connsiteX16-817" fmla="*/ 3144820 w 3960440"/>
              <a:gd name="connsiteY16-818" fmla="*/ 1595509 h 3960000"/>
              <a:gd name="connsiteX17-819" fmla="*/ 2134565 w 3960440"/>
              <a:gd name="connsiteY17-820" fmla="*/ 477605 h 3960000"/>
              <a:gd name="connsiteX18-821" fmla="*/ 1979373 w 3960440"/>
              <a:gd name="connsiteY18-822" fmla="*/ 472350 h 3960000"/>
              <a:gd name="connsiteX19-823" fmla="*/ 436907 w 3960440"/>
              <a:gd name="connsiteY19-824" fmla="*/ 0 h 3960000"/>
              <a:gd name="connsiteX20-825" fmla="*/ 3523533 w 3960440"/>
              <a:gd name="connsiteY20-826" fmla="*/ 0 h 3960000"/>
              <a:gd name="connsiteX21-827" fmla="*/ 3960440 w 3960440"/>
              <a:gd name="connsiteY21-828" fmla="*/ 436907 h 3960000"/>
              <a:gd name="connsiteX22-829" fmla="*/ 3960440 w 3960440"/>
              <a:gd name="connsiteY22-830" fmla="*/ 3523093 h 3960000"/>
              <a:gd name="connsiteX23-831" fmla="*/ 3523533 w 3960440"/>
              <a:gd name="connsiteY23-832" fmla="*/ 3960000 h 3960000"/>
              <a:gd name="connsiteX24-833" fmla="*/ 436907 w 3960440"/>
              <a:gd name="connsiteY24-834" fmla="*/ 3960000 h 3960000"/>
              <a:gd name="connsiteX25-835" fmla="*/ 0 w 3960440"/>
              <a:gd name="connsiteY25-836" fmla="*/ 3523093 h 3960000"/>
              <a:gd name="connsiteX26-837" fmla="*/ 0 w 3960440"/>
              <a:gd name="connsiteY26-838" fmla="*/ 436907 h 3960000"/>
              <a:gd name="connsiteX27-839" fmla="*/ 436907 w 3960440"/>
              <a:gd name="connsiteY27-840" fmla="*/ 0 h 3960000"/>
              <a:gd name="connsiteX0-841" fmla="*/ 1979373 w 3960440"/>
              <a:gd name="connsiteY0-842" fmla="*/ 472350 h 3960000"/>
              <a:gd name="connsiteX1-843" fmla="*/ 813783 w 3960440"/>
              <a:gd name="connsiteY1-844" fmla="*/ 1434034 h 3960000"/>
              <a:gd name="connsiteX2-845" fmla="*/ 1119009 w 3960440"/>
              <a:gd name="connsiteY2-846" fmla="*/ 2222584 h 3960000"/>
              <a:gd name="connsiteX3-847" fmla="*/ 1296382 w 3960440"/>
              <a:gd name="connsiteY3-848" fmla="*/ 1907811 h 3960000"/>
              <a:gd name="connsiteX4-849" fmla="*/ 1234998 w 3960440"/>
              <a:gd name="connsiteY4-850" fmla="*/ 1431771 h 3960000"/>
              <a:gd name="connsiteX5-851" fmla="*/ 2217373 w 3960440"/>
              <a:gd name="connsiteY5-852" fmla="*/ 891303 h 3960000"/>
              <a:gd name="connsiteX6-853" fmla="*/ 2783502 w 3960440"/>
              <a:gd name="connsiteY6-854" fmla="*/ 1606823 h 3960000"/>
              <a:gd name="connsiteX7-855" fmla="*/ 2456028 w 3960440"/>
              <a:gd name="connsiteY7-856" fmla="*/ 2225955 h 3960000"/>
              <a:gd name="connsiteX8-857" fmla="*/ 1995341 w 3960440"/>
              <a:gd name="connsiteY8-858" fmla="*/ 2082197 h 3960000"/>
              <a:gd name="connsiteX9-859" fmla="*/ 2135727 w 3960440"/>
              <a:gd name="connsiteY9-860" fmla="*/ 1554876 h 3960000"/>
              <a:gd name="connsiteX10-861" fmla="*/ 1915898 w 3960440"/>
              <a:gd name="connsiteY10-862" fmla="*/ 1219889 h 3960000"/>
              <a:gd name="connsiteX11-863" fmla="*/ 1589196 w 3960440"/>
              <a:gd name="connsiteY11-864" fmla="*/ 1434803 h 3960000"/>
              <a:gd name="connsiteX12-865" fmla="*/ 1574511 w 3960440"/>
              <a:gd name="connsiteY12-866" fmla="*/ 1939931 h 3960000"/>
              <a:gd name="connsiteX13-867" fmla="*/ 1339611 w 3960440"/>
              <a:gd name="connsiteY13-868" fmla="*/ 3487664 h 3960000"/>
              <a:gd name="connsiteX14-869" fmla="*/ 1866603 w 3960440"/>
              <a:gd name="connsiteY14-870" fmla="*/ 2506778 h 3960000"/>
              <a:gd name="connsiteX15-871" fmla="*/ 2283619 w 3960440"/>
              <a:gd name="connsiteY15-872" fmla="*/ 2688571 h 3960000"/>
              <a:gd name="connsiteX16-873" fmla="*/ 3144820 w 3960440"/>
              <a:gd name="connsiteY16-874" fmla="*/ 1595509 h 3960000"/>
              <a:gd name="connsiteX17-875" fmla="*/ 2134565 w 3960440"/>
              <a:gd name="connsiteY17-876" fmla="*/ 477605 h 3960000"/>
              <a:gd name="connsiteX18-877" fmla="*/ 1979373 w 3960440"/>
              <a:gd name="connsiteY18-878" fmla="*/ 472350 h 3960000"/>
              <a:gd name="connsiteX19-879" fmla="*/ 436907 w 3960440"/>
              <a:gd name="connsiteY19-880" fmla="*/ 0 h 3960000"/>
              <a:gd name="connsiteX20-881" fmla="*/ 3523533 w 3960440"/>
              <a:gd name="connsiteY20-882" fmla="*/ 0 h 3960000"/>
              <a:gd name="connsiteX21-883" fmla="*/ 3960440 w 3960440"/>
              <a:gd name="connsiteY21-884" fmla="*/ 436907 h 3960000"/>
              <a:gd name="connsiteX22-885" fmla="*/ 3960440 w 3960440"/>
              <a:gd name="connsiteY22-886" fmla="*/ 3523093 h 3960000"/>
              <a:gd name="connsiteX23-887" fmla="*/ 3523533 w 3960440"/>
              <a:gd name="connsiteY23-888" fmla="*/ 3960000 h 3960000"/>
              <a:gd name="connsiteX24-889" fmla="*/ 436907 w 3960440"/>
              <a:gd name="connsiteY24-890" fmla="*/ 3960000 h 3960000"/>
              <a:gd name="connsiteX25-891" fmla="*/ 0 w 3960440"/>
              <a:gd name="connsiteY25-892" fmla="*/ 3523093 h 3960000"/>
              <a:gd name="connsiteX26-893" fmla="*/ 0 w 3960440"/>
              <a:gd name="connsiteY26-894" fmla="*/ 436907 h 3960000"/>
              <a:gd name="connsiteX27-895" fmla="*/ 436907 w 3960440"/>
              <a:gd name="connsiteY27-896" fmla="*/ 0 h 3960000"/>
              <a:gd name="connsiteX0-897" fmla="*/ 1979373 w 3960440"/>
              <a:gd name="connsiteY0-898" fmla="*/ 472350 h 3960000"/>
              <a:gd name="connsiteX1-899" fmla="*/ 813783 w 3960440"/>
              <a:gd name="connsiteY1-900" fmla="*/ 1434034 h 3960000"/>
              <a:gd name="connsiteX2-901" fmla="*/ 1119009 w 3960440"/>
              <a:gd name="connsiteY2-902" fmla="*/ 2222584 h 3960000"/>
              <a:gd name="connsiteX3-903" fmla="*/ 1296382 w 3960440"/>
              <a:gd name="connsiteY3-904" fmla="*/ 1907811 h 3960000"/>
              <a:gd name="connsiteX4-905" fmla="*/ 1234998 w 3960440"/>
              <a:gd name="connsiteY4-906" fmla="*/ 1431771 h 3960000"/>
              <a:gd name="connsiteX5-907" fmla="*/ 2217373 w 3960440"/>
              <a:gd name="connsiteY5-908" fmla="*/ 891303 h 3960000"/>
              <a:gd name="connsiteX6-909" fmla="*/ 2783502 w 3960440"/>
              <a:gd name="connsiteY6-910" fmla="*/ 1606823 h 3960000"/>
              <a:gd name="connsiteX7-911" fmla="*/ 2456028 w 3960440"/>
              <a:gd name="connsiteY7-912" fmla="*/ 2225955 h 3960000"/>
              <a:gd name="connsiteX8-913" fmla="*/ 2026974 w 3960440"/>
              <a:gd name="connsiteY8-914" fmla="*/ 2018938 h 3960000"/>
              <a:gd name="connsiteX9-915" fmla="*/ 2135727 w 3960440"/>
              <a:gd name="connsiteY9-916" fmla="*/ 1554876 h 3960000"/>
              <a:gd name="connsiteX10-917" fmla="*/ 1915898 w 3960440"/>
              <a:gd name="connsiteY10-918" fmla="*/ 1219889 h 3960000"/>
              <a:gd name="connsiteX11-919" fmla="*/ 1589196 w 3960440"/>
              <a:gd name="connsiteY11-920" fmla="*/ 1434803 h 3960000"/>
              <a:gd name="connsiteX12-921" fmla="*/ 1574511 w 3960440"/>
              <a:gd name="connsiteY12-922" fmla="*/ 1939931 h 3960000"/>
              <a:gd name="connsiteX13-923" fmla="*/ 1339611 w 3960440"/>
              <a:gd name="connsiteY13-924" fmla="*/ 3487664 h 3960000"/>
              <a:gd name="connsiteX14-925" fmla="*/ 1866603 w 3960440"/>
              <a:gd name="connsiteY14-926" fmla="*/ 2506778 h 3960000"/>
              <a:gd name="connsiteX15-927" fmla="*/ 2283619 w 3960440"/>
              <a:gd name="connsiteY15-928" fmla="*/ 2688571 h 3960000"/>
              <a:gd name="connsiteX16-929" fmla="*/ 3144820 w 3960440"/>
              <a:gd name="connsiteY16-930" fmla="*/ 1595509 h 3960000"/>
              <a:gd name="connsiteX17-931" fmla="*/ 2134565 w 3960440"/>
              <a:gd name="connsiteY17-932" fmla="*/ 477605 h 3960000"/>
              <a:gd name="connsiteX18-933" fmla="*/ 1979373 w 3960440"/>
              <a:gd name="connsiteY18-934" fmla="*/ 472350 h 3960000"/>
              <a:gd name="connsiteX19-935" fmla="*/ 436907 w 3960440"/>
              <a:gd name="connsiteY19-936" fmla="*/ 0 h 3960000"/>
              <a:gd name="connsiteX20-937" fmla="*/ 3523533 w 3960440"/>
              <a:gd name="connsiteY20-938" fmla="*/ 0 h 3960000"/>
              <a:gd name="connsiteX21-939" fmla="*/ 3960440 w 3960440"/>
              <a:gd name="connsiteY21-940" fmla="*/ 436907 h 3960000"/>
              <a:gd name="connsiteX22-941" fmla="*/ 3960440 w 3960440"/>
              <a:gd name="connsiteY22-942" fmla="*/ 3523093 h 3960000"/>
              <a:gd name="connsiteX23-943" fmla="*/ 3523533 w 3960440"/>
              <a:gd name="connsiteY23-944" fmla="*/ 3960000 h 3960000"/>
              <a:gd name="connsiteX24-945" fmla="*/ 436907 w 3960440"/>
              <a:gd name="connsiteY24-946" fmla="*/ 3960000 h 3960000"/>
              <a:gd name="connsiteX25-947" fmla="*/ 0 w 3960440"/>
              <a:gd name="connsiteY25-948" fmla="*/ 3523093 h 3960000"/>
              <a:gd name="connsiteX26-949" fmla="*/ 0 w 3960440"/>
              <a:gd name="connsiteY26-950" fmla="*/ 436907 h 3960000"/>
              <a:gd name="connsiteX27-951" fmla="*/ 436907 w 3960440"/>
              <a:gd name="connsiteY27-952" fmla="*/ 0 h 3960000"/>
              <a:gd name="connsiteX0-953" fmla="*/ 1979373 w 3960440"/>
              <a:gd name="connsiteY0-954" fmla="*/ 472350 h 3960000"/>
              <a:gd name="connsiteX1-955" fmla="*/ 813783 w 3960440"/>
              <a:gd name="connsiteY1-956" fmla="*/ 1434034 h 3960000"/>
              <a:gd name="connsiteX2-957" fmla="*/ 1119009 w 3960440"/>
              <a:gd name="connsiteY2-958" fmla="*/ 2222584 h 3960000"/>
              <a:gd name="connsiteX3-959" fmla="*/ 1296382 w 3960440"/>
              <a:gd name="connsiteY3-960" fmla="*/ 1907811 h 3960000"/>
              <a:gd name="connsiteX4-961" fmla="*/ 1234998 w 3960440"/>
              <a:gd name="connsiteY4-962" fmla="*/ 1431771 h 3960000"/>
              <a:gd name="connsiteX5-963" fmla="*/ 2217373 w 3960440"/>
              <a:gd name="connsiteY5-964" fmla="*/ 891303 h 3960000"/>
              <a:gd name="connsiteX6-965" fmla="*/ 2783502 w 3960440"/>
              <a:gd name="connsiteY6-966" fmla="*/ 1606823 h 3960000"/>
              <a:gd name="connsiteX7-967" fmla="*/ 2456028 w 3960440"/>
              <a:gd name="connsiteY7-968" fmla="*/ 2225955 h 3960000"/>
              <a:gd name="connsiteX8-969" fmla="*/ 2026974 w 3960440"/>
              <a:gd name="connsiteY8-970" fmla="*/ 2018938 h 3960000"/>
              <a:gd name="connsiteX9-971" fmla="*/ 2135727 w 3960440"/>
              <a:gd name="connsiteY9-972" fmla="*/ 1554876 h 3960000"/>
              <a:gd name="connsiteX10-973" fmla="*/ 1915898 w 3960440"/>
              <a:gd name="connsiteY10-974" fmla="*/ 1219889 h 3960000"/>
              <a:gd name="connsiteX11-975" fmla="*/ 1589196 w 3960440"/>
              <a:gd name="connsiteY11-976" fmla="*/ 1434803 h 3960000"/>
              <a:gd name="connsiteX12-977" fmla="*/ 1574511 w 3960440"/>
              <a:gd name="connsiteY12-978" fmla="*/ 1939931 h 3960000"/>
              <a:gd name="connsiteX13-979" fmla="*/ 1339611 w 3960440"/>
              <a:gd name="connsiteY13-980" fmla="*/ 3487664 h 3960000"/>
              <a:gd name="connsiteX14-981" fmla="*/ 1887692 w 3960440"/>
              <a:gd name="connsiteY14-982" fmla="*/ 2422431 h 3960000"/>
              <a:gd name="connsiteX15-983" fmla="*/ 2283619 w 3960440"/>
              <a:gd name="connsiteY15-984" fmla="*/ 2688571 h 3960000"/>
              <a:gd name="connsiteX16-985" fmla="*/ 3144820 w 3960440"/>
              <a:gd name="connsiteY16-986" fmla="*/ 1595509 h 3960000"/>
              <a:gd name="connsiteX17-987" fmla="*/ 2134565 w 3960440"/>
              <a:gd name="connsiteY17-988" fmla="*/ 477605 h 3960000"/>
              <a:gd name="connsiteX18-989" fmla="*/ 1979373 w 3960440"/>
              <a:gd name="connsiteY18-990" fmla="*/ 472350 h 3960000"/>
              <a:gd name="connsiteX19-991" fmla="*/ 436907 w 3960440"/>
              <a:gd name="connsiteY19-992" fmla="*/ 0 h 3960000"/>
              <a:gd name="connsiteX20-993" fmla="*/ 3523533 w 3960440"/>
              <a:gd name="connsiteY20-994" fmla="*/ 0 h 3960000"/>
              <a:gd name="connsiteX21-995" fmla="*/ 3960440 w 3960440"/>
              <a:gd name="connsiteY21-996" fmla="*/ 436907 h 3960000"/>
              <a:gd name="connsiteX22-997" fmla="*/ 3960440 w 3960440"/>
              <a:gd name="connsiteY22-998" fmla="*/ 3523093 h 3960000"/>
              <a:gd name="connsiteX23-999" fmla="*/ 3523533 w 3960440"/>
              <a:gd name="connsiteY23-1000" fmla="*/ 3960000 h 3960000"/>
              <a:gd name="connsiteX24-1001" fmla="*/ 436907 w 3960440"/>
              <a:gd name="connsiteY24-1002" fmla="*/ 3960000 h 3960000"/>
              <a:gd name="connsiteX25-1003" fmla="*/ 0 w 3960440"/>
              <a:gd name="connsiteY25-1004" fmla="*/ 3523093 h 3960000"/>
              <a:gd name="connsiteX26-1005" fmla="*/ 0 w 3960440"/>
              <a:gd name="connsiteY26-1006" fmla="*/ 436907 h 3960000"/>
              <a:gd name="connsiteX27-1007" fmla="*/ 436907 w 3960440"/>
              <a:gd name="connsiteY27-1008" fmla="*/ 0 h 3960000"/>
              <a:gd name="connsiteX0-1009" fmla="*/ 1979373 w 3960440"/>
              <a:gd name="connsiteY0-1010" fmla="*/ 472350 h 3960000"/>
              <a:gd name="connsiteX1-1011" fmla="*/ 813783 w 3960440"/>
              <a:gd name="connsiteY1-1012" fmla="*/ 1434034 h 3960000"/>
              <a:gd name="connsiteX2-1013" fmla="*/ 1119009 w 3960440"/>
              <a:gd name="connsiteY2-1014" fmla="*/ 2222584 h 3960000"/>
              <a:gd name="connsiteX3-1015" fmla="*/ 1296382 w 3960440"/>
              <a:gd name="connsiteY3-1016" fmla="*/ 1907811 h 3960000"/>
              <a:gd name="connsiteX4-1017" fmla="*/ 1234998 w 3960440"/>
              <a:gd name="connsiteY4-1018" fmla="*/ 1431771 h 3960000"/>
              <a:gd name="connsiteX5-1019" fmla="*/ 2217373 w 3960440"/>
              <a:gd name="connsiteY5-1020" fmla="*/ 891303 h 3960000"/>
              <a:gd name="connsiteX6-1021" fmla="*/ 2783502 w 3960440"/>
              <a:gd name="connsiteY6-1022" fmla="*/ 1606823 h 3960000"/>
              <a:gd name="connsiteX7-1023" fmla="*/ 2456028 w 3960440"/>
              <a:gd name="connsiteY7-1024" fmla="*/ 2225955 h 3960000"/>
              <a:gd name="connsiteX8-1025" fmla="*/ 2026974 w 3960440"/>
              <a:gd name="connsiteY8-1026" fmla="*/ 2018938 h 3960000"/>
              <a:gd name="connsiteX9-1027" fmla="*/ 2135727 w 3960440"/>
              <a:gd name="connsiteY9-1028" fmla="*/ 1554876 h 3960000"/>
              <a:gd name="connsiteX10-1029" fmla="*/ 1915898 w 3960440"/>
              <a:gd name="connsiteY10-1030" fmla="*/ 1219889 h 3960000"/>
              <a:gd name="connsiteX11-1031" fmla="*/ 1589196 w 3960440"/>
              <a:gd name="connsiteY11-1032" fmla="*/ 1434803 h 3960000"/>
              <a:gd name="connsiteX12-1033" fmla="*/ 1574511 w 3960440"/>
              <a:gd name="connsiteY12-1034" fmla="*/ 1939931 h 3960000"/>
              <a:gd name="connsiteX13-1035" fmla="*/ 1339611 w 3960440"/>
              <a:gd name="connsiteY13-1036" fmla="*/ 3487664 h 3960000"/>
              <a:gd name="connsiteX14-1037" fmla="*/ 1887692 w 3960440"/>
              <a:gd name="connsiteY14-1038" fmla="*/ 2422431 h 3960000"/>
              <a:gd name="connsiteX15-1039" fmla="*/ 2336342 w 3960440"/>
              <a:gd name="connsiteY15-1040" fmla="*/ 2720202 h 3960000"/>
              <a:gd name="connsiteX16-1041" fmla="*/ 3144820 w 3960440"/>
              <a:gd name="connsiteY16-1042" fmla="*/ 1595509 h 3960000"/>
              <a:gd name="connsiteX17-1043" fmla="*/ 2134565 w 3960440"/>
              <a:gd name="connsiteY17-1044" fmla="*/ 477605 h 3960000"/>
              <a:gd name="connsiteX18-1045" fmla="*/ 1979373 w 3960440"/>
              <a:gd name="connsiteY18-1046" fmla="*/ 472350 h 3960000"/>
              <a:gd name="connsiteX19-1047" fmla="*/ 436907 w 3960440"/>
              <a:gd name="connsiteY19-1048" fmla="*/ 0 h 3960000"/>
              <a:gd name="connsiteX20-1049" fmla="*/ 3523533 w 3960440"/>
              <a:gd name="connsiteY20-1050" fmla="*/ 0 h 3960000"/>
              <a:gd name="connsiteX21-1051" fmla="*/ 3960440 w 3960440"/>
              <a:gd name="connsiteY21-1052" fmla="*/ 436907 h 3960000"/>
              <a:gd name="connsiteX22-1053" fmla="*/ 3960440 w 3960440"/>
              <a:gd name="connsiteY22-1054" fmla="*/ 3523093 h 3960000"/>
              <a:gd name="connsiteX23-1055" fmla="*/ 3523533 w 3960440"/>
              <a:gd name="connsiteY23-1056" fmla="*/ 3960000 h 3960000"/>
              <a:gd name="connsiteX24-1057" fmla="*/ 436907 w 3960440"/>
              <a:gd name="connsiteY24-1058" fmla="*/ 3960000 h 3960000"/>
              <a:gd name="connsiteX25-1059" fmla="*/ 0 w 3960440"/>
              <a:gd name="connsiteY25-1060" fmla="*/ 3523093 h 3960000"/>
              <a:gd name="connsiteX26-1061" fmla="*/ 0 w 3960440"/>
              <a:gd name="connsiteY26-1062" fmla="*/ 436907 h 3960000"/>
              <a:gd name="connsiteX27-1063" fmla="*/ 436907 w 3960440"/>
              <a:gd name="connsiteY27-1064" fmla="*/ 0 h 3960000"/>
              <a:gd name="connsiteX0-1065" fmla="*/ 1979373 w 3960440"/>
              <a:gd name="connsiteY0-1066" fmla="*/ 472350 h 3960000"/>
              <a:gd name="connsiteX1-1067" fmla="*/ 813783 w 3960440"/>
              <a:gd name="connsiteY1-1068" fmla="*/ 1434034 h 3960000"/>
              <a:gd name="connsiteX2-1069" fmla="*/ 1119009 w 3960440"/>
              <a:gd name="connsiteY2-1070" fmla="*/ 2222584 h 3960000"/>
              <a:gd name="connsiteX3-1071" fmla="*/ 1296382 w 3960440"/>
              <a:gd name="connsiteY3-1072" fmla="*/ 1907811 h 3960000"/>
              <a:gd name="connsiteX4-1073" fmla="*/ 1234998 w 3960440"/>
              <a:gd name="connsiteY4-1074" fmla="*/ 1431771 h 3960000"/>
              <a:gd name="connsiteX5-1075" fmla="*/ 2217373 w 3960440"/>
              <a:gd name="connsiteY5-1076" fmla="*/ 891303 h 3960000"/>
              <a:gd name="connsiteX6-1077" fmla="*/ 2783502 w 3960440"/>
              <a:gd name="connsiteY6-1078" fmla="*/ 1606823 h 3960000"/>
              <a:gd name="connsiteX7-1079" fmla="*/ 2456028 w 3960440"/>
              <a:gd name="connsiteY7-1080" fmla="*/ 2225955 h 3960000"/>
              <a:gd name="connsiteX8-1081" fmla="*/ 2026974 w 3960440"/>
              <a:gd name="connsiteY8-1082" fmla="*/ 2018938 h 3960000"/>
              <a:gd name="connsiteX9-1083" fmla="*/ 2135727 w 3960440"/>
              <a:gd name="connsiteY9-1084" fmla="*/ 1554876 h 3960000"/>
              <a:gd name="connsiteX10-1085" fmla="*/ 1915898 w 3960440"/>
              <a:gd name="connsiteY10-1086" fmla="*/ 1219889 h 3960000"/>
              <a:gd name="connsiteX11-1087" fmla="*/ 1589196 w 3960440"/>
              <a:gd name="connsiteY11-1088" fmla="*/ 1434803 h 3960000"/>
              <a:gd name="connsiteX12-1089" fmla="*/ 1574511 w 3960440"/>
              <a:gd name="connsiteY12-1090" fmla="*/ 1939931 h 3960000"/>
              <a:gd name="connsiteX13-1091" fmla="*/ 1339611 w 3960440"/>
              <a:gd name="connsiteY13-1092" fmla="*/ 3487664 h 3960000"/>
              <a:gd name="connsiteX14-1093" fmla="*/ 1887692 w 3960440"/>
              <a:gd name="connsiteY14-1094" fmla="*/ 2422431 h 3960000"/>
              <a:gd name="connsiteX15-1095" fmla="*/ 2336342 w 3960440"/>
              <a:gd name="connsiteY15-1096" fmla="*/ 2720202 h 3960000"/>
              <a:gd name="connsiteX16-1097" fmla="*/ 3176454 w 3960440"/>
              <a:gd name="connsiteY16-1098" fmla="*/ 1627140 h 3960000"/>
              <a:gd name="connsiteX17-1099" fmla="*/ 2134565 w 3960440"/>
              <a:gd name="connsiteY17-1100" fmla="*/ 477605 h 3960000"/>
              <a:gd name="connsiteX18-1101" fmla="*/ 1979373 w 3960440"/>
              <a:gd name="connsiteY18-1102" fmla="*/ 472350 h 3960000"/>
              <a:gd name="connsiteX19-1103" fmla="*/ 436907 w 3960440"/>
              <a:gd name="connsiteY19-1104" fmla="*/ 0 h 3960000"/>
              <a:gd name="connsiteX20-1105" fmla="*/ 3523533 w 3960440"/>
              <a:gd name="connsiteY20-1106" fmla="*/ 0 h 3960000"/>
              <a:gd name="connsiteX21-1107" fmla="*/ 3960440 w 3960440"/>
              <a:gd name="connsiteY21-1108" fmla="*/ 436907 h 3960000"/>
              <a:gd name="connsiteX22-1109" fmla="*/ 3960440 w 3960440"/>
              <a:gd name="connsiteY22-1110" fmla="*/ 3523093 h 3960000"/>
              <a:gd name="connsiteX23-1111" fmla="*/ 3523533 w 3960440"/>
              <a:gd name="connsiteY23-1112" fmla="*/ 3960000 h 3960000"/>
              <a:gd name="connsiteX24-1113" fmla="*/ 436907 w 3960440"/>
              <a:gd name="connsiteY24-1114" fmla="*/ 3960000 h 3960000"/>
              <a:gd name="connsiteX25-1115" fmla="*/ 0 w 3960440"/>
              <a:gd name="connsiteY25-1116" fmla="*/ 3523093 h 3960000"/>
              <a:gd name="connsiteX26-1117" fmla="*/ 0 w 3960440"/>
              <a:gd name="connsiteY26-1118" fmla="*/ 436907 h 3960000"/>
              <a:gd name="connsiteX27-1119" fmla="*/ 436907 w 3960440"/>
              <a:gd name="connsiteY27-1120" fmla="*/ 0 h 3960000"/>
              <a:gd name="connsiteX0-1121" fmla="*/ 1979373 w 3960440"/>
              <a:gd name="connsiteY0-1122" fmla="*/ 472350 h 3960000"/>
              <a:gd name="connsiteX1-1123" fmla="*/ 813783 w 3960440"/>
              <a:gd name="connsiteY1-1124" fmla="*/ 1434034 h 3960000"/>
              <a:gd name="connsiteX2-1125" fmla="*/ 1119009 w 3960440"/>
              <a:gd name="connsiteY2-1126" fmla="*/ 2222584 h 3960000"/>
              <a:gd name="connsiteX3-1127" fmla="*/ 1296382 w 3960440"/>
              <a:gd name="connsiteY3-1128" fmla="*/ 1907811 h 3960000"/>
              <a:gd name="connsiteX4-1129" fmla="*/ 1234998 w 3960440"/>
              <a:gd name="connsiteY4-1130" fmla="*/ 1431771 h 3960000"/>
              <a:gd name="connsiteX5-1131" fmla="*/ 2217373 w 3960440"/>
              <a:gd name="connsiteY5-1132" fmla="*/ 891303 h 3960000"/>
              <a:gd name="connsiteX6-1133" fmla="*/ 2783502 w 3960440"/>
              <a:gd name="connsiteY6-1134" fmla="*/ 1606823 h 3960000"/>
              <a:gd name="connsiteX7-1135" fmla="*/ 2456028 w 3960440"/>
              <a:gd name="connsiteY7-1136" fmla="*/ 2225955 h 3960000"/>
              <a:gd name="connsiteX8-1137" fmla="*/ 2026974 w 3960440"/>
              <a:gd name="connsiteY8-1138" fmla="*/ 2018938 h 3960000"/>
              <a:gd name="connsiteX9-1139" fmla="*/ 2135727 w 3960440"/>
              <a:gd name="connsiteY9-1140" fmla="*/ 1554876 h 3960000"/>
              <a:gd name="connsiteX10-1141" fmla="*/ 1915898 w 3960440"/>
              <a:gd name="connsiteY10-1142" fmla="*/ 1219889 h 3960000"/>
              <a:gd name="connsiteX11-1143" fmla="*/ 1589196 w 3960440"/>
              <a:gd name="connsiteY11-1144" fmla="*/ 1434803 h 3960000"/>
              <a:gd name="connsiteX12-1145" fmla="*/ 1574511 w 3960440"/>
              <a:gd name="connsiteY12-1146" fmla="*/ 1939931 h 3960000"/>
              <a:gd name="connsiteX13-1147" fmla="*/ 1339611 w 3960440"/>
              <a:gd name="connsiteY13-1148" fmla="*/ 3487664 h 3960000"/>
              <a:gd name="connsiteX14-1149" fmla="*/ 1887692 w 3960440"/>
              <a:gd name="connsiteY14-1150" fmla="*/ 2422431 h 3960000"/>
              <a:gd name="connsiteX15-1151" fmla="*/ 2336342 w 3960440"/>
              <a:gd name="connsiteY15-1152" fmla="*/ 2720202 h 3960000"/>
              <a:gd name="connsiteX16-1153" fmla="*/ 3176454 w 3960440"/>
              <a:gd name="connsiteY16-1154" fmla="*/ 1627140 h 3960000"/>
              <a:gd name="connsiteX17-1155" fmla="*/ 2134565 w 3960440"/>
              <a:gd name="connsiteY17-1156" fmla="*/ 477605 h 3960000"/>
              <a:gd name="connsiteX18-1157" fmla="*/ 1979373 w 3960440"/>
              <a:gd name="connsiteY18-1158" fmla="*/ 472350 h 3960000"/>
              <a:gd name="connsiteX19-1159" fmla="*/ 436907 w 3960440"/>
              <a:gd name="connsiteY19-1160" fmla="*/ 0 h 3960000"/>
              <a:gd name="connsiteX20-1161" fmla="*/ 3523533 w 3960440"/>
              <a:gd name="connsiteY20-1162" fmla="*/ 0 h 3960000"/>
              <a:gd name="connsiteX21-1163" fmla="*/ 3960440 w 3960440"/>
              <a:gd name="connsiteY21-1164" fmla="*/ 436907 h 3960000"/>
              <a:gd name="connsiteX22-1165" fmla="*/ 3960440 w 3960440"/>
              <a:gd name="connsiteY22-1166" fmla="*/ 3523093 h 3960000"/>
              <a:gd name="connsiteX23-1167" fmla="*/ 3523533 w 3960440"/>
              <a:gd name="connsiteY23-1168" fmla="*/ 3960000 h 3960000"/>
              <a:gd name="connsiteX24-1169" fmla="*/ 436907 w 3960440"/>
              <a:gd name="connsiteY24-1170" fmla="*/ 3960000 h 3960000"/>
              <a:gd name="connsiteX25-1171" fmla="*/ 0 w 3960440"/>
              <a:gd name="connsiteY25-1172" fmla="*/ 3523093 h 3960000"/>
              <a:gd name="connsiteX26-1173" fmla="*/ 0 w 3960440"/>
              <a:gd name="connsiteY26-1174" fmla="*/ 436907 h 3960000"/>
              <a:gd name="connsiteX27-1175" fmla="*/ 436907 w 3960440"/>
              <a:gd name="connsiteY27-1176" fmla="*/ 0 h 3960000"/>
              <a:gd name="connsiteX0-1177" fmla="*/ 1979373 w 3960440"/>
              <a:gd name="connsiteY0-1178" fmla="*/ 472350 h 3960000"/>
              <a:gd name="connsiteX1-1179" fmla="*/ 813783 w 3960440"/>
              <a:gd name="connsiteY1-1180" fmla="*/ 1434034 h 3960000"/>
              <a:gd name="connsiteX2-1181" fmla="*/ 1119009 w 3960440"/>
              <a:gd name="connsiteY2-1182" fmla="*/ 2222584 h 3960000"/>
              <a:gd name="connsiteX3-1183" fmla="*/ 1296382 w 3960440"/>
              <a:gd name="connsiteY3-1184" fmla="*/ 1907811 h 3960000"/>
              <a:gd name="connsiteX4-1185" fmla="*/ 1234998 w 3960440"/>
              <a:gd name="connsiteY4-1186" fmla="*/ 1431771 h 3960000"/>
              <a:gd name="connsiteX5-1187" fmla="*/ 2217373 w 3960440"/>
              <a:gd name="connsiteY5-1188" fmla="*/ 891303 h 3960000"/>
              <a:gd name="connsiteX6-1189" fmla="*/ 2783502 w 3960440"/>
              <a:gd name="connsiteY6-1190" fmla="*/ 1606823 h 3960000"/>
              <a:gd name="connsiteX7-1191" fmla="*/ 2456028 w 3960440"/>
              <a:gd name="connsiteY7-1192" fmla="*/ 2225955 h 3960000"/>
              <a:gd name="connsiteX8-1193" fmla="*/ 2026974 w 3960440"/>
              <a:gd name="connsiteY8-1194" fmla="*/ 2018938 h 3960000"/>
              <a:gd name="connsiteX9-1195" fmla="*/ 2135727 w 3960440"/>
              <a:gd name="connsiteY9-1196" fmla="*/ 1554876 h 3960000"/>
              <a:gd name="connsiteX10-1197" fmla="*/ 1915898 w 3960440"/>
              <a:gd name="connsiteY10-1198" fmla="*/ 1219889 h 3960000"/>
              <a:gd name="connsiteX11-1199" fmla="*/ 1589196 w 3960440"/>
              <a:gd name="connsiteY11-1200" fmla="*/ 1434803 h 3960000"/>
              <a:gd name="connsiteX12-1201" fmla="*/ 1574511 w 3960440"/>
              <a:gd name="connsiteY12-1202" fmla="*/ 1939931 h 3960000"/>
              <a:gd name="connsiteX13-1203" fmla="*/ 1339611 w 3960440"/>
              <a:gd name="connsiteY13-1204" fmla="*/ 3487664 h 3960000"/>
              <a:gd name="connsiteX14-1205" fmla="*/ 1887692 w 3960440"/>
              <a:gd name="connsiteY14-1206" fmla="*/ 2422431 h 3960000"/>
              <a:gd name="connsiteX15-1207" fmla="*/ 2336342 w 3960440"/>
              <a:gd name="connsiteY15-1208" fmla="*/ 2720202 h 3960000"/>
              <a:gd name="connsiteX16-1209" fmla="*/ 3176454 w 3960440"/>
              <a:gd name="connsiteY16-1210" fmla="*/ 1627140 h 3960000"/>
              <a:gd name="connsiteX17-1211" fmla="*/ 2134565 w 3960440"/>
              <a:gd name="connsiteY17-1212" fmla="*/ 477605 h 3960000"/>
              <a:gd name="connsiteX18-1213" fmla="*/ 1979373 w 3960440"/>
              <a:gd name="connsiteY18-1214" fmla="*/ 472350 h 3960000"/>
              <a:gd name="connsiteX19-1215" fmla="*/ 436907 w 3960440"/>
              <a:gd name="connsiteY19-1216" fmla="*/ 0 h 3960000"/>
              <a:gd name="connsiteX20-1217" fmla="*/ 3523533 w 3960440"/>
              <a:gd name="connsiteY20-1218" fmla="*/ 0 h 3960000"/>
              <a:gd name="connsiteX21-1219" fmla="*/ 3960440 w 3960440"/>
              <a:gd name="connsiteY21-1220" fmla="*/ 436907 h 3960000"/>
              <a:gd name="connsiteX22-1221" fmla="*/ 3960440 w 3960440"/>
              <a:gd name="connsiteY22-1222" fmla="*/ 3523093 h 3960000"/>
              <a:gd name="connsiteX23-1223" fmla="*/ 3523533 w 3960440"/>
              <a:gd name="connsiteY23-1224" fmla="*/ 3960000 h 3960000"/>
              <a:gd name="connsiteX24-1225" fmla="*/ 436907 w 3960440"/>
              <a:gd name="connsiteY24-1226" fmla="*/ 3960000 h 3960000"/>
              <a:gd name="connsiteX25-1227" fmla="*/ 0 w 3960440"/>
              <a:gd name="connsiteY25-1228" fmla="*/ 3523093 h 3960000"/>
              <a:gd name="connsiteX26-1229" fmla="*/ 0 w 3960440"/>
              <a:gd name="connsiteY26-1230" fmla="*/ 436907 h 3960000"/>
              <a:gd name="connsiteX27-1231" fmla="*/ 436907 w 3960440"/>
              <a:gd name="connsiteY27-1232" fmla="*/ 0 h 3960000"/>
              <a:gd name="connsiteX0-1233" fmla="*/ 1979373 w 3960440"/>
              <a:gd name="connsiteY0-1234" fmla="*/ 472350 h 3960000"/>
              <a:gd name="connsiteX1-1235" fmla="*/ 813783 w 3960440"/>
              <a:gd name="connsiteY1-1236" fmla="*/ 1434034 h 3960000"/>
              <a:gd name="connsiteX2-1237" fmla="*/ 1119009 w 3960440"/>
              <a:gd name="connsiteY2-1238" fmla="*/ 2222584 h 3960000"/>
              <a:gd name="connsiteX3-1239" fmla="*/ 1296382 w 3960440"/>
              <a:gd name="connsiteY3-1240" fmla="*/ 1907811 h 3960000"/>
              <a:gd name="connsiteX4-1241" fmla="*/ 1234998 w 3960440"/>
              <a:gd name="connsiteY4-1242" fmla="*/ 1431771 h 3960000"/>
              <a:gd name="connsiteX5-1243" fmla="*/ 2217373 w 3960440"/>
              <a:gd name="connsiteY5-1244" fmla="*/ 891303 h 3960000"/>
              <a:gd name="connsiteX6-1245" fmla="*/ 2783502 w 3960440"/>
              <a:gd name="connsiteY6-1246" fmla="*/ 1606823 h 3960000"/>
              <a:gd name="connsiteX7-1247" fmla="*/ 2456028 w 3960440"/>
              <a:gd name="connsiteY7-1248" fmla="*/ 2225955 h 3960000"/>
              <a:gd name="connsiteX8-1249" fmla="*/ 2026974 w 3960440"/>
              <a:gd name="connsiteY8-1250" fmla="*/ 2018938 h 3960000"/>
              <a:gd name="connsiteX9-1251" fmla="*/ 2135727 w 3960440"/>
              <a:gd name="connsiteY9-1252" fmla="*/ 1554876 h 3960000"/>
              <a:gd name="connsiteX10-1253" fmla="*/ 1915898 w 3960440"/>
              <a:gd name="connsiteY10-1254" fmla="*/ 1219889 h 3960000"/>
              <a:gd name="connsiteX11-1255" fmla="*/ 1589196 w 3960440"/>
              <a:gd name="connsiteY11-1256" fmla="*/ 1434803 h 3960000"/>
              <a:gd name="connsiteX12-1257" fmla="*/ 1574511 w 3960440"/>
              <a:gd name="connsiteY12-1258" fmla="*/ 1939931 h 3960000"/>
              <a:gd name="connsiteX13-1259" fmla="*/ 1339611 w 3960440"/>
              <a:gd name="connsiteY13-1260" fmla="*/ 3487664 h 3960000"/>
              <a:gd name="connsiteX14-1261" fmla="*/ 1887692 w 3960440"/>
              <a:gd name="connsiteY14-1262" fmla="*/ 2422431 h 3960000"/>
              <a:gd name="connsiteX15-1263" fmla="*/ 2336342 w 3960440"/>
              <a:gd name="connsiteY15-1264" fmla="*/ 2720202 h 3960000"/>
              <a:gd name="connsiteX16-1265" fmla="*/ 3176454 w 3960440"/>
              <a:gd name="connsiteY16-1266" fmla="*/ 1627140 h 3960000"/>
              <a:gd name="connsiteX17-1267" fmla="*/ 2134565 w 3960440"/>
              <a:gd name="connsiteY17-1268" fmla="*/ 477605 h 3960000"/>
              <a:gd name="connsiteX18-1269" fmla="*/ 1979373 w 3960440"/>
              <a:gd name="connsiteY18-1270" fmla="*/ 472350 h 3960000"/>
              <a:gd name="connsiteX19-1271" fmla="*/ 436907 w 3960440"/>
              <a:gd name="connsiteY19-1272" fmla="*/ 0 h 3960000"/>
              <a:gd name="connsiteX20-1273" fmla="*/ 3523533 w 3960440"/>
              <a:gd name="connsiteY20-1274" fmla="*/ 0 h 3960000"/>
              <a:gd name="connsiteX21-1275" fmla="*/ 3960440 w 3960440"/>
              <a:gd name="connsiteY21-1276" fmla="*/ 436907 h 3960000"/>
              <a:gd name="connsiteX22-1277" fmla="*/ 3960440 w 3960440"/>
              <a:gd name="connsiteY22-1278" fmla="*/ 3523093 h 3960000"/>
              <a:gd name="connsiteX23-1279" fmla="*/ 3523533 w 3960440"/>
              <a:gd name="connsiteY23-1280" fmla="*/ 3960000 h 3960000"/>
              <a:gd name="connsiteX24-1281" fmla="*/ 436907 w 3960440"/>
              <a:gd name="connsiteY24-1282" fmla="*/ 3960000 h 3960000"/>
              <a:gd name="connsiteX25-1283" fmla="*/ 0 w 3960440"/>
              <a:gd name="connsiteY25-1284" fmla="*/ 3523093 h 3960000"/>
              <a:gd name="connsiteX26-1285" fmla="*/ 0 w 3960440"/>
              <a:gd name="connsiteY26-1286" fmla="*/ 436907 h 3960000"/>
              <a:gd name="connsiteX27-1287" fmla="*/ 436907 w 3960440"/>
              <a:gd name="connsiteY27-1288" fmla="*/ 0 h 3960000"/>
              <a:gd name="connsiteX0-1289" fmla="*/ 1979373 w 3960440"/>
              <a:gd name="connsiteY0-1290" fmla="*/ 472350 h 3960000"/>
              <a:gd name="connsiteX1-1291" fmla="*/ 813783 w 3960440"/>
              <a:gd name="connsiteY1-1292" fmla="*/ 1434034 h 3960000"/>
              <a:gd name="connsiteX2-1293" fmla="*/ 1119009 w 3960440"/>
              <a:gd name="connsiteY2-1294" fmla="*/ 2222584 h 3960000"/>
              <a:gd name="connsiteX3-1295" fmla="*/ 1296382 w 3960440"/>
              <a:gd name="connsiteY3-1296" fmla="*/ 1907811 h 3960000"/>
              <a:gd name="connsiteX4-1297" fmla="*/ 1234998 w 3960440"/>
              <a:gd name="connsiteY4-1298" fmla="*/ 1431771 h 3960000"/>
              <a:gd name="connsiteX5-1299" fmla="*/ 2217373 w 3960440"/>
              <a:gd name="connsiteY5-1300" fmla="*/ 891303 h 3960000"/>
              <a:gd name="connsiteX6-1301" fmla="*/ 2783502 w 3960440"/>
              <a:gd name="connsiteY6-1302" fmla="*/ 1606823 h 3960000"/>
              <a:gd name="connsiteX7-1303" fmla="*/ 2456028 w 3960440"/>
              <a:gd name="connsiteY7-1304" fmla="*/ 2225955 h 3960000"/>
              <a:gd name="connsiteX8-1305" fmla="*/ 2026974 w 3960440"/>
              <a:gd name="connsiteY8-1306" fmla="*/ 2018938 h 3960000"/>
              <a:gd name="connsiteX9-1307" fmla="*/ 2135727 w 3960440"/>
              <a:gd name="connsiteY9-1308" fmla="*/ 1554876 h 3960000"/>
              <a:gd name="connsiteX10-1309" fmla="*/ 1915898 w 3960440"/>
              <a:gd name="connsiteY10-1310" fmla="*/ 1219889 h 3960000"/>
              <a:gd name="connsiteX11-1311" fmla="*/ 1589196 w 3960440"/>
              <a:gd name="connsiteY11-1312" fmla="*/ 1434803 h 3960000"/>
              <a:gd name="connsiteX12-1313" fmla="*/ 1574511 w 3960440"/>
              <a:gd name="connsiteY12-1314" fmla="*/ 1939931 h 3960000"/>
              <a:gd name="connsiteX13-1315" fmla="*/ 1339611 w 3960440"/>
              <a:gd name="connsiteY13-1316" fmla="*/ 3487664 h 3960000"/>
              <a:gd name="connsiteX14-1317" fmla="*/ 1887692 w 3960440"/>
              <a:gd name="connsiteY14-1318" fmla="*/ 2422431 h 3960000"/>
              <a:gd name="connsiteX15-1319" fmla="*/ 2336342 w 3960440"/>
              <a:gd name="connsiteY15-1320" fmla="*/ 2720202 h 3960000"/>
              <a:gd name="connsiteX16-1321" fmla="*/ 3176454 w 3960440"/>
              <a:gd name="connsiteY16-1322" fmla="*/ 1627140 h 3960000"/>
              <a:gd name="connsiteX17-1323" fmla="*/ 1979373 w 3960440"/>
              <a:gd name="connsiteY17-1324" fmla="*/ 472350 h 3960000"/>
              <a:gd name="connsiteX18-1325" fmla="*/ 436907 w 3960440"/>
              <a:gd name="connsiteY18-1326" fmla="*/ 0 h 3960000"/>
              <a:gd name="connsiteX19-1327" fmla="*/ 3523533 w 3960440"/>
              <a:gd name="connsiteY19-1328" fmla="*/ 0 h 3960000"/>
              <a:gd name="connsiteX20-1329" fmla="*/ 3960440 w 3960440"/>
              <a:gd name="connsiteY20-1330" fmla="*/ 436907 h 3960000"/>
              <a:gd name="connsiteX21-1331" fmla="*/ 3960440 w 3960440"/>
              <a:gd name="connsiteY21-1332" fmla="*/ 3523093 h 3960000"/>
              <a:gd name="connsiteX22-1333" fmla="*/ 3523533 w 3960440"/>
              <a:gd name="connsiteY22-1334" fmla="*/ 3960000 h 3960000"/>
              <a:gd name="connsiteX23-1335" fmla="*/ 436907 w 3960440"/>
              <a:gd name="connsiteY23-1336" fmla="*/ 3960000 h 3960000"/>
              <a:gd name="connsiteX24-1337" fmla="*/ 0 w 3960440"/>
              <a:gd name="connsiteY24-1338" fmla="*/ 3523093 h 3960000"/>
              <a:gd name="connsiteX25-1339" fmla="*/ 0 w 3960440"/>
              <a:gd name="connsiteY25-1340" fmla="*/ 436907 h 3960000"/>
              <a:gd name="connsiteX26-1341" fmla="*/ 436907 w 3960440"/>
              <a:gd name="connsiteY26-1342" fmla="*/ 0 h 3960000"/>
              <a:gd name="connsiteX0-1343" fmla="*/ 1979373 w 3960440"/>
              <a:gd name="connsiteY0-1344" fmla="*/ 472350 h 3960000"/>
              <a:gd name="connsiteX1-1345" fmla="*/ 813783 w 3960440"/>
              <a:gd name="connsiteY1-1346" fmla="*/ 1434034 h 3960000"/>
              <a:gd name="connsiteX2-1347" fmla="*/ 1119009 w 3960440"/>
              <a:gd name="connsiteY2-1348" fmla="*/ 2222584 h 3960000"/>
              <a:gd name="connsiteX3-1349" fmla="*/ 1296382 w 3960440"/>
              <a:gd name="connsiteY3-1350" fmla="*/ 1907811 h 3960000"/>
              <a:gd name="connsiteX4-1351" fmla="*/ 1234998 w 3960440"/>
              <a:gd name="connsiteY4-1352" fmla="*/ 1431771 h 3960000"/>
              <a:gd name="connsiteX5-1353" fmla="*/ 2217373 w 3960440"/>
              <a:gd name="connsiteY5-1354" fmla="*/ 891303 h 3960000"/>
              <a:gd name="connsiteX6-1355" fmla="*/ 2783502 w 3960440"/>
              <a:gd name="connsiteY6-1356" fmla="*/ 1606823 h 3960000"/>
              <a:gd name="connsiteX7-1357" fmla="*/ 2456028 w 3960440"/>
              <a:gd name="connsiteY7-1358" fmla="*/ 2225955 h 3960000"/>
              <a:gd name="connsiteX8-1359" fmla="*/ 2026974 w 3960440"/>
              <a:gd name="connsiteY8-1360" fmla="*/ 2018938 h 3960000"/>
              <a:gd name="connsiteX9-1361" fmla="*/ 2135727 w 3960440"/>
              <a:gd name="connsiteY9-1362" fmla="*/ 1554876 h 3960000"/>
              <a:gd name="connsiteX10-1363" fmla="*/ 1915898 w 3960440"/>
              <a:gd name="connsiteY10-1364" fmla="*/ 1219889 h 3960000"/>
              <a:gd name="connsiteX11-1365" fmla="*/ 1589196 w 3960440"/>
              <a:gd name="connsiteY11-1366" fmla="*/ 1434803 h 3960000"/>
              <a:gd name="connsiteX12-1367" fmla="*/ 1574511 w 3960440"/>
              <a:gd name="connsiteY12-1368" fmla="*/ 1939931 h 3960000"/>
              <a:gd name="connsiteX13-1369" fmla="*/ 1339611 w 3960440"/>
              <a:gd name="connsiteY13-1370" fmla="*/ 3487664 h 3960000"/>
              <a:gd name="connsiteX14-1371" fmla="*/ 1887692 w 3960440"/>
              <a:gd name="connsiteY14-1372" fmla="*/ 2422431 h 3960000"/>
              <a:gd name="connsiteX15-1373" fmla="*/ 2336342 w 3960440"/>
              <a:gd name="connsiteY15-1374" fmla="*/ 2720202 h 3960000"/>
              <a:gd name="connsiteX16-1375" fmla="*/ 3176454 w 3960440"/>
              <a:gd name="connsiteY16-1376" fmla="*/ 1627140 h 3960000"/>
              <a:gd name="connsiteX17-1377" fmla="*/ 1979373 w 3960440"/>
              <a:gd name="connsiteY17-1378" fmla="*/ 472350 h 3960000"/>
              <a:gd name="connsiteX18-1379" fmla="*/ 436907 w 3960440"/>
              <a:gd name="connsiteY18-1380" fmla="*/ 0 h 3960000"/>
              <a:gd name="connsiteX19-1381" fmla="*/ 3523533 w 3960440"/>
              <a:gd name="connsiteY19-1382" fmla="*/ 0 h 3960000"/>
              <a:gd name="connsiteX20-1383" fmla="*/ 3960440 w 3960440"/>
              <a:gd name="connsiteY20-1384" fmla="*/ 436907 h 3960000"/>
              <a:gd name="connsiteX21-1385" fmla="*/ 3960440 w 3960440"/>
              <a:gd name="connsiteY21-1386" fmla="*/ 3523093 h 3960000"/>
              <a:gd name="connsiteX22-1387" fmla="*/ 3523533 w 3960440"/>
              <a:gd name="connsiteY22-1388" fmla="*/ 3960000 h 3960000"/>
              <a:gd name="connsiteX23-1389" fmla="*/ 436907 w 3960440"/>
              <a:gd name="connsiteY23-1390" fmla="*/ 3960000 h 3960000"/>
              <a:gd name="connsiteX24-1391" fmla="*/ 0 w 3960440"/>
              <a:gd name="connsiteY24-1392" fmla="*/ 3523093 h 3960000"/>
              <a:gd name="connsiteX25-1393" fmla="*/ 0 w 3960440"/>
              <a:gd name="connsiteY25-1394" fmla="*/ 436907 h 3960000"/>
              <a:gd name="connsiteX26-1395" fmla="*/ 436907 w 3960440"/>
              <a:gd name="connsiteY26-1396" fmla="*/ 0 h 3960000"/>
              <a:gd name="connsiteX0-1397" fmla="*/ 1979373 w 3960440"/>
              <a:gd name="connsiteY0-1398" fmla="*/ 472350 h 3960000"/>
              <a:gd name="connsiteX1-1399" fmla="*/ 813783 w 3960440"/>
              <a:gd name="connsiteY1-1400" fmla="*/ 1434034 h 3960000"/>
              <a:gd name="connsiteX2-1401" fmla="*/ 1119009 w 3960440"/>
              <a:gd name="connsiteY2-1402" fmla="*/ 2222584 h 3960000"/>
              <a:gd name="connsiteX3-1403" fmla="*/ 1296382 w 3960440"/>
              <a:gd name="connsiteY3-1404" fmla="*/ 1907811 h 3960000"/>
              <a:gd name="connsiteX4-1405" fmla="*/ 1234998 w 3960440"/>
              <a:gd name="connsiteY4-1406" fmla="*/ 1431771 h 3960000"/>
              <a:gd name="connsiteX5-1407" fmla="*/ 2217373 w 3960440"/>
              <a:gd name="connsiteY5-1408" fmla="*/ 891303 h 3960000"/>
              <a:gd name="connsiteX6-1409" fmla="*/ 2783502 w 3960440"/>
              <a:gd name="connsiteY6-1410" fmla="*/ 1606823 h 3960000"/>
              <a:gd name="connsiteX7-1411" fmla="*/ 2456028 w 3960440"/>
              <a:gd name="connsiteY7-1412" fmla="*/ 2225955 h 3960000"/>
              <a:gd name="connsiteX8-1413" fmla="*/ 2026974 w 3960440"/>
              <a:gd name="connsiteY8-1414" fmla="*/ 2018938 h 3960000"/>
              <a:gd name="connsiteX9-1415" fmla="*/ 2135727 w 3960440"/>
              <a:gd name="connsiteY9-1416" fmla="*/ 1554876 h 3960000"/>
              <a:gd name="connsiteX10-1417" fmla="*/ 1915898 w 3960440"/>
              <a:gd name="connsiteY10-1418" fmla="*/ 1219889 h 3960000"/>
              <a:gd name="connsiteX11-1419" fmla="*/ 1589196 w 3960440"/>
              <a:gd name="connsiteY11-1420" fmla="*/ 1434803 h 3960000"/>
              <a:gd name="connsiteX12-1421" fmla="*/ 1574511 w 3960440"/>
              <a:gd name="connsiteY12-1422" fmla="*/ 1939931 h 3960000"/>
              <a:gd name="connsiteX13-1423" fmla="*/ 1339611 w 3960440"/>
              <a:gd name="connsiteY13-1424" fmla="*/ 3487664 h 3960000"/>
              <a:gd name="connsiteX14-1425" fmla="*/ 1887692 w 3960440"/>
              <a:gd name="connsiteY14-1426" fmla="*/ 2422431 h 3960000"/>
              <a:gd name="connsiteX15-1427" fmla="*/ 2336342 w 3960440"/>
              <a:gd name="connsiteY15-1428" fmla="*/ 2720202 h 3960000"/>
              <a:gd name="connsiteX16-1429" fmla="*/ 3176454 w 3960440"/>
              <a:gd name="connsiteY16-1430" fmla="*/ 1627140 h 3960000"/>
              <a:gd name="connsiteX17-1431" fmla="*/ 1979373 w 3960440"/>
              <a:gd name="connsiteY17-1432" fmla="*/ 472350 h 3960000"/>
              <a:gd name="connsiteX18-1433" fmla="*/ 436907 w 3960440"/>
              <a:gd name="connsiteY18-1434" fmla="*/ 0 h 3960000"/>
              <a:gd name="connsiteX19-1435" fmla="*/ 3523533 w 3960440"/>
              <a:gd name="connsiteY19-1436" fmla="*/ 0 h 3960000"/>
              <a:gd name="connsiteX20-1437" fmla="*/ 3960440 w 3960440"/>
              <a:gd name="connsiteY20-1438" fmla="*/ 436907 h 3960000"/>
              <a:gd name="connsiteX21-1439" fmla="*/ 3960440 w 3960440"/>
              <a:gd name="connsiteY21-1440" fmla="*/ 3523093 h 3960000"/>
              <a:gd name="connsiteX22-1441" fmla="*/ 3523533 w 3960440"/>
              <a:gd name="connsiteY22-1442" fmla="*/ 3960000 h 3960000"/>
              <a:gd name="connsiteX23-1443" fmla="*/ 436907 w 3960440"/>
              <a:gd name="connsiteY23-1444" fmla="*/ 3960000 h 3960000"/>
              <a:gd name="connsiteX24-1445" fmla="*/ 0 w 3960440"/>
              <a:gd name="connsiteY24-1446" fmla="*/ 3523093 h 3960000"/>
              <a:gd name="connsiteX25-1447" fmla="*/ 0 w 3960440"/>
              <a:gd name="connsiteY25-1448" fmla="*/ 436907 h 3960000"/>
              <a:gd name="connsiteX26-1449" fmla="*/ 436907 w 3960440"/>
              <a:gd name="connsiteY26-1450" fmla="*/ 0 h 3960000"/>
              <a:gd name="connsiteX0-1451" fmla="*/ 1979373 w 3960440"/>
              <a:gd name="connsiteY0-1452" fmla="*/ 472350 h 3960000"/>
              <a:gd name="connsiteX1-1453" fmla="*/ 813783 w 3960440"/>
              <a:gd name="connsiteY1-1454" fmla="*/ 1434034 h 3960000"/>
              <a:gd name="connsiteX2-1455" fmla="*/ 1119009 w 3960440"/>
              <a:gd name="connsiteY2-1456" fmla="*/ 2222584 h 3960000"/>
              <a:gd name="connsiteX3-1457" fmla="*/ 1328015 w 3960440"/>
              <a:gd name="connsiteY3-1458" fmla="*/ 1812920 h 3960000"/>
              <a:gd name="connsiteX4-1459" fmla="*/ 1234998 w 3960440"/>
              <a:gd name="connsiteY4-1460" fmla="*/ 1431771 h 3960000"/>
              <a:gd name="connsiteX5-1461" fmla="*/ 2217373 w 3960440"/>
              <a:gd name="connsiteY5-1462" fmla="*/ 891303 h 3960000"/>
              <a:gd name="connsiteX6-1463" fmla="*/ 2783502 w 3960440"/>
              <a:gd name="connsiteY6-1464" fmla="*/ 1606823 h 3960000"/>
              <a:gd name="connsiteX7-1465" fmla="*/ 2456028 w 3960440"/>
              <a:gd name="connsiteY7-1466" fmla="*/ 2225955 h 3960000"/>
              <a:gd name="connsiteX8-1467" fmla="*/ 2026974 w 3960440"/>
              <a:gd name="connsiteY8-1468" fmla="*/ 2018938 h 3960000"/>
              <a:gd name="connsiteX9-1469" fmla="*/ 2135727 w 3960440"/>
              <a:gd name="connsiteY9-1470" fmla="*/ 1554876 h 3960000"/>
              <a:gd name="connsiteX10-1471" fmla="*/ 1915898 w 3960440"/>
              <a:gd name="connsiteY10-1472" fmla="*/ 1219889 h 3960000"/>
              <a:gd name="connsiteX11-1473" fmla="*/ 1589196 w 3960440"/>
              <a:gd name="connsiteY11-1474" fmla="*/ 1434803 h 3960000"/>
              <a:gd name="connsiteX12-1475" fmla="*/ 1574511 w 3960440"/>
              <a:gd name="connsiteY12-1476" fmla="*/ 1939931 h 3960000"/>
              <a:gd name="connsiteX13-1477" fmla="*/ 1339611 w 3960440"/>
              <a:gd name="connsiteY13-1478" fmla="*/ 3487664 h 3960000"/>
              <a:gd name="connsiteX14-1479" fmla="*/ 1887692 w 3960440"/>
              <a:gd name="connsiteY14-1480" fmla="*/ 2422431 h 3960000"/>
              <a:gd name="connsiteX15-1481" fmla="*/ 2336342 w 3960440"/>
              <a:gd name="connsiteY15-1482" fmla="*/ 2720202 h 3960000"/>
              <a:gd name="connsiteX16-1483" fmla="*/ 3176454 w 3960440"/>
              <a:gd name="connsiteY16-1484" fmla="*/ 1627140 h 3960000"/>
              <a:gd name="connsiteX17-1485" fmla="*/ 1979373 w 3960440"/>
              <a:gd name="connsiteY17-1486" fmla="*/ 472350 h 3960000"/>
              <a:gd name="connsiteX18-1487" fmla="*/ 436907 w 3960440"/>
              <a:gd name="connsiteY18-1488" fmla="*/ 0 h 3960000"/>
              <a:gd name="connsiteX19-1489" fmla="*/ 3523533 w 3960440"/>
              <a:gd name="connsiteY19-1490" fmla="*/ 0 h 3960000"/>
              <a:gd name="connsiteX20-1491" fmla="*/ 3960440 w 3960440"/>
              <a:gd name="connsiteY20-1492" fmla="*/ 436907 h 3960000"/>
              <a:gd name="connsiteX21-1493" fmla="*/ 3960440 w 3960440"/>
              <a:gd name="connsiteY21-1494" fmla="*/ 3523093 h 3960000"/>
              <a:gd name="connsiteX22-1495" fmla="*/ 3523533 w 3960440"/>
              <a:gd name="connsiteY22-1496" fmla="*/ 3960000 h 3960000"/>
              <a:gd name="connsiteX23-1497" fmla="*/ 436907 w 3960440"/>
              <a:gd name="connsiteY23-1498" fmla="*/ 3960000 h 3960000"/>
              <a:gd name="connsiteX24-1499" fmla="*/ 0 w 3960440"/>
              <a:gd name="connsiteY24-1500" fmla="*/ 3523093 h 3960000"/>
              <a:gd name="connsiteX25-1501" fmla="*/ 0 w 3960440"/>
              <a:gd name="connsiteY25-1502" fmla="*/ 436907 h 3960000"/>
              <a:gd name="connsiteX26-1503" fmla="*/ 436907 w 3960440"/>
              <a:gd name="connsiteY26-1504" fmla="*/ 0 h 3960000"/>
              <a:gd name="connsiteX0-1505" fmla="*/ 1979373 w 3960440"/>
              <a:gd name="connsiteY0-1506" fmla="*/ 472350 h 3960000"/>
              <a:gd name="connsiteX1-1507" fmla="*/ 813783 w 3960440"/>
              <a:gd name="connsiteY1-1508" fmla="*/ 1434034 h 3960000"/>
              <a:gd name="connsiteX2-1509" fmla="*/ 1119009 w 3960440"/>
              <a:gd name="connsiteY2-1510" fmla="*/ 2222584 h 3960000"/>
              <a:gd name="connsiteX3-1511" fmla="*/ 1328015 w 3960440"/>
              <a:gd name="connsiteY3-1512" fmla="*/ 1812920 h 3960000"/>
              <a:gd name="connsiteX4-1513" fmla="*/ 1234998 w 3960440"/>
              <a:gd name="connsiteY4-1514" fmla="*/ 1431771 h 3960000"/>
              <a:gd name="connsiteX5-1515" fmla="*/ 2217373 w 3960440"/>
              <a:gd name="connsiteY5-1516" fmla="*/ 891303 h 3960000"/>
              <a:gd name="connsiteX6-1517" fmla="*/ 2783502 w 3960440"/>
              <a:gd name="connsiteY6-1518" fmla="*/ 1606823 h 3960000"/>
              <a:gd name="connsiteX7-1519" fmla="*/ 2456028 w 3960440"/>
              <a:gd name="connsiteY7-1520" fmla="*/ 2225955 h 3960000"/>
              <a:gd name="connsiteX8-1521" fmla="*/ 2026974 w 3960440"/>
              <a:gd name="connsiteY8-1522" fmla="*/ 2018938 h 3960000"/>
              <a:gd name="connsiteX9-1523" fmla="*/ 2135727 w 3960440"/>
              <a:gd name="connsiteY9-1524" fmla="*/ 1554876 h 3960000"/>
              <a:gd name="connsiteX10-1525" fmla="*/ 1915898 w 3960440"/>
              <a:gd name="connsiteY10-1526" fmla="*/ 1219889 h 3960000"/>
              <a:gd name="connsiteX11-1527" fmla="*/ 1589196 w 3960440"/>
              <a:gd name="connsiteY11-1528" fmla="*/ 1434803 h 3960000"/>
              <a:gd name="connsiteX12-1529" fmla="*/ 1574511 w 3960440"/>
              <a:gd name="connsiteY12-1530" fmla="*/ 1939931 h 3960000"/>
              <a:gd name="connsiteX13-1531" fmla="*/ 1339611 w 3960440"/>
              <a:gd name="connsiteY13-1532" fmla="*/ 3487664 h 3960000"/>
              <a:gd name="connsiteX14-1533" fmla="*/ 1887692 w 3960440"/>
              <a:gd name="connsiteY14-1534" fmla="*/ 2422431 h 3960000"/>
              <a:gd name="connsiteX15-1535" fmla="*/ 2336342 w 3960440"/>
              <a:gd name="connsiteY15-1536" fmla="*/ 2720202 h 3960000"/>
              <a:gd name="connsiteX16-1537" fmla="*/ 3176454 w 3960440"/>
              <a:gd name="connsiteY16-1538" fmla="*/ 1627140 h 3960000"/>
              <a:gd name="connsiteX17-1539" fmla="*/ 1979373 w 3960440"/>
              <a:gd name="connsiteY17-1540" fmla="*/ 472350 h 3960000"/>
              <a:gd name="connsiteX18-1541" fmla="*/ 436907 w 3960440"/>
              <a:gd name="connsiteY18-1542" fmla="*/ 0 h 3960000"/>
              <a:gd name="connsiteX19-1543" fmla="*/ 3523533 w 3960440"/>
              <a:gd name="connsiteY19-1544" fmla="*/ 0 h 3960000"/>
              <a:gd name="connsiteX20-1545" fmla="*/ 3960440 w 3960440"/>
              <a:gd name="connsiteY20-1546" fmla="*/ 436907 h 3960000"/>
              <a:gd name="connsiteX21-1547" fmla="*/ 3960440 w 3960440"/>
              <a:gd name="connsiteY21-1548" fmla="*/ 3523093 h 3960000"/>
              <a:gd name="connsiteX22-1549" fmla="*/ 3523533 w 3960440"/>
              <a:gd name="connsiteY22-1550" fmla="*/ 3960000 h 3960000"/>
              <a:gd name="connsiteX23-1551" fmla="*/ 436907 w 3960440"/>
              <a:gd name="connsiteY23-1552" fmla="*/ 3960000 h 3960000"/>
              <a:gd name="connsiteX24-1553" fmla="*/ 0 w 3960440"/>
              <a:gd name="connsiteY24-1554" fmla="*/ 3523093 h 3960000"/>
              <a:gd name="connsiteX25-1555" fmla="*/ 0 w 3960440"/>
              <a:gd name="connsiteY25-1556" fmla="*/ 436907 h 3960000"/>
              <a:gd name="connsiteX26-1557" fmla="*/ 436907 w 3960440"/>
              <a:gd name="connsiteY26-1558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/>
          <p:cNvSpPr/>
          <p:nvPr/>
        </p:nvSpPr>
        <p:spPr>
          <a:xfrm>
            <a:off x="2686980" y="5793782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-1" fmla="*/ 554477 w 3888432"/>
              <a:gd name="connsiteY0-2" fmla="*/ 1512168 h 3960440"/>
              <a:gd name="connsiteX1-3" fmla="*/ 554477 w 3888432"/>
              <a:gd name="connsiteY1-4" fmla="*/ 3312368 h 3960440"/>
              <a:gd name="connsiteX2-5" fmla="*/ 1201638 w 3888432"/>
              <a:gd name="connsiteY2-6" fmla="*/ 3312368 h 3960440"/>
              <a:gd name="connsiteX3-7" fmla="*/ 1201638 w 3888432"/>
              <a:gd name="connsiteY3-8" fmla="*/ 1512168 h 3960440"/>
              <a:gd name="connsiteX4-9" fmla="*/ 554477 w 3888432"/>
              <a:gd name="connsiteY4-10" fmla="*/ 1512168 h 3960440"/>
              <a:gd name="connsiteX5-11" fmla="*/ 2840340 w 3888432"/>
              <a:gd name="connsiteY5-12" fmla="*/ 1479943 h 3960440"/>
              <a:gd name="connsiteX6-13" fmla="*/ 2136833 w 3888432"/>
              <a:gd name="connsiteY6-14" fmla="*/ 1785510 h 3960440"/>
              <a:gd name="connsiteX7-15" fmla="*/ 2136833 w 3888432"/>
              <a:gd name="connsiteY7-16" fmla="*/ 1510185 h 3960440"/>
              <a:gd name="connsiteX8-17" fmla="*/ 1489672 w 3888432"/>
              <a:gd name="connsiteY8-18" fmla="*/ 1510185 h 3960440"/>
              <a:gd name="connsiteX9-19" fmla="*/ 1489672 w 3888432"/>
              <a:gd name="connsiteY9-20" fmla="*/ 3310385 h 3960440"/>
              <a:gd name="connsiteX10-21" fmla="*/ 2136833 w 3888432"/>
              <a:gd name="connsiteY10-22" fmla="*/ 3310385 h 3960440"/>
              <a:gd name="connsiteX11-23" fmla="*/ 2136833 w 3888432"/>
              <a:gd name="connsiteY11-24" fmla="*/ 2084121 h 3960440"/>
              <a:gd name="connsiteX12-25" fmla="*/ 2673919 w 3888432"/>
              <a:gd name="connsiteY12-26" fmla="*/ 2138897 h 3960440"/>
              <a:gd name="connsiteX13-27" fmla="*/ 2679688 w 3888432"/>
              <a:gd name="connsiteY13-28" fmla="*/ 3312366 h 3960440"/>
              <a:gd name="connsiteX14-29" fmla="*/ 3326849 w 3888432"/>
              <a:gd name="connsiteY14-30" fmla="*/ 3312366 h 3960440"/>
              <a:gd name="connsiteX15-31" fmla="*/ 3333768 w 3888432"/>
              <a:gd name="connsiteY15-32" fmla="*/ 2128613 h 3960440"/>
              <a:gd name="connsiteX16-33" fmla="*/ 2840340 w 3888432"/>
              <a:gd name="connsiteY16-34" fmla="*/ 1479943 h 3960440"/>
              <a:gd name="connsiteX17-35" fmla="*/ 878058 w 3888432"/>
              <a:gd name="connsiteY17-36" fmla="*/ 648072 h 3960440"/>
              <a:gd name="connsiteX18-37" fmla="*/ 554477 w 3888432"/>
              <a:gd name="connsiteY18-38" fmla="*/ 971653 h 3960440"/>
              <a:gd name="connsiteX19-39" fmla="*/ 878058 w 3888432"/>
              <a:gd name="connsiteY19-40" fmla="*/ 1295234 h 3960440"/>
              <a:gd name="connsiteX20-41" fmla="*/ 1201639 w 3888432"/>
              <a:gd name="connsiteY20-42" fmla="*/ 971653 h 3960440"/>
              <a:gd name="connsiteX21-43" fmla="*/ 878058 w 3888432"/>
              <a:gd name="connsiteY21-44" fmla="*/ 648072 h 3960440"/>
              <a:gd name="connsiteX22-45" fmla="*/ 333511 w 3888432"/>
              <a:gd name="connsiteY22-46" fmla="*/ 0 h 3960440"/>
              <a:gd name="connsiteX23-47" fmla="*/ 3554921 w 3888432"/>
              <a:gd name="connsiteY23-48" fmla="*/ 0 h 3960440"/>
              <a:gd name="connsiteX24-49" fmla="*/ 3888432 w 3888432"/>
              <a:gd name="connsiteY24-50" fmla="*/ 333511 h 3960440"/>
              <a:gd name="connsiteX25-51" fmla="*/ 3888432 w 3888432"/>
              <a:gd name="connsiteY25-52" fmla="*/ 3626929 h 3960440"/>
              <a:gd name="connsiteX26-53" fmla="*/ 3554921 w 3888432"/>
              <a:gd name="connsiteY26-54" fmla="*/ 3960440 h 3960440"/>
              <a:gd name="connsiteX27-55" fmla="*/ 333511 w 3888432"/>
              <a:gd name="connsiteY27-56" fmla="*/ 3960440 h 3960440"/>
              <a:gd name="connsiteX28-57" fmla="*/ 0 w 3888432"/>
              <a:gd name="connsiteY28-58" fmla="*/ 3626929 h 3960440"/>
              <a:gd name="connsiteX29-59" fmla="*/ 0 w 3888432"/>
              <a:gd name="connsiteY29-60" fmla="*/ 333511 h 3960440"/>
              <a:gd name="connsiteX30-61" fmla="*/ 333511 w 3888432"/>
              <a:gd name="connsiteY30-62" fmla="*/ 0 h 3960440"/>
              <a:gd name="connsiteX0-63" fmla="*/ 554477 w 3888432"/>
              <a:gd name="connsiteY0-64" fmla="*/ 1512168 h 3960440"/>
              <a:gd name="connsiteX1-65" fmla="*/ 554477 w 3888432"/>
              <a:gd name="connsiteY1-66" fmla="*/ 3312368 h 3960440"/>
              <a:gd name="connsiteX2-67" fmla="*/ 1201638 w 3888432"/>
              <a:gd name="connsiteY2-68" fmla="*/ 3312368 h 3960440"/>
              <a:gd name="connsiteX3-69" fmla="*/ 1201638 w 3888432"/>
              <a:gd name="connsiteY3-70" fmla="*/ 1512168 h 3960440"/>
              <a:gd name="connsiteX4-71" fmla="*/ 554477 w 3888432"/>
              <a:gd name="connsiteY4-72" fmla="*/ 1512168 h 3960440"/>
              <a:gd name="connsiteX5-73" fmla="*/ 2840340 w 3888432"/>
              <a:gd name="connsiteY5-74" fmla="*/ 1479943 h 3960440"/>
              <a:gd name="connsiteX6-75" fmla="*/ 2136833 w 3888432"/>
              <a:gd name="connsiteY6-76" fmla="*/ 1785510 h 3960440"/>
              <a:gd name="connsiteX7-77" fmla="*/ 2136833 w 3888432"/>
              <a:gd name="connsiteY7-78" fmla="*/ 1510185 h 3960440"/>
              <a:gd name="connsiteX8-79" fmla="*/ 1489672 w 3888432"/>
              <a:gd name="connsiteY8-80" fmla="*/ 1510185 h 3960440"/>
              <a:gd name="connsiteX9-81" fmla="*/ 1489672 w 3888432"/>
              <a:gd name="connsiteY9-82" fmla="*/ 3310385 h 3960440"/>
              <a:gd name="connsiteX10-83" fmla="*/ 2136833 w 3888432"/>
              <a:gd name="connsiteY10-84" fmla="*/ 3310385 h 3960440"/>
              <a:gd name="connsiteX11-85" fmla="*/ 2136833 w 3888432"/>
              <a:gd name="connsiteY11-86" fmla="*/ 2084121 h 3960440"/>
              <a:gd name="connsiteX12-87" fmla="*/ 2673919 w 3888432"/>
              <a:gd name="connsiteY12-88" fmla="*/ 2138897 h 3960440"/>
              <a:gd name="connsiteX13-89" fmla="*/ 2679688 w 3888432"/>
              <a:gd name="connsiteY13-90" fmla="*/ 3312366 h 3960440"/>
              <a:gd name="connsiteX14-91" fmla="*/ 3326849 w 3888432"/>
              <a:gd name="connsiteY14-92" fmla="*/ 3312366 h 3960440"/>
              <a:gd name="connsiteX15-93" fmla="*/ 3333768 w 3888432"/>
              <a:gd name="connsiteY15-94" fmla="*/ 2128613 h 3960440"/>
              <a:gd name="connsiteX16-95" fmla="*/ 2840340 w 3888432"/>
              <a:gd name="connsiteY16-96" fmla="*/ 1479943 h 3960440"/>
              <a:gd name="connsiteX17-97" fmla="*/ 878058 w 3888432"/>
              <a:gd name="connsiteY17-98" fmla="*/ 648072 h 3960440"/>
              <a:gd name="connsiteX18-99" fmla="*/ 554477 w 3888432"/>
              <a:gd name="connsiteY18-100" fmla="*/ 971653 h 3960440"/>
              <a:gd name="connsiteX19-101" fmla="*/ 878058 w 3888432"/>
              <a:gd name="connsiteY19-102" fmla="*/ 1295234 h 3960440"/>
              <a:gd name="connsiteX20-103" fmla="*/ 1201639 w 3888432"/>
              <a:gd name="connsiteY20-104" fmla="*/ 971653 h 3960440"/>
              <a:gd name="connsiteX21-105" fmla="*/ 878058 w 3888432"/>
              <a:gd name="connsiteY21-106" fmla="*/ 648072 h 3960440"/>
              <a:gd name="connsiteX22-107" fmla="*/ 333511 w 3888432"/>
              <a:gd name="connsiteY22-108" fmla="*/ 0 h 3960440"/>
              <a:gd name="connsiteX23-109" fmla="*/ 3554921 w 3888432"/>
              <a:gd name="connsiteY23-110" fmla="*/ 0 h 3960440"/>
              <a:gd name="connsiteX24-111" fmla="*/ 3888432 w 3888432"/>
              <a:gd name="connsiteY24-112" fmla="*/ 333511 h 3960440"/>
              <a:gd name="connsiteX25-113" fmla="*/ 3888432 w 3888432"/>
              <a:gd name="connsiteY25-114" fmla="*/ 3626929 h 3960440"/>
              <a:gd name="connsiteX26-115" fmla="*/ 3554921 w 3888432"/>
              <a:gd name="connsiteY26-116" fmla="*/ 3960440 h 3960440"/>
              <a:gd name="connsiteX27-117" fmla="*/ 333511 w 3888432"/>
              <a:gd name="connsiteY27-118" fmla="*/ 3960440 h 3960440"/>
              <a:gd name="connsiteX28-119" fmla="*/ 0 w 3888432"/>
              <a:gd name="connsiteY28-120" fmla="*/ 3626929 h 3960440"/>
              <a:gd name="connsiteX29-121" fmla="*/ 0 w 3888432"/>
              <a:gd name="connsiteY29-122" fmla="*/ 333511 h 3960440"/>
              <a:gd name="connsiteX30-123" fmla="*/ 333511 w 3888432"/>
              <a:gd name="connsiteY30-124" fmla="*/ 0 h 3960440"/>
              <a:gd name="connsiteX0-125" fmla="*/ 554477 w 3888432"/>
              <a:gd name="connsiteY0-126" fmla="*/ 1512168 h 3960440"/>
              <a:gd name="connsiteX1-127" fmla="*/ 554477 w 3888432"/>
              <a:gd name="connsiteY1-128" fmla="*/ 3312368 h 3960440"/>
              <a:gd name="connsiteX2-129" fmla="*/ 1201638 w 3888432"/>
              <a:gd name="connsiteY2-130" fmla="*/ 3312368 h 3960440"/>
              <a:gd name="connsiteX3-131" fmla="*/ 1201638 w 3888432"/>
              <a:gd name="connsiteY3-132" fmla="*/ 1512168 h 3960440"/>
              <a:gd name="connsiteX4-133" fmla="*/ 554477 w 3888432"/>
              <a:gd name="connsiteY4-134" fmla="*/ 1512168 h 3960440"/>
              <a:gd name="connsiteX5-135" fmla="*/ 2840340 w 3888432"/>
              <a:gd name="connsiteY5-136" fmla="*/ 1479943 h 3960440"/>
              <a:gd name="connsiteX6-137" fmla="*/ 2136833 w 3888432"/>
              <a:gd name="connsiteY6-138" fmla="*/ 1785510 h 3960440"/>
              <a:gd name="connsiteX7-139" fmla="*/ 2136833 w 3888432"/>
              <a:gd name="connsiteY7-140" fmla="*/ 1510185 h 3960440"/>
              <a:gd name="connsiteX8-141" fmla="*/ 1489672 w 3888432"/>
              <a:gd name="connsiteY8-142" fmla="*/ 1510185 h 3960440"/>
              <a:gd name="connsiteX9-143" fmla="*/ 1489672 w 3888432"/>
              <a:gd name="connsiteY9-144" fmla="*/ 3310385 h 3960440"/>
              <a:gd name="connsiteX10-145" fmla="*/ 2136833 w 3888432"/>
              <a:gd name="connsiteY10-146" fmla="*/ 3310385 h 3960440"/>
              <a:gd name="connsiteX11-147" fmla="*/ 2136833 w 3888432"/>
              <a:gd name="connsiteY11-148" fmla="*/ 2084121 h 3960440"/>
              <a:gd name="connsiteX12-149" fmla="*/ 2673919 w 3888432"/>
              <a:gd name="connsiteY12-150" fmla="*/ 2138897 h 3960440"/>
              <a:gd name="connsiteX13-151" fmla="*/ 2679688 w 3888432"/>
              <a:gd name="connsiteY13-152" fmla="*/ 3312366 h 3960440"/>
              <a:gd name="connsiteX14-153" fmla="*/ 3326849 w 3888432"/>
              <a:gd name="connsiteY14-154" fmla="*/ 3312366 h 3960440"/>
              <a:gd name="connsiteX15-155" fmla="*/ 3333768 w 3888432"/>
              <a:gd name="connsiteY15-156" fmla="*/ 2128613 h 3960440"/>
              <a:gd name="connsiteX16-157" fmla="*/ 2840340 w 3888432"/>
              <a:gd name="connsiteY16-158" fmla="*/ 1479943 h 3960440"/>
              <a:gd name="connsiteX17-159" fmla="*/ 878058 w 3888432"/>
              <a:gd name="connsiteY17-160" fmla="*/ 648072 h 3960440"/>
              <a:gd name="connsiteX18-161" fmla="*/ 554477 w 3888432"/>
              <a:gd name="connsiteY18-162" fmla="*/ 971653 h 3960440"/>
              <a:gd name="connsiteX19-163" fmla="*/ 878058 w 3888432"/>
              <a:gd name="connsiteY19-164" fmla="*/ 1295234 h 3960440"/>
              <a:gd name="connsiteX20-165" fmla="*/ 1201639 w 3888432"/>
              <a:gd name="connsiteY20-166" fmla="*/ 971653 h 3960440"/>
              <a:gd name="connsiteX21-167" fmla="*/ 878058 w 3888432"/>
              <a:gd name="connsiteY21-168" fmla="*/ 648072 h 3960440"/>
              <a:gd name="connsiteX22-169" fmla="*/ 333511 w 3888432"/>
              <a:gd name="connsiteY22-170" fmla="*/ 0 h 3960440"/>
              <a:gd name="connsiteX23-171" fmla="*/ 3554921 w 3888432"/>
              <a:gd name="connsiteY23-172" fmla="*/ 0 h 3960440"/>
              <a:gd name="connsiteX24-173" fmla="*/ 3888432 w 3888432"/>
              <a:gd name="connsiteY24-174" fmla="*/ 333511 h 3960440"/>
              <a:gd name="connsiteX25-175" fmla="*/ 3888432 w 3888432"/>
              <a:gd name="connsiteY25-176" fmla="*/ 3626929 h 3960440"/>
              <a:gd name="connsiteX26-177" fmla="*/ 3554921 w 3888432"/>
              <a:gd name="connsiteY26-178" fmla="*/ 3960440 h 3960440"/>
              <a:gd name="connsiteX27-179" fmla="*/ 333511 w 3888432"/>
              <a:gd name="connsiteY27-180" fmla="*/ 3960440 h 3960440"/>
              <a:gd name="connsiteX28-181" fmla="*/ 0 w 3888432"/>
              <a:gd name="connsiteY28-182" fmla="*/ 3626929 h 3960440"/>
              <a:gd name="connsiteX29-183" fmla="*/ 0 w 3888432"/>
              <a:gd name="connsiteY29-184" fmla="*/ 333511 h 3960440"/>
              <a:gd name="connsiteX30-185" fmla="*/ 333511 w 3888432"/>
              <a:gd name="connsiteY30-186" fmla="*/ 0 h 3960440"/>
              <a:gd name="connsiteX0-187" fmla="*/ 554477 w 3888432"/>
              <a:gd name="connsiteY0-188" fmla="*/ 1512168 h 3960440"/>
              <a:gd name="connsiteX1-189" fmla="*/ 554477 w 3888432"/>
              <a:gd name="connsiteY1-190" fmla="*/ 3312368 h 3960440"/>
              <a:gd name="connsiteX2-191" fmla="*/ 1201638 w 3888432"/>
              <a:gd name="connsiteY2-192" fmla="*/ 3312368 h 3960440"/>
              <a:gd name="connsiteX3-193" fmla="*/ 1201638 w 3888432"/>
              <a:gd name="connsiteY3-194" fmla="*/ 1512168 h 3960440"/>
              <a:gd name="connsiteX4-195" fmla="*/ 554477 w 3888432"/>
              <a:gd name="connsiteY4-196" fmla="*/ 1512168 h 3960440"/>
              <a:gd name="connsiteX5-197" fmla="*/ 2840340 w 3888432"/>
              <a:gd name="connsiteY5-198" fmla="*/ 1479943 h 3960440"/>
              <a:gd name="connsiteX6-199" fmla="*/ 2136833 w 3888432"/>
              <a:gd name="connsiteY6-200" fmla="*/ 1785510 h 3960440"/>
              <a:gd name="connsiteX7-201" fmla="*/ 2136833 w 3888432"/>
              <a:gd name="connsiteY7-202" fmla="*/ 1510185 h 3960440"/>
              <a:gd name="connsiteX8-203" fmla="*/ 1489672 w 3888432"/>
              <a:gd name="connsiteY8-204" fmla="*/ 1510185 h 3960440"/>
              <a:gd name="connsiteX9-205" fmla="*/ 1489672 w 3888432"/>
              <a:gd name="connsiteY9-206" fmla="*/ 3310385 h 3960440"/>
              <a:gd name="connsiteX10-207" fmla="*/ 2136833 w 3888432"/>
              <a:gd name="connsiteY10-208" fmla="*/ 3310385 h 3960440"/>
              <a:gd name="connsiteX11-209" fmla="*/ 2136833 w 3888432"/>
              <a:gd name="connsiteY11-210" fmla="*/ 2084121 h 3960440"/>
              <a:gd name="connsiteX12-211" fmla="*/ 2673919 w 3888432"/>
              <a:gd name="connsiteY12-212" fmla="*/ 2138897 h 3960440"/>
              <a:gd name="connsiteX13-213" fmla="*/ 2679688 w 3888432"/>
              <a:gd name="connsiteY13-214" fmla="*/ 3312366 h 3960440"/>
              <a:gd name="connsiteX14-215" fmla="*/ 3326849 w 3888432"/>
              <a:gd name="connsiteY14-216" fmla="*/ 3312366 h 3960440"/>
              <a:gd name="connsiteX15-217" fmla="*/ 3333768 w 3888432"/>
              <a:gd name="connsiteY15-218" fmla="*/ 2128613 h 3960440"/>
              <a:gd name="connsiteX16-219" fmla="*/ 2840340 w 3888432"/>
              <a:gd name="connsiteY16-220" fmla="*/ 1479943 h 3960440"/>
              <a:gd name="connsiteX17-221" fmla="*/ 878058 w 3888432"/>
              <a:gd name="connsiteY17-222" fmla="*/ 648072 h 3960440"/>
              <a:gd name="connsiteX18-223" fmla="*/ 554477 w 3888432"/>
              <a:gd name="connsiteY18-224" fmla="*/ 971653 h 3960440"/>
              <a:gd name="connsiteX19-225" fmla="*/ 878058 w 3888432"/>
              <a:gd name="connsiteY19-226" fmla="*/ 1295234 h 3960440"/>
              <a:gd name="connsiteX20-227" fmla="*/ 1201639 w 3888432"/>
              <a:gd name="connsiteY20-228" fmla="*/ 971653 h 3960440"/>
              <a:gd name="connsiteX21-229" fmla="*/ 878058 w 3888432"/>
              <a:gd name="connsiteY21-230" fmla="*/ 648072 h 3960440"/>
              <a:gd name="connsiteX22-231" fmla="*/ 333511 w 3888432"/>
              <a:gd name="connsiteY22-232" fmla="*/ 0 h 3960440"/>
              <a:gd name="connsiteX23-233" fmla="*/ 3554921 w 3888432"/>
              <a:gd name="connsiteY23-234" fmla="*/ 0 h 3960440"/>
              <a:gd name="connsiteX24-235" fmla="*/ 3888432 w 3888432"/>
              <a:gd name="connsiteY24-236" fmla="*/ 333511 h 3960440"/>
              <a:gd name="connsiteX25-237" fmla="*/ 3888432 w 3888432"/>
              <a:gd name="connsiteY25-238" fmla="*/ 3626929 h 3960440"/>
              <a:gd name="connsiteX26-239" fmla="*/ 3554921 w 3888432"/>
              <a:gd name="connsiteY26-240" fmla="*/ 3960440 h 3960440"/>
              <a:gd name="connsiteX27-241" fmla="*/ 333511 w 3888432"/>
              <a:gd name="connsiteY27-242" fmla="*/ 3960440 h 3960440"/>
              <a:gd name="connsiteX28-243" fmla="*/ 0 w 3888432"/>
              <a:gd name="connsiteY28-244" fmla="*/ 3626929 h 3960440"/>
              <a:gd name="connsiteX29-245" fmla="*/ 0 w 3888432"/>
              <a:gd name="connsiteY29-246" fmla="*/ 333511 h 3960440"/>
              <a:gd name="connsiteX30-247" fmla="*/ 333511 w 3888432"/>
              <a:gd name="connsiteY30-248" fmla="*/ 0 h 3960440"/>
              <a:gd name="connsiteX0-249" fmla="*/ 554477 w 3888432"/>
              <a:gd name="connsiteY0-250" fmla="*/ 1512168 h 3960440"/>
              <a:gd name="connsiteX1-251" fmla="*/ 554477 w 3888432"/>
              <a:gd name="connsiteY1-252" fmla="*/ 3312368 h 3960440"/>
              <a:gd name="connsiteX2-253" fmla="*/ 1201638 w 3888432"/>
              <a:gd name="connsiteY2-254" fmla="*/ 3312368 h 3960440"/>
              <a:gd name="connsiteX3-255" fmla="*/ 1201638 w 3888432"/>
              <a:gd name="connsiteY3-256" fmla="*/ 1512168 h 3960440"/>
              <a:gd name="connsiteX4-257" fmla="*/ 554477 w 3888432"/>
              <a:gd name="connsiteY4-258" fmla="*/ 1512168 h 3960440"/>
              <a:gd name="connsiteX5-259" fmla="*/ 2840340 w 3888432"/>
              <a:gd name="connsiteY5-260" fmla="*/ 1479943 h 3960440"/>
              <a:gd name="connsiteX6-261" fmla="*/ 2136833 w 3888432"/>
              <a:gd name="connsiteY6-262" fmla="*/ 1785510 h 3960440"/>
              <a:gd name="connsiteX7-263" fmla="*/ 2136833 w 3888432"/>
              <a:gd name="connsiteY7-264" fmla="*/ 1510185 h 3960440"/>
              <a:gd name="connsiteX8-265" fmla="*/ 1489672 w 3888432"/>
              <a:gd name="connsiteY8-266" fmla="*/ 1510185 h 3960440"/>
              <a:gd name="connsiteX9-267" fmla="*/ 1489672 w 3888432"/>
              <a:gd name="connsiteY9-268" fmla="*/ 3310385 h 3960440"/>
              <a:gd name="connsiteX10-269" fmla="*/ 2136833 w 3888432"/>
              <a:gd name="connsiteY10-270" fmla="*/ 3310385 h 3960440"/>
              <a:gd name="connsiteX11-271" fmla="*/ 2136833 w 3888432"/>
              <a:gd name="connsiteY11-272" fmla="*/ 2084121 h 3960440"/>
              <a:gd name="connsiteX12-273" fmla="*/ 2673919 w 3888432"/>
              <a:gd name="connsiteY12-274" fmla="*/ 2138897 h 3960440"/>
              <a:gd name="connsiteX13-275" fmla="*/ 2679688 w 3888432"/>
              <a:gd name="connsiteY13-276" fmla="*/ 3312366 h 3960440"/>
              <a:gd name="connsiteX14-277" fmla="*/ 3326849 w 3888432"/>
              <a:gd name="connsiteY14-278" fmla="*/ 3312366 h 3960440"/>
              <a:gd name="connsiteX15-279" fmla="*/ 3333768 w 3888432"/>
              <a:gd name="connsiteY15-280" fmla="*/ 2128613 h 3960440"/>
              <a:gd name="connsiteX16-281" fmla="*/ 2840340 w 3888432"/>
              <a:gd name="connsiteY16-282" fmla="*/ 1479943 h 3960440"/>
              <a:gd name="connsiteX17-283" fmla="*/ 878058 w 3888432"/>
              <a:gd name="connsiteY17-284" fmla="*/ 648072 h 3960440"/>
              <a:gd name="connsiteX18-285" fmla="*/ 554477 w 3888432"/>
              <a:gd name="connsiteY18-286" fmla="*/ 971653 h 3960440"/>
              <a:gd name="connsiteX19-287" fmla="*/ 878058 w 3888432"/>
              <a:gd name="connsiteY19-288" fmla="*/ 1295234 h 3960440"/>
              <a:gd name="connsiteX20-289" fmla="*/ 1201639 w 3888432"/>
              <a:gd name="connsiteY20-290" fmla="*/ 971653 h 3960440"/>
              <a:gd name="connsiteX21-291" fmla="*/ 878058 w 3888432"/>
              <a:gd name="connsiteY21-292" fmla="*/ 648072 h 3960440"/>
              <a:gd name="connsiteX22-293" fmla="*/ 333511 w 3888432"/>
              <a:gd name="connsiteY22-294" fmla="*/ 0 h 3960440"/>
              <a:gd name="connsiteX23-295" fmla="*/ 3554921 w 3888432"/>
              <a:gd name="connsiteY23-296" fmla="*/ 0 h 3960440"/>
              <a:gd name="connsiteX24-297" fmla="*/ 3888432 w 3888432"/>
              <a:gd name="connsiteY24-298" fmla="*/ 333511 h 3960440"/>
              <a:gd name="connsiteX25-299" fmla="*/ 3888432 w 3888432"/>
              <a:gd name="connsiteY25-300" fmla="*/ 3626929 h 3960440"/>
              <a:gd name="connsiteX26-301" fmla="*/ 3554921 w 3888432"/>
              <a:gd name="connsiteY26-302" fmla="*/ 3960440 h 3960440"/>
              <a:gd name="connsiteX27-303" fmla="*/ 333511 w 3888432"/>
              <a:gd name="connsiteY27-304" fmla="*/ 3960440 h 3960440"/>
              <a:gd name="connsiteX28-305" fmla="*/ 0 w 3888432"/>
              <a:gd name="connsiteY28-306" fmla="*/ 3626929 h 3960440"/>
              <a:gd name="connsiteX29-307" fmla="*/ 0 w 3888432"/>
              <a:gd name="connsiteY29-308" fmla="*/ 333511 h 3960440"/>
              <a:gd name="connsiteX30-309" fmla="*/ 333511 w 3888432"/>
              <a:gd name="connsiteY30-310" fmla="*/ 0 h 3960440"/>
              <a:gd name="connsiteX0-311" fmla="*/ 554477 w 3888432"/>
              <a:gd name="connsiteY0-312" fmla="*/ 1512168 h 3960440"/>
              <a:gd name="connsiteX1-313" fmla="*/ 554477 w 3888432"/>
              <a:gd name="connsiteY1-314" fmla="*/ 3312368 h 3960440"/>
              <a:gd name="connsiteX2-315" fmla="*/ 1201638 w 3888432"/>
              <a:gd name="connsiteY2-316" fmla="*/ 3312368 h 3960440"/>
              <a:gd name="connsiteX3-317" fmla="*/ 1201638 w 3888432"/>
              <a:gd name="connsiteY3-318" fmla="*/ 1512168 h 3960440"/>
              <a:gd name="connsiteX4-319" fmla="*/ 554477 w 3888432"/>
              <a:gd name="connsiteY4-320" fmla="*/ 1512168 h 3960440"/>
              <a:gd name="connsiteX5-321" fmla="*/ 2840340 w 3888432"/>
              <a:gd name="connsiteY5-322" fmla="*/ 1479943 h 3960440"/>
              <a:gd name="connsiteX6-323" fmla="*/ 2136833 w 3888432"/>
              <a:gd name="connsiteY6-324" fmla="*/ 1785510 h 3960440"/>
              <a:gd name="connsiteX7-325" fmla="*/ 2136833 w 3888432"/>
              <a:gd name="connsiteY7-326" fmla="*/ 1510185 h 3960440"/>
              <a:gd name="connsiteX8-327" fmla="*/ 1489672 w 3888432"/>
              <a:gd name="connsiteY8-328" fmla="*/ 1510185 h 3960440"/>
              <a:gd name="connsiteX9-329" fmla="*/ 1489672 w 3888432"/>
              <a:gd name="connsiteY9-330" fmla="*/ 3310385 h 3960440"/>
              <a:gd name="connsiteX10-331" fmla="*/ 2136833 w 3888432"/>
              <a:gd name="connsiteY10-332" fmla="*/ 3310385 h 3960440"/>
              <a:gd name="connsiteX11-333" fmla="*/ 2147184 w 3888432"/>
              <a:gd name="connsiteY11-334" fmla="*/ 2155564 h 3960440"/>
              <a:gd name="connsiteX12-335" fmla="*/ 2673919 w 3888432"/>
              <a:gd name="connsiteY12-336" fmla="*/ 2138897 h 3960440"/>
              <a:gd name="connsiteX13-337" fmla="*/ 2679688 w 3888432"/>
              <a:gd name="connsiteY13-338" fmla="*/ 3312366 h 3960440"/>
              <a:gd name="connsiteX14-339" fmla="*/ 3326849 w 3888432"/>
              <a:gd name="connsiteY14-340" fmla="*/ 3312366 h 3960440"/>
              <a:gd name="connsiteX15-341" fmla="*/ 3333768 w 3888432"/>
              <a:gd name="connsiteY15-342" fmla="*/ 2128613 h 3960440"/>
              <a:gd name="connsiteX16-343" fmla="*/ 2840340 w 3888432"/>
              <a:gd name="connsiteY16-344" fmla="*/ 1479943 h 3960440"/>
              <a:gd name="connsiteX17-345" fmla="*/ 878058 w 3888432"/>
              <a:gd name="connsiteY17-346" fmla="*/ 648072 h 3960440"/>
              <a:gd name="connsiteX18-347" fmla="*/ 554477 w 3888432"/>
              <a:gd name="connsiteY18-348" fmla="*/ 971653 h 3960440"/>
              <a:gd name="connsiteX19-349" fmla="*/ 878058 w 3888432"/>
              <a:gd name="connsiteY19-350" fmla="*/ 1295234 h 3960440"/>
              <a:gd name="connsiteX20-351" fmla="*/ 1201639 w 3888432"/>
              <a:gd name="connsiteY20-352" fmla="*/ 971653 h 3960440"/>
              <a:gd name="connsiteX21-353" fmla="*/ 878058 w 3888432"/>
              <a:gd name="connsiteY21-354" fmla="*/ 648072 h 3960440"/>
              <a:gd name="connsiteX22-355" fmla="*/ 333511 w 3888432"/>
              <a:gd name="connsiteY22-356" fmla="*/ 0 h 3960440"/>
              <a:gd name="connsiteX23-357" fmla="*/ 3554921 w 3888432"/>
              <a:gd name="connsiteY23-358" fmla="*/ 0 h 3960440"/>
              <a:gd name="connsiteX24-359" fmla="*/ 3888432 w 3888432"/>
              <a:gd name="connsiteY24-360" fmla="*/ 333511 h 3960440"/>
              <a:gd name="connsiteX25-361" fmla="*/ 3888432 w 3888432"/>
              <a:gd name="connsiteY25-362" fmla="*/ 3626929 h 3960440"/>
              <a:gd name="connsiteX26-363" fmla="*/ 3554921 w 3888432"/>
              <a:gd name="connsiteY26-364" fmla="*/ 3960440 h 3960440"/>
              <a:gd name="connsiteX27-365" fmla="*/ 333511 w 3888432"/>
              <a:gd name="connsiteY27-366" fmla="*/ 3960440 h 3960440"/>
              <a:gd name="connsiteX28-367" fmla="*/ 0 w 3888432"/>
              <a:gd name="connsiteY28-368" fmla="*/ 3626929 h 3960440"/>
              <a:gd name="connsiteX29-369" fmla="*/ 0 w 3888432"/>
              <a:gd name="connsiteY29-370" fmla="*/ 333511 h 3960440"/>
              <a:gd name="connsiteX30-371" fmla="*/ 333511 w 3888432"/>
              <a:gd name="connsiteY30-372" fmla="*/ 0 h 3960440"/>
              <a:gd name="connsiteX0-373" fmla="*/ 554477 w 3888432"/>
              <a:gd name="connsiteY0-374" fmla="*/ 1512168 h 3960440"/>
              <a:gd name="connsiteX1-375" fmla="*/ 554477 w 3888432"/>
              <a:gd name="connsiteY1-376" fmla="*/ 3312368 h 3960440"/>
              <a:gd name="connsiteX2-377" fmla="*/ 1201638 w 3888432"/>
              <a:gd name="connsiteY2-378" fmla="*/ 3312368 h 3960440"/>
              <a:gd name="connsiteX3-379" fmla="*/ 1201638 w 3888432"/>
              <a:gd name="connsiteY3-380" fmla="*/ 1512168 h 3960440"/>
              <a:gd name="connsiteX4-381" fmla="*/ 554477 w 3888432"/>
              <a:gd name="connsiteY4-382" fmla="*/ 1512168 h 3960440"/>
              <a:gd name="connsiteX5-383" fmla="*/ 2840340 w 3888432"/>
              <a:gd name="connsiteY5-384" fmla="*/ 1479943 h 3960440"/>
              <a:gd name="connsiteX6-385" fmla="*/ 2136833 w 3888432"/>
              <a:gd name="connsiteY6-386" fmla="*/ 1785510 h 3960440"/>
              <a:gd name="connsiteX7-387" fmla="*/ 2136833 w 3888432"/>
              <a:gd name="connsiteY7-388" fmla="*/ 1510185 h 3960440"/>
              <a:gd name="connsiteX8-389" fmla="*/ 1489672 w 3888432"/>
              <a:gd name="connsiteY8-390" fmla="*/ 1510185 h 3960440"/>
              <a:gd name="connsiteX9-391" fmla="*/ 1489672 w 3888432"/>
              <a:gd name="connsiteY9-392" fmla="*/ 3310385 h 3960440"/>
              <a:gd name="connsiteX10-393" fmla="*/ 2136833 w 3888432"/>
              <a:gd name="connsiteY10-394" fmla="*/ 3310385 h 3960440"/>
              <a:gd name="connsiteX11-395" fmla="*/ 2147184 w 3888432"/>
              <a:gd name="connsiteY11-396" fmla="*/ 2155564 h 3960440"/>
              <a:gd name="connsiteX12-397" fmla="*/ 2673919 w 3888432"/>
              <a:gd name="connsiteY12-398" fmla="*/ 2138897 h 3960440"/>
              <a:gd name="connsiteX13-399" fmla="*/ 2679688 w 3888432"/>
              <a:gd name="connsiteY13-400" fmla="*/ 3312366 h 3960440"/>
              <a:gd name="connsiteX14-401" fmla="*/ 3326849 w 3888432"/>
              <a:gd name="connsiteY14-402" fmla="*/ 3312366 h 3960440"/>
              <a:gd name="connsiteX15-403" fmla="*/ 3333768 w 3888432"/>
              <a:gd name="connsiteY15-404" fmla="*/ 2128613 h 3960440"/>
              <a:gd name="connsiteX16-405" fmla="*/ 2840340 w 3888432"/>
              <a:gd name="connsiteY16-406" fmla="*/ 1479943 h 3960440"/>
              <a:gd name="connsiteX17-407" fmla="*/ 878058 w 3888432"/>
              <a:gd name="connsiteY17-408" fmla="*/ 648072 h 3960440"/>
              <a:gd name="connsiteX18-409" fmla="*/ 554477 w 3888432"/>
              <a:gd name="connsiteY18-410" fmla="*/ 971653 h 3960440"/>
              <a:gd name="connsiteX19-411" fmla="*/ 878058 w 3888432"/>
              <a:gd name="connsiteY19-412" fmla="*/ 1295234 h 3960440"/>
              <a:gd name="connsiteX20-413" fmla="*/ 1201639 w 3888432"/>
              <a:gd name="connsiteY20-414" fmla="*/ 971653 h 3960440"/>
              <a:gd name="connsiteX21-415" fmla="*/ 878058 w 3888432"/>
              <a:gd name="connsiteY21-416" fmla="*/ 648072 h 3960440"/>
              <a:gd name="connsiteX22-417" fmla="*/ 333511 w 3888432"/>
              <a:gd name="connsiteY22-418" fmla="*/ 0 h 3960440"/>
              <a:gd name="connsiteX23-419" fmla="*/ 3554921 w 3888432"/>
              <a:gd name="connsiteY23-420" fmla="*/ 0 h 3960440"/>
              <a:gd name="connsiteX24-421" fmla="*/ 3888432 w 3888432"/>
              <a:gd name="connsiteY24-422" fmla="*/ 333511 h 3960440"/>
              <a:gd name="connsiteX25-423" fmla="*/ 3888432 w 3888432"/>
              <a:gd name="connsiteY25-424" fmla="*/ 3626929 h 3960440"/>
              <a:gd name="connsiteX26-425" fmla="*/ 3554921 w 3888432"/>
              <a:gd name="connsiteY26-426" fmla="*/ 3960440 h 3960440"/>
              <a:gd name="connsiteX27-427" fmla="*/ 333511 w 3888432"/>
              <a:gd name="connsiteY27-428" fmla="*/ 3960440 h 3960440"/>
              <a:gd name="connsiteX28-429" fmla="*/ 0 w 3888432"/>
              <a:gd name="connsiteY28-430" fmla="*/ 3626929 h 3960440"/>
              <a:gd name="connsiteX29-431" fmla="*/ 0 w 3888432"/>
              <a:gd name="connsiteY29-432" fmla="*/ 333511 h 3960440"/>
              <a:gd name="connsiteX30-433" fmla="*/ 333511 w 3888432"/>
              <a:gd name="connsiteY30-434" fmla="*/ 0 h 3960440"/>
              <a:gd name="connsiteX0-435" fmla="*/ 554477 w 3888432"/>
              <a:gd name="connsiteY0-436" fmla="*/ 1512168 h 3960440"/>
              <a:gd name="connsiteX1-437" fmla="*/ 554477 w 3888432"/>
              <a:gd name="connsiteY1-438" fmla="*/ 3312368 h 3960440"/>
              <a:gd name="connsiteX2-439" fmla="*/ 1201638 w 3888432"/>
              <a:gd name="connsiteY2-440" fmla="*/ 3312368 h 3960440"/>
              <a:gd name="connsiteX3-441" fmla="*/ 1201638 w 3888432"/>
              <a:gd name="connsiteY3-442" fmla="*/ 1512168 h 3960440"/>
              <a:gd name="connsiteX4-443" fmla="*/ 554477 w 3888432"/>
              <a:gd name="connsiteY4-444" fmla="*/ 1512168 h 3960440"/>
              <a:gd name="connsiteX5-445" fmla="*/ 2840340 w 3888432"/>
              <a:gd name="connsiteY5-446" fmla="*/ 1479943 h 3960440"/>
              <a:gd name="connsiteX6-447" fmla="*/ 2136833 w 3888432"/>
              <a:gd name="connsiteY6-448" fmla="*/ 1785510 h 3960440"/>
              <a:gd name="connsiteX7-449" fmla="*/ 2136833 w 3888432"/>
              <a:gd name="connsiteY7-450" fmla="*/ 1510185 h 3960440"/>
              <a:gd name="connsiteX8-451" fmla="*/ 1489672 w 3888432"/>
              <a:gd name="connsiteY8-452" fmla="*/ 1510185 h 3960440"/>
              <a:gd name="connsiteX9-453" fmla="*/ 1489672 w 3888432"/>
              <a:gd name="connsiteY9-454" fmla="*/ 3310385 h 3960440"/>
              <a:gd name="connsiteX10-455" fmla="*/ 2136833 w 3888432"/>
              <a:gd name="connsiteY10-456" fmla="*/ 3310385 h 3960440"/>
              <a:gd name="connsiteX11-457" fmla="*/ 2147184 w 3888432"/>
              <a:gd name="connsiteY11-458" fmla="*/ 2155564 h 3960440"/>
              <a:gd name="connsiteX12-459" fmla="*/ 2673919 w 3888432"/>
              <a:gd name="connsiteY12-460" fmla="*/ 2138897 h 3960440"/>
              <a:gd name="connsiteX13-461" fmla="*/ 2679688 w 3888432"/>
              <a:gd name="connsiteY13-462" fmla="*/ 3312366 h 3960440"/>
              <a:gd name="connsiteX14-463" fmla="*/ 3326849 w 3888432"/>
              <a:gd name="connsiteY14-464" fmla="*/ 3312366 h 3960440"/>
              <a:gd name="connsiteX15-465" fmla="*/ 3333768 w 3888432"/>
              <a:gd name="connsiteY15-466" fmla="*/ 2128613 h 3960440"/>
              <a:gd name="connsiteX16-467" fmla="*/ 2840340 w 3888432"/>
              <a:gd name="connsiteY16-468" fmla="*/ 1479943 h 3960440"/>
              <a:gd name="connsiteX17-469" fmla="*/ 878058 w 3888432"/>
              <a:gd name="connsiteY17-470" fmla="*/ 648072 h 3960440"/>
              <a:gd name="connsiteX18-471" fmla="*/ 554477 w 3888432"/>
              <a:gd name="connsiteY18-472" fmla="*/ 971653 h 3960440"/>
              <a:gd name="connsiteX19-473" fmla="*/ 878058 w 3888432"/>
              <a:gd name="connsiteY19-474" fmla="*/ 1295234 h 3960440"/>
              <a:gd name="connsiteX20-475" fmla="*/ 1201639 w 3888432"/>
              <a:gd name="connsiteY20-476" fmla="*/ 971653 h 3960440"/>
              <a:gd name="connsiteX21-477" fmla="*/ 878058 w 3888432"/>
              <a:gd name="connsiteY21-478" fmla="*/ 648072 h 3960440"/>
              <a:gd name="connsiteX22-479" fmla="*/ 333511 w 3888432"/>
              <a:gd name="connsiteY22-480" fmla="*/ 0 h 3960440"/>
              <a:gd name="connsiteX23-481" fmla="*/ 3554921 w 3888432"/>
              <a:gd name="connsiteY23-482" fmla="*/ 0 h 3960440"/>
              <a:gd name="connsiteX24-483" fmla="*/ 3888432 w 3888432"/>
              <a:gd name="connsiteY24-484" fmla="*/ 333511 h 3960440"/>
              <a:gd name="connsiteX25-485" fmla="*/ 3888432 w 3888432"/>
              <a:gd name="connsiteY25-486" fmla="*/ 3626929 h 3960440"/>
              <a:gd name="connsiteX26-487" fmla="*/ 3554921 w 3888432"/>
              <a:gd name="connsiteY26-488" fmla="*/ 3960440 h 3960440"/>
              <a:gd name="connsiteX27-489" fmla="*/ 333511 w 3888432"/>
              <a:gd name="connsiteY27-490" fmla="*/ 3960440 h 3960440"/>
              <a:gd name="connsiteX28-491" fmla="*/ 0 w 3888432"/>
              <a:gd name="connsiteY28-492" fmla="*/ 3626929 h 3960440"/>
              <a:gd name="connsiteX29-493" fmla="*/ 0 w 3888432"/>
              <a:gd name="connsiteY29-494" fmla="*/ 333511 h 3960440"/>
              <a:gd name="connsiteX30-495" fmla="*/ 333511 w 3888432"/>
              <a:gd name="connsiteY30-496" fmla="*/ 0 h 39604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/>
          <p:cNvSpPr/>
          <p:nvPr/>
        </p:nvSpPr>
        <p:spPr>
          <a:xfrm>
            <a:off x="5221965" y="5793782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-1" fmla="*/ 3160999 w 3960000"/>
              <a:gd name="connsiteY0-2" fmla="*/ 1374274 h 3960000"/>
              <a:gd name="connsiteX1-3" fmla="*/ 3155132 w 3960000"/>
              <a:gd name="connsiteY1-4" fmla="*/ 1419362 h 3960000"/>
              <a:gd name="connsiteX2-5" fmla="*/ 3155131 w 3960000"/>
              <a:gd name="connsiteY2-6" fmla="*/ 1419362 h 3960000"/>
              <a:gd name="connsiteX3-7" fmla="*/ 3160999 w 3960000"/>
              <a:gd name="connsiteY3-8" fmla="*/ 1374274 h 3960000"/>
              <a:gd name="connsiteX4-9" fmla="*/ 2538382 w 3960000"/>
              <a:gd name="connsiteY4-10" fmla="*/ 802616 h 3960000"/>
              <a:gd name="connsiteX5-11" fmla="*/ 1921633 w 3960000"/>
              <a:gd name="connsiteY5-12" fmla="*/ 1419365 h 3960000"/>
              <a:gd name="connsiteX6-13" fmla="*/ 1942445 w 3960000"/>
              <a:gd name="connsiteY6-14" fmla="*/ 1570340 h 3960000"/>
              <a:gd name="connsiteX7-15" fmla="*/ 752016 w 3960000"/>
              <a:gd name="connsiteY7-16" fmla="*/ 931012 h 3960000"/>
              <a:gd name="connsiteX8-17" fmla="*/ 934030 w 3960000"/>
              <a:gd name="connsiteY8-18" fmla="*/ 1745738 h 3960000"/>
              <a:gd name="connsiteX9-19" fmla="*/ 665343 w 3960000"/>
              <a:gd name="connsiteY9-20" fmla="*/ 1650397 h 3960000"/>
              <a:gd name="connsiteX10-21" fmla="*/ 1111709 w 3960000"/>
              <a:gd name="connsiteY10-22" fmla="*/ 2257108 h 3960000"/>
              <a:gd name="connsiteX11-23" fmla="*/ 856023 w 3960000"/>
              <a:gd name="connsiteY11-24" fmla="*/ 2244108 h 3960000"/>
              <a:gd name="connsiteX12-25" fmla="*/ 1402064 w 3960000"/>
              <a:gd name="connsiteY12-26" fmla="*/ 2660137 h 3960000"/>
              <a:gd name="connsiteX13-27" fmla="*/ 552668 w 3960000"/>
              <a:gd name="connsiteY13-28" fmla="*/ 2902822 h 3960000"/>
              <a:gd name="connsiteX14-29" fmla="*/ 1978439 w 3960000"/>
              <a:gd name="connsiteY14-30" fmla="*/ 3093502 h 3960000"/>
              <a:gd name="connsiteX15-31" fmla="*/ 3053184 w 3960000"/>
              <a:gd name="connsiteY15-32" fmla="*/ 2031759 h 3960000"/>
              <a:gd name="connsiteX16-33" fmla="*/ 3207849 w 3960000"/>
              <a:gd name="connsiteY16-34" fmla="*/ 1493166 h 3960000"/>
              <a:gd name="connsiteX17-35" fmla="*/ 3407333 w 3960000"/>
              <a:gd name="connsiteY17-36" fmla="*/ 1117847 h 3960000"/>
              <a:gd name="connsiteX18-37" fmla="*/ 3108461 w 3960000"/>
              <a:gd name="connsiteY18-38" fmla="*/ 1185086 h 3960000"/>
              <a:gd name="connsiteX19-39" fmla="*/ 3334650 w 3960000"/>
              <a:gd name="connsiteY19-40" fmla="*/ 883134 h 3960000"/>
              <a:gd name="connsiteX20-41" fmla="*/ 2995677 w 3960000"/>
              <a:gd name="connsiteY20-42" fmla="*/ 1008938 h 3960000"/>
              <a:gd name="connsiteX21-43" fmla="*/ 2538382 w 3960000"/>
              <a:gd name="connsiteY21-44" fmla="*/ 802616 h 3960000"/>
              <a:gd name="connsiteX22-45" fmla="*/ 308009 w 3960000"/>
              <a:gd name="connsiteY22-46" fmla="*/ 0 h 3960000"/>
              <a:gd name="connsiteX23-47" fmla="*/ 3651991 w 3960000"/>
              <a:gd name="connsiteY23-48" fmla="*/ 0 h 3960000"/>
              <a:gd name="connsiteX24-49" fmla="*/ 3960000 w 3960000"/>
              <a:gd name="connsiteY24-50" fmla="*/ 308009 h 3960000"/>
              <a:gd name="connsiteX25-51" fmla="*/ 3960000 w 3960000"/>
              <a:gd name="connsiteY25-52" fmla="*/ 3651991 h 3960000"/>
              <a:gd name="connsiteX26-53" fmla="*/ 3651991 w 3960000"/>
              <a:gd name="connsiteY26-54" fmla="*/ 3960000 h 3960000"/>
              <a:gd name="connsiteX27-55" fmla="*/ 308009 w 3960000"/>
              <a:gd name="connsiteY27-56" fmla="*/ 3960000 h 3960000"/>
              <a:gd name="connsiteX28-57" fmla="*/ 0 w 3960000"/>
              <a:gd name="connsiteY28-58" fmla="*/ 3651991 h 3960000"/>
              <a:gd name="connsiteX29-59" fmla="*/ 0 w 3960000"/>
              <a:gd name="connsiteY29-60" fmla="*/ 308009 h 3960000"/>
              <a:gd name="connsiteX30-61" fmla="*/ 308009 w 3960000"/>
              <a:gd name="connsiteY30-62" fmla="*/ 0 h 3960000"/>
              <a:gd name="connsiteX0-63" fmla="*/ 3160999 w 3960000"/>
              <a:gd name="connsiteY0-64" fmla="*/ 1374274 h 3960000"/>
              <a:gd name="connsiteX1-65" fmla="*/ 3155132 w 3960000"/>
              <a:gd name="connsiteY1-66" fmla="*/ 1419362 h 3960000"/>
              <a:gd name="connsiteX2-67" fmla="*/ 3160999 w 3960000"/>
              <a:gd name="connsiteY2-68" fmla="*/ 1374274 h 3960000"/>
              <a:gd name="connsiteX3-69" fmla="*/ 2538382 w 3960000"/>
              <a:gd name="connsiteY3-70" fmla="*/ 802616 h 3960000"/>
              <a:gd name="connsiteX4-71" fmla="*/ 1921633 w 3960000"/>
              <a:gd name="connsiteY4-72" fmla="*/ 1419365 h 3960000"/>
              <a:gd name="connsiteX5-73" fmla="*/ 1942445 w 3960000"/>
              <a:gd name="connsiteY5-74" fmla="*/ 1570340 h 3960000"/>
              <a:gd name="connsiteX6-75" fmla="*/ 752016 w 3960000"/>
              <a:gd name="connsiteY6-76" fmla="*/ 931012 h 3960000"/>
              <a:gd name="connsiteX7-77" fmla="*/ 934030 w 3960000"/>
              <a:gd name="connsiteY7-78" fmla="*/ 1745738 h 3960000"/>
              <a:gd name="connsiteX8-79" fmla="*/ 665343 w 3960000"/>
              <a:gd name="connsiteY8-80" fmla="*/ 1650397 h 3960000"/>
              <a:gd name="connsiteX9-81" fmla="*/ 1111709 w 3960000"/>
              <a:gd name="connsiteY9-82" fmla="*/ 2257108 h 3960000"/>
              <a:gd name="connsiteX10-83" fmla="*/ 856023 w 3960000"/>
              <a:gd name="connsiteY10-84" fmla="*/ 2244108 h 3960000"/>
              <a:gd name="connsiteX11-85" fmla="*/ 1402064 w 3960000"/>
              <a:gd name="connsiteY11-86" fmla="*/ 2660137 h 3960000"/>
              <a:gd name="connsiteX12-87" fmla="*/ 552668 w 3960000"/>
              <a:gd name="connsiteY12-88" fmla="*/ 2902822 h 3960000"/>
              <a:gd name="connsiteX13-89" fmla="*/ 1978439 w 3960000"/>
              <a:gd name="connsiteY13-90" fmla="*/ 3093502 h 3960000"/>
              <a:gd name="connsiteX14-91" fmla="*/ 3053184 w 3960000"/>
              <a:gd name="connsiteY14-92" fmla="*/ 2031759 h 3960000"/>
              <a:gd name="connsiteX15-93" fmla="*/ 3207849 w 3960000"/>
              <a:gd name="connsiteY15-94" fmla="*/ 1493166 h 3960000"/>
              <a:gd name="connsiteX16-95" fmla="*/ 3407333 w 3960000"/>
              <a:gd name="connsiteY16-96" fmla="*/ 1117847 h 3960000"/>
              <a:gd name="connsiteX17-97" fmla="*/ 3108461 w 3960000"/>
              <a:gd name="connsiteY17-98" fmla="*/ 1185086 h 3960000"/>
              <a:gd name="connsiteX18-99" fmla="*/ 3334650 w 3960000"/>
              <a:gd name="connsiteY18-100" fmla="*/ 883134 h 3960000"/>
              <a:gd name="connsiteX19-101" fmla="*/ 2995677 w 3960000"/>
              <a:gd name="connsiteY19-102" fmla="*/ 1008938 h 3960000"/>
              <a:gd name="connsiteX20-103" fmla="*/ 2538382 w 3960000"/>
              <a:gd name="connsiteY20-104" fmla="*/ 802616 h 3960000"/>
              <a:gd name="connsiteX21-105" fmla="*/ 308009 w 3960000"/>
              <a:gd name="connsiteY21-106" fmla="*/ 0 h 3960000"/>
              <a:gd name="connsiteX22-107" fmla="*/ 3651991 w 3960000"/>
              <a:gd name="connsiteY22-108" fmla="*/ 0 h 3960000"/>
              <a:gd name="connsiteX23-109" fmla="*/ 3960000 w 3960000"/>
              <a:gd name="connsiteY23-110" fmla="*/ 308009 h 3960000"/>
              <a:gd name="connsiteX24-111" fmla="*/ 3960000 w 3960000"/>
              <a:gd name="connsiteY24-112" fmla="*/ 3651991 h 3960000"/>
              <a:gd name="connsiteX25-113" fmla="*/ 3651991 w 3960000"/>
              <a:gd name="connsiteY25-114" fmla="*/ 3960000 h 3960000"/>
              <a:gd name="connsiteX26-115" fmla="*/ 308009 w 3960000"/>
              <a:gd name="connsiteY26-116" fmla="*/ 3960000 h 3960000"/>
              <a:gd name="connsiteX27-117" fmla="*/ 0 w 3960000"/>
              <a:gd name="connsiteY27-118" fmla="*/ 3651991 h 3960000"/>
              <a:gd name="connsiteX28-119" fmla="*/ 0 w 3960000"/>
              <a:gd name="connsiteY28-120" fmla="*/ 308009 h 3960000"/>
              <a:gd name="connsiteX29-121" fmla="*/ 308009 w 3960000"/>
              <a:gd name="connsiteY29-122" fmla="*/ 0 h 3960000"/>
              <a:gd name="connsiteX0-123" fmla="*/ 3160999 w 3960000"/>
              <a:gd name="connsiteY0-124" fmla="*/ 1374274 h 3960000"/>
              <a:gd name="connsiteX1-125" fmla="*/ 3155132 w 3960000"/>
              <a:gd name="connsiteY1-126" fmla="*/ 1419362 h 3960000"/>
              <a:gd name="connsiteX2-127" fmla="*/ 3160999 w 3960000"/>
              <a:gd name="connsiteY2-128" fmla="*/ 1374274 h 3960000"/>
              <a:gd name="connsiteX3-129" fmla="*/ 2538382 w 3960000"/>
              <a:gd name="connsiteY3-130" fmla="*/ 802616 h 3960000"/>
              <a:gd name="connsiteX4-131" fmla="*/ 1921633 w 3960000"/>
              <a:gd name="connsiteY4-132" fmla="*/ 1419365 h 3960000"/>
              <a:gd name="connsiteX5-133" fmla="*/ 1942445 w 3960000"/>
              <a:gd name="connsiteY5-134" fmla="*/ 1570340 h 3960000"/>
              <a:gd name="connsiteX6-135" fmla="*/ 752016 w 3960000"/>
              <a:gd name="connsiteY6-136" fmla="*/ 931012 h 3960000"/>
              <a:gd name="connsiteX7-137" fmla="*/ 934030 w 3960000"/>
              <a:gd name="connsiteY7-138" fmla="*/ 1745738 h 3960000"/>
              <a:gd name="connsiteX8-139" fmla="*/ 665343 w 3960000"/>
              <a:gd name="connsiteY8-140" fmla="*/ 1650397 h 3960000"/>
              <a:gd name="connsiteX9-141" fmla="*/ 1111709 w 3960000"/>
              <a:gd name="connsiteY9-142" fmla="*/ 2257108 h 3960000"/>
              <a:gd name="connsiteX10-143" fmla="*/ 856023 w 3960000"/>
              <a:gd name="connsiteY10-144" fmla="*/ 2244108 h 3960000"/>
              <a:gd name="connsiteX11-145" fmla="*/ 1402064 w 3960000"/>
              <a:gd name="connsiteY11-146" fmla="*/ 2660137 h 3960000"/>
              <a:gd name="connsiteX12-147" fmla="*/ 552668 w 3960000"/>
              <a:gd name="connsiteY12-148" fmla="*/ 2902822 h 3960000"/>
              <a:gd name="connsiteX13-149" fmla="*/ 1978439 w 3960000"/>
              <a:gd name="connsiteY13-150" fmla="*/ 3093502 h 3960000"/>
              <a:gd name="connsiteX14-151" fmla="*/ 3053184 w 3960000"/>
              <a:gd name="connsiteY14-152" fmla="*/ 2031759 h 3960000"/>
              <a:gd name="connsiteX15-153" fmla="*/ 3207849 w 3960000"/>
              <a:gd name="connsiteY15-154" fmla="*/ 1493166 h 3960000"/>
              <a:gd name="connsiteX16-155" fmla="*/ 3407333 w 3960000"/>
              <a:gd name="connsiteY16-156" fmla="*/ 1117847 h 3960000"/>
              <a:gd name="connsiteX17-157" fmla="*/ 3140091 w 3960000"/>
              <a:gd name="connsiteY17-158" fmla="*/ 1227260 h 3960000"/>
              <a:gd name="connsiteX18-159" fmla="*/ 3334650 w 3960000"/>
              <a:gd name="connsiteY18-160" fmla="*/ 883134 h 3960000"/>
              <a:gd name="connsiteX19-161" fmla="*/ 2995677 w 3960000"/>
              <a:gd name="connsiteY19-162" fmla="*/ 1008938 h 3960000"/>
              <a:gd name="connsiteX20-163" fmla="*/ 2538382 w 3960000"/>
              <a:gd name="connsiteY20-164" fmla="*/ 802616 h 3960000"/>
              <a:gd name="connsiteX21-165" fmla="*/ 308009 w 3960000"/>
              <a:gd name="connsiteY21-166" fmla="*/ 0 h 3960000"/>
              <a:gd name="connsiteX22-167" fmla="*/ 3651991 w 3960000"/>
              <a:gd name="connsiteY22-168" fmla="*/ 0 h 3960000"/>
              <a:gd name="connsiteX23-169" fmla="*/ 3960000 w 3960000"/>
              <a:gd name="connsiteY23-170" fmla="*/ 308009 h 3960000"/>
              <a:gd name="connsiteX24-171" fmla="*/ 3960000 w 3960000"/>
              <a:gd name="connsiteY24-172" fmla="*/ 3651991 h 3960000"/>
              <a:gd name="connsiteX25-173" fmla="*/ 3651991 w 3960000"/>
              <a:gd name="connsiteY25-174" fmla="*/ 3960000 h 3960000"/>
              <a:gd name="connsiteX26-175" fmla="*/ 308009 w 3960000"/>
              <a:gd name="connsiteY26-176" fmla="*/ 3960000 h 3960000"/>
              <a:gd name="connsiteX27-177" fmla="*/ 0 w 3960000"/>
              <a:gd name="connsiteY27-178" fmla="*/ 3651991 h 3960000"/>
              <a:gd name="connsiteX28-179" fmla="*/ 0 w 3960000"/>
              <a:gd name="connsiteY28-180" fmla="*/ 308009 h 3960000"/>
              <a:gd name="connsiteX29-181" fmla="*/ 308009 w 3960000"/>
              <a:gd name="connsiteY29-182" fmla="*/ 0 h 3960000"/>
              <a:gd name="connsiteX0-183" fmla="*/ 3160999 w 3960000"/>
              <a:gd name="connsiteY0-184" fmla="*/ 1374274 h 3960000"/>
              <a:gd name="connsiteX1-185" fmla="*/ 3155132 w 3960000"/>
              <a:gd name="connsiteY1-186" fmla="*/ 1419362 h 3960000"/>
              <a:gd name="connsiteX2-187" fmla="*/ 3160999 w 3960000"/>
              <a:gd name="connsiteY2-188" fmla="*/ 1374274 h 3960000"/>
              <a:gd name="connsiteX3-189" fmla="*/ 2538382 w 3960000"/>
              <a:gd name="connsiteY3-190" fmla="*/ 802616 h 3960000"/>
              <a:gd name="connsiteX4-191" fmla="*/ 1921633 w 3960000"/>
              <a:gd name="connsiteY4-192" fmla="*/ 1419365 h 3960000"/>
              <a:gd name="connsiteX5-193" fmla="*/ 1942445 w 3960000"/>
              <a:gd name="connsiteY5-194" fmla="*/ 1570340 h 3960000"/>
              <a:gd name="connsiteX6-195" fmla="*/ 752016 w 3960000"/>
              <a:gd name="connsiteY6-196" fmla="*/ 931012 h 3960000"/>
              <a:gd name="connsiteX7-197" fmla="*/ 934030 w 3960000"/>
              <a:gd name="connsiteY7-198" fmla="*/ 1745738 h 3960000"/>
              <a:gd name="connsiteX8-199" fmla="*/ 665343 w 3960000"/>
              <a:gd name="connsiteY8-200" fmla="*/ 1650397 h 3960000"/>
              <a:gd name="connsiteX9-201" fmla="*/ 1111709 w 3960000"/>
              <a:gd name="connsiteY9-202" fmla="*/ 2257108 h 3960000"/>
              <a:gd name="connsiteX10-203" fmla="*/ 856023 w 3960000"/>
              <a:gd name="connsiteY10-204" fmla="*/ 2244108 h 3960000"/>
              <a:gd name="connsiteX11-205" fmla="*/ 1402064 w 3960000"/>
              <a:gd name="connsiteY11-206" fmla="*/ 2660137 h 3960000"/>
              <a:gd name="connsiteX12-207" fmla="*/ 552668 w 3960000"/>
              <a:gd name="connsiteY12-208" fmla="*/ 2902822 h 3960000"/>
              <a:gd name="connsiteX13-209" fmla="*/ 1978439 w 3960000"/>
              <a:gd name="connsiteY13-210" fmla="*/ 3093502 h 3960000"/>
              <a:gd name="connsiteX14-211" fmla="*/ 3053184 w 3960000"/>
              <a:gd name="connsiteY14-212" fmla="*/ 2031759 h 3960000"/>
              <a:gd name="connsiteX15-213" fmla="*/ 3207849 w 3960000"/>
              <a:gd name="connsiteY15-214" fmla="*/ 1493166 h 3960000"/>
              <a:gd name="connsiteX16-215" fmla="*/ 3449507 w 3960000"/>
              <a:gd name="connsiteY16-216" fmla="*/ 1170564 h 3960000"/>
              <a:gd name="connsiteX17-217" fmla="*/ 3140091 w 3960000"/>
              <a:gd name="connsiteY17-218" fmla="*/ 1227260 h 3960000"/>
              <a:gd name="connsiteX18-219" fmla="*/ 3334650 w 3960000"/>
              <a:gd name="connsiteY18-220" fmla="*/ 883134 h 3960000"/>
              <a:gd name="connsiteX19-221" fmla="*/ 2995677 w 3960000"/>
              <a:gd name="connsiteY19-222" fmla="*/ 1008938 h 3960000"/>
              <a:gd name="connsiteX20-223" fmla="*/ 2538382 w 3960000"/>
              <a:gd name="connsiteY20-224" fmla="*/ 802616 h 3960000"/>
              <a:gd name="connsiteX21-225" fmla="*/ 308009 w 3960000"/>
              <a:gd name="connsiteY21-226" fmla="*/ 0 h 3960000"/>
              <a:gd name="connsiteX22-227" fmla="*/ 3651991 w 3960000"/>
              <a:gd name="connsiteY22-228" fmla="*/ 0 h 3960000"/>
              <a:gd name="connsiteX23-229" fmla="*/ 3960000 w 3960000"/>
              <a:gd name="connsiteY23-230" fmla="*/ 308009 h 3960000"/>
              <a:gd name="connsiteX24-231" fmla="*/ 3960000 w 3960000"/>
              <a:gd name="connsiteY24-232" fmla="*/ 3651991 h 3960000"/>
              <a:gd name="connsiteX25-233" fmla="*/ 3651991 w 3960000"/>
              <a:gd name="connsiteY25-234" fmla="*/ 3960000 h 3960000"/>
              <a:gd name="connsiteX26-235" fmla="*/ 308009 w 3960000"/>
              <a:gd name="connsiteY26-236" fmla="*/ 3960000 h 3960000"/>
              <a:gd name="connsiteX27-237" fmla="*/ 0 w 3960000"/>
              <a:gd name="connsiteY27-238" fmla="*/ 3651991 h 3960000"/>
              <a:gd name="connsiteX28-239" fmla="*/ 0 w 3960000"/>
              <a:gd name="connsiteY28-240" fmla="*/ 308009 h 3960000"/>
              <a:gd name="connsiteX29-241" fmla="*/ 308009 w 3960000"/>
              <a:gd name="connsiteY29-242" fmla="*/ 0 h 3960000"/>
              <a:gd name="connsiteX0-243" fmla="*/ 3160999 w 3960000"/>
              <a:gd name="connsiteY0-244" fmla="*/ 1374274 h 3960000"/>
              <a:gd name="connsiteX1-245" fmla="*/ 3155132 w 3960000"/>
              <a:gd name="connsiteY1-246" fmla="*/ 1419362 h 3960000"/>
              <a:gd name="connsiteX2-247" fmla="*/ 3160999 w 3960000"/>
              <a:gd name="connsiteY2-248" fmla="*/ 1374274 h 3960000"/>
              <a:gd name="connsiteX3-249" fmla="*/ 2538382 w 3960000"/>
              <a:gd name="connsiteY3-250" fmla="*/ 802616 h 3960000"/>
              <a:gd name="connsiteX4-251" fmla="*/ 1921633 w 3960000"/>
              <a:gd name="connsiteY4-252" fmla="*/ 1419365 h 3960000"/>
              <a:gd name="connsiteX5-253" fmla="*/ 1942445 w 3960000"/>
              <a:gd name="connsiteY5-254" fmla="*/ 1570340 h 3960000"/>
              <a:gd name="connsiteX6-255" fmla="*/ 752016 w 3960000"/>
              <a:gd name="connsiteY6-256" fmla="*/ 931012 h 3960000"/>
              <a:gd name="connsiteX7-257" fmla="*/ 934030 w 3960000"/>
              <a:gd name="connsiteY7-258" fmla="*/ 1745738 h 3960000"/>
              <a:gd name="connsiteX8-259" fmla="*/ 665343 w 3960000"/>
              <a:gd name="connsiteY8-260" fmla="*/ 1650397 h 3960000"/>
              <a:gd name="connsiteX9-261" fmla="*/ 1111709 w 3960000"/>
              <a:gd name="connsiteY9-262" fmla="*/ 2257108 h 3960000"/>
              <a:gd name="connsiteX10-263" fmla="*/ 856023 w 3960000"/>
              <a:gd name="connsiteY10-264" fmla="*/ 2244108 h 3960000"/>
              <a:gd name="connsiteX11-265" fmla="*/ 1402064 w 3960000"/>
              <a:gd name="connsiteY11-266" fmla="*/ 2660137 h 3960000"/>
              <a:gd name="connsiteX12-267" fmla="*/ 552668 w 3960000"/>
              <a:gd name="connsiteY12-268" fmla="*/ 2902822 h 3960000"/>
              <a:gd name="connsiteX13-269" fmla="*/ 1978439 w 3960000"/>
              <a:gd name="connsiteY13-270" fmla="*/ 3093502 h 3960000"/>
              <a:gd name="connsiteX14-271" fmla="*/ 3053184 w 3960000"/>
              <a:gd name="connsiteY14-272" fmla="*/ 2031759 h 3960000"/>
              <a:gd name="connsiteX15-273" fmla="*/ 3207849 w 3960000"/>
              <a:gd name="connsiteY15-274" fmla="*/ 1493166 h 3960000"/>
              <a:gd name="connsiteX16-275" fmla="*/ 3449507 w 3960000"/>
              <a:gd name="connsiteY16-276" fmla="*/ 1170564 h 3960000"/>
              <a:gd name="connsiteX17-277" fmla="*/ 3140091 w 3960000"/>
              <a:gd name="connsiteY17-278" fmla="*/ 1227260 h 3960000"/>
              <a:gd name="connsiteX18-279" fmla="*/ 3324107 w 3960000"/>
              <a:gd name="connsiteY18-280" fmla="*/ 851504 h 3960000"/>
              <a:gd name="connsiteX19-281" fmla="*/ 2995677 w 3960000"/>
              <a:gd name="connsiteY19-282" fmla="*/ 1008938 h 3960000"/>
              <a:gd name="connsiteX20-283" fmla="*/ 2538382 w 3960000"/>
              <a:gd name="connsiteY20-284" fmla="*/ 802616 h 3960000"/>
              <a:gd name="connsiteX21-285" fmla="*/ 308009 w 3960000"/>
              <a:gd name="connsiteY21-286" fmla="*/ 0 h 3960000"/>
              <a:gd name="connsiteX22-287" fmla="*/ 3651991 w 3960000"/>
              <a:gd name="connsiteY22-288" fmla="*/ 0 h 3960000"/>
              <a:gd name="connsiteX23-289" fmla="*/ 3960000 w 3960000"/>
              <a:gd name="connsiteY23-290" fmla="*/ 308009 h 3960000"/>
              <a:gd name="connsiteX24-291" fmla="*/ 3960000 w 3960000"/>
              <a:gd name="connsiteY24-292" fmla="*/ 3651991 h 3960000"/>
              <a:gd name="connsiteX25-293" fmla="*/ 3651991 w 3960000"/>
              <a:gd name="connsiteY25-294" fmla="*/ 3960000 h 3960000"/>
              <a:gd name="connsiteX26-295" fmla="*/ 308009 w 3960000"/>
              <a:gd name="connsiteY26-296" fmla="*/ 3960000 h 3960000"/>
              <a:gd name="connsiteX27-297" fmla="*/ 0 w 3960000"/>
              <a:gd name="connsiteY27-298" fmla="*/ 3651991 h 3960000"/>
              <a:gd name="connsiteX28-299" fmla="*/ 0 w 3960000"/>
              <a:gd name="connsiteY28-300" fmla="*/ 308009 h 3960000"/>
              <a:gd name="connsiteX29-301" fmla="*/ 308009 w 3960000"/>
              <a:gd name="connsiteY29-302" fmla="*/ 0 h 3960000"/>
              <a:gd name="connsiteX0-303" fmla="*/ 3160999 w 3960000"/>
              <a:gd name="connsiteY0-304" fmla="*/ 1374274 h 3960000"/>
              <a:gd name="connsiteX1-305" fmla="*/ 3155132 w 3960000"/>
              <a:gd name="connsiteY1-306" fmla="*/ 1419362 h 3960000"/>
              <a:gd name="connsiteX2-307" fmla="*/ 3160999 w 3960000"/>
              <a:gd name="connsiteY2-308" fmla="*/ 1374274 h 3960000"/>
              <a:gd name="connsiteX3-309" fmla="*/ 2538382 w 3960000"/>
              <a:gd name="connsiteY3-310" fmla="*/ 802616 h 3960000"/>
              <a:gd name="connsiteX4-311" fmla="*/ 1921633 w 3960000"/>
              <a:gd name="connsiteY4-312" fmla="*/ 1292845 h 3960000"/>
              <a:gd name="connsiteX5-313" fmla="*/ 1942445 w 3960000"/>
              <a:gd name="connsiteY5-314" fmla="*/ 1570340 h 3960000"/>
              <a:gd name="connsiteX6-315" fmla="*/ 752016 w 3960000"/>
              <a:gd name="connsiteY6-316" fmla="*/ 931012 h 3960000"/>
              <a:gd name="connsiteX7-317" fmla="*/ 934030 w 3960000"/>
              <a:gd name="connsiteY7-318" fmla="*/ 1745738 h 3960000"/>
              <a:gd name="connsiteX8-319" fmla="*/ 665343 w 3960000"/>
              <a:gd name="connsiteY8-320" fmla="*/ 1650397 h 3960000"/>
              <a:gd name="connsiteX9-321" fmla="*/ 1111709 w 3960000"/>
              <a:gd name="connsiteY9-322" fmla="*/ 2257108 h 3960000"/>
              <a:gd name="connsiteX10-323" fmla="*/ 856023 w 3960000"/>
              <a:gd name="connsiteY10-324" fmla="*/ 2244108 h 3960000"/>
              <a:gd name="connsiteX11-325" fmla="*/ 1402064 w 3960000"/>
              <a:gd name="connsiteY11-326" fmla="*/ 2660137 h 3960000"/>
              <a:gd name="connsiteX12-327" fmla="*/ 552668 w 3960000"/>
              <a:gd name="connsiteY12-328" fmla="*/ 2902822 h 3960000"/>
              <a:gd name="connsiteX13-329" fmla="*/ 1978439 w 3960000"/>
              <a:gd name="connsiteY13-330" fmla="*/ 3093502 h 3960000"/>
              <a:gd name="connsiteX14-331" fmla="*/ 3053184 w 3960000"/>
              <a:gd name="connsiteY14-332" fmla="*/ 2031759 h 3960000"/>
              <a:gd name="connsiteX15-333" fmla="*/ 3207849 w 3960000"/>
              <a:gd name="connsiteY15-334" fmla="*/ 1493166 h 3960000"/>
              <a:gd name="connsiteX16-335" fmla="*/ 3449507 w 3960000"/>
              <a:gd name="connsiteY16-336" fmla="*/ 1170564 h 3960000"/>
              <a:gd name="connsiteX17-337" fmla="*/ 3140091 w 3960000"/>
              <a:gd name="connsiteY17-338" fmla="*/ 1227260 h 3960000"/>
              <a:gd name="connsiteX18-339" fmla="*/ 3324107 w 3960000"/>
              <a:gd name="connsiteY18-340" fmla="*/ 851504 h 3960000"/>
              <a:gd name="connsiteX19-341" fmla="*/ 2995677 w 3960000"/>
              <a:gd name="connsiteY19-342" fmla="*/ 1008938 h 3960000"/>
              <a:gd name="connsiteX20-343" fmla="*/ 2538382 w 3960000"/>
              <a:gd name="connsiteY20-344" fmla="*/ 802616 h 3960000"/>
              <a:gd name="connsiteX21-345" fmla="*/ 308009 w 3960000"/>
              <a:gd name="connsiteY21-346" fmla="*/ 0 h 3960000"/>
              <a:gd name="connsiteX22-347" fmla="*/ 3651991 w 3960000"/>
              <a:gd name="connsiteY22-348" fmla="*/ 0 h 3960000"/>
              <a:gd name="connsiteX23-349" fmla="*/ 3960000 w 3960000"/>
              <a:gd name="connsiteY23-350" fmla="*/ 308009 h 3960000"/>
              <a:gd name="connsiteX24-351" fmla="*/ 3960000 w 3960000"/>
              <a:gd name="connsiteY24-352" fmla="*/ 3651991 h 3960000"/>
              <a:gd name="connsiteX25-353" fmla="*/ 3651991 w 3960000"/>
              <a:gd name="connsiteY25-354" fmla="*/ 3960000 h 3960000"/>
              <a:gd name="connsiteX26-355" fmla="*/ 308009 w 3960000"/>
              <a:gd name="connsiteY26-356" fmla="*/ 3960000 h 3960000"/>
              <a:gd name="connsiteX27-357" fmla="*/ 0 w 3960000"/>
              <a:gd name="connsiteY27-358" fmla="*/ 3651991 h 3960000"/>
              <a:gd name="connsiteX28-359" fmla="*/ 0 w 3960000"/>
              <a:gd name="connsiteY28-360" fmla="*/ 308009 h 3960000"/>
              <a:gd name="connsiteX29-361" fmla="*/ 308009 w 3960000"/>
              <a:gd name="connsiteY29-362" fmla="*/ 0 h 3960000"/>
              <a:gd name="connsiteX0-363" fmla="*/ 3160999 w 3960000"/>
              <a:gd name="connsiteY0-364" fmla="*/ 1374274 h 3960000"/>
              <a:gd name="connsiteX1-365" fmla="*/ 3155132 w 3960000"/>
              <a:gd name="connsiteY1-366" fmla="*/ 1419362 h 3960000"/>
              <a:gd name="connsiteX2-367" fmla="*/ 3160999 w 3960000"/>
              <a:gd name="connsiteY2-368" fmla="*/ 1374274 h 3960000"/>
              <a:gd name="connsiteX3-369" fmla="*/ 2496208 w 3960000"/>
              <a:gd name="connsiteY3-370" fmla="*/ 770986 h 3960000"/>
              <a:gd name="connsiteX4-371" fmla="*/ 1921633 w 3960000"/>
              <a:gd name="connsiteY4-372" fmla="*/ 1292845 h 3960000"/>
              <a:gd name="connsiteX5-373" fmla="*/ 1942445 w 3960000"/>
              <a:gd name="connsiteY5-374" fmla="*/ 1570340 h 3960000"/>
              <a:gd name="connsiteX6-375" fmla="*/ 752016 w 3960000"/>
              <a:gd name="connsiteY6-376" fmla="*/ 931012 h 3960000"/>
              <a:gd name="connsiteX7-377" fmla="*/ 934030 w 3960000"/>
              <a:gd name="connsiteY7-378" fmla="*/ 1745738 h 3960000"/>
              <a:gd name="connsiteX8-379" fmla="*/ 665343 w 3960000"/>
              <a:gd name="connsiteY8-380" fmla="*/ 1650397 h 3960000"/>
              <a:gd name="connsiteX9-381" fmla="*/ 1111709 w 3960000"/>
              <a:gd name="connsiteY9-382" fmla="*/ 2257108 h 3960000"/>
              <a:gd name="connsiteX10-383" fmla="*/ 856023 w 3960000"/>
              <a:gd name="connsiteY10-384" fmla="*/ 2244108 h 3960000"/>
              <a:gd name="connsiteX11-385" fmla="*/ 1402064 w 3960000"/>
              <a:gd name="connsiteY11-386" fmla="*/ 2660137 h 3960000"/>
              <a:gd name="connsiteX12-387" fmla="*/ 552668 w 3960000"/>
              <a:gd name="connsiteY12-388" fmla="*/ 2902822 h 3960000"/>
              <a:gd name="connsiteX13-389" fmla="*/ 1978439 w 3960000"/>
              <a:gd name="connsiteY13-390" fmla="*/ 3093502 h 3960000"/>
              <a:gd name="connsiteX14-391" fmla="*/ 3053184 w 3960000"/>
              <a:gd name="connsiteY14-392" fmla="*/ 2031759 h 3960000"/>
              <a:gd name="connsiteX15-393" fmla="*/ 3207849 w 3960000"/>
              <a:gd name="connsiteY15-394" fmla="*/ 1493166 h 3960000"/>
              <a:gd name="connsiteX16-395" fmla="*/ 3449507 w 3960000"/>
              <a:gd name="connsiteY16-396" fmla="*/ 1170564 h 3960000"/>
              <a:gd name="connsiteX17-397" fmla="*/ 3140091 w 3960000"/>
              <a:gd name="connsiteY17-398" fmla="*/ 1227260 h 3960000"/>
              <a:gd name="connsiteX18-399" fmla="*/ 3324107 w 3960000"/>
              <a:gd name="connsiteY18-400" fmla="*/ 851504 h 3960000"/>
              <a:gd name="connsiteX19-401" fmla="*/ 2995677 w 3960000"/>
              <a:gd name="connsiteY19-402" fmla="*/ 1008938 h 3960000"/>
              <a:gd name="connsiteX20-403" fmla="*/ 2496208 w 3960000"/>
              <a:gd name="connsiteY20-404" fmla="*/ 770986 h 3960000"/>
              <a:gd name="connsiteX21-405" fmla="*/ 308009 w 3960000"/>
              <a:gd name="connsiteY21-406" fmla="*/ 0 h 3960000"/>
              <a:gd name="connsiteX22-407" fmla="*/ 3651991 w 3960000"/>
              <a:gd name="connsiteY22-408" fmla="*/ 0 h 3960000"/>
              <a:gd name="connsiteX23-409" fmla="*/ 3960000 w 3960000"/>
              <a:gd name="connsiteY23-410" fmla="*/ 308009 h 3960000"/>
              <a:gd name="connsiteX24-411" fmla="*/ 3960000 w 3960000"/>
              <a:gd name="connsiteY24-412" fmla="*/ 3651991 h 3960000"/>
              <a:gd name="connsiteX25-413" fmla="*/ 3651991 w 3960000"/>
              <a:gd name="connsiteY25-414" fmla="*/ 3960000 h 3960000"/>
              <a:gd name="connsiteX26-415" fmla="*/ 308009 w 3960000"/>
              <a:gd name="connsiteY26-416" fmla="*/ 3960000 h 3960000"/>
              <a:gd name="connsiteX27-417" fmla="*/ 0 w 3960000"/>
              <a:gd name="connsiteY27-418" fmla="*/ 3651991 h 3960000"/>
              <a:gd name="connsiteX28-419" fmla="*/ 0 w 3960000"/>
              <a:gd name="connsiteY28-420" fmla="*/ 308009 h 3960000"/>
              <a:gd name="connsiteX29-421" fmla="*/ 308009 w 3960000"/>
              <a:gd name="connsiteY29-422" fmla="*/ 0 h 3960000"/>
              <a:gd name="connsiteX0-423" fmla="*/ 3160999 w 3960000"/>
              <a:gd name="connsiteY0-424" fmla="*/ 1374274 h 3960000"/>
              <a:gd name="connsiteX1-425" fmla="*/ 3155132 w 3960000"/>
              <a:gd name="connsiteY1-426" fmla="*/ 1419362 h 3960000"/>
              <a:gd name="connsiteX2-427" fmla="*/ 3160999 w 3960000"/>
              <a:gd name="connsiteY2-428" fmla="*/ 1374274 h 3960000"/>
              <a:gd name="connsiteX3-429" fmla="*/ 2496208 w 3960000"/>
              <a:gd name="connsiteY3-430" fmla="*/ 770986 h 3960000"/>
              <a:gd name="connsiteX4-431" fmla="*/ 1921633 w 3960000"/>
              <a:gd name="connsiteY4-432" fmla="*/ 1292845 h 3960000"/>
              <a:gd name="connsiteX5-433" fmla="*/ 1942445 w 3960000"/>
              <a:gd name="connsiteY5-434" fmla="*/ 1570340 h 3960000"/>
              <a:gd name="connsiteX6-435" fmla="*/ 752016 w 3960000"/>
              <a:gd name="connsiteY6-436" fmla="*/ 931012 h 3960000"/>
              <a:gd name="connsiteX7-437" fmla="*/ 934030 w 3960000"/>
              <a:gd name="connsiteY7-438" fmla="*/ 1745738 h 3960000"/>
              <a:gd name="connsiteX8-439" fmla="*/ 665343 w 3960000"/>
              <a:gd name="connsiteY8-440" fmla="*/ 1650397 h 3960000"/>
              <a:gd name="connsiteX9-441" fmla="*/ 1111709 w 3960000"/>
              <a:gd name="connsiteY9-442" fmla="*/ 2257108 h 3960000"/>
              <a:gd name="connsiteX10-443" fmla="*/ 856023 w 3960000"/>
              <a:gd name="connsiteY10-444" fmla="*/ 2244108 h 3960000"/>
              <a:gd name="connsiteX11-445" fmla="*/ 1402064 w 3960000"/>
              <a:gd name="connsiteY11-446" fmla="*/ 2660137 h 3960000"/>
              <a:gd name="connsiteX12-447" fmla="*/ 552668 w 3960000"/>
              <a:gd name="connsiteY12-448" fmla="*/ 2902822 h 3960000"/>
              <a:gd name="connsiteX13-449" fmla="*/ 1978439 w 3960000"/>
              <a:gd name="connsiteY13-450" fmla="*/ 3093502 h 3960000"/>
              <a:gd name="connsiteX14-451" fmla="*/ 3053184 w 3960000"/>
              <a:gd name="connsiteY14-452" fmla="*/ 2031759 h 3960000"/>
              <a:gd name="connsiteX15-453" fmla="*/ 3207849 w 3960000"/>
              <a:gd name="connsiteY15-454" fmla="*/ 1493166 h 3960000"/>
              <a:gd name="connsiteX16-455" fmla="*/ 3449507 w 3960000"/>
              <a:gd name="connsiteY16-456" fmla="*/ 1170564 h 3960000"/>
              <a:gd name="connsiteX17-457" fmla="*/ 3140091 w 3960000"/>
              <a:gd name="connsiteY17-458" fmla="*/ 1227260 h 3960000"/>
              <a:gd name="connsiteX18-459" fmla="*/ 3324107 w 3960000"/>
              <a:gd name="connsiteY18-460" fmla="*/ 851504 h 3960000"/>
              <a:gd name="connsiteX19-461" fmla="*/ 2995677 w 3960000"/>
              <a:gd name="connsiteY19-462" fmla="*/ 1008938 h 3960000"/>
              <a:gd name="connsiteX20-463" fmla="*/ 2496208 w 3960000"/>
              <a:gd name="connsiteY20-464" fmla="*/ 770986 h 3960000"/>
              <a:gd name="connsiteX21-465" fmla="*/ 308009 w 3960000"/>
              <a:gd name="connsiteY21-466" fmla="*/ 0 h 3960000"/>
              <a:gd name="connsiteX22-467" fmla="*/ 3651991 w 3960000"/>
              <a:gd name="connsiteY22-468" fmla="*/ 0 h 3960000"/>
              <a:gd name="connsiteX23-469" fmla="*/ 3960000 w 3960000"/>
              <a:gd name="connsiteY23-470" fmla="*/ 308009 h 3960000"/>
              <a:gd name="connsiteX24-471" fmla="*/ 3960000 w 3960000"/>
              <a:gd name="connsiteY24-472" fmla="*/ 3651991 h 3960000"/>
              <a:gd name="connsiteX25-473" fmla="*/ 3651991 w 3960000"/>
              <a:gd name="connsiteY25-474" fmla="*/ 3960000 h 3960000"/>
              <a:gd name="connsiteX26-475" fmla="*/ 308009 w 3960000"/>
              <a:gd name="connsiteY26-476" fmla="*/ 3960000 h 3960000"/>
              <a:gd name="connsiteX27-477" fmla="*/ 0 w 3960000"/>
              <a:gd name="connsiteY27-478" fmla="*/ 3651991 h 3960000"/>
              <a:gd name="connsiteX28-479" fmla="*/ 0 w 3960000"/>
              <a:gd name="connsiteY28-480" fmla="*/ 308009 h 3960000"/>
              <a:gd name="connsiteX29-481" fmla="*/ 308009 w 3960000"/>
              <a:gd name="connsiteY29-482" fmla="*/ 0 h 3960000"/>
              <a:gd name="connsiteX0-483" fmla="*/ 3160999 w 3960000"/>
              <a:gd name="connsiteY0-484" fmla="*/ 1374274 h 3960000"/>
              <a:gd name="connsiteX1-485" fmla="*/ 3155132 w 3960000"/>
              <a:gd name="connsiteY1-486" fmla="*/ 1419362 h 3960000"/>
              <a:gd name="connsiteX2-487" fmla="*/ 3160999 w 3960000"/>
              <a:gd name="connsiteY2-488" fmla="*/ 1374274 h 3960000"/>
              <a:gd name="connsiteX3-489" fmla="*/ 2496208 w 3960000"/>
              <a:gd name="connsiteY3-490" fmla="*/ 770986 h 3960000"/>
              <a:gd name="connsiteX4-491" fmla="*/ 1921633 w 3960000"/>
              <a:gd name="connsiteY4-492" fmla="*/ 1292845 h 3960000"/>
              <a:gd name="connsiteX5-493" fmla="*/ 1942445 w 3960000"/>
              <a:gd name="connsiteY5-494" fmla="*/ 1570340 h 3960000"/>
              <a:gd name="connsiteX6-495" fmla="*/ 752016 w 3960000"/>
              <a:gd name="connsiteY6-496" fmla="*/ 931012 h 3960000"/>
              <a:gd name="connsiteX7-497" fmla="*/ 934030 w 3960000"/>
              <a:gd name="connsiteY7-498" fmla="*/ 1745738 h 3960000"/>
              <a:gd name="connsiteX8-499" fmla="*/ 665343 w 3960000"/>
              <a:gd name="connsiteY8-500" fmla="*/ 1650397 h 3960000"/>
              <a:gd name="connsiteX9-501" fmla="*/ 1111709 w 3960000"/>
              <a:gd name="connsiteY9-502" fmla="*/ 2257108 h 3960000"/>
              <a:gd name="connsiteX10-503" fmla="*/ 856023 w 3960000"/>
              <a:gd name="connsiteY10-504" fmla="*/ 2244108 h 3960000"/>
              <a:gd name="connsiteX11-505" fmla="*/ 1402064 w 3960000"/>
              <a:gd name="connsiteY11-506" fmla="*/ 2660137 h 3960000"/>
              <a:gd name="connsiteX12-507" fmla="*/ 552668 w 3960000"/>
              <a:gd name="connsiteY12-508" fmla="*/ 2902822 h 3960000"/>
              <a:gd name="connsiteX13-509" fmla="*/ 1978439 w 3960000"/>
              <a:gd name="connsiteY13-510" fmla="*/ 3093502 h 3960000"/>
              <a:gd name="connsiteX14-511" fmla="*/ 3053184 w 3960000"/>
              <a:gd name="connsiteY14-512" fmla="*/ 2031759 h 3960000"/>
              <a:gd name="connsiteX15-513" fmla="*/ 3207849 w 3960000"/>
              <a:gd name="connsiteY15-514" fmla="*/ 1493166 h 3960000"/>
              <a:gd name="connsiteX16-515" fmla="*/ 3449507 w 3960000"/>
              <a:gd name="connsiteY16-516" fmla="*/ 1170564 h 3960000"/>
              <a:gd name="connsiteX17-517" fmla="*/ 3140091 w 3960000"/>
              <a:gd name="connsiteY17-518" fmla="*/ 1227260 h 3960000"/>
              <a:gd name="connsiteX18-519" fmla="*/ 3324107 w 3960000"/>
              <a:gd name="connsiteY18-520" fmla="*/ 851504 h 3960000"/>
              <a:gd name="connsiteX19-521" fmla="*/ 2995677 w 3960000"/>
              <a:gd name="connsiteY19-522" fmla="*/ 1008938 h 3960000"/>
              <a:gd name="connsiteX20-523" fmla="*/ 2496208 w 3960000"/>
              <a:gd name="connsiteY20-524" fmla="*/ 770986 h 3960000"/>
              <a:gd name="connsiteX21-525" fmla="*/ 308009 w 3960000"/>
              <a:gd name="connsiteY21-526" fmla="*/ 0 h 3960000"/>
              <a:gd name="connsiteX22-527" fmla="*/ 3651991 w 3960000"/>
              <a:gd name="connsiteY22-528" fmla="*/ 0 h 3960000"/>
              <a:gd name="connsiteX23-529" fmla="*/ 3960000 w 3960000"/>
              <a:gd name="connsiteY23-530" fmla="*/ 308009 h 3960000"/>
              <a:gd name="connsiteX24-531" fmla="*/ 3960000 w 3960000"/>
              <a:gd name="connsiteY24-532" fmla="*/ 3651991 h 3960000"/>
              <a:gd name="connsiteX25-533" fmla="*/ 3651991 w 3960000"/>
              <a:gd name="connsiteY25-534" fmla="*/ 3960000 h 3960000"/>
              <a:gd name="connsiteX26-535" fmla="*/ 308009 w 3960000"/>
              <a:gd name="connsiteY26-536" fmla="*/ 3960000 h 3960000"/>
              <a:gd name="connsiteX27-537" fmla="*/ 0 w 3960000"/>
              <a:gd name="connsiteY27-538" fmla="*/ 3651991 h 3960000"/>
              <a:gd name="connsiteX28-539" fmla="*/ 0 w 3960000"/>
              <a:gd name="connsiteY28-540" fmla="*/ 308009 h 3960000"/>
              <a:gd name="connsiteX29-541" fmla="*/ 308009 w 3960000"/>
              <a:gd name="connsiteY29-542" fmla="*/ 0 h 3960000"/>
              <a:gd name="connsiteX0-543" fmla="*/ 3160999 w 3960000"/>
              <a:gd name="connsiteY0-544" fmla="*/ 1374274 h 3960000"/>
              <a:gd name="connsiteX1-545" fmla="*/ 3155132 w 3960000"/>
              <a:gd name="connsiteY1-546" fmla="*/ 1419362 h 3960000"/>
              <a:gd name="connsiteX2-547" fmla="*/ 3160999 w 3960000"/>
              <a:gd name="connsiteY2-548" fmla="*/ 1374274 h 3960000"/>
              <a:gd name="connsiteX3-549" fmla="*/ 2496208 w 3960000"/>
              <a:gd name="connsiteY3-550" fmla="*/ 770986 h 3960000"/>
              <a:gd name="connsiteX4-551" fmla="*/ 1921633 w 3960000"/>
              <a:gd name="connsiteY4-552" fmla="*/ 1292845 h 3960000"/>
              <a:gd name="connsiteX5-553" fmla="*/ 1942445 w 3960000"/>
              <a:gd name="connsiteY5-554" fmla="*/ 1570340 h 3960000"/>
              <a:gd name="connsiteX6-555" fmla="*/ 815277 w 3960000"/>
              <a:gd name="connsiteY6-556" fmla="*/ 836121 h 3960000"/>
              <a:gd name="connsiteX7-557" fmla="*/ 934030 w 3960000"/>
              <a:gd name="connsiteY7-558" fmla="*/ 1745738 h 3960000"/>
              <a:gd name="connsiteX8-559" fmla="*/ 665343 w 3960000"/>
              <a:gd name="connsiteY8-560" fmla="*/ 1650397 h 3960000"/>
              <a:gd name="connsiteX9-561" fmla="*/ 1111709 w 3960000"/>
              <a:gd name="connsiteY9-562" fmla="*/ 2257108 h 3960000"/>
              <a:gd name="connsiteX10-563" fmla="*/ 856023 w 3960000"/>
              <a:gd name="connsiteY10-564" fmla="*/ 2244108 h 3960000"/>
              <a:gd name="connsiteX11-565" fmla="*/ 1402064 w 3960000"/>
              <a:gd name="connsiteY11-566" fmla="*/ 2660137 h 3960000"/>
              <a:gd name="connsiteX12-567" fmla="*/ 552668 w 3960000"/>
              <a:gd name="connsiteY12-568" fmla="*/ 2902822 h 3960000"/>
              <a:gd name="connsiteX13-569" fmla="*/ 1978439 w 3960000"/>
              <a:gd name="connsiteY13-570" fmla="*/ 3093502 h 3960000"/>
              <a:gd name="connsiteX14-571" fmla="*/ 3053184 w 3960000"/>
              <a:gd name="connsiteY14-572" fmla="*/ 2031759 h 3960000"/>
              <a:gd name="connsiteX15-573" fmla="*/ 3207849 w 3960000"/>
              <a:gd name="connsiteY15-574" fmla="*/ 1493166 h 3960000"/>
              <a:gd name="connsiteX16-575" fmla="*/ 3449507 w 3960000"/>
              <a:gd name="connsiteY16-576" fmla="*/ 1170564 h 3960000"/>
              <a:gd name="connsiteX17-577" fmla="*/ 3140091 w 3960000"/>
              <a:gd name="connsiteY17-578" fmla="*/ 1227260 h 3960000"/>
              <a:gd name="connsiteX18-579" fmla="*/ 3324107 w 3960000"/>
              <a:gd name="connsiteY18-580" fmla="*/ 851504 h 3960000"/>
              <a:gd name="connsiteX19-581" fmla="*/ 2995677 w 3960000"/>
              <a:gd name="connsiteY19-582" fmla="*/ 1008938 h 3960000"/>
              <a:gd name="connsiteX20-583" fmla="*/ 2496208 w 3960000"/>
              <a:gd name="connsiteY20-584" fmla="*/ 770986 h 3960000"/>
              <a:gd name="connsiteX21-585" fmla="*/ 308009 w 3960000"/>
              <a:gd name="connsiteY21-586" fmla="*/ 0 h 3960000"/>
              <a:gd name="connsiteX22-587" fmla="*/ 3651991 w 3960000"/>
              <a:gd name="connsiteY22-588" fmla="*/ 0 h 3960000"/>
              <a:gd name="connsiteX23-589" fmla="*/ 3960000 w 3960000"/>
              <a:gd name="connsiteY23-590" fmla="*/ 308009 h 3960000"/>
              <a:gd name="connsiteX24-591" fmla="*/ 3960000 w 3960000"/>
              <a:gd name="connsiteY24-592" fmla="*/ 3651991 h 3960000"/>
              <a:gd name="connsiteX25-593" fmla="*/ 3651991 w 3960000"/>
              <a:gd name="connsiteY25-594" fmla="*/ 3960000 h 3960000"/>
              <a:gd name="connsiteX26-595" fmla="*/ 308009 w 3960000"/>
              <a:gd name="connsiteY26-596" fmla="*/ 3960000 h 3960000"/>
              <a:gd name="connsiteX27-597" fmla="*/ 0 w 3960000"/>
              <a:gd name="connsiteY27-598" fmla="*/ 3651991 h 3960000"/>
              <a:gd name="connsiteX28-599" fmla="*/ 0 w 3960000"/>
              <a:gd name="connsiteY28-600" fmla="*/ 308009 h 3960000"/>
              <a:gd name="connsiteX29-601" fmla="*/ 308009 w 3960000"/>
              <a:gd name="connsiteY29-602" fmla="*/ 0 h 3960000"/>
              <a:gd name="connsiteX0-603" fmla="*/ 3160999 w 3960000"/>
              <a:gd name="connsiteY0-604" fmla="*/ 1374274 h 3960000"/>
              <a:gd name="connsiteX1-605" fmla="*/ 3155132 w 3960000"/>
              <a:gd name="connsiteY1-606" fmla="*/ 1419362 h 3960000"/>
              <a:gd name="connsiteX2-607" fmla="*/ 3160999 w 3960000"/>
              <a:gd name="connsiteY2-608" fmla="*/ 1374274 h 3960000"/>
              <a:gd name="connsiteX3-609" fmla="*/ 2496208 w 3960000"/>
              <a:gd name="connsiteY3-610" fmla="*/ 770986 h 3960000"/>
              <a:gd name="connsiteX4-611" fmla="*/ 1921633 w 3960000"/>
              <a:gd name="connsiteY4-612" fmla="*/ 1292845 h 3960000"/>
              <a:gd name="connsiteX5-613" fmla="*/ 1942445 w 3960000"/>
              <a:gd name="connsiteY5-614" fmla="*/ 1570340 h 3960000"/>
              <a:gd name="connsiteX6-615" fmla="*/ 815277 w 3960000"/>
              <a:gd name="connsiteY6-616" fmla="*/ 836121 h 3960000"/>
              <a:gd name="connsiteX7-617" fmla="*/ 934030 w 3960000"/>
              <a:gd name="connsiteY7-618" fmla="*/ 1745738 h 3960000"/>
              <a:gd name="connsiteX8-619" fmla="*/ 644257 w 3960000"/>
              <a:gd name="connsiteY8-620" fmla="*/ 1555506 h 3960000"/>
              <a:gd name="connsiteX9-621" fmla="*/ 1111709 w 3960000"/>
              <a:gd name="connsiteY9-622" fmla="*/ 2257108 h 3960000"/>
              <a:gd name="connsiteX10-623" fmla="*/ 856023 w 3960000"/>
              <a:gd name="connsiteY10-624" fmla="*/ 2244108 h 3960000"/>
              <a:gd name="connsiteX11-625" fmla="*/ 1402064 w 3960000"/>
              <a:gd name="connsiteY11-626" fmla="*/ 2660137 h 3960000"/>
              <a:gd name="connsiteX12-627" fmla="*/ 552668 w 3960000"/>
              <a:gd name="connsiteY12-628" fmla="*/ 2902822 h 3960000"/>
              <a:gd name="connsiteX13-629" fmla="*/ 1978439 w 3960000"/>
              <a:gd name="connsiteY13-630" fmla="*/ 3093502 h 3960000"/>
              <a:gd name="connsiteX14-631" fmla="*/ 3053184 w 3960000"/>
              <a:gd name="connsiteY14-632" fmla="*/ 2031759 h 3960000"/>
              <a:gd name="connsiteX15-633" fmla="*/ 3207849 w 3960000"/>
              <a:gd name="connsiteY15-634" fmla="*/ 1493166 h 3960000"/>
              <a:gd name="connsiteX16-635" fmla="*/ 3449507 w 3960000"/>
              <a:gd name="connsiteY16-636" fmla="*/ 1170564 h 3960000"/>
              <a:gd name="connsiteX17-637" fmla="*/ 3140091 w 3960000"/>
              <a:gd name="connsiteY17-638" fmla="*/ 1227260 h 3960000"/>
              <a:gd name="connsiteX18-639" fmla="*/ 3324107 w 3960000"/>
              <a:gd name="connsiteY18-640" fmla="*/ 851504 h 3960000"/>
              <a:gd name="connsiteX19-641" fmla="*/ 2995677 w 3960000"/>
              <a:gd name="connsiteY19-642" fmla="*/ 1008938 h 3960000"/>
              <a:gd name="connsiteX20-643" fmla="*/ 2496208 w 3960000"/>
              <a:gd name="connsiteY20-644" fmla="*/ 770986 h 3960000"/>
              <a:gd name="connsiteX21-645" fmla="*/ 308009 w 3960000"/>
              <a:gd name="connsiteY21-646" fmla="*/ 0 h 3960000"/>
              <a:gd name="connsiteX22-647" fmla="*/ 3651991 w 3960000"/>
              <a:gd name="connsiteY22-648" fmla="*/ 0 h 3960000"/>
              <a:gd name="connsiteX23-649" fmla="*/ 3960000 w 3960000"/>
              <a:gd name="connsiteY23-650" fmla="*/ 308009 h 3960000"/>
              <a:gd name="connsiteX24-651" fmla="*/ 3960000 w 3960000"/>
              <a:gd name="connsiteY24-652" fmla="*/ 3651991 h 3960000"/>
              <a:gd name="connsiteX25-653" fmla="*/ 3651991 w 3960000"/>
              <a:gd name="connsiteY25-654" fmla="*/ 3960000 h 3960000"/>
              <a:gd name="connsiteX26-655" fmla="*/ 308009 w 3960000"/>
              <a:gd name="connsiteY26-656" fmla="*/ 3960000 h 3960000"/>
              <a:gd name="connsiteX27-657" fmla="*/ 0 w 3960000"/>
              <a:gd name="connsiteY27-658" fmla="*/ 3651991 h 3960000"/>
              <a:gd name="connsiteX28-659" fmla="*/ 0 w 3960000"/>
              <a:gd name="connsiteY28-660" fmla="*/ 308009 h 3960000"/>
              <a:gd name="connsiteX29-661" fmla="*/ 308009 w 3960000"/>
              <a:gd name="connsiteY29-662" fmla="*/ 0 h 3960000"/>
              <a:gd name="connsiteX0-663" fmla="*/ 3160999 w 3960000"/>
              <a:gd name="connsiteY0-664" fmla="*/ 1374274 h 3960000"/>
              <a:gd name="connsiteX1-665" fmla="*/ 3155132 w 3960000"/>
              <a:gd name="connsiteY1-666" fmla="*/ 1419362 h 3960000"/>
              <a:gd name="connsiteX2-667" fmla="*/ 3160999 w 3960000"/>
              <a:gd name="connsiteY2-668" fmla="*/ 1374274 h 3960000"/>
              <a:gd name="connsiteX3-669" fmla="*/ 2496208 w 3960000"/>
              <a:gd name="connsiteY3-670" fmla="*/ 770986 h 3960000"/>
              <a:gd name="connsiteX4-671" fmla="*/ 1921633 w 3960000"/>
              <a:gd name="connsiteY4-672" fmla="*/ 1292845 h 3960000"/>
              <a:gd name="connsiteX5-673" fmla="*/ 1942445 w 3960000"/>
              <a:gd name="connsiteY5-674" fmla="*/ 1570340 h 3960000"/>
              <a:gd name="connsiteX6-675" fmla="*/ 815277 w 3960000"/>
              <a:gd name="connsiteY6-676" fmla="*/ 836121 h 3960000"/>
              <a:gd name="connsiteX7-677" fmla="*/ 965659 w 3960000"/>
              <a:gd name="connsiteY7-678" fmla="*/ 1735195 h 3960000"/>
              <a:gd name="connsiteX8-679" fmla="*/ 644257 w 3960000"/>
              <a:gd name="connsiteY8-680" fmla="*/ 1555506 h 3960000"/>
              <a:gd name="connsiteX9-681" fmla="*/ 1111709 w 3960000"/>
              <a:gd name="connsiteY9-682" fmla="*/ 2257108 h 3960000"/>
              <a:gd name="connsiteX10-683" fmla="*/ 856023 w 3960000"/>
              <a:gd name="connsiteY10-684" fmla="*/ 2244108 h 3960000"/>
              <a:gd name="connsiteX11-685" fmla="*/ 1402064 w 3960000"/>
              <a:gd name="connsiteY11-686" fmla="*/ 2660137 h 3960000"/>
              <a:gd name="connsiteX12-687" fmla="*/ 552668 w 3960000"/>
              <a:gd name="connsiteY12-688" fmla="*/ 2902822 h 3960000"/>
              <a:gd name="connsiteX13-689" fmla="*/ 1978439 w 3960000"/>
              <a:gd name="connsiteY13-690" fmla="*/ 3093502 h 3960000"/>
              <a:gd name="connsiteX14-691" fmla="*/ 3053184 w 3960000"/>
              <a:gd name="connsiteY14-692" fmla="*/ 2031759 h 3960000"/>
              <a:gd name="connsiteX15-693" fmla="*/ 3207849 w 3960000"/>
              <a:gd name="connsiteY15-694" fmla="*/ 1493166 h 3960000"/>
              <a:gd name="connsiteX16-695" fmla="*/ 3449507 w 3960000"/>
              <a:gd name="connsiteY16-696" fmla="*/ 1170564 h 3960000"/>
              <a:gd name="connsiteX17-697" fmla="*/ 3140091 w 3960000"/>
              <a:gd name="connsiteY17-698" fmla="*/ 1227260 h 3960000"/>
              <a:gd name="connsiteX18-699" fmla="*/ 3324107 w 3960000"/>
              <a:gd name="connsiteY18-700" fmla="*/ 851504 h 3960000"/>
              <a:gd name="connsiteX19-701" fmla="*/ 2995677 w 3960000"/>
              <a:gd name="connsiteY19-702" fmla="*/ 1008938 h 3960000"/>
              <a:gd name="connsiteX20-703" fmla="*/ 2496208 w 3960000"/>
              <a:gd name="connsiteY20-704" fmla="*/ 770986 h 3960000"/>
              <a:gd name="connsiteX21-705" fmla="*/ 308009 w 3960000"/>
              <a:gd name="connsiteY21-706" fmla="*/ 0 h 3960000"/>
              <a:gd name="connsiteX22-707" fmla="*/ 3651991 w 3960000"/>
              <a:gd name="connsiteY22-708" fmla="*/ 0 h 3960000"/>
              <a:gd name="connsiteX23-709" fmla="*/ 3960000 w 3960000"/>
              <a:gd name="connsiteY23-710" fmla="*/ 308009 h 3960000"/>
              <a:gd name="connsiteX24-711" fmla="*/ 3960000 w 3960000"/>
              <a:gd name="connsiteY24-712" fmla="*/ 3651991 h 3960000"/>
              <a:gd name="connsiteX25-713" fmla="*/ 3651991 w 3960000"/>
              <a:gd name="connsiteY25-714" fmla="*/ 3960000 h 3960000"/>
              <a:gd name="connsiteX26-715" fmla="*/ 308009 w 3960000"/>
              <a:gd name="connsiteY26-716" fmla="*/ 3960000 h 3960000"/>
              <a:gd name="connsiteX27-717" fmla="*/ 0 w 3960000"/>
              <a:gd name="connsiteY27-718" fmla="*/ 3651991 h 3960000"/>
              <a:gd name="connsiteX28-719" fmla="*/ 0 w 3960000"/>
              <a:gd name="connsiteY28-720" fmla="*/ 308009 h 3960000"/>
              <a:gd name="connsiteX29-721" fmla="*/ 308009 w 3960000"/>
              <a:gd name="connsiteY29-722" fmla="*/ 0 h 3960000"/>
              <a:gd name="connsiteX0-723" fmla="*/ 3160999 w 3960000"/>
              <a:gd name="connsiteY0-724" fmla="*/ 1374274 h 3960000"/>
              <a:gd name="connsiteX1-725" fmla="*/ 3155132 w 3960000"/>
              <a:gd name="connsiteY1-726" fmla="*/ 1419362 h 3960000"/>
              <a:gd name="connsiteX2-727" fmla="*/ 3160999 w 3960000"/>
              <a:gd name="connsiteY2-728" fmla="*/ 1374274 h 3960000"/>
              <a:gd name="connsiteX3-729" fmla="*/ 2496208 w 3960000"/>
              <a:gd name="connsiteY3-730" fmla="*/ 770986 h 3960000"/>
              <a:gd name="connsiteX4-731" fmla="*/ 1921633 w 3960000"/>
              <a:gd name="connsiteY4-732" fmla="*/ 1292845 h 3960000"/>
              <a:gd name="connsiteX5-733" fmla="*/ 1942445 w 3960000"/>
              <a:gd name="connsiteY5-734" fmla="*/ 1570340 h 3960000"/>
              <a:gd name="connsiteX6-735" fmla="*/ 815277 w 3960000"/>
              <a:gd name="connsiteY6-736" fmla="*/ 836121 h 3960000"/>
              <a:gd name="connsiteX7-737" fmla="*/ 965659 w 3960000"/>
              <a:gd name="connsiteY7-738" fmla="*/ 1735195 h 3960000"/>
              <a:gd name="connsiteX8-739" fmla="*/ 644257 w 3960000"/>
              <a:gd name="connsiteY8-740" fmla="*/ 1555506 h 3960000"/>
              <a:gd name="connsiteX9-741" fmla="*/ 1196057 w 3960000"/>
              <a:gd name="connsiteY9-742" fmla="*/ 2257108 h 3960000"/>
              <a:gd name="connsiteX10-743" fmla="*/ 856023 w 3960000"/>
              <a:gd name="connsiteY10-744" fmla="*/ 2244108 h 3960000"/>
              <a:gd name="connsiteX11-745" fmla="*/ 1402064 w 3960000"/>
              <a:gd name="connsiteY11-746" fmla="*/ 2660137 h 3960000"/>
              <a:gd name="connsiteX12-747" fmla="*/ 552668 w 3960000"/>
              <a:gd name="connsiteY12-748" fmla="*/ 2902822 h 3960000"/>
              <a:gd name="connsiteX13-749" fmla="*/ 1978439 w 3960000"/>
              <a:gd name="connsiteY13-750" fmla="*/ 3093502 h 3960000"/>
              <a:gd name="connsiteX14-751" fmla="*/ 3053184 w 3960000"/>
              <a:gd name="connsiteY14-752" fmla="*/ 2031759 h 3960000"/>
              <a:gd name="connsiteX15-753" fmla="*/ 3207849 w 3960000"/>
              <a:gd name="connsiteY15-754" fmla="*/ 1493166 h 3960000"/>
              <a:gd name="connsiteX16-755" fmla="*/ 3449507 w 3960000"/>
              <a:gd name="connsiteY16-756" fmla="*/ 1170564 h 3960000"/>
              <a:gd name="connsiteX17-757" fmla="*/ 3140091 w 3960000"/>
              <a:gd name="connsiteY17-758" fmla="*/ 1227260 h 3960000"/>
              <a:gd name="connsiteX18-759" fmla="*/ 3324107 w 3960000"/>
              <a:gd name="connsiteY18-760" fmla="*/ 851504 h 3960000"/>
              <a:gd name="connsiteX19-761" fmla="*/ 2995677 w 3960000"/>
              <a:gd name="connsiteY19-762" fmla="*/ 1008938 h 3960000"/>
              <a:gd name="connsiteX20-763" fmla="*/ 2496208 w 3960000"/>
              <a:gd name="connsiteY20-764" fmla="*/ 770986 h 3960000"/>
              <a:gd name="connsiteX21-765" fmla="*/ 308009 w 3960000"/>
              <a:gd name="connsiteY21-766" fmla="*/ 0 h 3960000"/>
              <a:gd name="connsiteX22-767" fmla="*/ 3651991 w 3960000"/>
              <a:gd name="connsiteY22-768" fmla="*/ 0 h 3960000"/>
              <a:gd name="connsiteX23-769" fmla="*/ 3960000 w 3960000"/>
              <a:gd name="connsiteY23-770" fmla="*/ 308009 h 3960000"/>
              <a:gd name="connsiteX24-771" fmla="*/ 3960000 w 3960000"/>
              <a:gd name="connsiteY24-772" fmla="*/ 3651991 h 3960000"/>
              <a:gd name="connsiteX25-773" fmla="*/ 3651991 w 3960000"/>
              <a:gd name="connsiteY25-774" fmla="*/ 3960000 h 3960000"/>
              <a:gd name="connsiteX26-775" fmla="*/ 308009 w 3960000"/>
              <a:gd name="connsiteY26-776" fmla="*/ 3960000 h 3960000"/>
              <a:gd name="connsiteX27-777" fmla="*/ 0 w 3960000"/>
              <a:gd name="connsiteY27-778" fmla="*/ 3651991 h 3960000"/>
              <a:gd name="connsiteX28-779" fmla="*/ 0 w 3960000"/>
              <a:gd name="connsiteY28-780" fmla="*/ 308009 h 3960000"/>
              <a:gd name="connsiteX29-781" fmla="*/ 308009 w 3960000"/>
              <a:gd name="connsiteY29-782" fmla="*/ 0 h 3960000"/>
              <a:gd name="connsiteX0-783" fmla="*/ 3160999 w 3960000"/>
              <a:gd name="connsiteY0-784" fmla="*/ 1374274 h 3960000"/>
              <a:gd name="connsiteX1-785" fmla="*/ 3155132 w 3960000"/>
              <a:gd name="connsiteY1-786" fmla="*/ 1419362 h 3960000"/>
              <a:gd name="connsiteX2-787" fmla="*/ 3160999 w 3960000"/>
              <a:gd name="connsiteY2-788" fmla="*/ 1374274 h 3960000"/>
              <a:gd name="connsiteX3-789" fmla="*/ 2496208 w 3960000"/>
              <a:gd name="connsiteY3-790" fmla="*/ 770986 h 3960000"/>
              <a:gd name="connsiteX4-791" fmla="*/ 1921633 w 3960000"/>
              <a:gd name="connsiteY4-792" fmla="*/ 1292845 h 3960000"/>
              <a:gd name="connsiteX5-793" fmla="*/ 1942445 w 3960000"/>
              <a:gd name="connsiteY5-794" fmla="*/ 1570340 h 3960000"/>
              <a:gd name="connsiteX6-795" fmla="*/ 815277 w 3960000"/>
              <a:gd name="connsiteY6-796" fmla="*/ 836121 h 3960000"/>
              <a:gd name="connsiteX7-797" fmla="*/ 965659 w 3960000"/>
              <a:gd name="connsiteY7-798" fmla="*/ 1735195 h 3960000"/>
              <a:gd name="connsiteX8-799" fmla="*/ 644257 w 3960000"/>
              <a:gd name="connsiteY8-800" fmla="*/ 1555506 h 3960000"/>
              <a:gd name="connsiteX9-801" fmla="*/ 1196057 w 3960000"/>
              <a:gd name="connsiteY9-802" fmla="*/ 2257108 h 3960000"/>
              <a:gd name="connsiteX10-803" fmla="*/ 856023 w 3960000"/>
              <a:gd name="connsiteY10-804" fmla="*/ 2244108 h 3960000"/>
              <a:gd name="connsiteX11-805" fmla="*/ 1486410 w 3960000"/>
              <a:gd name="connsiteY11-806" fmla="*/ 2607420 h 3960000"/>
              <a:gd name="connsiteX12-807" fmla="*/ 552668 w 3960000"/>
              <a:gd name="connsiteY12-808" fmla="*/ 2902822 h 3960000"/>
              <a:gd name="connsiteX13-809" fmla="*/ 1978439 w 3960000"/>
              <a:gd name="connsiteY13-810" fmla="*/ 3093502 h 3960000"/>
              <a:gd name="connsiteX14-811" fmla="*/ 3053184 w 3960000"/>
              <a:gd name="connsiteY14-812" fmla="*/ 2031759 h 3960000"/>
              <a:gd name="connsiteX15-813" fmla="*/ 3207849 w 3960000"/>
              <a:gd name="connsiteY15-814" fmla="*/ 1493166 h 3960000"/>
              <a:gd name="connsiteX16-815" fmla="*/ 3449507 w 3960000"/>
              <a:gd name="connsiteY16-816" fmla="*/ 1170564 h 3960000"/>
              <a:gd name="connsiteX17-817" fmla="*/ 3140091 w 3960000"/>
              <a:gd name="connsiteY17-818" fmla="*/ 1227260 h 3960000"/>
              <a:gd name="connsiteX18-819" fmla="*/ 3324107 w 3960000"/>
              <a:gd name="connsiteY18-820" fmla="*/ 851504 h 3960000"/>
              <a:gd name="connsiteX19-821" fmla="*/ 2995677 w 3960000"/>
              <a:gd name="connsiteY19-822" fmla="*/ 1008938 h 3960000"/>
              <a:gd name="connsiteX20-823" fmla="*/ 2496208 w 3960000"/>
              <a:gd name="connsiteY20-824" fmla="*/ 770986 h 3960000"/>
              <a:gd name="connsiteX21-825" fmla="*/ 308009 w 3960000"/>
              <a:gd name="connsiteY21-826" fmla="*/ 0 h 3960000"/>
              <a:gd name="connsiteX22-827" fmla="*/ 3651991 w 3960000"/>
              <a:gd name="connsiteY22-828" fmla="*/ 0 h 3960000"/>
              <a:gd name="connsiteX23-829" fmla="*/ 3960000 w 3960000"/>
              <a:gd name="connsiteY23-830" fmla="*/ 308009 h 3960000"/>
              <a:gd name="connsiteX24-831" fmla="*/ 3960000 w 3960000"/>
              <a:gd name="connsiteY24-832" fmla="*/ 3651991 h 3960000"/>
              <a:gd name="connsiteX25-833" fmla="*/ 3651991 w 3960000"/>
              <a:gd name="connsiteY25-834" fmla="*/ 3960000 h 3960000"/>
              <a:gd name="connsiteX26-835" fmla="*/ 308009 w 3960000"/>
              <a:gd name="connsiteY26-836" fmla="*/ 3960000 h 3960000"/>
              <a:gd name="connsiteX27-837" fmla="*/ 0 w 3960000"/>
              <a:gd name="connsiteY27-838" fmla="*/ 3651991 h 3960000"/>
              <a:gd name="connsiteX28-839" fmla="*/ 0 w 3960000"/>
              <a:gd name="connsiteY28-840" fmla="*/ 308009 h 3960000"/>
              <a:gd name="connsiteX29-841" fmla="*/ 308009 w 3960000"/>
              <a:gd name="connsiteY29-842" fmla="*/ 0 h 3960000"/>
              <a:gd name="connsiteX0-843" fmla="*/ 3160999 w 3960000"/>
              <a:gd name="connsiteY0-844" fmla="*/ 1374274 h 3960000"/>
              <a:gd name="connsiteX1-845" fmla="*/ 3155132 w 3960000"/>
              <a:gd name="connsiteY1-846" fmla="*/ 1419362 h 3960000"/>
              <a:gd name="connsiteX2-847" fmla="*/ 3160999 w 3960000"/>
              <a:gd name="connsiteY2-848" fmla="*/ 1374274 h 3960000"/>
              <a:gd name="connsiteX3-849" fmla="*/ 2496208 w 3960000"/>
              <a:gd name="connsiteY3-850" fmla="*/ 770986 h 3960000"/>
              <a:gd name="connsiteX4-851" fmla="*/ 1921633 w 3960000"/>
              <a:gd name="connsiteY4-852" fmla="*/ 1292845 h 3960000"/>
              <a:gd name="connsiteX5-853" fmla="*/ 1942445 w 3960000"/>
              <a:gd name="connsiteY5-854" fmla="*/ 1570340 h 3960000"/>
              <a:gd name="connsiteX6-855" fmla="*/ 815277 w 3960000"/>
              <a:gd name="connsiteY6-856" fmla="*/ 836121 h 3960000"/>
              <a:gd name="connsiteX7-857" fmla="*/ 965659 w 3960000"/>
              <a:gd name="connsiteY7-858" fmla="*/ 1735195 h 3960000"/>
              <a:gd name="connsiteX8-859" fmla="*/ 644257 w 3960000"/>
              <a:gd name="connsiteY8-860" fmla="*/ 1555506 h 3960000"/>
              <a:gd name="connsiteX9-861" fmla="*/ 1196057 w 3960000"/>
              <a:gd name="connsiteY9-862" fmla="*/ 2257108 h 3960000"/>
              <a:gd name="connsiteX10-863" fmla="*/ 813848 w 3960000"/>
              <a:gd name="connsiteY10-864" fmla="*/ 2296824 h 3960000"/>
              <a:gd name="connsiteX11-865" fmla="*/ 1486410 w 3960000"/>
              <a:gd name="connsiteY11-866" fmla="*/ 2607420 h 3960000"/>
              <a:gd name="connsiteX12-867" fmla="*/ 552668 w 3960000"/>
              <a:gd name="connsiteY12-868" fmla="*/ 2902822 h 3960000"/>
              <a:gd name="connsiteX13-869" fmla="*/ 1978439 w 3960000"/>
              <a:gd name="connsiteY13-870" fmla="*/ 3093502 h 3960000"/>
              <a:gd name="connsiteX14-871" fmla="*/ 3053184 w 3960000"/>
              <a:gd name="connsiteY14-872" fmla="*/ 2031759 h 3960000"/>
              <a:gd name="connsiteX15-873" fmla="*/ 3207849 w 3960000"/>
              <a:gd name="connsiteY15-874" fmla="*/ 1493166 h 3960000"/>
              <a:gd name="connsiteX16-875" fmla="*/ 3449507 w 3960000"/>
              <a:gd name="connsiteY16-876" fmla="*/ 1170564 h 3960000"/>
              <a:gd name="connsiteX17-877" fmla="*/ 3140091 w 3960000"/>
              <a:gd name="connsiteY17-878" fmla="*/ 1227260 h 3960000"/>
              <a:gd name="connsiteX18-879" fmla="*/ 3324107 w 3960000"/>
              <a:gd name="connsiteY18-880" fmla="*/ 851504 h 3960000"/>
              <a:gd name="connsiteX19-881" fmla="*/ 2995677 w 3960000"/>
              <a:gd name="connsiteY19-882" fmla="*/ 1008938 h 3960000"/>
              <a:gd name="connsiteX20-883" fmla="*/ 2496208 w 3960000"/>
              <a:gd name="connsiteY20-884" fmla="*/ 770986 h 3960000"/>
              <a:gd name="connsiteX21-885" fmla="*/ 308009 w 3960000"/>
              <a:gd name="connsiteY21-886" fmla="*/ 0 h 3960000"/>
              <a:gd name="connsiteX22-887" fmla="*/ 3651991 w 3960000"/>
              <a:gd name="connsiteY22-888" fmla="*/ 0 h 3960000"/>
              <a:gd name="connsiteX23-889" fmla="*/ 3960000 w 3960000"/>
              <a:gd name="connsiteY23-890" fmla="*/ 308009 h 3960000"/>
              <a:gd name="connsiteX24-891" fmla="*/ 3960000 w 3960000"/>
              <a:gd name="connsiteY24-892" fmla="*/ 3651991 h 3960000"/>
              <a:gd name="connsiteX25-893" fmla="*/ 3651991 w 3960000"/>
              <a:gd name="connsiteY25-894" fmla="*/ 3960000 h 3960000"/>
              <a:gd name="connsiteX26-895" fmla="*/ 308009 w 3960000"/>
              <a:gd name="connsiteY26-896" fmla="*/ 3960000 h 3960000"/>
              <a:gd name="connsiteX27-897" fmla="*/ 0 w 3960000"/>
              <a:gd name="connsiteY27-898" fmla="*/ 3651991 h 3960000"/>
              <a:gd name="connsiteX28-899" fmla="*/ 0 w 3960000"/>
              <a:gd name="connsiteY28-900" fmla="*/ 308009 h 3960000"/>
              <a:gd name="connsiteX29-901" fmla="*/ 308009 w 3960000"/>
              <a:gd name="connsiteY29-902" fmla="*/ 0 h 3960000"/>
              <a:gd name="connsiteX0-903" fmla="*/ 3160999 w 3960000"/>
              <a:gd name="connsiteY0-904" fmla="*/ 1374274 h 3960000"/>
              <a:gd name="connsiteX1-905" fmla="*/ 3155132 w 3960000"/>
              <a:gd name="connsiteY1-906" fmla="*/ 1419362 h 3960000"/>
              <a:gd name="connsiteX2-907" fmla="*/ 3160999 w 3960000"/>
              <a:gd name="connsiteY2-908" fmla="*/ 1374274 h 3960000"/>
              <a:gd name="connsiteX3-909" fmla="*/ 2496208 w 3960000"/>
              <a:gd name="connsiteY3-910" fmla="*/ 770986 h 3960000"/>
              <a:gd name="connsiteX4-911" fmla="*/ 1921633 w 3960000"/>
              <a:gd name="connsiteY4-912" fmla="*/ 1292845 h 3960000"/>
              <a:gd name="connsiteX5-913" fmla="*/ 1942445 w 3960000"/>
              <a:gd name="connsiteY5-914" fmla="*/ 1570340 h 3960000"/>
              <a:gd name="connsiteX6-915" fmla="*/ 815277 w 3960000"/>
              <a:gd name="connsiteY6-916" fmla="*/ 836121 h 3960000"/>
              <a:gd name="connsiteX7-917" fmla="*/ 965659 w 3960000"/>
              <a:gd name="connsiteY7-918" fmla="*/ 1735195 h 3960000"/>
              <a:gd name="connsiteX8-919" fmla="*/ 570453 w 3960000"/>
              <a:gd name="connsiteY8-920" fmla="*/ 1629310 h 3960000"/>
              <a:gd name="connsiteX9-921" fmla="*/ 1196057 w 3960000"/>
              <a:gd name="connsiteY9-922" fmla="*/ 2257108 h 3960000"/>
              <a:gd name="connsiteX10-923" fmla="*/ 813848 w 3960000"/>
              <a:gd name="connsiteY10-924" fmla="*/ 2296824 h 3960000"/>
              <a:gd name="connsiteX11-925" fmla="*/ 1486410 w 3960000"/>
              <a:gd name="connsiteY11-926" fmla="*/ 2607420 h 3960000"/>
              <a:gd name="connsiteX12-927" fmla="*/ 552668 w 3960000"/>
              <a:gd name="connsiteY12-928" fmla="*/ 2902822 h 3960000"/>
              <a:gd name="connsiteX13-929" fmla="*/ 1978439 w 3960000"/>
              <a:gd name="connsiteY13-930" fmla="*/ 3093502 h 3960000"/>
              <a:gd name="connsiteX14-931" fmla="*/ 3053184 w 3960000"/>
              <a:gd name="connsiteY14-932" fmla="*/ 2031759 h 3960000"/>
              <a:gd name="connsiteX15-933" fmla="*/ 3207849 w 3960000"/>
              <a:gd name="connsiteY15-934" fmla="*/ 1493166 h 3960000"/>
              <a:gd name="connsiteX16-935" fmla="*/ 3449507 w 3960000"/>
              <a:gd name="connsiteY16-936" fmla="*/ 1170564 h 3960000"/>
              <a:gd name="connsiteX17-937" fmla="*/ 3140091 w 3960000"/>
              <a:gd name="connsiteY17-938" fmla="*/ 1227260 h 3960000"/>
              <a:gd name="connsiteX18-939" fmla="*/ 3324107 w 3960000"/>
              <a:gd name="connsiteY18-940" fmla="*/ 851504 h 3960000"/>
              <a:gd name="connsiteX19-941" fmla="*/ 2995677 w 3960000"/>
              <a:gd name="connsiteY19-942" fmla="*/ 1008938 h 3960000"/>
              <a:gd name="connsiteX20-943" fmla="*/ 2496208 w 3960000"/>
              <a:gd name="connsiteY20-944" fmla="*/ 770986 h 3960000"/>
              <a:gd name="connsiteX21-945" fmla="*/ 308009 w 3960000"/>
              <a:gd name="connsiteY21-946" fmla="*/ 0 h 3960000"/>
              <a:gd name="connsiteX22-947" fmla="*/ 3651991 w 3960000"/>
              <a:gd name="connsiteY22-948" fmla="*/ 0 h 3960000"/>
              <a:gd name="connsiteX23-949" fmla="*/ 3960000 w 3960000"/>
              <a:gd name="connsiteY23-950" fmla="*/ 308009 h 3960000"/>
              <a:gd name="connsiteX24-951" fmla="*/ 3960000 w 3960000"/>
              <a:gd name="connsiteY24-952" fmla="*/ 3651991 h 3960000"/>
              <a:gd name="connsiteX25-953" fmla="*/ 3651991 w 3960000"/>
              <a:gd name="connsiteY25-954" fmla="*/ 3960000 h 3960000"/>
              <a:gd name="connsiteX26-955" fmla="*/ 308009 w 3960000"/>
              <a:gd name="connsiteY26-956" fmla="*/ 3960000 h 3960000"/>
              <a:gd name="connsiteX27-957" fmla="*/ 0 w 3960000"/>
              <a:gd name="connsiteY27-958" fmla="*/ 3651991 h 3960000"/>
              <a:gd name="connsiteX28-959" fmla="*/ 0 w 3960000"/>
              <a:gd name="connsiteY28-960" fmla="*/ 308009 h 3960000"/>
              <a:gd name="connsiteX29-961" fmla="*/ 308009 w 3960000"/>
              <a:gd name="connsiteY29-962" fmla="*/ 0 h 3960000"/>
              <a:gd name="connsiteX0-963" fmla="*/ 3160999 w 3960000"/>
              <a:gd name="connsiteY0-964" fmla="*/ 1374274 h 3960000"/>
              <a:gd name="connsiteX1-965" fmla="*/ 3155132 w 3960000"/>
              <a:gd name="connsiteY1-966" fmla="*/ 1419362 h 3960000"/>
              <a:gd name="connsiteX2-967" fmla="*/ 3160999 w 3960000"/>
              <a:gd name="connsiteY2-968" fmla="*/ 1374274 h 3960000"/>
              <a:gd name="connsiteX3-969" fmla="*/ 2496208 w 3960000"/>
              <a:gd name="connsiteY3-970" fmla="*/ 770986 h 3960000"/>
              <a:gd name="connsiteX4-971" fmla="*/ 1921633 w 3960000"/>
              <a:gd name="connsiteY4-972" fmla="*/ 1292845 h 3960000"/>
              <a:gd name="connsiteX5-973" fmla="*/ 1942445 w 3960000"/>
              <a:gd name="connsiteY5-974" fmla="*/ 1570340 h 3960000"/>
              <a:gd name="connsiteX6-975" fmla="*/ 815277 w 3960000"/>
              <a:gd name="connsiteY6-976" fmla="*/ 836121 h 3960000"/>
              <a:gd name="connsiteX7-977" fmla="*/ 965659 w 3960000"/>
              <a:gd name="connsiteY7-978" fmla="*/ 1735195 h 3960000"/>
              <a:gd name="connsiteX8-979" fmla="*/ 570453 w 3960000"/>
              <a:gd name="connsiteY8-980" fmla="*/ 1629310 h 3960000"/>
              <a:gd name="connsiteX9-981" fmla="*/ 1196057 w 3960000"/>
              <a:gd name="connsiteY9-982" fmla="*/ 2257108 h 3960000"/>
              <a:gd name="connsiteX10-983" fmla="*/ 813848 w 3960000"/>
              <a:gd name="connsiteY10-984" fmla="*/ 2296824 h 3960000"/>
              <a:gd name="connsiteX11-985" fmla="*/ 1486410 w 3960000"/>
              <a:gd name="connsiteY11-986" fmla="*/ 2607420 h 3960000"/>
              <a:gd name="connsiteX12-987" fmla="*/ 489408 w 3960000"/>
              <a:gd name="connsiteY12-988" fmla="*/ 2829018 h 3960000"/>
              <a:gd name="connsiteX13-989" fmla="*/ 1978439 w 3960000"/>
              <a:gd name="connsiteY13-990" fmla="*/ 3093502 h 3960000"/>
              <a:gd name="connsiteX14-991" fmla="*/ 3053184 w 3960000"/>
              <a:gd name="connsiteY14-992" fmla="*/ 2031759 h 3960000"/>
              <a:gd name="connsiteX15-993" fmla="*/ 3207849 w 3960000"/>
              <a:gd name="connsiteY15-994" fmla="*/ 1493166 h 3960000"/>
              <a:gd name="connsiteX16-995" fmla="*/ 3449507 w 3960000"/>
              <a:gd name="connsiteY16-996" fmla="*/ 1170564 h 3960000"/>
              <a:gd name="connsiteX17-997" fmla="*/ 3140091 w 3960000"/>
              <a:gd name="connsiteY17-998" fmla="*/ 1227260 h 3960000"/>
              <a:gd name="connsiteX18-999" fmla="*/ 3324107 w 3960000"/>
              <a:gd name="connsiteY18-1000" fmla="*/ 851504 h 3960000"/>
              <a:gd name="connsiteX19-1001" fmla="*/ 2995677 w 3960000"/>
              <a:gd name="connsiteY19-1002" fmla="*/ 1008938 h 3960000"/>
              <a:gd name="connsiteX20-1003" fmla="*/ 2496208 w 3960000"/>
              <a:gd name="connsiteY20-1004" fmla="*/ 770986 h 3960000"/>
              <a:gd name="connsiteX21-1005" fmla="*/ 308009 w 3960000"/>
              <a:gd name="connsiteY21-1006" fmla="*/ 0 h 3960000"/>
              <a:gd name="connsiteX22-1007" fmla="*/ 3651991 w 3960000"/>
              <a:gd name="connsiteY22-1008" fmla="*/ 0 h 3960000"/>
              <a:gd name="connsiteX23-1009" fmla="*/ 3960000 w 3960000"/>
              <a:gd name="connsiteY23-1010" fmla="*/ 308009 h 3960000"/>
              <a:gd name="connsiteX24-1011" fmla="*/ 3960000 w 3960000"/>
              <a:gd name="connsiteY24-1012" fmla="*/ 3651991 h 3960000"/>
              <a:gd name="connsiteX25-1013" fmla="*/ 3651991 w 3960000"/>
              <a:gd name="connsiteY25-1014" fmla="*/ 3960000 h 3960000"/>
              <a:gd name="connsiteX26-1015" fmla="*/ 308009 w 3960000"/>
              <a:gd name="connsiteY26-1016" fmla="*/ 3960000 h 3960000"/>
              <a:gd name="connsiteX27-1017" fmla="*/ 0 w 3960000"/>
              <a:gd name="connsiteY27-1018" fmla="*/ 3651991 h 3960000"/>
              <a:gd name="connsiteX28-1019" fmla="*/ 0 w 3960000"/>
              <a:gd name="connsiteY28-1020" fmla="*/ 308009 h 3960000"/>
              <a:gd name="connsiteX29-1021" fmla="*/ 308009 w 3960000"/>
              <a:gd name="connsiteY29-1022" fmla="*/ 0 h 3960000"/>
              <a:gd name="connsiteX0-1023" fmla="*/ 3160999 w 3960000"/>
              <a:gd name="connsiteY0-1024" fmla="*/ 1374274 h 3960000"/>
              <a:gd name="connsiteX1-1025" fmla="*/ 3155132 w 3960000"/>
              <a:gd name="connsiteY1-1026" fmla="*/ 1419362 h 3960000"/>
              <a:gd name="connsiteX2-1027" fmla="*/ 3160999 w 3960000"/>
              <a:gd name="connsiteY2-1028" fmla="*/ 1374274 h 3960000"/>
              <a:gd name="connsiteX3-1029" fmla="*/ 2496208 w 3960000"/>
              <a:gd name="connsiteY3-1030" fmla="*/ 770986 h 3960000"/>
              <a:gd name="connsiteX4-1031" fmla="*/ 1921633 w 3960000"/>
              <a:gd name="connsiteY4-1032" fmla="*/ 1292845 h 3960000"/>
              <a:gd name="connsiteX5-1033" fmla="*/ 1942445 w 3960000"/>
              <a:gd name="connsiteY5-1034" fmla="*/ 1570340 h 3960000"/>
              <a:gd name="connsiteX6-1035" fmla="*/ 815277 w 3960000"/>
              <a:gd name="connsiteY6-1036" fmla="*/ 836121 h 3960000"/>
              <a:gd name="connsiteX7-1037" fmla="*/ 965659 w 3960000"/>
              <a:gd name="connsiteY7-1038" fmla="*/ 1735195 h 3960000"/>
              <a:gd name="connsiteX8-1039" fmla="*/ 570453 w 3960000"/>
              <a:gd name="connsiteY8-1040" fmla="*/ 1629310 h 3960000"/>
              <a:gd name="connsiteX9-1041" fmla="*/ 1196057 w 3960000"/>
              <a:gd name="connsiteY9-1042" fmla="*/ 2257108 h 3960000"/>
              <a:gd name="connsiteX10-1043" fmla="*/ 813848 w 3960000"/>
              <a:gd name="connsiteY10-1044" fmla="*/ 2296824 h 3960000"/>
              <a:gd name="connsiteX11-1045" fmla="*/ 1486410 w 3960000"/>
              <a:gd name="connsiteY11-1046" fmla="*/ 2607420 h 3960000"/>
              <a:gd name="connsiteX12-1047" fmla="*/ 489408 w 3960000"/>
              <a:gd name="connsiteY12-1048" fmla="*/ 2829018 h 3960000"/>
              <a:gd name="connsiteX13-1049" fmla="*/ 2062787 w 3960000"/>
              <a:gd name="connsiteY13-1050" fmla="*/ 3146219 h 3960000"/>
              <a:gd name="connsiteX14-1051" fmla="*/ 3053184 w 3960000"/>
              <a:gd name="connsiteY14-1052" fmla="*/ 2031759 h 3960000"/>
              <a:gd name="connsiteX15-1053" fmla="*/ 3207849 w 3960000"/>
              <a:gd name="connsiteY15-1054" fmla="*/ 1493166 h 3960000"/>
              <a:gd name="connsiteX16-1055" fmla="*/ 3449507 w 3960000"/>
              <a:gd name="connsiteY16-1056" fmla="*/ 1170564 h 3960000"/>
              <a:gd name="connsiteX17-1057" fmla="*/ 3140091 w 3960000"/>
              <a:gd name="connsiteY17-1058" fmla="*/ 1227260 h 3960000"/>
              <a:gd name="connsiteX18-1059" fmla="*/ 3324107 w 3960000"/>
              <a:gd name="connsiteY18-1060" fmla="*/ 851504 h 3960000"/>
              <a:gd name="connsiteX19-1061" fmla="*/ 2995677 w 3960000"/>
              <a:gd name="connsiteY19-1062" fmla="*/ 1008938 h 3960000"/>
              <a:gd name="connsiteX20-1063" fmla="*/ 2496208 w 3960000"/>
              <a:gd name="connsiteY20-1064" fmla="*/ 770986 h 3960000"/>
              <a:gd name="connsiteX21-1065" fmla="*/ 308009 w 3960000"/>
              <a:gd name="connsiteY21-1066" fmla="*/ 0 h 3960000"/>
              <a:gd name="connsiteX22-1067" fmla="*/ 3651991 w 3960000"/>
              <a:gd name="connsiteY22-1068" fmla="*/ 0 h 3960000"/>
              <a:gd name="connsiteX23-1069" fmla="*/ 3960000 w 3960000"/>
              <a:gd name="connsiteY23-1070" fmla="*/ 308009 h 3960000"/>
              <a:gd name="connsiteX24-1071" fmla="*/ 3960000 w 3960000"/>
              <a:gd name="connsiteY24-1072" fmla="*/ 3651991 h 3960000"/>
              <a:gd name="connsiteX25-1073" fmla="*/ 3651991 w 3960000"/>
              <a:gd name="connsiteY25-1074" fmla="*/ 3960000 h 3960000"/>
              <a:gd name="connsiteX26-1075" fmla="*/ 308009 w 3960000"/>
              <a:gd name="connsiteY26-1076" fmla="*/ 3960000 h 3960000"/>
              <a:gd name="connsiteX27-1077" fmla="*/ 0 w 3960000"/>
              <a:gd name="connsiteY27-1078" fmla="*/ 3651991 h 3960000"/>
              <a:gd name="connsiteX28-1079" fmla="*/ 0 w 3960000"/>
              <a:gd name="connsiteY28-1080" fmla="*/ 308009 h 3960000"/>
              <a:gd name="connsiteX29-1081" fmla="*/ 308009 w 3960000"/>
              <a:gd name="connsiteY29-1082" fmla="*/ 0 h 3960000"/>
              <a:gd name="connsiteX0-1083" fmla="*/ 3160999 w 3960000"/>
              <a:gd name="connsiteY0-1084" fmla="*/ 1374274 h 3960000"/>
              <a:gd name="connsiteX1-1085" fmla="*/ 3155132 w 3960000"/>
              <a:gd name="connsiteY1-1086" fmla="*/ 1419362 h 3960000"/>
              <a:gd name="connsiteX2-1087" fmla="*/ 3160999 w 3960000"/>
              <a:gd name="connsiteY2-1088" fmla="*/ 1374274 h 3960000"/>
              <a:gd name="connsiteX3-1089" fmla="*/ 2496208 w 3960000"/>
              <a:gd name="connsiteY3-1090" fmla="*/ 770986 h 3960000"/>
              <a:gd name="connsiteX4-1091" fmla="*/ 1921633 w 3960000"/>
              <a:gd name="connsiteY4-1092" fmla="*/ 1292845 h 3960000"/>
              <a:gd name="connsiteX5-1093" fmla="*/ 1942445 w 3960000"/>
              <a:gd name="connsiteY5-1094" fmla="*/ 1570340 h 3960000"/>
              <a:gd name="connsiteX6-1095" fmla="*/ 815277 w 3960000"/>
              <a:gd name="connsiteY6-1096" fmla="*/ 836121 h 3960000"/>
              <a:gd name="connsiteX7-1097" fmla="*/ 965659 w 3960000"/>
              <a:gd name="connsiteY7-1098" fmla="*/ 1735195 h 3960000"/>
              <a:gd name="connsiteX8-1099" fmla="*/ 570453 w 3960000"/>
              <a:gd name="connsiteY8-1100" fmla="*/ 1629310 h 3960000"/>
              <a:gd name="connsiteX9-1101" fmla="*/ 1196057 w 3960000"/>
              <a:gd name="connsiteY9-1102" fmla="*/ 2257108 h 3960000"/>
              <a:gd name="connsiteX10-1103" fmla="*/ 813848 w 3960000"/>
              <a:gd name="connsiteY10-1104" fmla="*/ 2296824 h 3960000"/>
              <a:gd name="connsiteX11-1105" fmla="*/ 1486410 w 3960000"/>
              <a:gd name="connsiteY11-1106" fmla="*/ 2607420 h 3960000"/>
              <a:gd name="connsiteX12-1107" fmla="*/ 489408 w 3960000"/>
              <a:gd name="connsiteY12-1108" fmla="*/ 2829018 h 3960000"/>
              <a:gd name="connsiteX13-1109" fmla="*/ 2062787 w 3960000"/>
              <a:gd name="connsiteY13-1110" fmla="*/ 3146219 h 3960000"/>
              <a:gd name="connsiteX14-1111" fmla="*/ 3074271 w 3960000"/>
              <a:gd name="connsiteY14-1112" fmla="*/ 2105563 h 3960000"/>
              <a:gd name="connsiteX15-1113" fmla="*/ 3207849 w 3960000"/>
              <a:gd name="connsiteY15-1114" fmla="*/ 1493166 h 3960000"/>
              <a:gd name="connsiteX16-1115" fmla="*/ 3449507 w 3960000"/>
              <a:gd name="connsiteY16-1116" fmla="*/ 1170564 h 3960000"/>
              <a:gd name="connsiteX17-1117" fmla="*/ 3140091 w 3960000"/>
              <a:gd name="connsiteY17-1118" fmla="*/ 1227260 h 3960000"/>
              <a:gd name="connsiteX18-1119" fmla="*/ 3324107 w 3960000"/>
              <a:gd name="connsiteY18-1120" fmla="*/ 851504 h 3960000"/>
              <a:gd name="connsiteX19-1121" fmla="*/ 2995677 w 3960000"/>
              <a:gd name="connsiteY19-1122" fmla="*/ 1008938 h 3960000"/>
              <a:gd name="connsiteX20-1123" fmla="*/ 2496208 w 3960000"/>
              <a:gd name="connsiteY20-1124" fmla="*/ 770986 h 3960000"/>
              <a:gd name="connsiteX21-1125" fmla="*/ 308009 w 3960000"/>
              <a:gd name="connsiteY21-1126" fmla="*/ 0 h 3960000"/>
              <a:gd name="connsiteX22-1127" fmla="*/ 3651991 w 3960000"/>
              <a:gd name="connsiteY22-1128" fmla="*/ 0 h 3960000"/>
              <a:gd name="connsiteX23-1129" fmla="*/ 3960000 w 3960000"/>
              <a:gd name="connsiteY23-1130" fmla="*/ 308009 h 3960000"/>
              <a:gd name="connsiteX24-1131" fmla="*/ 3960000 w 3960000"/>
              <a:gd name="connsiteY24-1132" fmla="*/ 3651991 h 3960000"/>
              <a:gd name="connsiteX25-1133" fmla="*/ 3651991 w 3960000"/>
              <a:gd name="connsiteY25-1134" fmla="*/ 3960000 h 3960000"/>
              <a:gd name="connsiteX26-1135" fmla="*/ 308009 w 3960000"/>
              <a:gd name="connsiteY26-1136" fmla="*/ 3960000 h 3960000"/>
              <a:gd name="connsiteX27-1137" fmla="*/ 0 w 3960000"/>
              <a:gd name="connsiteY27-1138" fmla="*/ 3651991 h 3960000"/>
              <a:gd name="connsiteX28-1139" fmla="*/ 0 w 3960000"/>
              <a:gd name="connsiteY28-1140" fmla="*/ 308009 h 3960000"/>
              <a:gd name="connsiteX29-1141" fmla="*/ 308009 w 3960000"/>
              <a:gd name="connsiteY29-1142" fmla="*/ 0 h 3960000"/>
              <a:gd name="connsiteX0-1143" fmla="*/ 3160999 w 3960000"/>
              <a:gd name="connsiteY0-1144" fmla="*/ 1374274 h 3960000"/>
              <a:gd name="connsiteX1-1145" fmla="*/ 3155132 w 3960000"/>
              <a:gd name="connsiteY1-1146" fmla="*/ 1419362 h 3960000"/>
              <a:gd name="connsiteX2-1147" fmla="*/ 3160999 w 3960000"/>
              <a:gd name="connsiteY2-1148" fmla="*/ 1374274 h 3960000"/>
              <a:gd name="connsiteX3-1149" fmla="*/ 2496208 w 3960000"/>
              <a:gd name="connsiteY3-1150" fmla="*/ 770986 h 3960000"/>
              <a:gd name="connsiteX4-1151" fmla="*/ 1921633 w 3960000"/>
              <a:gd name="connsiteY4-1152" fmla="*/ 1292845 h 3960000"/>
              <a:gd name="connsiteX5-1153" fmla="*/ 1942445 w 3960000"/>
              <a:gd name="connsiteY5-1154" fmla="*/ 1570340 h 3960000"/>
              <a:gd name="connsiteX6-1155" fmla="*/ 815277 w 3960000"/>
              <a:gd name="connsiteY6-1156" fmla="*/ 836121 h 3960000"/>
              <a:gd name="connsiteX7-1157" fmla="*/ 965659 w 3960000"/>
              <a:gd name="connsiteY7-1158" fmla="*/ 1735195 h 3960000"/>
              <a:gd name="connsiteX8-1159" fmla="*/ 570453 w 3960000"/>
              <a:gd name="connsiteY8-1160" fmla="*/ 1629310 h 3960000"/>
              <a:gd name="connsiteX9-1161" fmla="*/ 1196057 w 3960000"/>
              <a:gd name="connsiteY9-1162" fmla="*/ 2257108 h 3960000"/>
              <a:gd name="connsiteX10-1163" fmla="*/ 813848 w 3960000"/>
              <a:gd name="connsiteY10-1164" fmla="*/ 2296824 h 3960000"/>
              <a:gd name="connsiteX11-1165" fmla="*/ 1486410 w 3960000"/>
              <a:gd name="connsiteY11-1166" fmla="*/ 2607420 h 3960000"/>
              <a:gd name="connsiteX12-1167" fmla="*/ 489408 w 3960000"/>
              <a:gd name="connsiteY12-1168" fmla="*/ 2829018 h 3960000"/>
              <a:gd name="connsiteX13-1169" fmla="*/ 2062787 w 3960000"/>
              <a:gd name="connsiteY13-1170" fmla="*/ 3146219 h 3960000"/>
              <a:gd name="connsiteX14-1171" fmla="*/ 3074271 w 3960000"/>
              <a:gd name="connsiteY14-1172" fmla="*/ 2105563 h 3960000"/>
              <a:gd name="connsiteX15-1173" fmla="*/ 3207849 w 3960000"/>
              <a:gd name="connsiteY15-1174" fmla="*/ 1493166 h 3960000"/>
              <a:gd name="connsiteX16-1175" fmla="*/ 3449507 w 3960000"/>
              <a:gd name="connsiteY16-1176" fmla="*/ 1170564 h 3960000"/>
              <a:gd name="connsiteX17-1177" fmla="*/ 3140091 w 3960000"/>
              <a:gd name="connsiteY17-1178" fmla="*/ 1227260 h 3960000"/>
              <a:gd name="connsiteX18-1179" fmla="*/ 3324107 w 3960000"/>
              <a:gd name="connsiteY18-1180" fmla="*/ 851504 h 3960000"/>
              <a:gd name="connsiteX19-1181" fmla="*/ 2995677 w 3960000"/>
              <a:gd name="connsiteY19-1182" fmla="*/ 1008938 h 3960000"/>
              <a:gd name="connsiteX20-1183" fmla="*/ 2496208 w 3960000"/>
              <a:gd name="connsiteY20-1184" fmla="*/ 770986 h 3960000"/>
              <a:gd name="connsiteX21-1185" fmla="*/ 308009 w 3960000"/>
              <a:gd name="connsiteY21-1186" fmla="*/ 0 h 3960000"/>
              <a:gd name="connsiteX22-1187" fmla="*/ 3651991 w 3960000"/>
              <a:gd name="connsiteY22-1188" fmla="*/ 0 h 3960000"/>
              <a:gd name="connsiteX23-1189" fmla="*/ 3960000 w 3960000"/>
              <a:gd name="connsiteY23-1190" fmla="*/ 308009 h 3960000"/>
              <a:gd name="connsiteX24-1191" fmla="*/ 3960000 w 3960000"/>
              <a:gd name="connsiteY24-1192" fmla="*/ 3651991 h 3960000"/>
              <a:gd name="connsiteX25-1193" fmla="*/ 3651991 w 3960000"/>
              <a:gd name="connsiteY25-1194" fmla="*/ 3960000 h 3960000"/>
              <a:gd name="connsiteX26-1195" fmla="*/ 308009 w 3960000"/>
              <a:gd name="connsiteY26-1196" fmla="*/ 3960000 h 3960000"/>
              <a:gd name="connsiteX27-1197" fmla="*/ 0 w 3960000"/>
              <a:gd name="connsiteY27-1198" fmla="*/ 3651991 h 3960000"/>
              <a:gd name="connsiteX28-1199" fmla="*/ 0 w 3960000"/>
              <a:gd name="connsiteY28-1200" fmla="*/ 308009 h 3960000"/>
              <a:gd name="connsiteX29-1201" fmla="*/ 308009 w 3960000"/>
              <a:gd name="connsiteY29-1202" fmla="*/ 0 h 3960000"/>
              <a:gd name="connsiteX0-1203" fmla="*/ 3160999 w 3960000"/>
              <a:gd name="connsiteY0-1204" fmla="*/ 1374274 h 3960000"/>
              <a:gd name="connsiteX1-1205" fmla="*/ 3155132 w 3960000"/>
              <a:gd name="connsiteY1-1206" fmla="*/ 1419362 h 3960000"/>
              <a:gd name="connsiteX2-1207" fmla="*/ 3160999 w 3960000"/>
              <a:gd name="connsiteY2-1208" fmla="*/ 1374274 h 3960000"/>
              <a:gd name="connsiteX3-1209" fmla="*/ 2496208 w 3960000"/>
              <a:gd name="connsiteY3-1210" fmla="*/ 770986 h 3960000"/>
              <a:gd name="connsiteX4-1211" fmla="*/ 1921633 w 3960000"/>
              <a:gd name="connsiteY4-1212" fmla="*/ 1292845 h 3960000"/>
              <a:gd name="connsiteX5-1213" fmla="*/ 1942445 w 3960000"/>
              <a:gd name="connsiteY5-1214" fmla="*/ 1570340 h 3960000"/>
              <a:gd name="connsiteX6-1215" fmla="*/ 815277 w 3960000"/>
              <a:gd name="connsiteY6-1216" fmla="*/ 836121 h 3960000"/>
              <a:gd name="connsiteX7-1217" fmla="*/ 965659 w 3960000"/>
              <a:gd name="connsiteY7-1218" fmla="*/ 1735195 h 3960000"/>
              <a:gd name="connsiteX8-1219" fmla="*/ 570453 w 3960000"/>
              <a:gd name="connsiteY8-1220" fmla="*/ 1629310 h 3960000"/>
              <a:gd name="connsiteX9-1221" fmla="*/ 1196057 w 3960000"/>
              <a:gd name="connsiteY9-1222" fmla="*/ 2257108 h 3960000"/>
              <a:gd name="connsiteX10-1223" fmla="*/ 813848 w 3960000"/>
              <a:gd name="connsiteY10-1224" fmla="*/ 2296824 h 3960000"/>
              <a:gd name="connsiteX11-1225" fmla="*/ 1486410 w 3960000"/>
              <a:gd name="connsiteY11-1226" fmla="*/ 2607420 h 3960000"/>
              <a:gd name="connsiteX12-1227" fmla="*/ 489408 w 3960000"/>
              <a:gd name="connsiteY12-1228" fmla="*/ 2829018 h 3960000"/>
              <a:gd name="connsiteX13-1229" fmla="*/ 2062787 w 3960000"/>
              <a:gd name="connsiteY13-1230" fmla="*/ 3146219 h 3960000"/>
              <a:gd name="connsiteX14-1231" fmla="*/ 3074271 w 3960000"/>
              <a:gd name="connsiteY14-1232" fmla="*/ 2105563 h 3960000"/>
              <a:gd name="connsiteX15-1233" fmla="*/ 3207849 w 3960000"/>
              <a:gd name="connsiteY15-1234" fmla="*/ 1493166 h 3960000"/>
              <a:gd name="connsiteX16-1235" fmla="*/ 3449507 w 3960000"/>
              <a:gd name="connsiteY16-1236" fmla="*/ 1170564 h 3960000"/>
              <a:gd name="connsiteX17-1237" fmla="*/ 3140091 w 3960000"/>
              <a:gd name="connsiteY17-1238" fmla="*/ 1227260 h 3960000"/>
              <a:gd name="connsiteX18-1239" fmla="*/ 3324107 w 3960000"/>
              <a:gd name="connsiteY18-1240" fmla="*/ 851504 h 3960000"/>
              <a:gd name="connsiteX19-1241" fmla="*/ 2995677 w 3960000"/>
              <a:gd name="connsiteY19-1242" fmla="*/ 1008938 h 3960000"/>
              <a:gd name="connsiteX20-1243" fmla="*/ 2496208 w 3960000"/>
              <a:gd name="connsiteY20-1244" fmla="*/ 770986 h 3960000"/>
              <a:gd name="connsiteX21-1245" fmla="*/ 308009 w 3960000"/>
              <a:gd name="connsiteY21-1246" fmla="*/ 0 h 3960000"/>
              <a:gd name="connsiteX22-1247" fmla="*/ 3651991 w 3960000"/>
              <a:gd name="connsiteY22-1248" fmla="*/ 0 h 3960000"/>
              <a:gd name="connsiteX23-1249" fmla="*/ 3960000 w 3960000"/>
              <a:gd name="connsiteY23-1250" fmla="*/ 308009 h 3960000"/>
              <a:gd name="connsiteX24-1251" fmla="*/ 3960000 w 3960000"/>
              <a:gd name="connsiteY24-1252" fmla="*/ 3651991 h 3960000"/>
              <a:gd name="connsiteX25-1253" fmla="*/ 3651991 w 3960000"/>
              <a:gd name="connsiteY25-1254" fmla="*/ 3960000 h 3960000"/>
              <a:gd name="connsiteX26-1255" fmla="*/ 308009 w 3960000"/>
              <a:gd name="connsiteY26-1256" fmla="*/ 3960000 h 3960000"/>
              <a:gd name="connsiteX27-1257" fmla="*/ 0 w 3960000"/>
              <a:gd name="connsiteY27-1258" fmla="*/ 3651991 h 3960000"/>
              <a:gd name="connsiteX28-1259" fmla="*/ 0 w 3960000"/>
              <a:gd name="connsiteY28-1260" fmla="*/ 308009 h 3960000"/>
              <a:gd name="connsiteX29-1261" fmla="*/ 308009 w 3960000"/>
              <a:gd name="connsiteY29-1262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/>
          <p:cNvSpPr>
            <a:spLocks noChangeAspect="1"/>
          </p:cNvSpPr>
          <p:nvPr/>
        </p:nvSpPr>
        <p:spPr>
          <a:xfrm>
            <a:off x="4371975" y="5793782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-1" fmla="*/ 2841893 w 3960000"/>
              <a:gd name="connsiteY0-2" fmla="*/ 181064 h 3960000"/>
              <a:gd name="connsiteX1-3" fmla="*/ 2105790 w 3960000"/>
              <a:gd name="connsiteY1-4" fmla="*/ 859562 h 3960000"/>
              <a:gd name="connsiteX2-5" fmla="*/ 2106860 w 3960000"/>
              <a:gd name="connsiteY2-6" fmla="*/ 863292 h 3960000"/>
              <a:gd name="connsiteX3-7" fmla="*/ 2106860 w 3960000"/>
              <a:gd name="connsiteY3-8" fmla="*/ 1248172 h 3960000"/>
              <a:gd name="connsiteX4-9" fmla="*/ 1691968 w 3960000"/>
              <a:gd name="connsiteY4-10" fmla="*/ 1248172 h 3960000"/>
              <a:gd name="connsiteX5-11" fmla="*/ 1691968 w 3960000"/>
              <a:gd name="connsiteY5-12" fmla="*/ 1824236 h 3960000"/>
              <a:gd name="connsiteX6-13" fmla="*/ 2106860 w 3960000"/>
              <a:gd name="connsiteY6-14" fmla="*/ 1824236 h 3960000"/>
              <a:gd name="connsiteX7-15" fmla="*/ 2106860 w 3960000"/>
              <a:gd name="connsiteY7-16" fmla="*/ 3779396 h 3960000"/>
              <a:gd name="connsiteX8-17" fmla="*/ 2754932 w 3960000"/>
              <a:gd name="connsiteY8-18" fmla="*/ 3779396 h 3960000"/>
              <a:gd name="connsiteX9-19" fmla="*/ 2754932 w 3960000"/>
              <a:gd name="connsiteY9-20" fmla="*/ 1824236 h 3960000"/>
              <a:gd name="connsiteX10-21" fmla="*/ 3305869 w 3960000"/>
              <a:gd name="connsiteY10-22" fmla="*/ 1813665 h 3960000"/>
              <a:gd name="connsiteX11-23" fmla="*/ 3348152 w 3960000"/>
              <a:gd name="connsiteY11-24" fmla="*/ 1248172 h 3960000"/>
              <a:gd name="connsiteX12-25" fmla="*/ 2754932 w 3960000"/>
              <a:gd name="connsiteY12-26" fmla="*/ 1248172 h 3960000"/>
              <a:gd name="connsiteX13-27" fmla="*/ 2754932 w 3960000"/>
              <a:gd name="connsiteY13-28" fmla="*/ 907124 h 3960000"/>
              <a:gd name="connsiteX14-29" fmla="*/ 3369037 w 3960000"/>
              <a:gd name="connsiteY14-30" fmla="*/ 704441 h 3960000"/>
              <a:gd name="connsiteX15-31" fmla="*/ 3432095 w 3960000"/>
              <a:gd name="connsiteY15-32" fmla="*/ 238945 h 3960000"/>
              <a:gd name="connsiteX16-33" fmla="*/ 2841893 w 3960000"/>
              <a:gd name="connsiteY16-34" fmla="*/ 181064 h 3960000"/>
              <a:gd name="connsiteX17-35" fmla="*/ 308009 w 3960000"/>
              <a:gd name="connsiteY17-36" fmla="*/ 0 h 3960000"/>
              <a:gd name="connsiteX18-37" fmla="*/ 3651991 w 3960000"/>
              <a:gd name="connsiteY18-38" fmla="*/ 0 h 3960000"/>
              <a:gd name="connsiteX19-39" fmla="*/ 3960000 w 3960000"/>
              <a:gd name="connsiteY19-40" fmla="*/ 308009 h 3960000"/>
              <a:gd name="connsiteX20-41" fmla="*/ 3960000 w 3960000"/>
              <a:gd name="connsiteY20-42" fmla="*/ 3651991 h 3960000"/>
              <a:gd name="connsiteX21-43" fmla="*/ 3651991 w 3960000"/>
              <a:gd name="connsiteY21-44" fmla="*/ 3960000 h 3960000"/>
              <a:gd name="connsiteX22-45" fmla="*/ 308009 w 3960000"/>
              <a:gd name="connsiteY22-46" fmla="*/ 3960000 h 3960000"/>
              <a:gd name="connsiteX23-47" fmla="*/ 0 w 3960000"/>
              <a:gd name="connsiteY23-48" fmla="*/ 3651991 h 3960000"/>
              <a:gd name="connsiteX24-49" fmla="*/ 0 w 3960000"/>
              <a:gd name="connsiteY24-50" fmla="*/ 308009 h 3960000"/>
              <a:gd name="connsiteX25-51" fmla="*/ 308009 w 3960000"/>
              <a:gd name="connsiteY25-52" fmla="*/ 0 h 3960000"/>
              <a:gd name="connsiteX0-53" fmla="*/ 2841893 w 3960000"/>
              <a:gd name="connsiteY0-54" fmla="*/ 181064 h 3960000"/>
              <a:gd name="connsiteX1-55" fmla="*/ 2105790 w 3960000"/>
              <a:gd name="connsiteY1-56" fmla="*/ 859562 h 3960000"/>
              <a:gd name="connsiteX2-57" fmla="*/ 2106860 w 3960000"/>
              <a:gd name="connsiteY2-58" fmla="*/ 863292 h 3960000"/>
              <a:gd name="connsiteX3-59" fmla="*/ 2106860 w 3960000"/>
              <a:gd name="connsiteY3-60" fmla="*/ 1248172 h 3960000"/>
              <a:gd name="connsiteX4-61" fmla="*/ 1691968 w 3960000"/>
              <a:gd name="connsiteY4-62" fmla="*/ 1248172 h 3960000"/>
              <a:gd name="connsiteX5-63" fmla="*/ 1691968 w 3960000"/>
              <a:gd name="connsiteY5-64" fmla="*/ 1824236 h 3960000"/>
              <a:gd name="connsiteX6-65" fmla="*/ 2106860 w 3960000"/>
              <a:gd name="connsiteY6-66" fmla="*/ 1824236 h 3960000"/>
              <a:gd name="connsiteX7-67" fmla="*/ 2106860 w 3960000"/>
              <a:gd name="connsiteY7-68" fmla="*/ 3779396 h 3960000"/>
              <a:gd name="connsiteX8-69" fmla="*/ 2754932 w 3960000"/>
              <a:gd name="connsiteY8-70" fmla="*/ 3779396 h 3960000"/>
              <a:gd name="connsiteX9-71" fmla="*/ 2754932 w 3960000"/>
              <a:gd name="connsiteY9-72" fmla="*/ 1824236 h 3960000"/>
              <a:gd name="connsiteX10-73" fmla="*/ 3305869 w 3960000"/>
              <a:gd name="connsiteY10-74" fmla="*/ 1813665 h 3960000"/>
              <a:gd name="connsiteX11-75" fmla="*/ 3348152 w 3960000"/>
              <a:gd name="connsiteY11-76" fmla="*/ 1248172 h 3960000"/>
              <a:gd name="connsiteX12-77" fmla="*/ 2754932 w 3960000"/>
              <a:gd name="connsiteY12-78" fmla="*/ 1248172 h 3960000"/>
              <a:gd name="connsiteX13-79" fmla="*/ 2754932 w 3960000"/>
              <a:gd name="connsiteY13-80" fmla="*/ 907124 h 3960000"/>
              <a:gd name="connsiteX14-81" fmla="*/ 3369037 w 3960000"/>
              <a:gd name="connsiteY14-82" fmla="*/ 704441 h 3960000"/>
              <a:gd name="connsiteX15-83" fmla="*/ 3432095 w 3960000"/>
              <a:gd name="connsiteY15-84" fmla="*/ 238945 h 3960000"/>
              <a:gd name="connsiteX16-85" fmla="*/ 2841893 w 3960000"/>
              <a:gd name="connsiteY16-86" fmla="*/ 181064 h 3960000"/>
              <a:gd name="connsiteX17-87" fmla="*/ 308009 w 3960000"/>
              <a:gd name="connsiteY17-88" fmla="*/ 0 h 3960000"/>
              <a:gd name="connsiteX18-89" fmla="*/ 3651991 w 3960000"/>
              <a:gd name="connsiteY18-90" fmla="*/ 0 h 3960000"/>
              <a:gd name="connsiteX19-91" fmla="*/ 3960000 w 3960000"/>
              <a:gd name="connsiteY19-92" fmla="*/ 308009 h 3960000"/>
              <a:gd name="connsiteX20-93" fmla="*/ 3960000 w 3960000"/>
              <a:gd name="connsiteY20-94" fmla="*/ 3651991 h 3960000"/>
              <a:gd name="connsiteX21-95" fmla="*/ 3651991 w 3960000"/>
              <a:gd name="connsiteY21-96" fmla="*/ 3960000 h 3960000"/>
              <a:gd name="connsiteX22-97" fmla="*/ 308009 w 3960000"/>
              <a:gd name="connsiteY22-98" fmla="*/ 3960000 h 3960000"/>
              <a:gd name="connsiteX23-99" fmla="*/ 0 w 3960000"/>
              <a:gd name="connsiteY23-100" fmla="*/ 3651991 h 3960000"/>
              <a:gd name="connsiteX24-101" fmla="*/ 0 w 3960000"/>
              <a:gd name="connsiteY24-102" fmla="*/ 308009 h 3960000"/>
              <a:gd name="connsiteX25-103" fmla="*/ 308009 w 3960000"/>
              <a:gd name="connsiteY25-104" fmla="*/ 0 h 3960000"/>
              <a:gd name="connsiteX0-105" fmla="*/ 2841893 w 3960000"/>
              <a:gd name="connsiteY0-106" fmla="*/ 181064 h 3960000"/>
              <a:gd name="connsiteX1-107" fmla="*/ 2105790 w 3960000"/>
              <a:gd name="connsiteY1-108" fmla="*/ 859562 h 3960000"/>
              <a:gd name="connsiteX2-109" fmla="*/ 2106860 w 3960000"/>
              <a:gd name="connsiteY2-110" fmla="*/ 863292 h 3960000"/>
              <a:gd name="connsiteX3-111" fmla="*/ 2106860 w 3960000"/>
              <a:gd name="connsiteY3-112" fmla="*/ 1248172 h 3960000"/>
              <a:gd name="connsiteX4-113" fmla="*/ 1691968 w 3960000"/>
              <a:gd name="connsiteY4-114" fmla="*/ 1248172 h 3960000"/>
              <a:gd name="connsiteX5-115" fmla="*/ 1691968 w 3960000"/>
              <a:gd name="connsiteY5-116" fmla="*/ 1824236 h 3960000"/>
              <a:gd name="connsiteX6-117" fmla="*/ 2106860 w 3960000"/>
              <a:gd name="connsiteY6-118" fmla="*/ 1824236 h 3960000"/>
              <a:gd name="connsiteX7-119" fmla="*/ 2106860 w 3960000"/>
              <a:gd name="connsiteY7-120" fmla="*/ 3779396 h 3960000"/>
              <a:gd name="connsiteX8-121" fmla="*/ 2754932 w 3960000"/>
              <a:gd name="connsiteY8-122" fmla="*/ 3779396 h 3960000"/>
              <a:gd name="connsiteX9-123" fmla="*/ 2754932 w 3960000"/>
              <a:gd name="connsiteY9-124" fmla="*/ 1824236 h 3960000"/>
              <a:gd name="connsiteX10-125" fmla="*/ 3305869 w 3960000"/>
              <a:gd name="connsiteY10-126" fmla="*/ 1813665 h 3960000"/>
              <a:gd name="connsiteX11-127" fmla="*/ 3348152 w 3960000"/>
              <a:gd name="connsiteY11-128" fmla="*/ 1248172 h 3960000"/>
              <a:gd name="connsiteX12-129" fmla="*/ 2754932 w 3960000"/>
              <a:gd name="connsiteY12-130" fmla="*/ 1248172 h 3960000"/>
              <a:gd name="connsiteX13-131" fmla="*/ 2754932 w 3960000"/>
              <a:gd name="connsiteY13-132" fmla="*/ 907124 h 3960000"/>
              <a:gd name="connsiteX14-133" fmla="*/ 3369037 w 3960000"/>
              <a:gd name="connsiteY14-134" fmla="*/ 704441 h 3960000"/>
              <a:gd name="connsiteX15-135" fmla="*/ 3410216 w 3960000"/>
              <a:gd name="connsiteY15-136" fmla="*/ 195189 h 3960000"/>
              <a:gd name="connsiteX16-137" fmla="*/ 2841893 w 3960000"/>
              <a:gd name="connsiteY16-138" fmla="*/ 181064 h 3960000"/>
              <a:gd name="connsiteX17-139" fmla="*/ 308009 w 3960000"/>
              <a:gd name="connsiteY17-140" fmla="*/ 0 h 3960000"/>
              <a:gd name="connsiteX18-141" fmla="*/ 3651991 w 3960000"/>
              <a:gd name="connsiteY18-142" fmla="*/ 0 h 3960000"/>
              <a:gd name="connsiteX19-143" fmla="*/ 3960000 w 3960000"/>
              <a:gd name="connsiteY19-144" fmla="*/ 308009 h 3960000"/>
              <a:gd name="connsiteX20-145" fmla="*/ 3960000 w 3960000"/>
              <a:gd name="connsiteY20-146" fmla="*/ 3651991 h 3960000"/>
              <a:gd name="connsiteX21-147" fmla="*/ 3651991 w 3960000"/>
              <a:gd name="connsiteY21-148" fmla="*/ 3960000 h 3960000"/>
              <a:gd name="connsiteX22-149" fmla="*/ 308009 w 3960000"/>
              <a:gd name="connsiteY22-150" fmla="*/ 3960000 h 3960000"/>
              <a:gd name="connsiteX23-151" fmla="*/ 0 w 3960000"/>
              <a:gd name="connsiteY23-152" fmla="*/ 3651991 h 3960000"/>
              <a:gd name="connsiteX24-153" fmla="*/ 0 w 3960000"/>
              <a:gd name="connsiteY24-154" fmla="*/ 308009 h 3960000"/>
              <a:gd name="connsiteX25-155" fmla="*/ 308009 w 3960000"/>
              <a:gd name="connsiteY25-156" fmla="*/ 0 h 3960000"/>
              <a:gd name="connsiteX0-157" fmla="*/ 2841893 w 3960000"/>
              <a:gd name="connsiteY0-158" fmla="*/ 181064 h 3960000"/>
              <a:gd name="connsiteX1-159" fmla="*/ 2105790 w 3960000"/>
              <a:gd name="connsiteY1-160" fmla="*/ 859562 h 3960000"/>
              <a:gd name="connsiteX2-161" fmla="*/ 2106860 w 3960000"/>
              <a:gd name="connsiteY2-162" fmla="*/ 863292 h 3960000"/>
              <a:gd name="connsiteX3-163" fmla="*/ 2106860 w 3960000"/>
              <a:gd name="connsiteY3-164" fmla="*/ 1248172 h 3960000"/>
              <a:gd name="connsiteX4-165" fmla="*/ 1691968 w 3960000"/>
              <a:gd name="connsiteY4-166" fmla="*/ 1248172 h 3960000"/>
              <a:gd name="connsiteX5-167" fmla="*/ 1691968 w 3960000"/>
              <a:gd name="connsiteY5-168" fmla="*/ 1824236 h 3960000"/>
              <a:gd name="connsiteX6-169" fmla="*/ 2106860 w 3960000"/>
              <a:gd name="connsiteY6-170" fmla="*/ 1824236 h 3960000"/>
              <a:gd name="connsiteX7-171" fmla="*/ 2106860 w 3960000"/>
              <a:gd name="connsiteY7-172" fmla="*/ 3779396 h 3960000"/>
              <a:gd name="connsiteX8-173" fmla="*/ 2754932 w 3960000"/>
              <a:gd name="connsiteY8-174" fmla="*/ 3779396 h 3960000"/>
              <a:gd name="connsiteX9-175" fmla="*/ 2754932 w 3960000"/>
              <a:gd name="connsiteY9-176" fmla="*/ 1824236 h 3960000"/>
              <a:gd name="connsiteX10-177" fmla="*/ 3305869 w 3960000"/>
              <a:gd name="connsiteY10-178" fmla="*/ 1813665 h 3960000"/>
              <a:gd name="connsiteX11-179" fmla="*/ 3348152 w 3960000"/>
              <a:gd name="connsiteY11-180" fmla="*/ 1248172 h 3960000"/>
              <a:gd name="connsiteX12-181" fmla="*/ 2754932 w 3960000"/>
              <a:gd name="connsiteY12-182" fmla="*/ 1248172 h 3960000"/>
              <a:gd name="connsiteX13-183" fmla="*/ 2754932 w 3960000"/>
              <a:gd name="connsiteY13-184" fmla="*/ 907124 h 3960000"/>
              <a:gd name="connsiteX14-185" fmla="*/ 3369037 w 3960000"/>
              <a:gd name="connsiteY14-186" fmla="*/ 704441 h 3960000"/>
              <a:gd name="connsiteX15-187" fmla="*/ 3410216 w 3960000"/>
              <a:gd name="connsiteY15-188" fmla="*/ 195189 h 3960000"/>
              <a:gd name="connsiteX16-189" fmla="*/ 2841893 w 3960000"/>
              <a:gd name="connsiteY16-190" fmla="*/ 181064 h 3960000"/>
              <a:gd name="connsiteX17-191" fmla="*/ 308009 w 3960000"/>
              <a:gd name="connsiteY17-192" fmla="*/ 0 h 3960000"/>
              <a:gd name="connsiteX18-193" fmla="*/ 3651991 w 3960000"/>
              <a:gd name="connsiteY18-194" fmla="*/ 0 h 3960000"/>
              <a:gd name="connsiteX19-195" fmla="*/ 3960000 w 3960000"/>
              <a:gd name="connsiteY19-196" fmla="*/ 308009 h 3960000"/>
              <a:gd name="connsiteX20-197" fmla="*/ 3960000 w 3960000"/>
              <a:gd name="connsiteY20-198" fmla="*/ 3651991 h 3960000"/>
              <a:gd name="connsiteX21-199" fmla="*/ 3651991 w 3960000"/>
              <a:gd name="connsiteY21-200" fmla="*/ 3960000 h 3960000"/>
              <a:gd name="connsiteX22-201" fmla="*/ 308009 w 3960000"/>
              <a:gd name="connsiteY22-202" fmla="*/ 3960000 h 3960000"/>
              <a:gd name="connsiteX23-203" fmla="*/ 0 w 3960000"/>
              <a:gd name="connsiteY23-204" fmla="*/ 3651991 h 3960000"/>
              <a:gd name="connsiteX24-205" fmla="*/ 0 w 3960000"/>
              <a:gd name="connsiteY24-206" fmla="*/ 308009 h 3960000"/>
              <a:gd name="connsiteX25-207" fmla="*/ 308009 w 3960000"/>
              <a:gd name="connsiteY25-208" fmla="*/ 0 h 3960000"/>
              <a:gd name="connsiteX0-209" fmla="*/ 2841893 w 3960000"/>
              <a:gd name="connsiteY0-210" fmla="*/ 181064 h 3960000"/>
              <a:gd name="connsiteX1-211" fmla="*/ 2105790 w 3960000"/>
              <a:gd name="connsiteY1-212" fmla="*/ 859562 h 3960000"/>
              <a:gd name="connsiteX2-213" fmla="*/ 2106860 w 3960000"/>
              <a:gd name="connsiteY2-214" fmla="*/ 863292 h 3960000"/>
              <a:gd name="connsiteX3-215" fmla="*/ 2106860 w 3960000"/>
              <a:gd name="connsiteY3-216" fmla="*/ 1248172 h 3960000"/>
              <a:gd name="connsiteX4-217" fmla="*/ 1691968 w 3960000"/>
              <a:gd name="connsiteY4-218" fmla="*/ 1248172 h 3960000"/>
              <a:gd name="connsiteX5-219" fmla="*/ 1691968 w 3960000"/>
              <a:gd name="connsiteY5-220" fmla="*/ 1824236 h 3960000"/>
              <a:gd name="connsiteX6-221" fmla="*/ 2106860 w 3960000"/>
              <a:gd name="connsiteY6-222" fmla="*/ 1824236 h 3960000"/>
              <a:gd name="connsiteX7-223" fmla="*/ 2106860 w 3960000"/>
              <a:gd name="connsiteY7-224" fmla="*/ 3779396 h 3960000"/>
              <a:gd name="connsiteX8-225" fmla="*/ 2754932 w 3960000"/>
              <a:gd name="connsiteY8-226" fmla="*/ 3779396 h 3960000"/>
              <a:gd name="connsiteX9-227" fmla="*/ 2754932 w 3960000"/>
              <a:gd name="connsiteY9-228" fmla="*/ 1824236 h 3960000"/>
              <a:gd name="connsiteX10-229" fmla="*/ 3305869 w 3960000"/>
              <a:gd name="connsiteY10-230" fmla="*/ 1813665 h 3960000"/>
              <a:gd name="connsiteX11-231" fmla="*/ 3348152 w 3960000"/>
              <a:gd name="connsiteY11-232" fmla="*/ 1248172 h 3960000"/>
              <a:gd name="connsiteX12-233" fmla="*/ 2754932 w 3960000"/>
              <a:gd name="connsiteY12-234" fmla="*/ 1248172 h 3960000"/>
              <a:gd name="connsiteX13-235" fmla="*/ 2754932 w 3960000"/>
              <a:gd name="connsiteY13-236" fmla="*/ 907124 h 3960000"/>
              <a:gd name="connsiteX14-237" fmla="*/ 3369037 w 3960000"/>
              <a:gd name="connsiteY14-238" fmla="*/ 704441 h 3960000"/>
              <a:gd name="connsiteX15-239" fmla="*/ 3410216 w 3960000"/>
              <a:gd name="connsiteY15-240" fmla="*/ 195189 h 3960000"/>
              <a:gd name="connsiteX16-241" fmla="*/ 2841893 w 3960000"/>
              <a:gd name="connsiteY16-242" fmla="*/ 181064 h 3960000"/>
              <a:gd name="connsiteX17-243" fmla="*/ 308009 w 3960000"/>
              <a:gd name="connsiteY17-244" fmla="*/ 0 h 3960000"/>
              <a:gd name="connsiteX18-245" fmla="*/ 3651991 w 3960000"/>
              <a:gd name="connsiteY18-246" fmla="*/ 0 h 3960000"/>
              <a:gd name="connsiteX19-247" fmla="*/ 3960000 w 3960000"/>
              <a:gd name="connsiteY19-248" fmla="*/ 308009 h 3960000"/>
              <a:gd name="connsiteX20-249" fmla="*/ 3960000 w 3960000"/>
              <a:gd name="connsiteY20-250" fmla="*/ 3651991 h 3960000"/>
              <a:gd name="connsiteX21-251" fmla="*/ 3651991 w 3960000"/>
              <a:gd name="connsiteY21-252" fmla="*/ 3960000 h 3960000"/>
              <a:gd name="connsiteX22-253" fmla="*/ 308009 w 3960000"/>
              <a:gd name="connsiteY22-254" fmla="*/ 3960000 h 3960000"/>
              <a:gd name="connsiteX23-255" fmla="*/ 0 w 3960000"/>
              <a:gd name="connsiteY23-256" fmla="*/ 3651991 h 3960000"/>
              <a:gd name="connsiteX24-257" fmla="*/ 0 w 3960000"/>
              <a:gd name="connsiteY24-258" fmla="*/ 308009 h 3960000"/>
              <a:gd name="connsiteX25-259" fmla="*/ 308009 w 3960000"/>
              <a:gd name="connsiteY25-260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/>
          <p:cNvSpPr>
            <a:spLocks noChangeAspect="1"/>
          </p:cNvSpPr>
          <p:nvPr/>
        </p:nvSpPr>
        <p:spPr>
          <a:xfrm>
            <a:off x="6087350" y="5783234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/>
          <p:cNvSpPr/>
          <p:nvPr/>
        </p:nvSpPr>
        <p:spPr>
          <a:xfrm>
            <a:off x="6876815" y="5819724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-1" fmla="*/ 2664630 w 3221102"/>
              <a:gd name="connsiteY0-2" fmla="*/ 2175617 h 3221116"/>
              <a:gd name="connsiteX1-3" fmla="*/ 2658205 w 3221102"/>
              <a:gd name="connsiteY1-4" fmla="*/ 2178566 h 3221116"/>
              <a:gd name="connsiteX2-5" fmla="*/ 2664630 w 3221102"/>
              <a:gd name="connsiteY2-6" fmla="*/ 2175617 h 3221116"/>
              <a:gd name="connsiteX3-7" fmla="*/ 1477043 w 3221102"/>
              <a:gd name="connsiteY3-8" fmla="*/ 1144372 h 3221116"/>
              <a:gd name="connsiteX4-9" fmla="*/ 1409070 w 3221102"/>
              <a:gd name="connsiteY4-10" fmla="*/ 1159393 h 3221116"/>
              <a:gd name="connsiteX5-11" fmla="*/ 1152384 w 3221102"/>
              <a:gd name="connsiteY5-12" fmla="*/ 1703728 h 3221116"/>
              <a:gd name="connsiteX6-13" fmla="*/ 1591651 w 3221102"/>
              <a:gd name="connsiteY6-14" fmla="*/ 2152290 h 3221116"/>
              <a:gd name="connsiteX7-15" fmla="*/ 1850815 w 3221102"/>
              <a:gd name="connsiteY7-16" fmla="*/ 1654259 h 3221116"/>
              <a:gd name="connsiteX8-17" fmla="*/ 1830467 w 3221102"/>
              <a:gd name="connsiteY8-18" fmla="*/ 1515986 h 3221116"/>
              <a:gd name="connsiteX9-19" fmla="*/ 1477043 w 3221102"/>
              <a:gd name="connsiteY9-20" fmla="*/ 1144372 h 3221116"/>
              <a:gd name="connsiteX10-21" fmla="*/ 1651152 w 3221102"/>
              <a:gd name="connsiteY10-22" fmla="*/ 501 h 3221116"/>
              <a:gd name="connsiteX11-23" fmla="*/ 2580395 w 3221102"/>
              <a:gd name="connsiteY11-24" fmla="*/ 324821 h 3221116"/>
              <a:gd name="connsiteX12-25" fmla="*/ 3030464 w 3221102"/>
              <a:gd name="connsiteY12-26" fmla="*/ 2370314 h 3221116"/>
              <a:gd name="connsiteX13-27" fmla="*/ 3004976 w 3221102"/>
              <a:gd name="connsiteY13-28" fmla="*/ 2356675 h 3221116"/>
              <a:gd name="connsiteX14-29" fmla="*/ 2585849 w 3221102"/>
              <a:gd name="connsiteY14-30" fmla="*/ 2588887 h 3221116"/>
              <a:gd name="connsiteX15-31" fmla="*/ 1973374 w 3221102"/>
              <a:gd name="connsiteY15-32" fmla="*/ 2195096 h 3221116"/>
              <a:gd name="connsiteX16-33" fmla="*/ 1390827 w 3221102"/>
              <a:gd name="connsiteY16-34" fmla="*/ 2527630 h 3221116"/>
              <a:gd name="connsiteX17-35" fmla="*/ 783896 w 3221102"/>
              <a:gd name="connsiteY17-36" fmla="*/ 1665044 h 3221116"/>
              <a:gd name="connsiteX18-37" fmla="*/ 1268509 w 3221102"/>
              <a:gd name="connsiteY18-38" fmla="*/ 819983 h 3221116"/>
              <a:gd name="connsiteX19-39" fmla="*/ 1328805 w 3221102"/>
              <a:gd name="connsiteY19-40" fmla="*/ 807930 h 3221116"/>
              <a:gd name="connsiteX20-41" fmla="*/ 1390827 w 3221102"/>
              <a:gd name="connsiteY20-42" fmla="*/ 802457 h 3221116"/>
              <a:gd name="connsiteX21-43" fmla="*/ 1462242 w 3221102"/>
              <a:gd name="connsiteY21-44" fmla="*/ 801708 h 3221116"/>
              <a:gd name="connsiteX22-45" fmla="*/ 1734726 w 3221102"/>
              <a:gd name="connsiteY22-46" fmla="*/ 869255 h 3221116"/>
              <a:gd name="connsiteX23-47" fmla="*/ 1956122 w 3221102"/>
              <a:gd name="connsiteY23-48" fmla="*/ 1110076 h 3221116"/>
              <a:gd name="connsiteX24-49" fmla="*/ 1973374 w 3221102"/>
              <a:gd name="connsiteY24-50" fmla="*/ 875315 h 3221116"/>
              <a:gd name="connsiteX25-51" fmla="*/ 2333414 w 3221102"/>
              <a:gd name="connsiteY25-52" fmla="*/ 875315 h 3221116"/>
              <a:gd name="connsiteX26-53" fmla="*/ 2324788 w 3221102"/>
              <a:gd name="connsiteY26-54" fmla="*/ 2054049 h 3221116"/>
              <a:gd name="connsiteX27-55" fmla="*/ 2661746 w 3221102"/>
              <a:gd name="connsiteY27-56" fmla="*/ 2179658 h 3221116"/>
              <a:gd name="connsiteX28-57" fmla="*/ 2691046 w 3221102"/>
              <a:gd name="connsiteY28-58" fmla="*/ 2188689 h 3221116"/>
              <a:gd name="connsiteX29-59" fmla="*/ 2667011 w 3221102"/>
              <a:gd name="connsiteY29-60" fmla="*/ 2175828 h 3221116"/>
              <a:gd name="connsiteX30-61" fmla="*/ 2332141 w 3221102"/>
              <a:gd name="connsiteY30-62" fmla="*/ 653899 h 3221116"/>
              <a:gd name="connsiteX31-63" fmla="*/ 776764 w 3221102"/>
              <a:gd name="connsiteY31-64" fmla="*/ 749845 h 3221116"/>
              <a:gd name="connsiteX32-65" fmla="*/ 631487 w 3221102"/>
              <a:gd name="connsiteY32-66" fmla="*/ 2301392 h 3221116"/>
              <a:gd name="connsiteX33-67" fmla="*/ 2142017 w 3221102"/>
              <a:gd name="connsiteY33-68" fmla="*/ 2684410 h 3221116"/>
              <a:gd name="connsiteX34-69" fmla="*/ 2324866 w 3221102"/>
              <a:gd name="connsiteY34-70" fmla="*/ 3053856 h 3221116"/>
              <a:gd name="connsiteX35-71" fmla="*/ 294693 w 3221102"/>
              <a:gd name="connsiteY35-72" fmla="*/ 2539075 h 3221116"/>
              <a:gd name="connsiteX36-73" fmla="*/ 489947 w 3221102"/>
              <a:gd name="connsiteY36-74" fmla="*/ 453774 h 3221116"/>
              <a:gd name="connsiteX37-75" fmla="*/ 1651152 w 3221102"/>
              <a:gd name="connsiteY37-76" fmla="*/ 501 h 3221116"/>
              <a:gd name="connsiteX0-77" fmla="*/ 2664630 w 3221102"/>
              <a:gd name="connsiteY0-78" fmla="*/ 2175617 h 3221116"/>
              <a:gd name="connsiteX1-79" fmla="*/ 2658205 w 3221102"/>
              <a:gd name="connsiteY1-80" fmla="*/ 2178566 h 3221116"/>
              <a:gd name="connsiteX2-81" fmla="*/ 2664630 w 3221102"/>
              <a:gd name="connsiteY2-82" fmla="*/ 2175617 h 3221116"/>
              <a:gd name="connsiteX3-83" fmla="*/ 1477043 w 3221102"/>
              <a:gd name="connsiteY3-84" fmla="*/ 1144372 h 3221116"/>
              <a:gd name="connsiteX4-85" fmla="*/ 1409070 w 3221102"/>
              <a:gd name="connsiteY4-86" fmla="*/ 1159393 h 3221116"/>
              <a:gd name="connsiteX5-87" fmla="*/ 1152384 w 3221102"/>
              <a:gd name="connsiteY5-88" fmla="*/ 1703728 h 3221116"/>
              <a:gd name="connsiteX6-89" fmla="*/ 1591651 w 3221102"/>
              <a:gd name="connsiteY6-90" fmla="*/ 2152290 h 3221116"/>
              <a:gd name="connsiteX7-91" fmla="*/ 1850815 w 3221102"/>
              <a:gd name="connsiteY7-92" fmla="*/ 1654259 h 3221116"/>
              <a:gd name="connsiteX8-93" fmla="*/ 1830467 w 3221102"/>
              <a:gd name="connsiteY8-94" fmla="*/ 1515986 h 3221116"/>
              <a:gd name="connsiteX9-95" fmla="*/ 1477043 w 3221102"/>
              <a:gd name="connsiteY9-96" fmla="*/ 1144372 h 3221116"/>
              <a:gd name="connsiteX10-97" fmla="*/ 1651152 w 3221102"/>
              <a:gd name="connsiteY10-98" fmla="*/ 501 h 3221116"/>
              <a:gd name="connsiteX11-99" fmla="*/ 2580395 w 3221102"/>
              <a:gd name="connsiteY11-100" fmla="*/ 324821 h 3221116"/>
              <a:gd name="connsiteX12-101" fmla="*/ 3030464 w 3221102"/>
              <a:gd name="connsiteY12-102" fmla="*/ 2370314 h 3221116"/>
              <a:gd name="connsiteX13-103" fmla="*/ 3004976 w 3221102"/>
              <a:gd name="connsiteY13-104" fmla="*/ 2356675 h 3221116"/>
              <a:gd name="connsiteX14-105" fmla="*/ 2585849 w 3221102"/>
              <a:gd name="connsiteY14-106" fmla="*/ 2588887 h 3221116"/>
              <a:gd name="connsiteX15-107" fmla="*/ 1973374 w 3221102"/>
              <a:gd name="connsiteY15-108" fmla="*/ 2195096 h 3221116"/>
              <a:gd name="connsiteX16-109" fmla="*/ 1390827 w 3221102"/>
              <a:gd name="connsiteY16-110" fmla="*/ 2527630 h 3221116"/>
              <a:gd name="connsiteX17-111" fmla="*/ 783896 w 3221102"/>
              <a:gd name="connsiteY17-112" fmla="*/ 1665044 h 3221116"/>
              <a:gd name="connsiteX18-113" fmla="*/ 1268509 w 3221102"/>
              <a:gd name="connsiteY18-114" fmla="*/ 819983 h 3221116"/>
              <a:gd name="connsiteX19-115" fmla="*/ 1328805 w 3221102"/>
              <a:gd name="connsiteY19-116" fmla="*/ 807930 h 3221116"/>
              <a:gd name="connsiteX20-117" fmla="*/ 1390827 w 3221102"/>
              <a:gd name="connsiteY20-118" fmla="*/ 802457 h 3221116"/>
              <a:gd name="connsiteX21-119" fmla="*/ 1462242 w 3221102"/>
              <a:gd name="connsiteY21-120" fmla="*/ 801708 h 3221116"/>
              <a:gd name="connsiteX22-121" fmla="*/ 1956122 w 3221102"/>
              <a:gd name="connsiteY22-122" fmla="*/ 1110076 h 3221116"/>
              <a:gd name="connsiteX23-123" fmla="*/ 1973374 w 3221102"/>
              <a:gd name="connsiteY23-124" fmla="*/ 875315 h 3221116"/>
              <a:gd name="connsiteX24-125" fmla="*/ 2333414 w 3221102"/>
              <a:gd name="connsiteY24-126" fmla="*/ 875315 h 3221116"/>
              <a:gd name="connsiteX25-127" fmla="*/ 2324788 w 3221102"/>
              <a:gd name="connsiteY25-128" fmla="*/ 2054049 h 3221116"/>
              <a:gd name="connsiteX26-129" fmla="*/ 2661746 w 3221102"/>
              <a:gd name="connsiteY26-130" fmla="*/ 2179658 h 3221116"/>
              <a:gd name="connsiteX27-131" fmla="*/ 2691046 w 3221102"/>
              <a:gd name="connsiteY27-132" fmla="*/ 2188689 h 3221116"/>
              <a:gd name="connsiteX28-133" fmla="*/ 2667011 w 3221102"/>
              <a:gd name="connsiteY28-134" fmla="*/ 2175828 h 3221116"/>
              <a:gd name="connsiteX29-135" fmla="*/ 2332141 w 3221102"/>
              <a:gd name="connsiteY29-136" fmla="*/ 653899 h 3221116"/>
              <a:gd name="connsiteX30-137" fmla="*/ 776764 w 3221102"/>
              <a:gd name="connsiteY30-138" fmla="*/ 749845 h 3221116"/>
              <a:gd name="connsiteX31-139" fmla="*/ 631487 w 3221102"/>
              <a:gd name="connsiteY31-140" fmla="*/ 2301392 h 3221116"/>
              <a:gd name="connsiteX32-141" fmla="*/ 2142017 w 3221102"/>
              <a:gd name="connsiteY32-142" fmla="*/ 2684410 h 3221116"/>
              <a:gd name="connsiteX33-143" fmla="*/ 2324866 w 3221102"/>
              <a:gd name="connsiteY33-144" fmla="*/ 3053856 h 3221116"/>
              <a:gd name="connsiteX34-145" fmla="*/ 294693 w 3221102"/>
              <a:gd name="connsiteY34-146" fmla="*/ 2539075 h 3221116"/>
              <a:gd name="connsiteX35-147" fmla="*/ 489947 w 3221102"/>
              <a:gd name="connsiteY35-148" fmla="*/ 453774 h 3221116"/>
              <a:gd name="connsiteX36-149" fmla="*/ 1651152 w 3221102"/>
              <a:gd name="connsiteY36-150" fmla="*/ 501 h 3221116"/>
              <a:gd name="connsiteX0-151" fmla="*/ 2664630 w 3221102"/>
              <a:gd name="connsiteY0-152" fmla="*/ 2175617 h 3221116"/>
              <a:gd name="connsiteX1-153" fmla="*/ 2658205 w 3221102"/>
              <a:gd name="connsiteY1-154" fmla="*/ 2178566 h 3221116"/>
              <a:gd name="connsiteX2-155" fmla="*/ 2664630 w 3221102"/>
              <a:gd name="connsiteY2-156" fmla="*/ 2175617 h 3221116"/>
              <a:gd name="connsiteX3-157" fmla="*/ 1477043 w 3221102"/>
              <a:gd name="connsiteY3-158" fmla="*/ 1144372 h 3221116"/>
              <a:gd name="connsiteX4-159" fmla="*/ 1409070 w 3221102"/>
              <a:gd name="connsiteY4-160" fmla="*/ 1159393 h 3221116"/>
              <a:gd name="connsiteX5-161" fmla="*/ 1152384 w 3221102"/>
              <a:gd name="connsiteY5-162" fmla="*/ 1703728 h 3221116"/>
              <a:gd name="connsiteX6-163" fmla="*/ 1591651 w 3221102"/>
              <a:gd name="connsiteY6-164" fmla="*/ 2152290 h 3221116"/>
              <a:gd name="connsiteX7-165" fmla="*/ 1850815 w 3221102"/>
              <a:gd name="connsiteY7-166" fmla="*/ 1654259 h 3221116"/>
              <a:gd name="connsiteX8-167" fmla="*/ 1830467 w 3221102"/>
              <a:gd name="connsiteY8-168" fmla="*/ 1515986 h 3221116"/>
              <a:gd name="connsiteX9-169" fmla="*/ 1477043 w 3221102"/>
              <a:gd name="connsiteY9-170" fmla="*/ 1144372 h 3221116"/>
              <a:gd name="connsiteX10-171" fmla="*/ 1651152 w 3221102"/>
              <a:gd name="connsiteY10-172" fmla="*/ 501 h 3221116"/>
              <a:gd name="connsiteX11-173" fmla="*/ 2580395 w 3221102"/>
              <a:gd name="connsiteY11-174" fmla="*/ 324821 h 3221116"/>
              <a:gd name="connsiteX12-175" fmla="*/ 3030464 w 3221102"/>
              <a:gd name="connsiteY12-176" fmla="*/ 2370314 h 3221116"/>
              <a:gd name="connsiteX13-177" fmla="*/ 3004976 w 3221102"/>
              <a:gd name="connsiteY13-178" fmla="*/ 2356675 h 3221116"/>
              <a:gd name="connsiteX14-179" fmla="*/ 2585849 w 3221102"/>
              <a:gd name="connsiteY14-180" fmla="*/ 2588887 h 3221116"/>
              <a:gd name="connsiteX15-181" fmla="*/ 1973374 w 3221102"/>
              <a:gd name="connsiteY15-182" fmla="*/ 2195096 h 3221116"/>
              <a:gd name="connsiteX16-183" fmla="*/ 1390827 w 3221102"/>
              <a:gd name="connsiteY16-184" fmla="*/ 2527630 h 3221116"/>
              <a:gd name="connsiteX17-185" fmla="*/ 783896 w 3221102"/>
              <a:gd name="connsiteY17-186" fmla="*/ 1665044 h 3221116"/>
              <a:gd name="connsiteX18-187" fmla="*/ 1268509 w 3221102"/>
              <a:gd name="connsiteY18-188" fmla="*/ 819983 h 3221116"/>
              <a:gd name="connsiteX19-189" fmla="*/ 1328805 w 3221102"/>
              <a:gd name="connsiteY19-190" fmla="*/ 807930 h 3221116"/>
              <a:gd name="connsiteX20-191" fmla="*/ 1390827 w 3221102"/>
              <a:gd name="connsiteY20-192" fmla="*/ 802457 h 3221116"/>
              <a:gd name="connsiteX21-193" fmla="*/ 1462242 w 3221102"/>
              <a:gd name="connsiteY21-194" fmla="*/ 801708 h 3221116"/>
              <a:gd name="connsiteX22-195" fmla="*/ 1956122 w 3221102"/>
              <a:gd name="connsiteY22-196" fmla="*/ 1110076 h 3221116"/>
              <a:gd name="connsiteX23-197" fmla="*/ 1973374 w 3221102"/>
              <a:gd name="connsiteY23-198" fmla="*/ 875315 h 3221116"/>
              <a:gd name="connsiteX24-199" fmla="*/ 2333414 w 3221102"/>
              <a:gd name="connsiteY24-200" fmla="*/ 875315 h 3221116"/>
              <a:gd name="connsiteX25-201" fmla="*/ 2324788 w 3221102"/>
              <a:gd name="connsiteY25-202" fmla="*/ 2054049 h 3221116"/>
              <a:gd name="connsiteX26-203" fmla="*/ 2661746 w 3221102"/>
              <a:gd name="connsiteY26-204" fmla="*/ 2179658 h 3221116"/>
              <a:gd name="connsiteX27-205" fmla="*/ 2691046 w 3221102"/>
              <a:gd name="connsiteY27-206" fmla="*/ 2188689 h 3221116"/>
              <a:gd name="connsiteX28-207" fmla="*/ 2667011 w 3221102"/>
              <a:gd name="connsiteY28-208" fmla="*/ 2175828 h 3221116"/>
              <a:gd name="connsiteX29-209" fmla="*/ 2332141 w 3221102"/>
              <a:gd name="connsiteY29-210" fmla="*/ 653899 h 3221116"/>
              <a:gd name="connsiteX30-211" fmla="*/ 776764 w 3221102"/>
              <a:gd name="connsiteY30-212" fmla="*/ 749845 h 3221116"/>
              <a:gd name="connsiteX31-213" fmla="*/ 631487 w 3221102"/>
              <a:gd name="connsiteY31-214" fmla="*/ 2301392 h 3221116"/>
              <a:gd name="connsiteX32-215" fmla="*/ 2142017 w 3221102"/>
              <a:gd name="connsiteY32-216" fmla="*/ 2684410 h 3221116"/>
              <a:gd name="connsiteX33-217" fmla="*/ 2324866 w 3221102"/>
              <a:gd name="connsiteY33-218" fmla="*/ 3053856 h 3221116"/>
              <a:gd name="connsiteX34-219" fmla="*/ 294693 w 3221102"/>
              <a:gd name="connsiteY34-220" fmla="*/ 2539075 h 3221116"/>
              <a:gd name="connsiteX35-221" fmla="*/ 489947 w 3221102"/>
              <a:gd name="connsiteY35-222" fmla="*/ 453774 h 3221116"/>
              <a:gd name="connsiteX36-223" fmla="*/ 1651152 w 3221102"/>
              <a:gd name="connsiteY36-224" fmla="*/ 501 h 3221116"/>
              <a:gd name="connsiteX0-225" fmla="*/ 2664630 w 3221102"/>
              <a:gd name="connsiteY0-226" fmla="*/ 2175617 h 3221116"/>
              <a:gd name="connsiteX1-227" fmla="*/ 2658205 w 3221102"/>
              <a:gd name="connsiteY1-228" fmla="*/ 2178566 h 3221116"/>
              <a:gd name="connsiteX2-229" fmla="*/ 2664630 w 3221102"/>
              <a:gd name="connsiteY2-230" fmla="*/ 2175617 h 3221116"/>
              <a:gd name="connsiteX3-231" fmla="*/ 1477043 w 3221102"/>
              <a:gd name="connsiteY3-232" fmla="*/ 1144372 h 3221116"/>
              <a:gd name="connsiteX4-233" fmla="*/ 1409070 w 3221102"/>
              <a:gd name="connsiteY4-234" fmla="*/ 1159393 h 3221116"/>
              <a:gd name="connsiteX5-235" fmla="*/ 1152384 w 3221102"/>
              <a:gd name="connsiteY5-236" fmla="*/ 1703728 h 3221116"/>
              <a:gd name="connsiteX6-237" fmla="*/ 1591651 w 3221102"/>
              <a:gd name="connsiteY6-238" fmla="*/ 2152290 h 3221116"/>
              <a:gd name="connsiteX7-239" fmla="*/ 1850815 w 3221102"/>
              <a:gd name="connsiteY7-240" fmla="*/ 1654259 h 3221116"/>
              <a:gd name="connsiteX8-241" fmla="*/ 1830467 w 3221102"/>
              <a:gd name="connsiteY8-242" fmla="*/ 1515986 h 3221116"/>
              <a:gd name="connsiteX9-243" fmla="*/ 1477043 w 3221102"/>
              <a:gd name="connsiteY9-244" fmla="*/ 1144372 h 3221116"/>
              <a:gd name="connsiteX10-245" fmla="*/ 1651152 w 3221102"/>
              <a:gd name="connsiteY10-246" fmla="*/ 501 h 3221116"/>
              <a:gd name="connsiteX11-247" fmla="*/ 2580395 w 3221102"/>
              <a:gd name="connsiteY11-248" fmla="*/ 324821 h 3221116"/>
              <a:gd name="connsiteX12-249" fmla="*/ 3030464 w 3221102"/>
              <a:gd name="connsiteY12-250" fmla="*/ 2370314 h 3221116"/>
              <a:gd name="connsiteX13-251" fmla="*/ 3004976 w 3221102"/>
              <a:gd name="connsiteY13-252" fmla="*/ 2356675 h 3221116"/>
              <a:gd name="connsiteX14-253" fmla="*/ 2585849 w 3221102"/>
              <a:gd name="connsiteY14-254" fmla="*/ 2588887 h 3221116"/>
              <a:gd name="connsiteX15-255" fmla="*/ 1973374 w 3221102"/>
              <a:gd name="connsiteY15-256" fmla="*/ 2195096 h 3221116"/>
              <a:gd name="connsiteX16-257" fmla="*/ 1390827 w 3221102"/>
              <a:gd name="connsiteY16-258" fmla="*/ 2527630 h 3221116"/>
              <a:gd name="connsiteX17-259" fmla="*/ 783896 w 3221102"/>
              <a:gd name="connsiteY17-260" fmla="*/ 1665044 h 3221116"/>
              <a:gd name="connsiteX18-261" fmla="*/ 1268509 w 3221102"/>
              <a:gd name="connsiteY18-262" fmla="*/ 819983 h 3221116"/>
              <a:gd name="connsiteX19-263" fmla="*/ 1328805 w 3221102"/>
              <a:gd name="connsiteY19-264" fmla="*/ 807930 h 3221116"/>
              <a:gd name="connsiteX20-265" fmla="*/ 1390827 w 3221102"/>
              <a:gd name="connsiteY20-266" fmla="*/ 802457 h 3221116"/>
              <a:gd name="connsiteX21-267" fmla="*/ 1462242 w 3221102"/>
              <a:gd name="connsiteY21-268" fmla="*/ 801708 h 3221116"/>
              <a:gd name="connsiteX22-269" fmla="*/ 1956122 w 3221102"/>
              <a:gd name="connsiteY22-270" fmla="*/ 1110076 h 3221116"/>
              <a:gd name="connsiteX23-271" fmla="*/ 1973374 w 3221102"/>
              <a:gd name="connsiteY23-272" fmla="*/ 875315 h 3221116"/>
              <a:gd name="connsiteX24-273" fmla="*/ 2333414 w 3221102"/>
              <a:gd name="connsiteY24-274" fmla="*/ 875315 h 3221116"/>
              <a:gd name="connsiteX25-275" fmla="*/ 2324788 w 3221102"/>
              <a:gd name="connsiteY25-276" fmla="*/ 2054049 h 3221116"/>
              <a:gd name="connsiteX26-277" fmla="*/ 2661746 w 3221102"/>
              <a:gd name="connsiteY26-278" fmla="*/ 2179658 h 3221116"/>
              <a:gd name="connsiteX27-279" fmla="*/ 2691046 w 3221102"/>
              <a:gd name="connsiteY27-280" fmla="*/ 2188689 h 3221116"/>
              <a:gd name="connsiteX28-281" fmla="*/ 2667011 w 3221102"/>
              <a:gd name="connsiteY28-282" fmla="*/ 2175828 h 3221116"/>
              <a:gd name="connsiteX29-283" fmla="*/ 2332141 w 3221102"/>
              <a:gd name="connsiteY29-284" fmla="*/ 653899 h 3221116"/>
              <a:gd name="connsiteX30-285" fmla="*/ 776764 w 3221102"/>
              <a:gd name="connsiteY30-286" fmla="*/ 749845 h 3221116"/>
              <a:gd name="connsiteX31-287" fmla="*/ 631487 w 3221102"/>
              <a:gd name="connsiteY31-288" fmla="*/ 2301392 h 3221116"/>
              <a:gd name="connsiteX32-289" fmla="*/ 2142017 w 3221102"/>
              <a:gd name="connsiteY32-290" fmla="*/ 2684410 h 3221116"/>
              <a:gd name="connsiteX33-291" fmla="*/ 2324866 w 3221102"/>
              <a:gd name="connsiteY33-292" fmla="*/ 3053856 h 3221116"/>
              <a:gd name="connsiteX34-293" fmla="*/ 294693 w 3221102"/>
              <a:gd name="connsiteY34-294" fmla="*/ 2539075 h 3221116"/>
              <a:gd name="connsiteX35-295" fmla="*/ 489947 w 3221102"/>
              <a:gd name="connsiteY35-296" fmla="*/ 453774 h 3221116"/>
              <a:gd name="connsiteX36-297" fmla="*/ 1651152 w 3221102"/>
              <a:gd name="connsiteY36-298" fmla="*/ 501 h 3221116"/>
              <a:gd name="connsiteX0-299" fmla="*/ 2664630 w 3221102"/>
              <a:gd name="connsiteY0-300" fmla="*/ 2175617 h 3221116"/>
              <a:gd name="connsiteX1-301" fmla="*/ 2658205 w 3221102"/>
              <a:gd name="connsiteY1-302" fmla="*/ 2178566 h 3221116"/>
              <a:gd name="connsiteX2-303" fmla="*/ 2664630 w 3221102"/>
              <a:gd name="connsiteY2-304" fmla="*/ 2175617 h 3221116"/>
              <a:gd name="connsiteX3-305" fmla="*/ 1477043 w 3221102"/>
              <a:gd name="connsiteY3-306" fmla="*/ 1144372 h 3221116"/>
              <a:gd name="connsiteX4-307" fmla="*/ 1409070 w 3221102"/>
              <a:gd name="connsiteY4-308" fmla="*/ 1159393 h 3221116"/>
              <a:gd name="connsiteX5-309" fmla="*/ 1152384 w 3221102"/>
              <a:gd name="connsiteY5-310" fmla="*/ 1703728 h 3221116"/>
              <a:gd name="connsiteX6-311" fmla="*/ 1514013 w 3221102"/>
              <a:gd name="connsiteY6-312" fmla="*/ 2152290 h 3221116"/>
              <a:gd name="connsiteX7-313" fmla="*/ 1850815 w 3221102"/>
              <a:gd name="connsiteY7-314" fmla="*/ 1654259 h 3221116"/>
              <a:gd name="connsiteX8-315" fmla="*/ 1830467 w 3221102"/>
              <a:gd name="connsiteY8-316" fmla="*/ 1515986 h 3221116"/>
              <a:gd name="connsiteX9-317" fmla="*/ 1477043 w 3221102"/>
              <a:gd name="connsiteY9-318" fmla="*/ 1144372 h 3221116"/>
              <a:gd name="connsiteX10-319" fmla="*/ 1651152 w 3221102"/>
              <a:gd name="connsiteY10-320" fmla="*/ 501 h 3221116"/>
              <a:gd name="connsiteX11-321" fmla="*/ 2580395 w 3221102"/>
              <a:gd name="connsiteY11-322" fmla="*/ 324821 h 3221116"/>
              <a:gd name="connsiteX12-323" fmla="*/ 3030464 w 3221102"/>
              <a:gd name="connsiteY12-324" fmla="*/ 2370314 h 3221116"/>
              <a:gd name="connsiteX13-325" fmla="*/ 3004976 w 3221102"/>
              <a:gd name="connsiteY13-326" fmla="*/ 2356675 h 3221116"/>
              <a:gd name="connsiteX14-327" fmla="*/ 2585849 w 3221102"/>
              <a:gd name="connsiteY14-328" fmla="*/ 2588887 h 3221116"/>
              <a:gd name="connsiteX15-329" fmla="*/ 1973374 w 3221102"/>
              <a:gd name="connsiteY15-330" fmla="*/ 2195096 h 3221116"/>
              <a:gd name="connsiteX16-331" fmla="*/ 1390827 w 3221102"/>
              <a:gd name="connsiteY16-332" fmla="*/ 2527630 h 3221116"/>
              <a:gd name="connsiteX17-333" fmla="*/ 783896 w 3221102"/>
              <a:gd name="connsiteY17-334" fmla="*/ 1665044 h 3221116"/>
              <a:gd name="connsiteX18-335" fmla="*/ 1268509 w 3221102"/>
              <a:gd name="connsiteY18-336" fmla="*/ 819983 h 3221116"/>
              <a:gd name="connsiteX19-337" fmla="*/ 1328805 w 3221102"/>
              <a:gd name="connsiteY19-338" fmla="*/ 807930 h 3221116"/>
              <a:gd name="connsiteX20-339" fmla="*/ 1390827 w 3221102"/>
              <a:gd name="connsiteY20-340" fmla="*/ 802457 h 3221116"/>
              <a:gd name="connsiteX21-341" fmla="*/ 1462242 w 3221102"/>
              <a:gd name="connsiteY21-342" fmla="*/ 801708 h 3221116"/>
              <a:gd name="connsiteX22-343" fmla="*/ 1956122 w 3221102"/>
              <a:gd name="connsiteY22-344" fmla="*/ 1110076 h 3221116"/>
              <a:gd name="connsiteX23-345" fmla="*/ 1973374 w 3221102"/>
              <a:gd name="connsiteY23-346" fmla="*/ 875315 h 3221116"/>
              <a:gd name="connsiteX24-347" fmla="*/ 2333414 w 3221102"/>
              <a:gd name="connsiteY24-348" fmla="*/ 875315 h 3221116"/>
              <a:gd name="connsiteX25-349" fmla="*/ 2324788 w 3221102"/>
              <a:gd name="connsiteY25-350" fmla="*/ 2054049 h 3221116"/>
              <a:gd name="connsiteX26-351" fmla="*/ 2661746 w 3221102"/>
              <a:gd name="connsiteY26-352" fmla="*/ 2179658 h 3221116"/>
              <a:gd name="connsiteX27-353" fmla="*/ 2691046 w 3221102"/>
              <a:gd name="connsiteY27-354" fmla="*/ 2188689 h 3221116"/>
              <a:gd name="connsiteX28-355" fmla="*/ 2667011 w 3221102"/>
              <a:gd name="connsiteY28-356" fmla="*/ 2175828 h 3221116"/>
              <a:gd name="connsiteX29-357" fmla="*/ 2332141 w 3221102"/>
              <a:gd name="connsiteY29-358" fmla="*/ 653899 h 3221116"/>
              <a:gd name="connsiteX30-359" fmla="*/ 776764 w 3221102"/>
              <a:gd name="connsiteY30-360" fmla="*/ 749845 h 3221116"/>
              <a:gd name="connsiteX31-361" fmla="*/ 631487 w 3221102"/>
              <a:gd name="connsiteY31-362" fmla="*/ 2301392 h 3221116"/>
              <a:gd name="connsiteX32-363" fmla="*/ 2142017 w 3221102"/>
              <a:gd name="connsiteY32-364" fmla="*/ 2684410 h 3221116"/>
              <a:gd name="connsiteX33-365" fmla="*/ 2324866 w 3221102"/>
              <a:gd name="connsiteY33-366" fmla="*/ 3053856 h 3221116"/>
              <a:gd name="connsiteX34-367" fmla="*/ 294693 w 3221102"/>
              <a:gd name="connsiteY34-368" fmla="*/ 2539075 h 3221116"/>
              <a:gd name="connsiteX35-369" fmla="*/ 489947 w 3221102"/>
              <a:gd name="connsiteY35-370" fmla="*/ 453774 h 3221116"/>
              <a:gd name="connsiteX36-371" fmla="*/ 1651152 w 3221102"/>
              <a:gd name="connsiteY36-372" fmla="*/ 501 h 3221116"/>
              <a:gd name="connsiteX0-373" fmla="*/ 2664630 w 3221102"/>
              <a:gd name="connsiteY0-374" fmla="*/ 2175617 h 3221116"/>
              <a:gd name="connsiteX1-375" fmla="*/ 2658205 w 3221102"/>
              <a:gd name="connsiteY1-376" fmla="*/ 2178566 h 3221116"/>
              <a:gd name="connsiteX2-377" fmla="*/ 2664630 w 3221102"/>
              <a:gd name="connsiteY2-378" fmla="*/ 2175617 h 3221116"/>
              <a:gd name="connsiteX3-379" fmla="*/ 1477043 w 3221102"/>
              <a:gd name="connsiteY3-380" fmla="*/ 1144372 h 3221116"/>
              <a:gd name="connsiteX4-381" fmla="*/ 1409070 w 3221102"/>
              <a:gd name="connsiteY4-382" fmla="*/ 1159393 h 3221116"/>
              <a:gd name="connsiteX5-383" fmla="*/ 1152384 w 3221102"/>
              <a:gd name="connsiteY5-384" fmla="*/ 1703728 h 3221116"/>
              <a:gd name="connsiteX6-385" fmla="*/ 1514013 w 3221102"/>
              <a:gd name="connsiteY6-386" fmla="*/ 2152290 h 3221116"/>
              <a:gd name="connsiteX7-387" fmla="*/ 1850815 w 3221102"/>
              <a:gd name="connsiteY7-388" fmla="*/ 1654259 h 3221116"/>
              <a:gd name="connsiteX8-389" fmla="*/ 1830467 w 3221102"/>
              <a:gd name="connsiteY8-390" fmla="*/ 1515986 h 3221116"/>
              <a:gd name="connsiteX9-391" fmla="*/ 1477043 w 3221102"/>
              <a:gd name="connsiteY9-392" fmla="*/ 1144372 h 3221116"/>
              <a:gd name="connsiteX10-393" fmla="*/ 1651152 w 3221102"/>
              <a:gd name="connsiteY10-394" fmla="*/ 501 h 3221116"/>
              <a:gd name="connsiteX11-395" fmla="*/ 2580395 w 3221102"/>
              <a:gd name="connsiteY11-396" fmla="*/ 324821 h 3221116"/>
              <a:gd name="connsiteX12-397" fmla="*/ 3030464 w 3221102"/>
              <a:gd name="connsiteY12-398" fmla="*/ 2370314 h 3221116"/>
              <a:gd name="connsiteX13-399" fmla="*/ 3004976 w 3221102"/>
              <a:gd name="connsiteY13-400" fmla="*/ 2356675 h 3221116"/>
              <a:gd name="connsiteX14-401" fmla="*/ 2585849 w 3221102"/>
              <a:gd name="connsiteY14-402" fmla="*/ 2588887 h 3221116"/>
              <a:gd name="connsiteX15-403" fmla="*/ 1973374 w 3221102"/>
              <a:gd name="connsiteY15-404" fmla="*/ 2195096 h 3221116"/>
              <a:gd name="connsiteX16-405" fmla="*/ 1390827 w 3221102"/>
              <a:gd name="connsiteY16-406" fmla="*/ 2527630 h 3221116"/>
              <a:gd name="connsiteX17-407" fmla="*/ 783896 w 3221102"/>
              <a:gd name="connsiteY17-408" fmla="*/ 1665044 h 3221116"/>
              <a:gd name="connsiteX18-409" fmla="*/ 1268509 w 3221102"/>
              <a:gd name="connsiteY18-410" fmla="*/ 819983 h 3221116"/>
              <a:gd name="connsiteX19-411" fmla="*/ 1328805 w 3221102"/>
              <a:gd name="connsiteY19-412" fmla="*/ 807930 h 3221116"/>
              <a:gd name="connsiteX20-413" fmla="*/ 1390827 w 3221102"/>
              <a:gd name="connsiteY20-414" fmla="*/ 802457 h 3221116"/>
              <a:gd name="connsiteX21-415" fmla="*/ 1462242 w 3221102"/>
              <a:gd name="connsiteY21-416" fmla="*/ 801708 h 3221116"/>
              <a:gd name="connsiteX22-417" fmla="*/ 1956122 w 3221102"/>
              <a:gd name="connsiteY22-418" fmla="*/ 1110076 h 3221116"/>
              <a:gd name="connsiteX23-419" fmla="*/ 1973374 w 3221102"/>
              <a:gd name="connsiteY23-420" fmla="*/ 875315 h 3221116"/>
              <a:gd name="connsiteX24-421" fmla="*/ 2333414 w 3221102"/>
              <a:gd name="connsiteY24-422" fmla="*/ 875315 h 3221116"/>
              <a:gd name="connsiteX25-423" fmla="*/ 2324788 w 3221102"/>
              <a:gd name="connsiteY25-424" fmla="*/ 2054049 h 3221116"/>
              <a:gd name="connsiteX26-425" fmla="*/ 2661746 w 3221102"/>
              <a:gd name="connsiteY26-426" fmla="*/ 2179658 h 3221116"/>
              <a:gd name="connsiteX27-427" fmla="*/ 2691046 w 3221102"/>
              <a:gd name="connsiteY27-428" fmla="*/ 2188689 h 3221116"/>
              <a:gd name="connsiteX28-429" fmla="*/ 2667011 w 3221102"/>
              <a:gd name="connsiteY28-430" fmla="*/ 2175828 h 3221116"/>
              <a:gd name="connsiteX29-431" fmla="*/ 2332141 w 3221102"/>
              <a:gd name="connsiteY29-432" fmla="*/ 653899 h 3221116"/>
              <a:gd name="connsiteX30-433" fmla="*/ 776764 w 3221102"/>
              <a:gd name="connsiteY30-434" fmla="*/ 749845 h 3221116"/>
              <a:gd name="connsiteX31-435" fmla="*/ 631487 w 3221102"/>
              <a:gd name="connsiteY31-436" fmla="*/ 2301392 h 3221116"/>
              <a:gd name="connsiteX32-437" fmla="*/ 2142017 w 3221102"/>
              <a:gd name="connsiteY32-438" fmla="*/ 2684410 h 3221116"/>
              <a:gd name="connsiteX33-439" fmla="*/ 2324866 w 3221102"/>
              <a:gd name="connsiteY33-440" fmla="*/ 3053856 h 3221116"/>
              <a:gd name="connsiteX34-441" fmla="*/ 294693 w 3221102"/>
              <a:gd name="connsiteY34-442" fmla="*/ 2539075 h 3221116"/>
              <a:gd name="connsiteX35-443" fmla="*/ 489947 w 3221102"/>
              <a:gd name="connsiteY35-444" fmla="*/ 453774 h 3221116"/>
              <a:gd name="connsiteX36-445" fmla="*/ 1651152 w 3221102"/>
              <a:gd name="connsiteY36-446" fmla="*/ 501 h 3221116"/>
              <a:gd name="connsiteX0-447" fmla="*/ 2664630 w 3221102"/>
              <a:gd name="connsiteY0-448" fmla="*/ 2175617 h 3221116"/>
              <a:gd name="connsiteX1-449" fmla="*/ 2658205 w 3221102"/>
              <a:gd name="connsiteY1-450" fmla="*/ 2178566 h 3221116"/>
              <a:gd name="connsiteX2-451" fmla="*/ 2664630 w 3221102"/>
              <a:gd name="connsiteY2-452" fmla="*/ 2175617 h 3221116"/>
              <a:gd name="connsiteX3-453" fmla="*/ 1477043 w 3221102"/>
              <a:gd name="connsiteY3-454" fmla="*/ 1144372 h 3221116"/>
              <a:gd name="connsiteX4-455" fmla="*/ 1409070 w 3221102"/>
              <a:gd name="connsiteY4-456" fmla="*/ 1159393 h 3221116"/>
              <a:gd name="connsiteX5-457" fmla="*/ 1152384 w 3221102"/>
              <a:gd name="connsiteY5-458" fmla="*/ 1703728 h 3221116"/>
              <a:gd name="connsiteX6-459" fmla="*/ 1514013 w 3221102"/>
              <a:gd name="connsiteY6-460" fmla="*/ 2152290 h 3221116"/>
              <a:gd name="connsiteX7-461" fmla="*/ 1850815 w 3221102"/>
              <a:gd name="connsiteY7-462" fmla="*/ 1654259 h 3221116"/>
              <a:gd name="connsiteX8-463" fmla="*/ 1830467 w 3221102"/>
              <a:gd name="connsiteY8-464" fmla="*/ 1515986 h 3221116"/>
              <a:gd name="connsiteX9-465" fmla="*/ 1477043 w 3221102"/>
              <a:gd name="connsiteY9-466" fmla="*/ 1144372 h 3221116"/>
              <a:gd name="connsiteX10-467" fmla="*/ 1651152 w 3221102"/>
              <a:gd name="connsiteY10-468" fmla="*/ 501 h 3221116"/>
              <a:gd name="connsiteX11-469" fmla="*/ 2580395 w 3221102"/>
              <a:gd name="connsiteY11-470" fmla="*/ 324821 h 3221116"/>
              <a:gd name="connsiteX12-471" fmla="*/ 3030464 w 3221102"/>
              <a:gd name="connsiteY12-472" fmla="*/ 2370314 h 3221116"/>
              <a:gd name="connsiteX13-473" fmla="*/ 2585849 w 3221102"/>
              <a:gd name="connsiteY13-474" fmla="*/ 2588887 h 3221116"/>
              <a:gd name="connsiteX14-475" fmla="*/ 1973374 w 3221102"/>
              <a:gd name="connsiteY14-476" fmla="*/ 2195096 h 3221116"/>
              <a:gd name="connsiteX15-477" fmla="*/ 1390827 w 3221102"/>
              <a:gd name="connsiteY15-478" fmla="*/ 2527630 h 3221116"/>
              <a:gd name="connsiteX16-479" fmla="*/ 783896 w 3221102"/>
              <a:gd name="connsiteY16-480" fmla="*/ 1665044 h 3221116"/>
              <a:gd name="connsiteX17-481" fmla="*/ 1268509 w 3221102"/>
              <a:gd name="connsiteY17-482" fmla="*/ 819983 h 3221116"/>
              <a:gd name="connsiteX18-483" fmla="*/ 1328805 w 3221102"/>
              <a:gd name="connsiteY18-484" fmla="*/ 807930 h 3221116"/>
              <a:gd name="connsiteX19-485" fmla="*/ 1390827 w 3221102"/>
              <a:gd name="connsiteY19-486" fmla="*/ 802457 h 3221116"/>
              <a:gd name="connsiteX20-487" fmla="*/ 1462242 w 3221102"/>
              <a:gd name="connsiteY20-488" fmla="*/ 801708 h 3221116"/>
              <a:gd name="connsiteX21-489" fmla="*/ 1956122 w 3221102"/>
              <a:gd name="connsiteY21-490" fmla="*/ 1110076 h 3221116"/>
              <a:gd name="connsiteX22-491" fmla="*/ 1973374 w 3221102"/>
              <a:gd name="connsiteY22-492" fmla="*/ 875315 h 3221116"/>
              <a:gd name="connsiteX23-493" fmla="*/ 2333414 w 3221102"/>
              <a:gd name="connsiteY23-494" fmla="*/ 875315 h 3221116"/>
              <a:gd name="connsiteX24-495" fmla="*/ 2324788 w 3221102"/>
              <a:gd name="connsiteY24-496" fmla="*/ 2054049 h 3221116"/>
              <a:gd name="connsiteX25-497" fmla="*/ 2661746 w 3221102"/>
              <a:gd name="connsiteY25-498" fmla="*/ 2179658 h 3221116"/>
              <a:gd name="connsiteX26-499" fmla="*/ 2691046 w 3221102"/>
              <a:gd name="connsiteY26-500" fmla="*/ 2188689 h 3221116"/>
              <a:gd name="connsiteX27-501" fmla="*/ 2667011 w 3221102"/>
              <a:gd name="connsiteY27-502" fmla="*/ 2175828 h 3221116"/>
              <a:gd name="connsiteX28-503" fmla="*/ 2332141 w 3221102"/>
              <a:gd name="connsiteY28-504" fmla="*/ 653899 h 3221116"/>
              <a:gd name="connsiteX29-505" fmla="*/ 776764 w 3221102"/>
              <a:gd name="connsiteY29-506" fmla="*/ 749845 h 3221116"/>
              <a:gd name="connsiteX30-507" fmla="*/ 631487 w 3221102"/>
              <a:gd name="connsiteY30-508" fmla="*/ 2301392 h 3221116"/>
              <a:gd name="connsiteX31-509" fmla="*/ 2142017 w 3221102"/>
              <a:gd name="connsiteY31-510" fmla="*/ 2684410 h 3221116"/>
              <a:gd name="connsiteX32-511" fmla="*/ 2324866 w 3221102"/>
              <a:gd name="connsiteY32-512" fmla="*/ 3053856 h 3221116"/>
              <a:gd name="connsiteX33-513" fmla="*/ 294693 w 3221102"/>
              <a:gd name="connsiteY33-514" fmla="*/ 2539075 h 3221116"/>
              <a:gd name="connsiteX34-515" fmla="*/ 489947 w 3221102"/>
              <a:gd name="connsiteY34-516" fmla="*/ 453774 h 3221116"/>
              <a:gd name="connsiteX35-517" fmla="*/ 1651152 w 3221102"/>
              <a:gd name="connsiteY35-518" fmla="*/ 501 h 3221116"/>
              <a:gd name="connsiteX0-519" fmla="*/ 2664630 w 3221102"/>
              <a:gd name="connsiteY0-520" fmla="*/ 2175617 h 3221116"/>
              <a:gd name="connsiteX1-521" fmla="*/ 2658205 w 3221102"/>
              <a:gd name="connsiteY1-522" fmla="*/ 2178566 h 3221116"/>
              <a:gd name="connsiteX2-523" fmla="*/ 2664630 w 3221102"/>
              <a:gd name="connsiteY2-524" fmla="*/ 2175617 h 3221116"/>
              <a:gd name="connsiteX3-525" fmla="*/ 1477043 w 3221102"/>
              <a:gd name="connsiteY3-526" fmla="*/ 1144372 h 3221116"/>
              <a:gd name="connsiteX4-527" fmla="*/ 1409070 w 3221102"/>
              <a:gd name="connsiteY4-528" fmla="*/ 1159393 h 3221116"/>
              <a:gd name="connsiteX5-529" fmla="*/ 1152384 w 3221102"/>
              <a:gd name="connsiteY5-530" fmla="*/ 1703728 h 3221116"/>
              <a:gd name="connsiteX6-531" fmla="*/ 1514013 w 3221102"/>
              <a:gd name="connsiteY6-532" fmla="*/ 2152290 h 3221116"/>
              <a:gd name="connsiteX7-533" fmla="*/ 1850815 w 3221102"/>
              <a:gd name="connsiteY7-534" fmla="*/ 1654259 h 3221116"/>
              <a:gd name="connsiteX8-535" fmla="*/ 1830467 w 3221102"/>
              <a:gd name="connsiteY8-536" fmla="*/ 1515986 h 3221116"/>
              <a:gd name="connsiteX9-537" fmla="*/ 1477043 w 3221102"/>
              <a:gd name="connsiteY9-538" fmla="*/ 1144372 h 3221116"/>
              <a:gd name="connsiteX10-539" fmla="*/ 1651152 w 3221102"/>
              <a:gd name="connsiteY10-540" fmla="*/ 501 h 3221116"/>
              <a:gd name="connsiteX11-541" fmla="*/ 2580395 w 3221102"/>
              <a:gd name="connsiteY11-542" fmla="*/ 324821 h 3221116"/>
              <a:gd name="connsiteX12-543" fmla="*/ 3030464 w 3221102"/>
              <a:gd name="connsiteY12-544" fmla="*/ 2370314 h 3221116"/>
              <a:gd name="connsiteX13-545" fmla="*/ 2585849 w 3221102"/>
              <a:gd name="connsiteY13-546" fmla="*/ 2588887 h 3221116"/>
              <a:gd name="connsiteX14-547" fmla="*/ 1973374 w 3221102"/>
              <a:gd name="connsiteY14-548" fmla="*/ 2195096 h 3221116"/>
              <a:gd name="connsiteX15-549" fmla="*/ 1390827 w 3221102"/>
              <a:gd name="connsiteY15-550" fmla="*/ 2527630 h 3221116"/>
              <a:gd name="connsiteX16-551" fmla="*/ 783896 w 3221102"/>
              <a:gd name="connsiteY16-552" fmla="*/ 1665044 h 3221116"/>
              <a:gd name="connsiteX17-553" fmla="*/ 1268509 w 3221102"/>
              <a:gd name="connsiteY17-554" fmla="*/ 819983 h 3221116"/>
              <a:gd name="connsiteX18-555" fmla="*/ 1328805 w 3221102"/>
              <a:gd name="connsiteY18-556" fmla="*/ 807930 h 3221116"/>
              <a:gd name="connsiteX19-557" fmla="*/ 1390827 w 3221102"/>
              <a:gd name="connsiteY19-558" fmla="*/ 802457 h 3221116"/>
              <a:gd name="connsiteX20-559" fmla="*/ 1462242 w 3221102"/>
              <a:gd name="connsiteY20-560" fmla="*/ 801708 h 3221116"/>
              <a:gd name="connsiteX21-561" fmla="*/ 1956122 w 3221102"/>
              <a:gd name="connsiteY21-562" fmla="*/ 1110076 h 3221116"/>
              <a:gd name="connsiteX22-563" fmla="*/ 1973374 w 3221102"/>
              <a:gd name="connsiteY22-564" fmla="*/ 875315 h 3221116"/>
              <a:gd name="connsiteX23-565" fmla="*/ 2333414 w 3221102"/>
              <a:gd name="connsiteY23-566" fmla="*/ 875315 h 3221116"/>
              <a:gd name="connsiteX24-567" fmla="*/ 2324788 w 3221102"/>
              <a:gd name="connsiteY24-568" fmla="*/ 2054049 h 3221116"/>
              <a:gd name="connsiteX25-569" fmla="*/ 2661746 w 3221102"/>
              <a:gd name="connsiteY25-570" fmla="*/ 2179658 h 3221116"/>
              <a:gd name="connsiteX26-571" fmla="*/ 2691046 w 3221102"/>
              <a:gd name="connsiteY26-572" fmla="*/ 2188689 h 3221116"/>
              <a:gd name="connsiteX27-573" fmla="*/ 2667011 w 3221102"/>
              <a:gd name="connsiteY27-574" fmla="*/ 2175828 h 3221116"/>
              <a:gd name="connsiteX28-575" fmla="*/ 2332141 w 3221102"/>
              <a:gd name="connsiteY28-576" fmla="*/ 653899 h 3221116"/>
              <a:gd name="connsiteX29-577" fmla="*/ 776764 w 3221102"/>
              <a:gd name="connsiteY29-578" fmla="*/ 749845 h 3221116"/>
              <a:gd name="connsiteX30-579" fmla="*/ 631487 w 3221102"/>
              <a:gd name="connsiteY30-580" fmla="*/ 2301392 h 3221116"/>
              <a:gd name="connsiteX31-581" fmla="*/ 2142017 w 3221102"/>
              <a:gd name="connsiteY31-582" fmla="*/ 2684410 h 3221116"/>
              <a:gd name="connsiteX32-583" fmla="*/ 2324866 w 3221102"/>
              <a:gd name="connsiteY32-584" fmla="*/ 3053856 h 3221116"/>
              <a:gd name="connsiteX33-585" fmla="*/ 294693 w 3221102"/>
              <a:gd name="connsiteY33-586" fmla="*/ 2539075 h 3221116"/>
              <a:gd name="connsiteX34-587" fmla="*/ 489947 w 3221102"/>
              <a:gd name="connsiteY34-588" fmla="*/ 453774 h 3221116"/>
              <a:gd name="connsiteX35-589" fmla="*/ 1651152 w 3221102"/>
              <a:gd name="connsiteY35-590" fmla="*/ 501 h 3221116"/>
              <a:gd name="connsiteX0-591" fmla="*/ 2664630 w 3221102"/>
              <a:gd name="connsiteY0-592" fmla="*/ 2175617 h 3221116"/>
              <a:gd name="connsiteX1-593" fmla="*/ 2658205 w 3221102"/>
              <a:gd name="connsiteY1-594" fmla="*/ 2178566 h 3221116"/>
              <a:gd name="connsiteX2-595" fmla="*/ 2664630 w 3221102"/>
              <a:gd name="connsiteY2-596" fmla="*/ 2175617 h 3221116"/>
              <a:gd name="connsiteX3-597" fmla="*/ 1477043 w 3221102"/>
              <a:gd name="connsiteY3-598" fmla="*/ 1144372 h 3221116"/>
              <a:gd name="connsiteX4-599" fmla="*/ 1409070 w 3221102"/>
              <a:gd name="connsiteY4-600" fmla="*/ 1159393 h 3221116"/>
              <a:gd name="connsiteX5-601" fmla="*/ 1152384 w 3221102"/>
              <a:gd name="connsiteY5-602" fmla="*/ 1703728 h 3221116"/>
              <a:gd name="connsiteX6-603" fmla="*/ 1514013 w 3221102"/>
              <a:gd name="connsiteY6-604" fmla="*/ 2152290 h 3221116"/>
              <a:gd name="connsiteX7-605" fmla="*/ 1850815 w 3221102"/>
              <a:gd name="connsiteY7-606" fmla="*/ 1654259 h 3221116"/>
              <a:gd name="connsiteX8-607" fmla="*/ 1830467 w 3221102"/>
              <a:gd name="connsiteY8-608" fmla="*/ 1515986 h 3221116"/>
              <a:gd name="connsiteX9-609" fmla="*/ 1477043 w 3221102"/>
              <a:gd name="connsiteY9-610" fmla="*/ 1144372 h 3221116"/>
              <a:gd name="connsiteX10-611" fmla="*/ 1651152 w 3221102"/>
              <a:gd name="connsiteY10-612" fmla="*/ 501 h 3221116"/>
              <a:gd name="connsiteX11-613" fmla="*/ 2580395 w 3221102"/>
              <a:gd name="connsiteY11-614" fmla="*/ 324821 h 3221116"/>
              <a:gd name="connsiteX12-615" fmla="*/ 3030464 w 3221102"/>
              <a:gd name="connsiteY12-616" fmla="*/ 2370314 h 3221116"/>
              <a:gd name="connsiteX13-617" fmla="*/ 2585849 w 3221102"/>
              <a:gd name="connsiteY13-618" fmla="*/ 2588887 h 3221116"/>
              <a:gd name="connsiteX14-619" fmla="*/ 1973374 w 3221102"/>
              <a:gd name="connsiteY14-620" fmla="*/ 2195096 h 3221116"/>
              <a:gd name="connsiteX15-621" fmla="*/ 1390827 w 3221102"/>
              <a:gd name="connsiteY15-622" fmla="*/ 2527630 h 3221116"/>
              <a:gd name="connsiteX16-623" fmla="*/ 783896 w 3221102"/>
              <a:gd name="connsiteY16-624" fmla="*/ 1665044 h 3221116"/>
              <a:gd name="connsiteX17-625" fmla="*/ 1268509 w 3221102"/>
              <a:gd name="connsiteY17-626" fmla="*/ 819983 h 3221116"/>
              <a:gd name="connsiteX18-627" fmla="*/ 1328805 w 3221102"/>
              <a:gd name="connsiteY18-628" fmla="*/ 807930 h 3221116"/>
              <a:gd name="connsiteX19-629" fmla="*/ 1390827 w 3221102"/>
              <a:gd name="connsiteY19-630" fmla="*/ 802457 h 3221116"/>
              <a:gd name="connsiteX20-631" fmla="*/ 1462242 w 3221102"/>
              <a:gd name="connsiteY20-632" fmla="*/ 801708 h 3221116"/>
              <a:gd name="connsiteX21-633" fmla="*/ 1956122 w 3221102"/>
              <a:gd name="connsiteY21-634" fmla="*/ 1110076 h 3221116"/>
              <a:gd name="connsiteX22-635" fmla="*/ 1973374 w 3221102"/>
              <a:gd name="connsiteY22-636" fmla="*/ 875315 h 3221116"/>
              <a:gd name="connsiteX23-637" fmla="*/ 2333414 w 3221102"/>
              <a:gd name="connsiteY23-638" fmla="*/ 875315 h 3221116"/>
              <a:gd name="connsiteX24-639" fmla="*/ 2324788 w 3221102"/>
              <a:gd name="connsiteY24-640" fmla="*/ 2054049 h 3221116"/>
              <a:gd name="connsiteX25-641" fmla="*/ 2661746 w 3221102"/>
              <a:gd name="connsiteY25-642" fmla="*/ 2179658 h 3221116"/>
              <a:gd name="connsiteX26-643" fmla="*/ 2691046 w 3221102"/>
              <a:gd name="connsiteY26-644" fmla="*/ 2188689 h 3221116"/>
              <a:gd name="connsiteX27-645" fmla="*/ 2667011 w 3221102"/>
              <a:gd name="connsiteY27-646" fmla="*/ 2175828 h 3221116"/>
              <a:gd name="connsiteX28-647" fmla="*/ 2332141 w 3221102"/>
              <a:gd name="connsiteY28-648" fmla="*/ 653899 h 3221116"/>
              <a:gd name="connsiteX29-649" fmla="*/ 776764 w 3221102"/>
              <a:gd name="connsiteY29-650" fmla="*/ 749845 h 3221116"/>
              <a:gd name="connsiteX30-651" fmla="*/ 631487 w 3221102"/>
              <a:gd name="connsiteY30-652" fmla="*/ 2301392 h 3221116"/>
              <a:gd name="connsiteX31-653" fmla="*/ 2142017 w 3221102"/>
              <a:gd name="connsiteY31-654" fmla="*/ 2684410 h 3221116"/>
              <a:gd name="connsiteX32-655" fmla="*/ 2324866 w 3221102"/>
              <a:gd name="connsiteY32-656" fmla="*/ 3053856 h 3221116"/>
              <a:gd name="connsiteX33-657" fmla="*/ 294693 w 3221102"/>
              <a:gd name="connsiteY33-658" fmla="*/ 2539075 h 3221116"/>
              <a:gd name="connsiteX34-659" fmla="*/ 489947 w 3221102"/>
              <a:gd name="connsiteY34-660" fmla="*/ 453774 h 3221116"/>
              <a:gd name="connsiteX35-661" fmla="*/ 1651152 w 3221102"/>
              <a:gd name="connsiteY35-662" fmla="*/ 501 h 3221116"/>
              <a:gd name="connsiteX0-663" fmla="*/ 2664630 w 3221102"/>
              <a:gd name="connsiteY0-664" fmla="*/ 2175617 h 3221116"/>
              <a:gd name="connsiteX1-665" fmla="*/ 2658205 w 3221102"/>
              <a:gd name="connsiteY1-666" fmla="*/ 2178566 h 3221116"/>
              <a:gd name="connsiteX2-667" fmla="*/ 2664630 w 3221102"/>
              <a:gd name="connsiteY2-668" fmla="*/ 2175617 h 3221116"/>
              <a:gd name="connsiteX3-669" fmla="*/ 1477043 w 3221102"/>
              <a:gd name="connsiteY3-670" fmla="*/ 1144372 h 3221116"/>
              <a:gd name="connsiteX4-671" fmla="*/ 1409070 w 3221102"/>
              <a:gd name="connsiteY4-672" fmla="*/ 1159393 h 3221116"/>
              <a:gd name="connsiteX5-673" fmla="*/ 1152384 w 3221102"/>
              <a:gd name="connsiteY5-674" fmla="*/ 1703728 h 3221116"/>
              <a:gd name="connsiteX6-675" fmla="*/ 1514013 w 3221102"/>
              <a:gd name="connsiteY6-676" fmla="*/ 2152290 h 3221116"/>
              <a:gd name="connsiteX7-677" fmla="*/ 1850815 w 3221102"/>
              <a:gd name="connsiteY7-678" fmla="*/ 1654259 h 3221116"/>
              <a:gd name="connsiteX8-679" fmla="*/ 1830467 w 3221102"/>
              <a:gd name="connsiteY8-680" fmla="*/ 1515986 h 3221116"/>
              <a:gd name="connsiteX9-681" fmla="*/ 1477043 w 3221102"/>
              <a:gd name="connsiteY9-682" fmla="*/ 1144372 h 3221116"/>
              <a:gd name="connsiteX10-683" fmla="*/ 1651152 w 3221102"/>
              <a:gd name="connsiteY10-684" fmla="*/ 501 h 3221116"/>
              <a:gd name="connsiteX11-685" fmla="*/ 2580395 w 3221102"/>
              <a:gd name="connsiteY11-686" fmla="*/ 324821 h 3221116"/>
              <a:gd name="connsiteX12-687" fmla="*/ 3030464 w 3221102"/>
              <a:gd name="connsiteY12-688" fmla="*/ 2370314 h 3221116"/>
              <a:gd name="connsiteX13-689" fmla="*/ 2585849 w 3221102"/>
              <a:gd name="connsiteY13-690" fmla="*/ 2588887 h 3221116"/>
              <a:gd name="connsiteX14-691" fmla="*/ 1973374 w 3221102"/>
              <a:gd name="connsiteY14-692" fmla="*/ 2195096 h 3221116"/>
              <a:gd name="connsiteX15-693" fmla="*/ 1390827 w 3221102"/>
              <a:gd name="connsiteY15-694" fmla="*/ 2527630 h 3221116"/>
              <a:gd name="connsiteX16-695" fmla="*/ 783896 w 3221102"/>
              <a:gd name="connsiteY16-696" fmla="*/ 1665044 h 3221116"/>
              <a:gd name="connsiteX17-697" fmla="*/ 1268509 w 3221102"/>
              <a:gd name="connsiteY17-698" fmla="*/ 819983 h 3221116"/>
              <a:gd name="connsiteX18-699" fmla="*/ 1328805 w 3221102"/>
              <a:gd name="connsiteY18-700" fmla="*/ 807930 h 3221116"/>
              <a:gd name="connsiteX19-701" fmla="*/ 1390827 w 3221102"/>
              <a:gd name="connsiteY19-702" fmla="*/ 802457 h 3221116"/>
              <a:gd name="connsiteX20-703" fmla="*/ 1462242 w 3221102"/>
              <a:gd name="connsiteY20-704" fmla="*/ 801708 h 3221116"/>
              <a:gd name="connsiteX21-705" fmla="*/ 1956122 w 3221102"/>
              <a:gd name="connsiteY21-706" fmla="*/ 1110076 h 3221116"/>
              <a:gd name="connsiteX22-707" fmla="*/ 1973374 w 3221102"/>
              <a:gd name="connsiteY22-708" fmla="*/ 875315 h 3221116"/>
              <a:gd name="connsiteX23-709" fmla="*/ 2333414 w 3221102"/>
              <a:gd name="connsiteY23-710" fmla="*/ 875315 h 3221116"/>
              <a:gd name="connsiteX24-711" fmla="*/ 2324788 w 3221102"/>
              <a:gd name="connsiteY24-712" fmla="*/ 2054049 h 3221116"/>
              <a:gd name="connsiteX25-713" fmla="*/ 2661746 w 3221102"/>
              <a:gd name="connsiteY25-714" fmla="*/ 2179658 h 3221116"/>
              <a:gd name="connsiteX26-715" fmla="*/ 2691046 w 3221102"/>
              <a:gd name="connsiteY26-716" fmla="*/ 2188689 h 3221116"/>
              <a:gd name="connsiteX27-717" fmla="*/ 2667011 w 3221102"/>
              <a:gd name="connsiteY27-718" fmla="*/ 2175828 h 3221116"/>
              <a:gd name="connsiteX28-719" fmla="*/ 2332141 w 3221102"/>
              <a:gd name="connsiteY28-720" fmla="*/ 653899 h 3221116"/>
              <a:gd name="connsiteX29-721" fmla="*/ 776764 w 3221102"/>
              <a:gd name="connsiteY29-722" fmla="*/ 749845 h 3221116"/>
              <a:gd name="connsiteX30-723" fmla="*/ 631487 w 3221102"/>
              <a:gd name="connsiteY30-724" fmla="*/ 2301392 h 3221116"/>
              <a:gd name="connsiteX31-725" fmla="*/ 2142017 w 3221102"/>
              <a:gd name="connsiteY31-726" fmla="*/ 2684410 h 3221116"/>
              <a:gd name="connsiteX32-727" fmla="*/ 2324866 w 3221102"/>
              <a:gd name="connsiteY32-728" fmla="*/ 3053856 h 3221116"/>
              <a:gd name="connsiteX33-729" fmla="*/ 294693 w 3221102"/>
              <a:gd name="connsiteY33-730" fmla="*/ 2539075 h 3221116"/>
              <a:gd name="connsiteX34-731" fmla="*/ 489947 w 3221102"/>
              <a:gd name="connsiteY34-732" fmla="*/ 453774 h 3221116"/>
              <a:gd name="connsiteX35-733" fmla="*/ 1651152 w 3221102"/>
              <a:gd name="connsiteY35-734" fmla="*/ 501 h 3221116"/>
              <a:gd name="connsiteX0-735" fmla="*/ 2664630 w 3221102"/>
              <a:gd name="connsiteY0-736" fmla="*/ 2175617 h 3221116"/>
              <a:gd name="connsiteX1-737" fmla="*/ 2658205 w 3221102"/>
              <a:gd name="connsiteY1-738" fmla="*/ 2178566 h 3221116"/>
              <a:gd name="connsiteX2-739" fmla="*/ 2664630 w 3221102"/>
              <a:gd name="connsiteY2-740" fmla="*/ 2175617 h 3221116"/>
              <a:gd name="connsiteX3-741" fmla="*/ 1477043 w 3221102"/>
              <a:gd name="connsiteY3-742" fmla="*/ 1144372 h 3221116"/>
              <a:gd name="connsiteX4-743" fmla="*/ 1409070 w 3221102"/>
              <a:gd name="connsiteY4-744" fmla="*/ 1159393 h 3221116"/>
              <a:gd name="connsiteX5-745" fmla="*/ 1152384 w 3221102"/>
              <a:gd name="connsiteY5-746" fmla="*/ 1703728 h 3221116"/>
              <a:gd name="connsiteX6-747" fmla="*/ 1514013 w 3221102"/>
              <a:gd name="connsiteY6-748" fmla="*/ 2152290 h 3221116"/>
              <a:gd name="connsiteX7-749" fmla="*/ 1850815 w 3221102"/>
              <a:gd name="connsiteY7-750" fmla="*/ 1654259 h 3221116"/>
              <a:gd name="connsiteX8-751" fmla="*/ 1830467 w 3221102"/>
              <a:gd name="connsiteY8-752" fmla="*/ 1515986 h 3221116"/>
              <a:gd name="connsiteX9-753" fmla="*/ 1477043 w 3221102"/>
              <a:gd name="connsiteY9-754" fmla="*/ 1144372 h 3221116"/>
              <a:gd name="connsiteX10-755" fmla="*/ 1651152 w 3221102"/>
              <a:gd name="connsiteY10-756" fmla="*/ 501 h 3221116"/>
              <a:gd name="connsiteX11-757" fmla="*/ 2580395 w 3221102"/>
              <a:gd name="connsiteY11-758" fmla="*/ 324821 h 3221116"/>
              <a:gd name="connsiteX12-759" fmla="*/ 3030464 w 3221102"/>
              <a:gd name="connsiteY12-760" fmla="*/ 2370314 h 3221116"/>
              <a:gd name="connsiteX13-761" fmla="*/ 2585849 w 3221102"/>
              <a:gd name="connsiteY13-762" fmla="*/ 2588887 h 3221116"/>
              <a:gd name="connsiteX14-763" fmla="*/ 1973374 w 3221102"/>
              <a:gd name="connsiteY14-764" fmla="*/ 2195096 h 3221116"/>
              <a:gd name="connsiteX15-765" fmla="*/ 1390827 w 3221102"/>
              <a:gd name="connsiteY15-766" fmla="*/ 2527630 h 3221116"/>
              <a:gd name="connsiteX16-767" fmla="*/ 783896 w 3221102"/>
              <a:gd name="connsiteY16-768" fmla="*/ 1665044 h 3221116"/>
              <a:gd name="connsiteX17-769" fmla="*/ 1268509 w 3221102"/>
              <a:gd name="connsiteY17-770" fmla="*/ 819983 h 3221116"/>
              <a:gd name="connsiteX18-771" fmla="*/ 1328805 w 3221102"/>
              <a:gd name="connsiteY18-772" fmla="*/ 807930 h 3221116"/>
              <a:gd name="connsiteX19-773" fmla="*/ 1390827 w 3221102"/>
              <a:gd name="connsiteY19-774" fmla="*/ 802457 h 3221116"/>
              <a:gd name="connsiteX20-775" fmla="*/ 1462242 w 3221102"/>
              <a:gd name="connsiteY20-776" fmla="*/ 801708 h 3221116"/>
              <a:gd name="connsiteX21-777" fmla="*/ 1956122 w 3221102"/>
              <a:gd name="connsiteY21-778" fmla="*/ 1110076 h 3221116"/>
              <a:gd name="connsiteX22-779" fmla="*/ 1973374 w 3221102"/>
              <a:gd name="connsiteY22-780" fmla="*/ 875315 h 3221116"/>
              <a:gd name="connsiteX23-781" fmla="*/ 2333414 w 3221102"/>
              <a:gd name="connsiteY23-782" fmla="*/ 875315 h 3221116"/>
              <a:gd name="connsiteX24-783" fmla="*/ 2324788 w 3221102"/>
              <a:gd name="connsiteY24-784" fmla="*/ 2054049 h 3221116"/>
              <a:gd name="connsiteX25-785" fmla="*/ 2661746 w 3221102"/>
              <a:gd name="connsiteY25-786" fmla="*/ 2179658 h 3221116"/>
              <a:gd name="connsiteX26-787" fmla="*/ 2691046 w 3221102"/>
              <a:gd name="connsiteY26-788" fmla="*/ 2188689 h 3221116"/>
              <a:gd name="connsiteX27-789" fmla="*/ 2667011 w 3221102"/>
              <a:gd name="connsiteY27-790" fmla="*/ 2175828 h 3221116"/>
              <a:gd name="connsiteX28-791" fmla="*/ 2332141 w 3221102"/>
              <a:gd name="connsiteY28-792" fmla="*/ 653899 h 3221116"/>
              <a:gd name="connsiteX29-793" fmla="*/ 776764 w 3221102"/>
              <a:gd name="connsiteY29-794" fmla="*/ 749845 h 3221116"/>
              <a:gd name="connsiteX30-795" fmla="*/ 631487 w 3221102"/>
              <a:gd name="connsiteY30-796" fmla="*/ 2301392 h 3221116"/>
              <a:gd name="connsiteX31-797" fmla="*/ 2142017 w 3221102"/>
              <a:gd name="connsiteY31-798" fmla="*/ 2684410 h 3221116"/>
              <a:gd name="connsiteX32-799" fmla="*/ 2324866 w 3221102"/>
              <a:gd name="connsiteY32-800" fmla="*/ 3053856 h 3221116"/>
              <a:gd name="connsiteX33-801" fmla="*/ 294693 w 3221102"/>
              <a:gd name="connsiteY33-802" fmla="*/ 2539075 h 3221116"/>
              <a:gd name="connsiteX34-803" fmla="*/ 489947 w 3221102"/>
              <a:gd name="connsiteY34-804" fmla="*/ 453774 h 3221116"/>
              <a:gd name="connsiteX35-805" fmla="*/ 1651152 w 3221102"/>
              <a:gd name="connsiteY35-806" fmla="*/ 501 h 3221116"/>
              <a:gd name="connsiteX0-807" fmla="*/ 2664630 w 3151233"/>
              <a:gd name="connsiteY0-808" fmla="*/ 2175617 h 3221116"/>
              <a:gd name="connsiteX1-809" fmla="*/ 2658205 w 3151233"/>
              <a:gd name="connsiteY1-810" fmla="*/ 2178566 h 3221116"/>
              <a:gd name="connsiteX2-811" fmla="*/ 2664630 w 3151233"/>
              <a:gd name="connsiteY2-812" fmla="*/ 2175617 h 3221116"/>
              <a:gd name="connsiteX3-813" fmla="*/ 1477043 w 3151233"/>
              <a:gd name="connsiteY3-814" fmla="*/ 1144372 h 3221116"/>
              <a:gd name="connsiteX4-815" fmla="*/ 1409070 w 3151233"/>
              <a:gd name="connsiteY4-816" fmla="*/ 1159393 h 3221116"/>
              <a:gd name="connsiteX5-817" fmla="*/ 1152384 w 3151233"/>
              <a:gd name="connsiteY5-818" fmla="*/ 1703728 h 3221116"/>
              <a:gd name="connsiteX6-819" fmla="*/ 1514013 w 3151233"/>
              <a:gd name="connsiteY6-820" fmla="*/ 2152290 h 3221116"/>
              <a:gd name="connsiteX7-821" fmla="*/ 1850815 w 3151233"/>
              <a:gd name="connsiteY7-822" fmla="*/ 1654259 h 3221116"/>
              <a:gd name="connsiteX8-823" fmla="*/ 1830467 w 3151233"/>
              <a:gd name="connsiteY8-824" fmla="*/ 1515986 h 3221116"/>
              <a:gd name="connsiteX9-825" fmla="*/ 1477043 w 3151233"/>
              <a:gd name="connsiteY9-826" fmla="*/ 1144372 h 3221116"/>
              <a:gd name="connsiteX10-827" fmla="*/ 1651152 w 3151233"/>
              <a:gd name="connsiteY10-828" fmla="*/ 501 h 3221116"/>
              <a:gd name="connsiteX11-829" fmla="*/ 2580395 w 3151233"/>
              <a:gd name="connsiteY11-830" fmla="*/ 324821 h 3221116"/>
              <a:gd name="connsiteX12-831" fmla="*/ 3030464 w 3151233"/>
              <a:gd name="connsiteY12-832" fmla="*/ 2249544 h 3221116"/>
              <a:gd name="connsiteX13-833" fmla="*/ 2585849 w 3151233"/>
              <a:gd name="connsiteY13-834" fmla="*/ 2588887 h 3221116"/>
              <a:gd name="connsiteX14-835" fmla="*/ 1973374 w 3151233"/>
              <a:gd name="connsiteY14-836" fmla="*/ 2195096 h 3221116"/>
              <a:gd name="connsiteX15-837" fmla="*/ 1390827 w 3151233"/>
              <a:gd name="connsiteY15-838" fmla="*/ 2527630 h 3221116"/>
              <a:gd name="connsiteX16-839" fmla="*/ 783896 w 3151233"/>
              <a:gd name="connsiteY16-840" fmla="*/ 1665044 h 3221116"/>
              <a:gd name="connsiteX17-841" fmla="*/ 1268509 w 3151233"/>
              <a:gd name="connsiteY17-842" fmla="*/ 819983 h 3221116"/>
              <a:gd name="connsiteX18-843" fmla="*/ 1328805 w 3151233"/>
              <a:gd name="connsiteY18-844" fmla="*/ 807930 h 3221116"/>
              <a:gd name="connsiteX19-845" fmla="*/ 1390827 w 3151233"/>
              <a:gd name="connsiteY19-846" fmla="*/ 802457 h 3221116"/>
              <a:gd name="connsiteX20-847" fmla="*/ 1462242 w 3151233"/>
              <a:gd name="connsiteY20-848" fmla="*/ 801708 h 3221116"/>
              <a:gd name="connsiteX21-849" fmla="*/ 1956122 w 3151233"/>
              <a:gd name="connsiteY21-850" fmla="*/ 1110076 h 3221116"/>
              <a:gd name="connsiteX22-851" fmla="*/ 1973374 w 3151233"/>
              <a:gd name="connsiteY22-852" fmla="*/ 875315 h 3221116"/>
              <a:gd name="connsiteX23-853" fmla="*/ 2333414 w 3151233"/>
              <a:gd name="connsiteY23-854" fmla="*/ 875315 h 3221116"/>
              <a:gd name="connsiteX24-855" fmla="*/ 2324788 w 3151233"/>
              <a:gd name="connsiteY24-856" fmla="*/ 2054049 h 3221116"/>
              <a:gd name="connsiteX25-857" fmla="*/ 2661746 w 3151233"/>
              <a:gd name="connsiteY25-858" fmla="*/ 2179658 h 3221116"/>
              <a:gd name="connsiteX26-859" fmla="*/ 2691046 w 3151233"/>
              <a:gd name="connsiteY26-860" fmla="*/ 2188689 h 3221116"/>
              <a:gd name="connsiteX27-861" fmla="*/ 2667011 w 3151233"/>
              <a:gd name="connsiteY27-862" fmla="*/ 2175828 h 3221116"/>
              <a:gd name="connsiteX28-863" fmla="*/ 2332141 w 3151233"/>
              <a:gd name="connsiteY28-864" fmla="*/ 653899 h 3221116"/>
              <a:gd name="connsiteX29-865" fmla="*/ 776764 w 3151233"/>
              <a:gd name="connsiteY29-866" fmla="*/ 749845 h 3221116"/>
              <a:gd name="connsiteX30-867" fmla="*/ 631487 w 3151233"/>
              <a:gd name="connsiteY30-868" fmla="*/ 2301392 h 3221116"/>
              <a:gd name="connsiteX31-869" fmla="*/ 2142017 w 3151233"/>
              <a:gd name="connsiteY31-870" fmla="*/ 2684410 h 3221116"/>
              <a:gd name="connsiteX32-871" fmla="*/ 2324866 w 3151233"/>
              <a:gd name="connsiteY32-872" fmla="*/ 3053856 h 3221116"/>
              <a:gd name="connsiteX33-873" fmla="*/ 294693 w 3151233"/>
              <a:gd name="connsiteY33-874" fmla="*/ 2539075 h 3221116"/>
              <a:gd name="connsiteX34-875" fmla="*/ 489947 w 3151233"/>
              <a:gd name="connsiteY34-876" fmla="*/ 453774 h 3221116"/>
              <a:gd name="connsiteX35-877" fmla="*/ 1651152 w 3151233"/>
              <a:gd name="connsiteY35-878" fmla="*/ 501 h 3221116"/>
              <a:gd name="connsiteX0-879" fmla="*/ 2664630 w 3161851"/>
              <a:gd name="connsiteY0-880" fmla="*/ 2175617 h 3221116"/>
              <a:gd name="connsiteX1-881" fmla="*/ 2658205 w 3161851"/>
              <a:gd name="connsiteY1-882" fmla="*/ 2178566 h 3221116"/>
              <a:gd name="connsiteX2-883" fmla="*/ 2664630 w 3161851"/>
              <a:gd name="connsiteY2-884" fmla="*/ 2175617 h 3221116"/>
              <a:gd name="connsiteX3-885" fmla="*/ 1477043 w 3161851"/>
              <a:gd name="connsiteY3-886" fmla="*/ 1144372 h 3221116"/>
              <a:gd name="connsiteX4-887" fmla="*/ 1409070 w 3161851"/>
              <a:gd name="connsiteY4-888" fmla="*/ 1159393 h 3221116"/>
              <a:gd name="connsiteX5-889" fmla="*/ 1152384 w 3161851"/>
              <a:gd name="connsiteY5-890" fmla="*/ 1703728 h 3221116"/>
              <a:gd name="connsiteX6-891" fmla="*/ 1514013 w 3161851"/>
              <a:gd name="connsiteY6-892" fmla="*/ 2152290 h 3221116"/>
              <a:gd name="connsiteX7-893" fmla="*/ 1850815 w 3161851"/>
              <a:gd name="connsiteY7-894" fmla="*/ 1654259 h 3221116"/>
              <a:gd name="connsiteX8-895" fmla="*/ 1830467 w 3161851"/>
              <a:gd name="connsiteY8-896" fmla="*/ 1515986 h 3221116"/>
              <a:gd name="connsiteX9-897" fmla="*/ 1477043 w 3161851"/>
              <a:gd name="connsiteY9-898" fmla="*/ 1144372 h 3221116"/>
              <a:gd name="connsiteX10-899" fmla="*/ 1651152 w 3161851"/>
              <a:gd name="connsiteY10-900" fmla="*/ 501 h 3221116"/>
              <a:gd name="connsiteX11-901" fmla="*/ 2580395 w 3161851"/>
              <a:gd name="connsiteY11-902" fmla="*/ 324821 h 3221116"/>
              <a:gd name="connsiteX12-903" fmla="*/ 3030464 w 3161851"/>
              <a:gd name="connsiteY12-904" fmla="*/ 2249544 h 3221116"/>
              <a:gd name="connsiteX13-905" fmla="*/ 2585849 w 3161851"/>
              <a:gd name="connsiteY13-906" fmla="*/ 2588887 h 3221116"/>
              <a:gd name="connsiteX14-907" fmla="*/ 1973374 w 3161851"/>
              <a:gd name="connsiteY14-908" fmla="*/ 2195096 h 3221116"/>
              <a:gd name="connsiteX15-909" fmla="*/ 1390827 w 3161851"/>
              <a:gd name="connsiteY15-910" fmla="*/ 2527630 h 3221116"/>
              <a:gd name="connsiteX16-911" fmla="*/ 783896 w 3161851"/>
              <a:gd name="connsiteY16-912" fmla="*/ 1665044 h 3221116"/>
              <a:gd name="connsiteX17-913" fmla="*/ 1268509 w 3161851"/>
              <a:gd name="connsiteY17-914" fmla="*/ 819983 h 3221116"/>
              <a:gd name="connsiteX18-915" fmla="*/ 1328805 w 3161851"/>
              <a:gd name="connsiteY18-916" fmla="*/ 807930 h 3221116"/>
              <a:gd name="connsiteX19-917" fmla="*/ 1390827 w 3161851"/>
              <a:gd name="connsiteY19-918" fmla="*/ 802457 h 3221116"/>
              <a:gd name="connsiteX20-919" fmla="*/ 1462242 w 3161851"/>
              <a:gd name="connsiteY20-920" fmla="*/ 801708 h 3221116"/>
              <a:gd name="connsiteX21-921" fmla="*/ 1956122 w 3161851"/>
              <a:gd name="connsiteY21-922" fmla="*/ 1110076 h 3221116"/>
              <a:gd name="connsiteX22-923" fmla="*/ 1973374 w 3161851"/>
              <a:gd name="connsiteY22-924" fmla="*/ 875315 h 3221116"/>
              <a:gd name="connsiteX23-925" fmla="*/ 2333414 w 3161851"/>
              <a:gd name="connsiteY23-926" fmla="*/ 875315 h 3221116"/>
              <a:gd name="connsiteX24-927" fmla="*/ 2324788 w 3161851"/>
              <a:gd name="connsiteY24-928" fmla="*/ 2054049 h 3221116"/>
              <a:gd name="connsiteX25-929" fmla="*/ 2661746 w 3161851"/>
              <a:gd name="connsiteY25-930" fmla="*/ 2179658 h 3221116"/>
              <a:gd name="connsiteX26-931" fmla="*/ 2691046 w 3161851"/>
              <a:gd name="connsiteY26-932" fmla="*/ 2188689 h 3221116"/>
              <a:gd name="connsiteX27-933" fmla="*/ 2667011 w 3161851"/>
              <a:gd name="connsiteY27-934" fmla="*/ 2175828 h 3221116"/>
              <a:gd name="connsiteX28-935" fmla="*/ 2332141 w 3161851"/>
              <a:gd name="connsiteY28-936" fmla="*/ 653899 h 3221116"/>
              <a:gd name="connsiteX29-937" fmla="*/ 776764 w 3161851"/>
              <a:gd name="connsiteY29-938" fmla="*/ 749845 h 3221116"/>
              <a:gd name="connsiteX30-939" fmla="*/ 631487 w 3161851"/>
              <a:gd name="connsiteY30-940" fmla="*/ 2301392 h 3221116"/>
              <a:gd name="connsiteX31-941" fmla="*/ 2142017 w 3161851"/>
              <a:gd name="connsiteY31-942" fmla="*/ 2684410 h 3221116"/>
              <a:gd name="connsiteX32-943" fmla="*/ 2324866 w 3161851"/>
              <a:gd name="connsiteY32-944" fmla="*/ 3053856 h 3221116"/>
              <a:gd name="connsiteX33-945" fmla="*/ 294693 w 3161851"/>
              <a:gd name="connsiteY33-946" fmla="*/ 2539075 h 3221116"/>
              <a:gd name="connsiteX34-947" fmla="*/ 489947 w 3161851"/>
              <a:gd name="connsiteY34-948" fmla="*/ 453774 h 3221116"/>
              <a:gd name="connsiteX35-949" fmla="*/ 1651152 w 3161851"/>
              <a:gd name="connsiteY35-950" fmla="*/ 501 h 3221116"/>
              <a:gd name="connsiteX0-951" fmla="*/ 2664630 w 3182629"/>
              <a:gd name="connsiteY0-952" fmla="*/ 2175617 h 3221116"/>
              <a:gd name="connsiteX1-953" fmla="*/ 2658205 w 3182629"/>
              <a:gd name="connsiteY1-954" fmla="*/ 2178566 h 3221116"/>
              <a:gd name="connsiteX2-955" fmla="*/ 2664630 w 3182629"/>
              <a:gd name="connsiteY2-956" fmla="*/ 2175617 h 3221116"/>
              <a:gd name="connsiteX3-957" fmla="*/ 1477043 w 3182629"/>
              <a:gd name="connsiteY3-958" fmla="*/ 1144372 h 3221116"/>
              <a:gd name="connsiteX4-959" fmla="*/ 1409070 w 3182629"/>
              <a:gd name="connsiteY4-960" fmla="*/ 1159393 h 3221116"/>
              <a:gd name="connsiteX5-961" fmla="*/ 1152384 w 3182629"/>
              <a:gd name="connsiteY5-962" fmla="*/ 1703728 h 3221116"/>
              <a:gd name="connsiteX6-963" fmla="*/ 1514013 w 3182629"/>
              <a:gd name="connsiteY6-964" fmla="*/ 2152290 h 3221116"/>
              <a:gd name="connsiteX7-965" fmla="*/ 1850815 w 3182629"/>
              <a:gd name="connsiteY7-966" fmla="*/ 1654259 h 3221116"/>
              <a:gd name="connsiteX8-967" fmla="*/ 1830467 w 3182629"/>
              <a:gd name="connsiteY8-968" fmla="*/ 1515986 h 3221116"/>
              <a:gd name="connsiteX9-969" fmla="*/ 1477043 w 3182629"/>
              <a:gd name="connsiteY9-970" fmla="*/ 1144372 h 3221116"/>
              <a:gd name="connsiteX10-971" fmla="*/ 1651152 w 3182629"/>
              <a:gd name="connsiteY10-972" fmla="*/ 501 h 3221116"/>
              <a:gd name="connsiteX11-973" fmla="*/ 2580395 w 3182629"/>
              <a:gd name="connsiteY11-974" fmla="*/ 324821 h 3221116"/>
              <a:gd name="connsiteX12-975" fmla="*/ 3030464 w 3182629"/>
              <a:gd name="connsiteY12-976" fmla="*/ 2249544 h 3221116"/>
              <a:gd name="connsiteX13-977" fmla="*/ 2585849 w 3182629"/>
              <a:gd name="connsiteY13-978" fmla="*/ 2588887 h 3221116"/>
              <a:gd name="connsiteX14-979" fmla="*/ 1973374 w 3182629"/>
              <a:gd name="connsiteY14-980" fmla="*/ 2195096 h 3221116"/>
              <a:gd name="connsiteX15-981" fmla="*/ 1390827 w 3182629"/>
              <a:gd name="connsiteY15-982" fmla="*/ 2527630 h 3221116"/>
              <a:gd name="connsiteX16-983" fmla="*/ 783896 w 3182629"/>
              <a:gd name="connsiteY16-984" fmla="*/ 1665044 h 3221116"/>
              <a:gd name="connsiteX17-985" fmla="*/ 1268509 w 3182629"/>
              <a:gd name="connsiteY17-986" fmla="*/ 819983 h 3221116"/>
              <a:gd name="connsiteX18-987" fmla="*/ 1328805 w 3182629"/>
              <a:gd name="connsiteY18-988" fmla="*/ 807930 h 3221116"/>
              <a:gd name="connsiteX19-989" fmla="*/ 1390827 w 3182629"/>
              <a:gd name="connsiteY19-990" fmla="*/ 802457 h 3221116"/>
              <a:gd name="connsiteX20-991" fmla="*/ 1462242 w 3182629"/>
              <a:gd name="connsiteY20-992" fmla="*/ 801708 h 3221116"/>
              <a:gd name="connsiteX21-993" fmla="*/ 1956122 w 3182629"/>
              <a:gd name="connsiteY21-994" fmla="*/ 1110076 h 3221116"/>
              <a:gd name="connsiteX22-995" fmla="*/ 1973374 w 3182629"/>
              <a:gd name="connsiteY22-996" fmla="*/ 875315 h 3221116"/>
              <a:gd name="connsiteX23-997" fmla="*/ 2333414 w 3182629"/>
              <a:gd name="connsiteY23-998" fmla="*/ 875315 h 3221116"/>
              <a:gd name="connsiteX24-999" fmla="*/ 2324788 w 3182629"/>
              <a:gd name="connsiteY24-1000" fmla="*/ 2054049 h 3221116"/>
              <a:gd name="connsiteX25-1001" fmla="*/ 2661746 w 3182629"/>
              <a:gd name="connsiteY25-1002" fmla="*/ 2179658 h 3221116"/>
              <a:gd name="connsiteX26-1003" fmla="*/ 2691046 w 3182629"/>
              <a:gd name="connsiteY26-1004" fmla="*/ 2188689 h 3221116"/>
              <a:gd name="connsiteX27-1005" fmla="*/ 2667011 w 3182629"/>
              <a:gd name="connsiteY27-1006" fmla="*/ 2175828 h 3221116"/>
              <a:gd name="connsiteX28-1007" fmla="*/ 2332141 w 3182629"/>
              <a:gd name="connsiteY28-1008" fmla="*/ 653899 h 3221116"/>
              <a:gd name="connsiteX29-1009" fmla="*/ 776764 w 3182629"/>
              <a:gd name="connsiteY29-1010" fmla="*/ 749845 h 3221116"/>
              <a:gd name="connsiteX30-1011" fmla="*/ 631487 w 3182629"/>
              <a:gd name="connsiteY30-1012" fmla="*/ 2301392 h 3221116"/>
              <a:gd name="connsiteX31-1013" fmla="*/ 2142017 w 3182629"/>
              <a:gd name="connsiteY31-1014" fmla="*/ 2684410 h 3221116"/>
              <a:gd name="connsiteX32-1015" fmla="*/ 2324866 w 3182629"/>
              <a:gd name="connsiteY32-1016" fmla="*/ 3053856 h 3221116"/>
              <a:gd name="connsiteX33-1017" fmla="*/ 294693 w 3182629"/>
              <a:gd name="connsiteY33-1018" fmla="*/ 2539075 h 3221116"/>
              <a:gd name="connsiteX34-1019" fmla="*/ 489947 w 3182629"/>
              <a:gd name="connsiteY34-1020" fmla="*/ 453774 h 3221116"/>
              <a:gd name="connsiteX35-1021" fmla="*/ 1651152 w 3182629"/>
              <a:gd name="connsiteY35-1022" fmla="*/ 501 h 3221116"/>
              <a:gd name="connsiteX0-1023" fmla="*/ 2664630 w 3189723"/>
              <a:gd name="connsiteY0-1024" fmla="*/ 2175617 h 3221116"/>
              <a:gd name="connsiteX1-1025" fmla="*/ 2658205 w 3189723"/>
              <a:gd name="connsiteY1-1026" fmla="*/ 2178566 h 3221116"/>
              <a:gd name="connsiteX2-1027" fmla="*/ 2664630 w 3189723"/>
              <a:gd name="connsiteY2-1028" fmla="*/ 2175617 h 3221116"/>
              <a:gd name="connsiteX3-1029" fmla="*/ 1477043 w 3189723"/>
              <a:gd name="connsiteY3-1030" fmla="*/ 1144372 h 3221116"/>
              <a:gd name="connsiteX4-1031" fmla="*/ 1409070 w 3189723"/>
              <a:gd name="connsiteY4-1032" fmla="*/ 1159393 h 3221116"/>
              <a:gd name="connsiteX5-1033" fmla="*/ 1152384 w 3189723"/>
              <a:gd name="connsiteY5-1034" fmla="*/ 1703728 h 3221116"/>
              <a:gd name="connsiteX6-1035" fmla="*/ 1514013 w 3189723"/>
              <a:gd name="connsiteY6-1036" fmla="*/ 2152290 h 3221116"/>
              <a:gd name="connsiteX7-1037" fmla="*/ 1850815 w 3189723"/>
              <a:gd name="connsiteY7-1038" fmla="*/ 1654259 h 3221116"/>
              <a:gd name="connsiteX8-1039" fmla="*/ 1830467 w 3189723"/>
              <a:gd name="connsiteY8-1040" fmla="*/ 1515986 h 3221116"/>
              <a:gd name="connsiteX9-1041" fmla="*/ 1477043 w 3189723"/>
              <a:gd name="connsiteY9-1042" fmla="*/ 1144372 h 3221116"/>
              <a:gd name="connsiteX10-1043" fmla="*/ 1651152 w 3189723"/>
              <a:gd name="connsiteY10-1044" fmla="*/ 501 h 3221116"/>
              <a:gd name="connsiteX11-1045" fmla="*/ 2580395 w 3189723"/>
              <a:gd name="connsiteY11-1046" fmla="*/ 324821 h 3221116"/>
              <a:gd name="connsiteX12-1047" fmla="*/ 3030464 w 3189723"/>
              <a:gd name="connsiteY12-1048" fmla="*/ 2249544 h 3221116"/>
              <a:gd name="connsiteX13-1049" fmla="*/ 2585849 w 3189723"/>
              <a:gd name="connsiteY13-1050" fmla="*/ 2588887 h 3221116"/>
              <a:gd name="connsiteX14-1051" fmla="*/ 1973374 w 3189723"/>
              <a:gd name="connsiteY14-1052" fmla="*/ 2195096 h 3221116"/>
              <a:gd name="connsiteX15-1053" fmla="*/ 1390827 w 3189723"/>
              <a:gd name="connsiteY15-1054" fmla="*/ 2527630 h 3221116"/>
              <a:gd name="connsiteX16-1055" fmla="*/ 783896 w 3189723"/>
              <a:gd name="connsiteY16-1056" fmla="*/ 1665044 h 3221116"/>
              <a:gd name="connsiteX17-1057" fmla="*/ 1268509 w 3189723"/>
              <a:gd name="connsiteY17-1058" fmla="*/ 819983 h 3221116"/>
              <a:gd name="connsiteX18-1059" fmla="*/ 1328805 w 3189723"/>
              <a:gd name="connsiteY18-1060" fmla="*/ 807930 h 3221116"/>
              <a:gd name="connsiteX19-1061" fmla="*/ 1390827 w 3189723"/>
              <a:gd name="connsiteY19-1062" fmla="*/ 802457 h 3221116"/>
              <a:gd name="connsiteX20-1063" fmla="*/ 1462242 w 3189723"/>
              <a:gd name="connsiteY20-1064" fmla="*/ 801708 h 3221116"/>
              <a:gd name="connsiteX21-1065" fmla="*/ 1956122 w 3189723"/>
              <a:gd name="connsiteY21-1066" fmla="*/ 1110076 h 3221116"/>
              <a:gd name="connsiteX22-1067" fmla="*/ 1973374 w 3189723"/>
              <a:gd name="connsiteY22-1068" fmla="*/ 875315 h 3221116"/>
              <a:gd name="connsiteX23-1069" fmla="*/ 2333414 w 3189723"/>
              <a:gd name="connsiteY23-1070" fmla="*/ 875315 h 3221116"/>
              <a:gd name="connsiteX24-1071" fmla="*/ 2324788 w 3189723"/>
              <a:gd name="connsiteY24-1072" fmla="*/ 2054049 h 3221116"/>
              <a:gd name="connsiteX25-1073" fmla="*/ 2661746 w 3189723"/>
              <a:gd name="connsiteY25-1074" fmla="*/ 2179658 h 3221116"/>
              <a:gd name="connsiteX26-1075" fmla="*/ 2691046 w 3189723"/>
              <a:gd name="connsiteY26-1076" fmla="*/ 2188689 h 3221116"/>
              <a:gd name="connsiteX27-1077" fmla="*/ 2667011 w 3189723"/>
              <a:gd name="connsiteY27-1078" fmla="*/ 2175828 h 3221116"/>
              <a:gd name="connsiteX28-1079" fmla="*/ 2332141 w 3189723"/>
              <a:gd name="connsiteY28-1080" fmla="*/ 653899 h 3221116"/>
              <a:gd name="connsiteX29-1081" fmla="*/ 776764 w 3189723"/>
              <a:gd name="connsiteY29-1082" fmla="*/ 749845 h 3221116"/>
              <a:gd name="connsiteX30-1083" fmla="*/ 631487 w 3189723"/>
              <a:gd name="connsiteY30-1084" fmla="*/ 2301392 h 3221116"/>
              <a:gd name="connsiteX31-1085" fmla="*/ 2142017 w 3189723"/>
              <a:gd name="connsiteY31-1086" fmla="*/ 2684410 h 3221116"/>
              <a:gd name="connsiteX32-1087" fmla="*/ 2324866 w 3189723"/>
              <a:gd name="connsiteY32-1088" fmla="*/ 3053856 h 3221116"/>
              <a:gd name="connsiteX33-1089" fmla="*/ 294693 w 3189723"/>
              <a:gd name="connsiteY33-1090" fmla="*/ 2539075 h 3221116"/>
              <a:gd name="connsiteX34-1091" fmla="*/ 489947 w 3189723"/>
              <a:gd name="connsiteY34-1092" fmla="*/ 453774 h 3221116"/>
              <a:gd name="connsiteX35-1093" fmla="*/ 1651152 w 3189723"/>
              <a:gd name="connsiteY35-1094" fmla="*/ 501 h 322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/>
          <p:cNvSpPr>
            <a:spLocks noChangeAspect="1"/>
          </p:cNvSpPr>
          <p:nvPr/>
        </p:nvSpPr>
        <p:spPr>
          <a:xfrm>
            <a:off x="9339693" y="5783234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/>
          <p:cNvSpPr/>
          <p:nvPr/>
        </p:nvSpPr>
        <p:spPr>
          <a:xfrm>
            <a:off x="8609908" y="5784301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DF129B74-7B3A-AD04-36CF-37F16F33CB11}"/>
              </a:ext>
            </a:extLst>
          </p:cNvPr>
          <p:cNvSpPr txBox="1">
            <a:spLocks/>
          </p:cNvSpPr>
          <p:nvPr/>
        </p:nvSpPr>
        <p:spPr>
          <a:xfrm>
            <a:off x="0" y="280988"/>
            <a:ext cx="11572875" cy="725487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3600" dirty="0">
                <a:solidFill>
                  <a:schemeClr val="accent6">
                    <a:lumMod val="75000"/>
                  </a:schemeClr>
                </a:solidFill>
              </a:rPr>
              <a:t>Fully Editable Icon Sets: B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Isosceles Triangle 68"/>
          <p:cNvSpPr/>
          <p:nvPr/>
        </p:nvSpPr>
        <p:spPr>
          <a:xfrm rot="10800000">
            <a:off x="6175655" y="4809022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/>
          <p:cNvSpPr/>
          <p:nvPr/>
        </p:nvSpPr>
        <p:spPr>
          <a:xfrm>
            <a:off x="6739261" y="4888376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/>
          <p:cNvSpPr/>
          <p:nvPr/>
        </p:nvSpPr>
        <p:spPr>
          <a:xfrm rot="16200000">
            <a:off x="2663029" y="3833153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/>
          <p:cNvSpPr/>
          <p:nvPr/>
        </p:nvSpPr>
        <p:spPr>
          <a:xfrm>
            <a:off x="7778855" y="3807330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/>
          <p:cNvSpPr/>
          <p:nvPr/>
        </p:nvSpPr>
        <p:spPr>
          <a:xfrm>
            <a:off x="8408661" y="4946341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/>
          <p:cNvSpPr/>
          <p:nvPr/>
        </p:nvSpPr>
        <p:spPr>
          <a:xfrm>
            <a:off x="8555992" y="3840671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/>
          <p:cNvSpPr/>
          <p:nvPr/>
        </p:nvSpPr>
        <p:spPr>
          <a:xfrm>
            <a:off x="9301938" y="5851554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-1" fmla="*/ 795647 w 2149434"/>
              <a:gd name="connsiteY0-2" fmla="*/ 2933205 h 2933205"/>
              <a:gd name="connsiteX1-3" fmla="*/ 0 w 2149434"/>
              <a:gd name="connsiteY1-4" fmla="*/ 1531917 h 2933205"/>
              <a:gd name="connsiteX2-5" fmla="*/ 463138 w 2149434"/>
              <a:gd name="connsiteY2-6" fmla="*/ 1733797 h 2933205"/>
              <a:gd name="connsiteX3-7" fmla="*/ 676894 w 2149434"/>
              <a:gd name="connsiteY3-8" fmla="*/ 0 h 2933205"/>
              <a:gd name="connsiteX4-9" fmla="*/ 2066307 w 2149434"/>
              <a:gd name="connsiteY4-10" fmla="*/ 819397 h 2933205"/>
              <a:gd name="connsiteX5-11" fmla="*/ 2149434 w 2149434"/>
              <a:gd name="connsiteY5-12" fmla="*/ 593766 h 2933205"/>
              <a:gd name="connsiteX6-13" fmla="*/ 1816925 w 2149434"/>
              <a:gd name="connsiteY6-14" fmla="*/ 2933205 h 2933205"/>
              <a:gd name="connsiteX7-15" fmla="*/ 1187533 w 2149434"/>
              <a:gd name="connsiteY7-16" fmla="*/ 926275 h 2933205"/>
              <a:gd name="connsiteX8-17" fmla="*/ 1080655 w 2149434"/>
              <a:gd name="connsiteY8-18" fmla="*/ 1828800 h 2933205"/>
              <a:gd name="connsiteX9-19" fmla="*/ 914400 w 2149434"/>
              <a:gd name="connsiteY9-20" fmla="*/ 1448790 h 2933205"/>
              <a:gd name="connsiteX10-21" fmla="*/ 795647 w 2149434"/>
              <a:gd name="connsiteY10-22" fmla="*/ 2933205 h 2933205"/>
              <a:gd name="connsiteX0-23" fmla="*/ 795647 w 2149434"/>
              <a:gd name="connsiteY0-24" fmla="*/ 3150488 h 3150488"/>
              <a:gd name="connsiteX1-25" fmla="*/ 0 w 2149434"/>
              <a:gd name="connsiteY1-26" fmla="*/ 1749200 h 3150488"/>
              <a:gd name="connsiteX2-27" fmla="*/ 463138 w 2149434"/>
              <a:gd name="connsiteY2-28" fmla="*/ 1951080 h 3150488"/>
              <a:gd name="connsiteX3-29" fmla="*/ 776482 w 2149434"/>
              <a:gd name="connsiteY3-30" fmla="*/ 0 h 3150488"/>
              <a:gd name="connsiteX4-31" fmla="*/ 2066307 w 2149434"/>
              <a:gd name="connsiteY4-32" fmla="*/ 1036680 h 3150488"/>
              <a:gd name="connsiteX5-33" fmla="*/ 2149434 w 2149434"/>
              <a:gd name="connsiteY5-34" fmla="*/ 811049 h 3150488"/>
              <a:gd name="connsiteX6-35" fmla="*/ 1816925 w 2149434"/>
              <a:gd name="connsiteY6-36" fmla="*/ 3150488 h 3150488"/>
              <a:gd name="connsiteX7-37" fmla="*/ 1187533 w 2149434"/>
              <a:gd name="connsiteY7-38" fmla="*/ 1143558 h 3150488"/>
              <a:gd name="connsiteX8-39" fmla="*/ 1080655 w 2149434"/>
              <a:gd name="connsiteY8-40" fmla="*/ 2046083 h 3150488"/>
              <a:gd name="connsiteX9-41" fmla="*/ 914400 w 2149434"/>
              <a:gd name="connsiteY9-42" fmla="*/ 1666073 h 3150488"/>
              <a:gd name="connsiteX10-43" fmla="*/ 795647 w 2149434"/>
              <a:gd name="connsiteY10-44" fmla="*/ 3150488 h 3150488"/>
              <a:gd name="connsiteX0-45" fmla="*/ 795647 w 2149434"/>
              <a:gd name="connsiteY0-46" fmla="*/ 3150488 h 3150488"/>
              <a:gd name="connsiteX1-47" fmla="*/ 0 w 2149434"/>
              <a:gd name="connsiteY1-48" fmla="*/ 1749200 h 3150488"/>
              <a:gd name="connsiteX2-49" fmla="*/ 463138 w 2149434"/>
              <a:gd name="connsiteY2-50" fmla="*/ 1951080 h 3150488"/>
              <a:gd name="connsiteX3-51" fmla="*/ 776482 w 2149434"/>
              <a:gd name="connsiteY3-52" fmla="*/ 0 h 3150488"/>
              <a:gd name="connsiteX4-53" fmla="*/ 2066307 w 2149434"/>
              <a:gd name="connsiteY4-54" fmla="*/ 1036680 h 3150488"/>
              <a:gd name="connsiteX5-55" fmla="*/ 2149434 w 2149434"/>
              <a:gd name="connsiteY5-56" fmla="*/ 811049 h 3150488"/>
              <a:gd name="connsiteX6-57" fmla="*/ 1816925 w 2149434"/>
              <a:gd name="connsiteY6-58" fmla="*/ 3150488 h 3150488"/>
              <a:gd name="connsiteX7-59" fmla="*/ 1187533 w 2149434"/>
              <a:gd name="connsiteY7-60" fmla="*/ 1143558 h 3150488"/>
              <a:gd name="connsiteX8-61" fmla="*/ 1080655 w 2149434"/>
              <a:gd name="connsiteY8-62" fmla="*/ 2046083 h 3150488"/>
              <a:gd name="connsiteX9-63" fmla="*/ 914400 w 2149434"/>
              <a:gd name="connsiteY9-64" fmla="*/ 1666073 h 3150488"/>
              <a:gd name="connsiteX10-65" fmla="*/ 795647 w 2149434"/>
              <a:gd name="connsiteY10-66" fmla="*/ 3150488 h 3150488"/>
              <a:gd name="connsiteX0-67" fmla="*/ 795647 w 2149434"/>
              <a:gd name="connsiteY0-68" fmla="*/ 3150488 h 3150488"/>
              <a:gd name="connsiteX1-69" fmla="*/ 0 w 2149434"/>
              <a:gd name="connsiteY1-70" fmla="*/ 1749200 h 3150488"/>
              <a:gd name="connsiteX2-71" fmla="*/ 463138 w 2149434"/>
              <a:gd name="connsiteY2-72" fmla="*/ 1951080 h 3150488"/>
              <a:gd name="connsiteX3-73" fmla="*/ 776482 w 2149434"/>
              <a:gd name="connsiteY3-74" fmla="*/ 0 h 3150488"/>
              <a:gd name="connsiteX4-75" fmla="*/ 1975772 w 2149434"/>
              <a:gd name="connsiteY4-76" fmla="*/ 991413 h 3150488"/>
              <a:gd name="connsiteX5-77" fmla="*/ 2149434 w 2149434"/>
              <a:gd name="connsiteY5-78" fmla="*/ 811049 h 3150488"/>
              <a:gd name="connsiteX6-79" fmla="*/ 1816925 w 2149434"/>
              <a:gd name="connsiteY6-80" fmla="*/ 3150488 h 3150488"/>
              <a:gd name="connsiteX7-81" fmla="*/ 1187533 w 2149434"/>
              <a:gd name="connsiteY7-82" fmla="*/ 1143558 h 3150488"/>
              <a:gd name="connsiteX8-83" fmla="*/ 1080655 w 2149434"/>
              <a:gd name="connsiteY8-84" fmla="*/ 2046083 h 3150488"/>
              <a:gd name="connsiteX9-85" fmla="*/ 914400 w 2149434"/>
              <a:gd name="connsiteY9-86" fmla="*/ 1666073 h 3150488"/>
              <a:gd name="connsiteX10-87" fmla="*/ 795647 w 2149434"/>
              <a:gd name="connsiteY10-88" fmla="*/ 3150488 h 3150488"/>
              <a:gd name="connsiteX0-89" fmla="*/ 795647 w 2149434"/>
              <a:gd name="connsiteY0-90" fmla="*/ 3150488 h 3150488"/>
              <a:gd name="connsiteX1-91" fmla="*/ 0 w 2149434"/>
              <a:gd name="connsiteY1-92" fmla="*/ 1749200 h 3150488"/>
              <a:gd name="connsiteX2-93" fmla="*/ 463138 w 2149434"/>
              <a:gd name="connsiteY2-94" fmla="*/ 1951080 h 3150488"/>
              <a:gd name="connsiteX3-95" fmla="*/ 776482 w 2149434"/>
              <a:gd name="connsiteY3-96" fmla="*/ 0 h 3150488"/>
              <a:gd name="connsiteX4-97" fmla="*/ 1975772 w 2149434"/>
              <a:gd name="connsiteY4-98" fmla="*/ 991413 h 3150488"/>
              <a:gd name="connsiteX5-99" fmla="*/ 2149434 w 2149434"/>
              <a:gd name="connsiteY5-100" fmla="*/ 811049 h 3150488"/>
              <a:gd name="connsiteX6-101" fmla="*/ 1816925 w 2149434"/>
              <a:gd name="connsiteY6-102" fmla="*/ 3150488 h 3150488"/>
              <a:gd name="connsiteX7-103" fmla="*/ 1187533 w 2149434"/>
              <a:gd name="connsiteY7-104" fmla="*/ 1143558 h 3150488"/>
              <a:gd name="connsiteX8-105" fmla="*/ 1080655 w 2149434"/>
              <a:gd name="connsiteY8-106" fmla="*/ 2046083 h 3150488"/>
              <a:gd name="connsiteX9-107" fmla="*/ 914400 w 2149434"/>
              <a:gd name="connsiteY9-108" fmla="*/ 1666073 h 3150488"/>
              <a:gd name="connsiteX10-109" fmla="*/ 795647 w 2149434"/>
              <a:gd name="connsiteY10-110" fmla="*/ 3150488 h 3150488"/>
              <a:gd name="connsiteX0-111" fmla="*/ 795647 w 2149434"/>
              <a:gd name="connsiteY0-112" fmla="*/ 3150488 h 3150488"/>
              <a:gd name="connsiteX1-113" fmla="*/ 0 w 2149434"/>
              <a:gd name="connsiteY1-114" fmla="*/ 1749200 h 3150488"/>
              <a:gd name="connsiteX2-115" fmla="*/ 463138 w 2149434"/>
              <a:gd name="connsiteY2-116" fmla="*/ 1951080 h 3150488"/>
              <a:gd name="connsiteX3-117" fmla="*/ 776482 w 2149434"/>
              <a:gd name="connsiteY3-118" fmla="*/ 0 h 3150488"/>
              <a:gd name="connsiteX4-119" fmla="*/ 1975772 w 2149434"/>
              <a:gd name="connsiteY4-120" fmla="*/ 991413 h 3150488"/>
              <a:gd name="connsiteX5-121" fmla="*/ 2149434 w 2149434"/>
              <a:gd name="connsiteY5-122" fmla="*/ 811049 h 3150488"/>
              <a:gd name="connsiteX6-123" fmla="*/ 1816925 w 2149434"/>
              <a:gd name="connsiteY6-124" fmla="*/ 3150488 h 3150488"/>
              <a:gd name="connsiteX7-125" fmla="*/ 1187533 w 2149434"/>
              <a:gd name="connsiteY7-126" fmla="*/ 1143558 h 3150488"/>
              <a:gd name="connsiteX8-127" fmla="*/ 1080655 w 2149434"/>
              <a:gd name="connsiteY8-128" fmla="*/ 2046083 h 3150488"/>
              <a:gd name="connsiteX9-129" fmla="*/ 914400 w 2149434"/>
              <a:gd name="connsiteY9-130" fmla="*/ 1666073 h 3150488"/>
              <a:gd name="connsiteX10-131" fmla="*/ 795647 w 2149434"/>
              <a:gd name="connsiteY10-132" fmla="*/ 3150488 h 3150488"/>
              <a:gd name="connsiteX0-133" fmla="*/ 795647 w 2095113"/>
              <a:gd name="connsiteY0-134" fmla="*/ 3150488 h 3150488"/>
              <a:gd name="connsiteX1-135" fmla="*/ 0 w 2095113"/>
              <a:gd name="connsiteY1-136" fmla="*/ 1749200 h 3150488"/>
              <a:gd name="connsiteX2-137" fmla="*/ 463138 w 2095113"/>
              <a:gd name="connsiteY2-138" fmla="*/ 1951080 h 3150488"/>
              <a:gd name="connsiteX3-139" fmla="*/ 776482 w 2095113"/>
              <a:gd name="connsiteY3-140" fmla="*/ 0 h 3150488"/>
              <a:gd name="connsiteX4-141" fmla="*/ 1975772 w 2095113"/>
              <a:gd name="connsiteY4-142" fmla="*/ 991413 h 3150488"/>
              <a:gd name="connsiteX5-143" fmla="*/ 2095113 w 2095113"/>
              <a:gd name="connsiteY5-144" fmla="*/ 702407 h 3150488"/>
              <a:gd name="connsiteX6-145" fmla="*/ 1816925 w 2095113"/>
              <a:gd name="connsiteY6-146" fmla="*/ 3150488 h 3150488"/>
              <a:gd name="connsiteX7-147" fmla="*/ 1187533 w 2095113"/>
              <a:gd name="connsiteY7-148" fmla="*/ 1143558 h 3150488"/>
              <a:gd name="connsiteX8-149" fmla="*/ 1080655 w 2095113"/>
              <a:gd name="connsiteY8-150" fmla="*/ 2046083 h 3150488"/>
              <a:gd name="connsiteX9-151" fmla="*/ 914400 w 2095113"/>
              <a:gd name="connsiteY9-152" fmla="*/ 1666073 h 3150488"/>
              <a:gd name="connsiteX10-153" fmla="*/ 795647 w 2095113"/>
              <a:gd name="connsiteY10-154" fmla="*/ 3150488 h 3150488"/>
              <a:gd name="connsiteX0-155" fmla="*/ 795647 w 2760540"/>
              <a:gd name="connsiteY0-156" fmla="*/ 3150488 h 3150488"/>
              <a:gd name="connsiteX1-157" fmla="*/ 0 w 2760540"/>
              <a:gd name="connsiteY1-158" fmla="*/ 1749200 h 3150488"/>
              <a:gd name="connsiteX2-159" fmla="*/ 463138 w 2760540"/>
              <a:gd name="connsiteY2-160" fmla="*/ 1951080 h 3150488"/>
              <a:gd name="connsiteX3-161" fmla="*/ 776482 w 2760540"/>
              <a:gd name="connsiteY3-162" fmla="*/ 0 h 3150488"/>
              <a:gd name="connsiteX4-163" fmla="*/ 1975772 w 2760540"/>
              <a:gd name="connsiteY4-164" fmla="*/ 991413 h 3150488"/>
              <a:gd name="connsiteX5-165" fmla="*/ 2095113 w 2760540"/>
              <a:gd name="connsiteY5-166" fmla="*/ 702407 h 3150488"/>
              <a:gd name="connsiteX6-167" fmla="*/ 1816925 w 2760540"/>
              <a:gd name="connsiteY6-168" fmla="*/ 3150488 h 3150488"/>
              <a:gd name="connsiteX7-169" fmla="*/ 1187533 w 2760540"/>
              <a:gd name="connsiteY7-170" fmla="*/ 1143558 h 3150488"/>
              <a:gd name="connsiteX8-171" fmla="*/ 1080655 w 2760540"/>
              <a:gd name="connsiteY8-172" fmla="*/ 2046083 h 3150488"/>
              <a:gd name="connsiteX9-173" fmla="*/ 914400 w 2760540"/>
              <a:gd name="connsiteY9-174" fmla="*/ 1666073 h 3150488"/>
              <a:gd name="connsiteX10-175" fmla="*/ 795647 w 2760540"/>
              <a:gd name="connsiteY10-176" fmla="*/ 3150488 h 3150488"/>
              <a:gd name="connsiteX0-177" fmla="*/ 795647 w 2904019"/>
              <a:gd name="connsiteY0-178" fmla="*/ 3150488 h 3150488"/>
              <a:gd name="connsiteX1-179" fmla="*/ 0 w 2904019"/>
              <a:gd name="connsiteY1-180" fmla="*/ 1749200 h 3150488"/>
              <a:gd name="connsiteX2-181" fmla="*/ 463138 w 2904019"/>
              <a:gd name="connsiteY2-182" fmla="*/ 1951080 h 3150488"/>
              <a:gd name="connsiteX3-183" fmla="*/ 776482 w 2904019"/>
              <a:gd name="connsiteY3-184" fmla="*/ 0 h 3150488"/>
              <a:gd name="connsiteX4-185" fmla="*/ 1975772 w 2904019"/>
              <a:gd name="connsiteY4-186" fmla="*/ 991413 h 3150488"/>
              <a:gd name="connsiteX5-187" fmla="*/ 2095113 w 2904019"/>
              <a:gd name="connsiteY5-188" fmla="*/ 702407 h 3150488"/>
              <a:gd name="connsiteX6-189" fmla="*/ 1816925 w 2904019"/>
              <a:gd name="connsiteY6-190" fmla="*/ 3150488 h 3150488"/>
              <a:gd name="connsiteX7-191" fmla="*/ 1187533 w 2904019"/>
              <a:gd name="connsiteY7-192" fmla="*/ 1143558 h 3150488"/>
              <a:gd name="connsiteX8-193" fmla="*/ 1080655 w 2904019"/>
              <a:gd name="connsiteY8-194" fmla="*/ 2046083 h 3150488"/>
              <a:gd name="connsiteX9-195" fmla="*/ 914400 w 2904019"/>
              <a:gd name="connsiteY9-196" fmla="*/ 1666073 h 3150488"/>
              <a:gd name="connsiteX10-197" fmla="*/ 795647 w 2904019"/>
              <a:gd name="connsiteY10-198" fmla="*/ 3150488 h 3150488"/>
              <a:gd name="connsiteX0-199" fmla="*/ 795647 w 2905418"/>
              <a:gd name="connsiteY0-200" fmla="*/ 3150488 h 3186701"/>
              <a:gd name="connsiteX1-201" fmla="*/ 0 w 2905418"/>
              <a:gd name="connsiteY1-202" fmla="*/ 1749200 h 3186701"/>
              <a:gd name="connsiteX2-203" fmla="*/ 463138 w 2905418"/>
              <a:gd name="connsiteY2-204" fmla="*/ 1951080 h 3186701"/>
              <a:gd name="connsiteX3-205" fmla="*/ 776482 w 2905418"/>
              <a:gd name="connsiteY3-206" fmla="*/ 0 h 3186701"/>
              <a:gd name="connsiteX4-207" fmla="*/ 1975772 w 2905418"/>
              <a:gd name="connsiteY4-208" fmla="*/ 991413 h 3186701"/>
              <a:gd name="connsiteX5-209" fmla="*/ 2095113 w 2905418"/>
              <a:gd name="connsiteY5-210" fmla="*/ 702407 h 3186701"/>
              <a:gd name="connsiteX6-211" fmla="*/ 1821452 w 2905418"/>
              <a:gd name="connsiteY6-212" fmla="*/ 3186701 h 3186701"/>
              <a:gd name="connsiteX7-213" fmla="*/ 1187533 w 2905418"/>
              <a:gd name="connsiteY7-214" fmla="*/ 1143558 h 3186701"/>
              <a:gd name="connsiteX8-215" fmla="*/ 1080655 w 2905418"/>
              <a:gd name="connsiteY8-216" fmla="*/ 2046083 h 3186701"/>
              <a:gd name="connsiteX9-217" fmla="*/ 914400 w 2905418"/>
              <a:gd name="connsiteY9-218" fmla="*/ 1666073 h 3186701"/>
              <a:gd name="connsiteX10-219" fmla="*/ 795647 w 2905418"/>
              <a:gd name="connsiteY10-220" fmla="*/ 3150488 h 3186701"/>
              <a:gd name="connsiteX0-221" fmla="*/ 795647 w 2937337"/>
              <a:gd name="connsiteY0-222" fmla="*/ 3150488 h 3186701"/>
              <a:gd name="connsiteX1-223" fmla="*/ 0 w 2937337"/>
              <a:gd name="connsiteY1-224" fmla="*/ 1749200 h 3186701"/>
              <a:gd name="connsiteX2-225" fmla="*/ 463138 w 2937337"/>
              <a:gd name="connsiteY2-226" fmla="*/ 1951080 h 3186701"/>
              <a:gd name="connsiteX3-227" fmla="*/ 776482 w 2937337"/>
              <a:gd name="connsiteY3-228" fmla="*/ 0 h 3186701"/>
              <a:gd name="connsiteX4-229" fmla="*/ 1975772 w 2937337"/>
              <a:gd name="connsiteY4-230" fmla="*/ 991413 h 3186701"/>
              <a:gd name="connsiteX5-231" fmla="*/ 2095113 w 2937337"/>
              <a:gd name="connsiteY5-232" fmla="*/ 702407 h 3186701"/>
              <a:gd name="connsiteX6-233" fmla="*/ 1821452 w 2937337"/>
              <a:gd name="connsiteY6-234" fmla="*/ 3186701 h 3186701"/>
              <a:gd name="connsiteX7-235" fmla="*/ 1187533 w 2937337"/>
              <a:gd name="connsiteY7-236" fmla="*/ 1143558 h 3186701"/>
              <a:gd name="connsiteX8-237" fmla="*/ 1080655 w 2937337"/>
              <a:gd name="connsiteY8-238" fmla="*/ 2046083 h 3186701"/>
              <a:gd name="connsiteX9-239" fmla="*/ 914400 w 2937337"/>
              <a:gd name="connsiteY9-240" fmla="*/ 1666073 h 3186701"/>
              <a:gd name="connsiteX10-241" fmla="*/ 795647 w 2937337"/>
              <a:gd name="connsiteY10-242" fmla="*/ 3150488 h 3186701"/>
              <a:gd name="connsiteX0-243" fmla="*/ 795647 w 2937337"/>
              <a:gd name="connsiteY0-244" fmla="*/ 3150488 h 3186701"/>
              <a:gd name="connsiteX1-245" fmla="*/ 0 w 2937337"/>
              <a:gd name="connsiteY1-246" fmla="*/ 1749200 h 3186701"/>
              <a:gd name="connsiteX2-247" fmla="*/ 463138 w 2937337"/>
              <a:gd name="connsiteY2-248" fmla="*/ 1951080 h 3186701"/>
              <a:gd name="connsiteX3-249" fmla="*/ 776482 w 2937337"/>
              <a:gd name="connsiteY3-250" fmla="*/ 0 h 3186701"/>
              <a:gd name="connsiteX4-251" fmla="*/ 2120628 w 2937337"/>
              <a:gd name="connsiteY4-252" fmla="*/ 1308284 h 3186701"/>
              <a:gd name="connsiteX5-253" fmla="*/ 2095113 w 2937337"/>
              <a:gd name="connsiteY5-254" fmla="*/ 702407 h 3186701"/>
              <a:gd name="connsiteX6-255" fmla="*/ 1821452 w 2937337"/>
              <a:gd name="connsiteY6-256" fmla="*/ 3186701 h 3186701"/>
              <a:gd name="connsiteX7-257" fmla="*/ 1187533 w 2937337"/>
              <a:gd name="connsiteY7-258" fmla="*/ 1143558 h 3186701"/>
              <a:gd name="connsiteX8-259" fmla="*/ 1080655 w 2937337"/>
              <a:gd name="connsiteY8-260" fmla="*/ 2046083 h 3186701"/>
              <a:gd name="connsiteX9-261" fmla="*/ 914400 w 2937337"/>
              <a:gd name="connsiteY9-262" fmla="*/ 1666073 h 3186701"/>
              <a:gd name="connsiteX10-263" fmla="*/ 795647 w 2937337"/>
              <a:gd name="connsiteY10-264" fmla="*/ 3150488 h 3186701"/>
              <a:gd name="connsiteX0-265" fmla="*/ 795647 w 2937337"/>
              <a:gd name="connsiteY0-266" fmla="*/ 3150488 h 3186701"/>
              <a:gd name="connsiteX1-267" fmla="*/ 0 w 2937337"/>
              <a:gd name="connsiteY1-268" fmla="*/ 1749200 h 3186701"/>
              <a:gd name="connsiteX2-269" fmla="*/ 463138 w 2937337"/>
              <a:gd name="connsiteY2-270" fmla="*/ 1951080 h 3186701"/>
              <a:gd name="connsiteX3-271" fmla="*/ 776482 w 2937337"/>
              <a:gd name="connsiteY3-272" fmla="*/ 0 h 3186701"/>
              <a:gd name="connsiteX4-273" fmla="*/ 2120628 w 2937337"/>
              <a:gd name="connsiteY4-274" fmla="*/ 1308284 h 3186701"/>
              <a:gd name="connsiteX5-275" fmla="*/ 2095113 w 2937337"/>
              <a:gd name="connsiteY5-276" fmla="*/ 702407 h 3186701"/>
              <a:gd name="connsiteX6-277" fmla="*/ 1821452 w 2937337"/>
              <a:gd name="connsiteY6-278" fmla="*/ 3186701 h 3186701"/>
              <a:gd name="connsiteX7-279" fmla="*/ 1187533 w 2937337"/>
              <a:gd name="connsiteY7-280" fmla="*/ 1143558 h 3186701"/>
              <a:gd name="connsiteX8-281" fmla="*/ 1080655 w 2937337"/>
              <a:gd name="connsiteY8-282" fmla="*/ 2046083 h 3186701"/>
              <a:gd name="connsiteX9-283" fmla="*/ 914400 w 2937337"/>
              <a:gd name="connsiteY9-284" fmla="*/ 1666073 h 3186701"/>
              <a:gd name="connsiteX10-285" fmla="*/ 795647 w 2937337"/>
              <a:gd name="connsiteY10-286" fmla="*/ 3150488 h 3186701"/>
              <a:gd name="connsiteX0-287" fmla="*/ 795647 w 2937337"/>
              <a:gd name="connsiteY0-288" fmla="*/ 3150488 h 3186701"/>
              <a:gd name="connsiteX1-289" fmla="*/ 0 w 2937337"/>
              <a:gd name="connsiteY1-290" fmla="*/ 1749200 h 3186701"/>
              <a:gd name="connsiteX2-291" fmla="*/ 463138 w 2937337"/>
              <a:gd name="connsiteY2-292" fmla="*/ 1951080 h 3186701"/>
              <a:gd name="connsiteX3-293" fmla="*/ 776482 w 2937337"/>
              <a:gd name="connsiteY3-294" fmla="*/ 0 h 3186701"/>
              <a:gd name="connsiteX4-295" fmla="*/ 2120628 w 2937337"/>
              <a:gd name="connsiteY4-296" fmla="*/ 1308284 h 3186701"/>
              <a:gd name="connsiteX5-297" fmla="*/ 2095113 w 2937337"/>
              <a:gd name="connsiteY5-298" fmla="*/ 702407 h 3186701"/>
              <a:gd name="connsiteX6-299" fmla="*/ 1821452 w 2937337"/>
              <a:gd name="connsiteY6-300" fmla="*/ 3186701 h 3186701"/>
              <a:gd name="connsiteX7-301" fmla="*/ 1187533 w 2937337"/>
              <a:gd name="connsiteY7-302" fmla="*/ 1143558 h 3186701"/>
              <a:gd name="connsiteX8-303" fmla="*/ 1080655 w 2937337"/>
              <a:gd name="connsiteY8-304" fmla="*/ 2046083 h 3186701"/>
              <a:gd name="connsiteX9-305" fmla="*/ 914400 w 2937337"/>
              <a:gd name="connsiteY9-306" fmla="*/ 1666073 h 3186701"/>
              <a:gd name="connsiteX10-307" fmla="*/ 795647 w 2937337"/>
              <a:gd name="connsiteY10-308" fmla="*/ 3150488 h 3186701"/>
              <a:gd name="connsiteX0-309" fmla="*/ 795647 w 2937337"/>
              <a:gd name="connsiteY0-310" fmla="*/ 3150488 h 3186701"/>
              <a:gd name="connsiteX1-311" fmla="*/ 0 w 2937337"/>
              <a:gd name="connsiteY1-312" fmla="*/ 1749200 h 3186701"/>
              <a:gd name="connsiteX2-313" fmla="*/ 463138 w 2937337"/>
              <a:gd name="connsiteY2-314" fmla="*/ 1951080 h 3186701"/>
              <a:gd name="connsiteX3-315" fmla="*/ 776482 w 2937337"/>
              <a:gd name="connsiteY3-316" fmla="*/ 0 h 3186701"/>
              <a:gd name="connsiteX4-317" fmla="*/ 2120628 w 2937337"/>
              <a:gd name="connsiteY4-318" fmla="*/ 1308284 h 3186701"/>
              <a:gd name="connsiteX5-319" fmla="*/ 2095113 w 2937337"/>
              <a:gd name="connsiteY5-320" fmla="*/ 702407 h 3186701"/>
              <a:gd name="connsiteX6-321" fmla="*/ 1821452 w 2937337"/>
              <a:gd name="connsiteY6-322" fmla="*/ 3186701 h 3186701"/>
              <a:gd name="connsiteX7-323" fmla="*/ 1187533 w 2937337"/>
              <a:gd name="connsiteY7-324" fmla="*/ 1143558 h 3186701"/>
              <a:gd name="connsiteX8-325" fmla="*/ 1080655 w 2937337"/>
              <a:gd name="connsiteY8-326" fmla="*/ 2046083 h 3186701"/>
              <a:gd name="connsiteX9-327" fmla="*/ 914400 w 2937337"/>
              <a:gd name="connsiteY9-328" fmla="*/ 1666073 h 3186701"/>
              <a:gd name="connsiteX10-329" fmla="*/ 795647 w 2937337"/>
              <a:gd name="connsiteY10-330" fmla="*/ 3150488 h 3186701"/>
              <a:gd name="connsiteX0-331" fmla="*/ 795647 w 2937337"/>
              <a:gd name="connsiteY0-332" fmla="*/ 3150488 h 3186701"/>
              <a:gd name="connsiteX1-333" fmla="*/ 0 w 2937337"/>
              <a:gd name="connsiteY1-334" fmla="*/ 1749200 h 3186701"/>
              <a:gd name="connsiteX2-335" fmla="*/ 463138 w 2937337"/>
              <a:gd name="connsiteY2-336" fmla="*/ 1951080 h 3186701"/>
              <a:gd name="connsiteX3-337" fmla="*/ 776482 w 2937337"/>
              <a:gd name="connsiteY3-338" fmla="*/ 0 h 3186701"/>
              <a:gd name="connsiteX4-339" fmla="*/ 2120628 w 2937337"/>
              <a:gd name="connsiteY4-340" fmla="*/ 1308284 h 3186701"/>
              <a:gd name="connsiteX5-341" fmla="*/ 2095113 w 2937337"/>
              <a:gd name="connsiteY5-342" fmla="*/ 702407 h 3186701"/>
              <a:gd name="connsiteX6-343" fmla="*/ 1821452 w 2937337"/>
              <a:gd name="connsiteY6-344" fmla="*/ 3186701 h 3186701"/>
              <a:gd name="connsiteX7-345" fmla="*/ 1187533 w 2937337"/>
              <a:gd name="connsiteY7-346" fmla="*/ 1143558 h 3186701"/>
              <a:gd name="connsiteX8-347" fmla="*/ 1080655 w 2937337"/>
              <a:gd name="connsiteY8-348" fmla="*/ 2046083 h 3186701"/>
              <a:gd name="connsiteX9-349" fmla="*/ 914400 w 2937337"/>
              <a:gd name="connsiteY9-350" fmla="*/ 1666073 h 3186701"/>
              <a:gd name="connsiteX10-351" fmla="*/ 795647 w 2937337"/>
              <a:gd name="connsiteY10-352" fmla="*/ 3150488 h 3186701"/>
              <a:gd name="connsiteX0-353" fmla="*/ 795647 w 2937337"/>
              <a:gd name="connsiteY0-354" fmla="*/ 3150488 h 3186701"/>
              <a:gd name="connsiteX1-355" fmla="*/ 0 w 2937337"/>
              <a:gd name="connsiteY1-356" fmla="*/ 1749200 h 3186701"/>
              <a:gd name="connsiteX2-357" fmla="*/ 463138 w 2937337"/>
              <a:gd name="connsiteY2-358" fmla="*/ 1951080 h 3186701"/>
              <a:gd name="connsiteX3-359" fmla="*/ 776482 w 2937337"/>
              <a:gd name="connsiteY3-360" fmla="*/ 0 h 3186701"/>
              <a:gd name="connsiteX4-361" fmla="*/ 2120628 w 2937337"/>
              <a:gd name="connsiteY4-362" fmla="*/ 1308284 h 3186701"/>
              <a:gd name="connsiteX5-363" fmla="*/ 2095113 w 2937337"/>
              <a:gd name="connsiteY5-364" fmla="*/ 702407 h 3186701"/>
              <a:gd name="connsiteX6-365" fmla="*/ 1821452 w 2937337"/>
              <a:gd name="connsiteY6-366" fmla="*/ 3186701 h 3186701"/>
              <a:gd name="connsiteX7-367" fmla="*/ 1187533 w 2937337"/>
              <a:gd name="connsiteY7-368" fmla="*/ 1143558 h 3186701"/>
              <a:gd name="connsiteX8-369" fmla="*/ 1080655 w 2937337"/>
              <a:gd name="connsiteY8-370" fmla="*/ 2046083 h 3186701"/>
              <a:gd name="connsiteX9-371" fmla="*/ 914400 w 2937337"/>
              <a:gd name="connsiteY9-372" fmla="*/ 1666073 h 3186701"/>
              <a:gd name="connsiteX10-373" fmla="*/ 795647 w 2937337"/>
              <a:gd name="connsiteY10-374" fmla="*/ 3150488 h 3186701"/>
              <a:gd name="connsiteX0-375" fmla="*/ 795647 w 2937337"/>
              <a:gd name="connsiteY0-376" fmla="*/ 3150488 h 3186701"/>
              <a:gd name="connsiteX1-377" fmla="*/ 0 w 2937337"/>
              <a:gd name="connsiteY1-378" fmla="*/ 1749200 h 3186701"/>
              <a:gd name="connsiteX2-379" fmla="*/ 463138 w 2937337"/>
              <a:gd name="connsiteY2-380" fmla="*/ 1951080 h 3186701"/>
              <a:gd name="connsiteX3-381" fmla="*/ 776482 w 2937337"/>
              <a:gd name="connsiteY3-382" fmla="*/ 0 h 3186701"/>
              <a:gd name="connsiteX4-383" fmla="*/ 2034620 w 2937337"/>
              <a:gd name="connsiteY4-384" fmla="*/ 1294704 h 3186701"/>
              <a:gd name="connsiteX5-385" fmla="*/ 2095113 w 2937337"/>
              <a:gd name="connsiteY5-386" fmla="*/ 702407 h 3186701"/>
              <a:gd name="connsiteX6-387" fmla="*/ 1821452 w 2937337"/>
              <a:gd name="connsiteY6-388" fmla="*/ 3186701 h 3186701"/>
              <a:gd name="connsiteX7-389" fmla="*/ 1187533 w 2937337"/>
              <a:gd name="connsiteY7-390" fmla="*/ 1143558 h 3186701"/>
              <a:gd name="connsiteX8-391" fmla="*/ 1080655 w 2937337"/>
              <a:gd name="connsiteY8-392" fmla="*/ 2046083 h 3186701"/>
              <a:gd name="connsiteX9-393" fmla="*/ 914400 w 2937337"/>
              <a:gd name="connsiteY9-394" fmla="*/ 1666073 h 3186701"/>
              <a:gd name="connsiteX10-395" fmla="*/ 795647 w 2937337"/>
              <a:gd name="connsiteY10-396" fmla="*/ 3150488 h 3186701"/>
              <a:gd name="connsiteX0-397" fmla="*/ 795647 w 2937337"/>
              <a:gd name="connsiteY0-398" fmla="*/ 3150488 h 3186701"/>
              <a:gd name="connsiteX1-399" fmla="*/ 0 w 2937337"/>
              <a:gd name="connsiteY1-400" fmla="*/ 1749200 h 3186701"/>
              <a:gd name="connsiteX2-401" fmla="*/ 463138 w 2937337"/>
              <a:gd name="connsiteY2-402" fmla="*/ 1951080 h 3186701"/>
              <a:gd name="connsiteX3-403" fmla="*/ 776482 w 2937337"/>
              <a:gd name="connsiteY3-404" fmla="*/ 0 h 3186701"/>
              <a:gd name="connsiteX4-405" fmla="*/ 2034620 w 2937337"/>
              <a:gd name="connsiteY4-406" fmla="*/ 1294704 h 3186701"/>
              <a:gd name="connsiteX5-407" fmla="*/ 2095113 w 2937337"/>
              <a:gd name="connsiteY5-408" fmla="*/ 702407 h 3186701"/>
              <a:gd name="connsiteX6-409" fmla="*/ 1821452 w 2937337"/>
              <a:gd name="connsiteY6-410" fmla="*/ 3186701 h 3186701"/>
              <a:gd name="connsiteX7-411" fmla="*/ 1187533 w 2937337"/>
              <a:gd name="connsiteY7-412" fmla="*/ 1143558 h 3186701"/>
              <a:gd name="connsiteX8-413" fmla="*/ 1080655 w 2937337"/>
              <a:gd name="connsiteY8-414" fmla="*/ 2046083 h 3186701"/>
              <a:gd name="connsiteX9-415" fmla="*/ 914400 w 2937337"/>
              <a:gd name="connsiteY9-416" fmla="*/ 1666073 h 3186701"/>
              <a:gd name="connsiteX10-417" fmla="*/ 795647 w 2937337"/>
              <a:gd name="connsiteY10-418" fmla="*/ 3150488 h 3186701"/>
              <a:gd name="connsiteX0-419" fmla="*/ 795647 w 2937337"/>
              <a:gd name="connsiteY0-420" fmla="*/ 3150488 h 3186701"/>
              <a:gd name="connsiteX1-421" fmla="*/ 0 w 2937337"/>
              <a:gd name="connsiteY1-422" fmla="*/ 1749200 h 3186701"/>
              <a:gd name="connsiteX2-423" fmla="*/ 463138 w 2937337"/>
              <a:gd name="connsiteY2-424" fmla="*/ 1951080 h 3186701"/>
              <a:gd name="connsiteX3-425" fmla="*/ 776482 w 2937337"/>
              <a:gd name="connsiteY3-426" fmla="*/ 0 h 3186701"/>
              <a:gd name="connsiteX4-427" fmla="*/ 2034620 w 2937337"/>
              <a:gd name="connsiteY4-428" fmla="*/ 1294704 h 3186701"/>
              <a:gd name="connsiteX5-429" fmla="*/ 2095113 w 2937337"/>
              <a:gd name="connsiteY5-430" fmla="*/ 702407 h 3186701"/>
              <a:gd name="connsiteX6-431" fmla="*/ 1821452 w 2937337"/>
              <a:gd name="connsiteY6-432" fmla="*/ 3186701 h 3186701"/>
              <a:gd name="connsiteX7-433" fmla="*/ 1187533 w 2937337"/>
              <a:gd name="connsiteY7-434" fmla="*/ 1143558 h 3186701"/>
              <a:gd name="connsiteX8-435" fmla="*/ 1080655 w 2937337"/>
              <a:gd name="connsiteY8-436" fmla="*/ 2046083 h 3186701"/>
              <a:gd name="connsiteX9-437" fmla="*/ 914400 w 2937337"/>
              <a:gd name="connsiteY9-438" fmla="*/ 1666073 h 3186701"/>
              <a:gd name="connsiteX10-439" fmla="*/ 795647 w 2937337"/>
              <a:gd name="connsiteY10-440" fmla="*/ 3150488 h 3186701"/>
              <a:gd name="connsiteX0-441" fmla="*/ 795647 w 2893849"/>
              <a:gd name="connsiteY0-442" fmla="*/ 3150488 h 3186701"/>
              <a:gd name="connsiteX1-443" fmla="*/ 0 w 2893849"/>
              <a:gd name="connsiteY1-444" fmla="*/ 1749200 h 3186701"/>
              <a:gd name="connsiteX2-445" fmla="*/ 463138 w 2893849"/>
              <a:gd name="connsiteY2-446" fmla="*/ 1951080 h 3186701"/>
              <a:gd name="connsiteX3-447" fmla="*/ 776482 w 2893849"/>
              <a:gd name="connsiteY3-448" fmla="*/ 0 h 3186701"/>
              <a:gd name="connsiteX4-449" fmla="*/ 2034620 w 2893849"/>
              <a:gd name="connsiteY4-450" fmla="*/ 1294704 h 3186701"/>
              <a:gd name="connsiteX5-451" fmla="*/ 2031739 w 2893849"/>
              <a:gd name="connsiteY5-452" fmla="*/ 711461 h 3186701"/>
              <a:gd name="connsiteX6-453" fmla="*/ 1821452 w 2893849"/>
              <a:gd name="connsiteY6-454" fmla="*/ 3186701 h 3186701"/>
              <a:gd name="connsiteX7-455" fmla="*/ 1187533 w 2893849"/>
              <a:gd name="connsiteY7-456" fmla="*/ 1143558 h 3186701"/>
              <a:gd name="connsiteX8-457" fmla="*/ 1080655 w 2893849"/>
              <a:gd name="connsiteY8-458" fmla="*/ 2046083 h 3186701"/>
              <a:gd name="connsiteX9-459" fmla="*/ 914400 w 2893849"/>
              <a:gd name="connsiteY9-460" fmla="*/ 1666073 h 3186701"/>
              <a:gd name="connsiteX10-461" fmla="*/ 795647 w 2893849"/>
              <a:gd name="connsiteY10-462" fmla="*/ 3150488 h 3186701"/>
              <a:gd name="connsiteX0-463" fmla="*/ 795647 w 2931612"/>
              <a:gd name="connsiteY0-464" fmla="*/ 3150488 h 3186701"/>
              <a:gd name="connsiteX1-465" fmla="*/ 0 w 2931612"/>
              <a:gd name="connsiteY1-466" fmla="*/ 1749200 h 3186701"/>
              <a:gd name="connsiteX2-467" fmla="*/ 463138 w 2931612"/>
              <a:gd name="connsiteY2-468" fmla="*/ 1951080 h 3186701"/>
              <a:gd name="connsiteX3-469" fmla="*/ 776482 w 2931612"/>
              <a:gd name="connsiteY3-470" fmla="*/ 0 h 3186701"/>
              <a:gd name="connsiteX4-471" fmla="*/ 2034620 w 2931612"/>
              <a:gd name="connsiteY4-472" fmla="*/ 1294704 h 3186701"/>
              <a:gd name="connsiteX5-473" fmla="*/ 2031739 w 2931612"/>
              <a:gd name="connsiteY5-474" fmla="*/ 711461 h 3186701"/>
              <a:gd name="connsiteX6-475" fmla="*/ 1821452 w 2931612"/>
              <a:gd name="connsiteY6-476" fmla="*/ 3186701 h 3186701"/>
              <a:gd name="connsiteX7-477" fmla="*/ 1187533 w 2931612"/>
              <a:gd name="connsiteY7-478" fmla="*/ 1143558 h 3186701"/>
              <a:gd name="connsiteX8-479" fmla="*/ 1080655 w 2931612"/>
              <a:gd name="connsiteY8-480" fmla="*/ 2046083 h 3186701"/>
              <a:gd name="connsiteX9-481" fmla="*/ 914400 w 2931612"/>
              <a:gd name="connsiteY9-482" fmla="*/ 1666073 h 3186701"/>
              <a:gd name="connsiteX10-483" fmla="*/ 795647 w 2931612"/>
              <a:gd name="connsiteY10-484" fmla="*/ 3150488 h 3186701"/>
              <a:gd name="connsiteX0-485" fmla="*/ 795647 w 2931612"/>
              <a:gd name="connsiteY0-486" fmla="*/ 3150488 h 3186701"/>
              <a:gd name="connsiteX1-487" fmla="*/ 0 w 2931612"/>
              <a:gd name="connsiteY1-488" fmla="*/ 1749200 h 3186701"/>
              <a:gd name="connsiteX2-489" fmla="*/ 463138 w 2931612"/>
              <a:gd name="connsiteY2-490" fmla="*/ 1951080 h 3186701"/>
              <a:gd name="connsiteX3-491" fmla="*/ 776482 w 2931612"/>
              <a:gd name="connsiteY3-492" fmla="*/ 0 h 3186701"/>
              <a:gd name="connsiteX4-493" fmla="*/ 2034620 w 2931612"/>
              <a:gd name="connsiteY4-494" fmla="*/ 1294704 h 3186701"/>
              <a:gd name="connsiteX5-495" fmla="*/ 2031739 w 2931612"/>
              <a:gd name="connsiteY5-496" fmla="*/ 711461 h 3186701"/>
              <a:gd name="connsiteX6-497" fmla="*/ 1821452 w 2931612"/>
              <a:gd name="connsiteY6-498" fmla="*/ 3186701 h 3186701"/>
              <a:gd name="connsiteX7-499" fmla="*/ 1187533 w 2931612"/>
              <a:gd name="connsiteY7-500" fmla="*/ 1143558 h 3186701"/>
              <a:gd name="connsiteX8-501" fmla="*/ 1080655 w 2931612"/>
              <a:gd name="connsiteY8-502" fmla="*/ 2046083 h 3186701"/>
              <a:gd name="connsiteX9-503" fmla="*/ 914400 w 2931612"/>
              <a:gd name="connsiteY9-504" fmla="*/ 1666073 h 3186701"/>
              <a:gd name="connsiteX10-505" fmla="*/ 795647 w 2931612"/>
              <a:gd name="connsiteY10-506" fmla="*/ 3150488 h 3186701"/>
              <a:gd name="connsiteX0-507" fmla="*/ 795647 w 2931612"/>
              <a:gd name="connsiteY0-508" fmla="*/ 3150488 h 3186701"/>
              <a:gd name="connsiteX1-509" fmla="*/ 0 w 2931612"/>
              <a:gd name="connsiteY1-510" fmla="*/ 1749200 h 3186701"/>
              <a:gd name="connsiteX2-511" fmla="*/ 463138 w 2931612"/>
              <a:gd name="connsiteY2-512" fmla="*/ 1951080 h 3186701"/>
              <a:gd name="connsiteX3-513" fmla="*/ 776482 w 2931612"/>
              <a:gd name="connsiteY3-514" fmla="*/ 0 h 3186701"/>
              <a:gd name="connsiteX4-515" fmla="*/ 2034620 w 2931612"/>
              <a:gd name="connsiteY4-516" fmla="*/ 1294704 h 3186701"/>
              <a:gd name="connsiteX5-517" fmla="*/ 2031739 w 2931612"/>
              <a:gd name="connsiteY5-518" fmla="*/ 711461 h 3186701"/>
              <a:gd name="connsiteX6-519" fmla="*/ 1821452 w 2931612"/>
              <a:gd name="connsiteY6-520" fmla="*/ 3186701 h 3186701"/>
              <a:gd name="connsiteX7-521" fmla="*/ 1187533 w 2931612"/>
              <a:gd name="connsiteY7-522" fmla="*/ 1143558 h 3186701"/>
              <a:gd name="connsiteX8-523" fmla="*/ 1080655 w 2931612"/>
              <a:gd name="connsiteY8-524" fmla="*/ 2046083 h 3186701"/>
              <a:gd name="connsiteX9-525" fmla="*/ 914400 w 2931612"/>
              <a:gd name="connsiteY9-526" fmla="*/ 1666073 h 3186701"/>
              <a:gd name="connsiteX10-527" fmla="*/ 795647 w 2931612"/>
              <a:gd name="connsiteY10-528" fmla="*/ 3150488 h 3186701"/>
              <a:gd name="connsiteX0-529" fmla="*/ 795647 w 2931612"/>
              <a:gd name="connsiteY0-530" fmla="*/ 3150488 h 3186701"/>
              <a:gd name="connsiteX1-531" fmla="*/ 0 w 2931612"/>
              <a:gd name="connsiteY1-532" fmla="*/ 1749200 h 3186701"/>
              <a:gd name="connsiteX2-533" fmla="*/ 463138 w 2931612"/>
              <a:gd name="connsiteY2-534" fmla="*/ 1951080 h 3186701"/>
              <a:gd name="connsiteX3-535" fmla="*/ 776482 w 2931612"/>
              <a:gd name="connsiteY3-536" fmla="*/ 0 h 3186701"/>
              <a:gd name="connsiteX4-537" fmla="*/ 2034620 w 2931612"/>
              <a:gd name="connsiteY4-538" fmla="*/ 1294704 h 3186701"/>
              <a:gd name="connsiteX5-539" fmla="*/ 2031739 w 2931612"/>
              <a:gd name="connsiteY5-540" fmla="*/ 711461 h 3186701"/>
              <a:gd name="connsiteX6-541" fmla="*/ 1821452 w 2931612"/>
              <a:gd name="connsiteY6-542" fmla="*/ 3186701 h 3186701"/>
              <a:gd name="connsiteX7-543" fmla="*/ 1187533 w 2931612"/>
              <a:gd name="connsiteY7-544" fmla="*/ 1143558 h 3186701"/>
              <a:gd name="connsiteX8-545" fmla="*/ 1080655 w 2931612"/>
              <a:gd name="connsiteY8-546" fmla="*/ 2046083 h 3186701"/>
              <a:gd name="connsiteX9-547" fmla="*/ 914400 w 2931612"/>
              <a:gd name="connsiteY9-548" fmla="*/ 1666073 h 3186701"/>
              <a:gd name="connsiteX10-549" fmla="*/ 795647 w 2931612"/>
              <a:gd name="connsiteY10-550" fmla="*/ 3150488 h 3186701"/>
              <a:gd name="connsiteX0-551" fmla="*/ 795647 w 2931612"/>
              <a:gd name="connsiteY0-552" fmla="*/ 3150488 h 3186701"/>
              <a:gd name="connsiteX1-553" fmla="*/ 0 w 2931612"/>
              <a:gd name="connsiteY1-554" fmla="*/ 1749200 h 3186701"/>
              <a:gd name="connsiteX2-555" fmla="*/ 463138 w 2931612"/>
              <a:gd name="connsiteY2-556" fmla="*/ 1951080 h 3186701"/>
              <a:gd name="connsiteX3-557" fmla="*/ 776482 w 2931612"/>
              <a:gd name="connsiteY3-558" fmla="*/ 0 h 3186701"/>
              <a:gd name="connsiteX4-559" fmla="*/ 2034620 w 2931612"/>
              <a:gd name="connsiteY4-560" fmla="*/ 1294704 h 3186701"/>
              <a:gd name="connsiteX5-561" fmla="*/ 2031739 w 2931612"/>
              <a:gd name="connsiteY5-562" fmla="*/ 711461 h 3186701"/>
              <a:gd name="connsiteX6-563" fmla="*/ 1821452 w 2931612"/>
              <a:gd name="connsiteY6-564" fmla="*/ 3186701 h 3186701"/>
              <a:gd name="connsiteX7-565" fmla="*/ 1187533 w 2931612"/>
              <a:gd name="connsiteY7-566" fmla="*/ 1143558 h 3186701"/>
              <a:gd name="connsiteX8-567" fmla="*/ 1080655 w 2931612"/>
              <a:gd name="connsiteY8-568" fmla="*/ 2046083 h 3186701"/>
              <a:gd name="connsiteX9-569" fmla="*/ 914400 w 2931612"/>
              <a:gd name="connsiteY9-570" fmla="*/ 1666073 h 3186701"/>
              <a:gd name="connsiteX10-571" fmla="*/ 795647 w 2931612"/>
              <a:gd name="connsiteY10-572" fmla="*/ 3150488 h 3186701"/>
              <a:gd name="connsiteX0-573" fmla="*/ 813754 w 2949719"/>
              <a:gd name="connsiteY0-574" fmla="*/ 3150488 h 3186701"/>
              <a:gd name="connsiteX1-575" fmla="*/ 0 w 2949719"/>
              <a:gd name="connsiteY1-576" fmla="*/ 1726566 h 3186701"/>
              <a:gd name="connsiteX2-577" fmla="*/ 481245 w 2949719"/>
              <a:gd name="connsiteY2-578" fmla="*/ 1951080 h 3186701"/>
              <a:gd name="connsiteX3-579" fmla="*/ 794589 w 2949719"/>
              <a:gd name="connsiteY3-580" fmla="*/ 0 h 3186701"/>
              <a:gd name="connsiteX4-581" fmla="*/ 2052727 w 2949719"/>
              <a:gd name="connsiteY4-582" fmla="*/ 1294704 h 3186701"/>
              <a:gd name="connsiteX5-583" fmla="*/ 2049846 w 2949719"/>
              <a:gd name="connsiteY5-584" fmla="*/ 711461 h 3186701"/>
              <a:gd name="connsiteX6-585" fmla="*/ 1839559 w 2949719"/>
              <a:gd name="connsiteY6-586" fmla="*/ 3186701 h 3186701"/>
              <a:gd name="connsiteX7-587" fmla="*/ 1205640 w 2949719"/>
              <a:gd name="connsiteY7-588" fmla="*/ 1143558 h 3186701"/>
              <a:gd name="connsiteX8-589" fmla="*/ 1098762 w 2949719"/>
              <a:gd name="connsiteY8-590" fmla="*/ 2046083 h 3186701"/>
              <a:gd name="connsiteX9-591" fmla="*/ 932507 w 2949719"/>
              <a:gd name="connsiteY9-592" fmla="*/ 1666073 h 3186701"/>
              <a:gd name="connsiteX10-593" fmla="*/ 813754 w 2949719"/>
              <a:gd name="connsiteY10-594" fmla="*/ 3150488 h 3186701"/>
              <a:gd name="connsiteX0-595" fmla="*/ 813754 w 2949719"/>
              <a:gd name="connsiteY0-596" fmla="*/ 3150488 h 3186701"/>
              <a:gd name="connsiteX1-597" fmla="*/ 0 w 2949719"/>
              <a:gd name="connsiteY1-598" fmla="*/ 1726566 h 3186701"/>
              <a:gd name="connsiteX2-599" fmla="*/ 481245 w 2949719"/>
              <a:gd name="connsiteY2-600" fmla="*/ 1951080 h 3186701"/>
              <a:gd name="connsiteX3-601" fmla="*/ 794589 w 2949719"/>
              <a:gd name="connsiteY3-602" fmla="*/ 0 h 3186701"/>
              <a:gd name="connsiteX4-603" fmla="*/ 2052727 w 2949719"/>
              <a:gd name="connsiteY4-604" fmla="*/ 1294704 h 3186701"/>
              <a:gd name="connsiteX5-605" fmla="*/ 2049846 w 2949719"/>
              <a:gd name="connsiteY5-606" fmla="*/ 711461 h 3186701"/>
              <a:gd name="connsiteX6-607" fmla="*/ 1839559 w 2949719"/>
              <a:gd name="connsiteY6-608" fmla="*/ 3186701 h 3186701"/>
              <a:gd name="connsiteX7-609" fmla="*/ 1205640 w 2949719"/>
              <a:gd name="connsiteY7-610" fmla="*/ 1143558 h 3186701"/>
              <a:gd name="connsiteX8-611" fmla="*/ 1098762 w 2949719"/>
              <a:gd name="connsiteY8-612" fmla="*/ 2046083 h 3186701"/>
              <a:gd name="connsiteX9-613" fmla="*/ 932507 w 2949719"/>
              <a:gd name="connsiteY9-614" fmla="*/ 1666073 h 3186701"/>
              <a:gd name="connsiteX10-615" fmla="*/ 813754 w 2949719"/>
              <a:gd name="connsiteY10-616" fmla="*/ 3150488 h 3186701"/>
              <a:gd name="connsiteX0-617" fmla="*/ 813754 w 2949719"/>
              <a:gd name="connsiteY0-618" fmla="*/ 3150488 h 3186701"/>
              <a:gd name="connsiteX1-619" fmla="*/ 0 w 2949719"/>
              <a:gd name="connsiteY1-620" fmla="*/ 1726566 h 3186701"/>
              <a:gd name="connsiteX2-621" fmla="*/ 481245 w 2949719"/>
              <a:gd name="connsiteY2-622" fmla="*/ 1951080 h 3186701"/>
              <a:gd name="connsiteX3-623" fmla="*/ 794589 w 2949719"/>
              <a:gd name="connsiteY3-624" fmla="*/ 0 h 3186701"/>
              <a:gd name="connsiteX4-625" fmla="*/ 2052727 w 2949719"/>
              <a:gd name="connsiteY4-626" fmla="*/ 1294704 h 3186701"/>
              <a:gd name="connsiteX5-627" fmla="*/ 2049846 w 2949719"/>
              <a:gd name="connsiteY5-628" fmla="*/ 711461 h 3186701"/>
              <a:gd name="connsiteX6-629" fmla="*/ 1839559 w 2949719"/>
              <a:gd name="connsiteY6-630" fmla="*/ 3186701 h 3186701"/>
              <a:gd name="connsiteX7-631" fmla="*/ 1205640 w 2949719"/>
              <a:gd name="connsiteY7-632" fmla="*/ 1143558 h 3186701"/>
              <a:gd name="connsiteX8-633" fmla="*/ 1098762 w 2949719"/>
              <a:gd name="connsiteY8-634" fmla="*/ 2046083 h 3186701"/>
              <a:gd name="connsiteX9-635" fmla="*/ 932507 w 2949719"/>
              <a:gd name="connsiteY9-636" fmla="*/ 1666073 h 3186701"/>
              <a:gd name="connsiteX10-637" fmla="*/ 813754 w 2949719"/>
              <a:gd name="connsiteY10-638" fmla="*/ 3150488 h 3186701"/>
              <a:gd name="connsiteX0-639" fmla="*/ 813754 w 2949719"/>
              <a:gd name="connsiteY0-640" fmla="*/ 3150488 h 3186701"/>
              <a:gd name="connsiteX1-641" fmla="*/ 0 w 2949719"/>
              <a:gd name="connsiteY1-642" fmla="*/ 1726566 h 3186701"/>
              <a:gd name="connsiteX2-643" fmla="*/ 481245 w 2949719"/>
              <a:gd name="connsiteY2-644" fmla="*/ 1951080 h 3186701"/>
              <a:gd name="connsiteX3-645" fmla="*/ 794589 w 2949719"/>
              <a:gd name="connsiteY3-646" fmla="*/ 0 h 3186701"/>
              <a:gd name="connsiteX4-647" fmla="*/ 2052727 w 2949719"/>
              <a:gd name="connsiteY4-648" fmla="*/ 1294704 h 3186701"/>
              <a:gd name="connsiteX5-649" fmla="*/ 2049846 w 2949719"/>
              <a:gd name="connsiteY5-650" fmla="*/ 711461 h 3186701"/>
              <a:gd name="connsiteX6-651" fmla="*/ 1839559 w 2949719"/>
              <a:gd name="connsiteY6-652" fmla="*/ 3186701 h 3186701"/>
              <a:gd name="connsiteX7-653" fmla="*/ 1205640 w 2949719"/>
              <a:gd name="connsiteY7-654" fmla="*/ 1143558 h 3186701"/>
              <a:gd name="connsiteX8-655" fmla="*/ 1098762 w 2949719"/>
              <a:gd name="connsiteY8-656" fmla="*/ 2046083 h 3186701"/>
              <a:gd name="connsiteX9-657" fmla="*/ 932507 w 2949719"/>
              <a:gd name="connsiteY9-658" fmla="*/ 1666073 h 3186701"/>
              <a:gd name="connsiteX10-659" fmla="*/ 813754 w 2949719"/>
              <a:gd name="connsiteY10-660" fmla="*/ 3150488 h 3186701"/>
              <a:gd name="connsiteX0-661" fmla="*/ 1117045 w 2949719"/>
              <a:gd name="connsiteY0-662" fmla="*/ 3168594 h 3186701"/>
              <a:gd name="connsiteX1-663" fmla="*/ 0 w 2949719"/>
              <a:gd name="connsiteY1-664" fmla="*/ 1726566 h 3186701"/>
              <a:gd name="connsiteX2-665" fmla="*/ 481245 w 2949719"/>
              <a:gd name="connsiteY2-666" fmla="*/ 1951080 h 3186701"/>
              <a:gd name="connsiteX3-667" fmla="*/ 794589 w 2949719"/>
              <a:gd name="connsiteY3-668" fmla="*/ 0 h 3186701"/>
              <a:gd name="connsiteX4-669" fmla="*/ 2052727 w 2949719"/>
              <a:gd name="connsiteY4-670" fmla="*/ 1294704 h 3186701"/>
              <a:gd name="connsiteX5-671" fmla="*/ 2049846 w 2949719"/>
              <a:gd name="connsiteY5-672" fmla="*/ 711461 h 3186701"/>
              <a:gd name="connsiteX6-673" fmla="*/ 1839559 w 2949719"/>
              <a:gd name="connsiteY6-674" fmla="*/ 3186701 h 3186701"/>
              <a:gd name="connsiteX7-675" fmla="*/ 1205640 w 2949719"/>
              <a:gd name="connsiteY7-676" fmla="*/ 1143558 h 3186701"/>
              <a:gd name="connsiteX8-677" fmla="*/ 1098762 w 2949719"/>
              <a:gd name="connsiteY8-678" fmla="*/ 2046083 h 3186701"/>
              <a:gd name="connsiteX9-679" fmla="*/ 932507 w 2949719"/>
              <a:gd name="connsiteY9-680" fmla="*/ 1666073 h 3186701"/>
              <a:gd name="connsiteX10-681" fmla="*/ 1117045 w 2949719"/>
              <a:gd name="connsiteY10-682" fmla="*/ 3168594 h 3186701"/>
              <a:gd name="connsiteX0-683" fmla="*/ 1117045 w 2949719"/>
              <a:gd name="connsiteY0-684" fmla="*/ 3168594 h 3186701"/>
              <a:gd name="connsiteX1-685" fmla="*/ 0 w 2949719"/>
              <a:gd name="connsiteY1-686" fmla="*/ 1726566 h 3186701"/>
              <a:gd name="connsiteX2-687" fmla="*/ 481245 w 2949719"/>
              <a:gd name="connsiteY2-688" fmla="*/ 1951080 h 3186701"/>
              <a:gd name="connsiteX3-689" fmla="*/ 794589 w 2949719"/>
              <a:gd name="connsiteY3-690" fmla="*/ 0 h 3186701"/>
              <a:gd name="connsiteX4-691" fmla="*/ 2052727 w 2949719"/>
              <a:gd name="connsiteY4-692" fmla="*/ 1294704 h 3186701"/>
              <a:gd name="connsiteX5-693" fmla="*/ 2049846 w 2949719"/>
              <a:gd name="connsiteY5-694" fmla="*/ 711461 h 3186701"/>
              <a:gd name="connsiteX6-695" fmla="*/ 1839559 w 2949719"/>
              <a:gd name="connsiteY6-696" fmla="*/ 3186701 h 3186701"/>
              <a:gd name="connsiteX7-697" fmla="*/ 1205640 w 2949719"/>
              <a:gd name="connsiteY7-698" fmla="*/ 1143558 h 3186701"/>
              <a:gd name="connsiteX8-699" fmla="*/ 1098762 w 2949719"/>
              <a:gd name="connsiteY8-700" fmla="*/ 2046083 h 3186701"/>
              <a:gd name="connsiteX9-701" fmla="*/ 932507 w 2949719"/>
              <a:gd name="connsiteY9-702" fmla="*/ 1666073 h 3186701"/>
              <a:gd name="connsiteX10-703" fmla="*/ 1117045 w 2949719"/>
              <a:gd name="connsiteY10-704" fmla="*/ 3168594 h 3186701"/>
              <a:gd name="connsiteX0-705" fmla="*/ 1117045 w 2949719"/>
              <a:gd name="connsiteY0-706" fmla="*/ 3168594 h 3186701"/>
              <a:gd name="connsiteX1-707" fmla="*/ 0 w 2949719"/>
              <a:gd name="connsiteY1-708" fmla="*/ 1726566 h 3186701"/>
              <a:gd name="connsiteX2-709" fmla="*/ 481245 w 2949719"/>
              <a:gd name="connsiteY2-710" fmla="*/ 1951080 h 3186701"/>
              <a:gd name="connsiteX3-711" fmla="*/ 794589 w 2949719"/>
              <a:gd name="connsiteY3-712" fmla="*/ 0 h 3186701"/>
              <a:gd name="connsiteX4-713" fmla="*/ 2052727 w 2949719"/>
              <a:gd name="connsiteY4-714" fmla="*/ 1294704 h 3186701"/>
              <a:gd name="connsiteX5-715" fmla="*/ 2049846 w 2949719"/>
              <a:gd name="connsiteY5-716" fmla="*/ 711461 h 3186701"/>
              <a:gd name="connsiteX6-717" fmla="*/ 1839559 w 2949719"/>
              <a:gd name="connsiteY6-718" fmla="*/ 3186701 h 3186701"/>
              <a:gd name="connsiteX7-719" fmla="*/ 1205640 w 2949719"/>
              <a:gd name="connsiteY7-720" fmla="*/ 1143558 h 3186701"/>
              <a:gd name="connsiteX8-721" fmla="*/ 1098762 w 2949719"/>
              <a:gd name="connsiteY8-722" fmla="*/ 2046083 h 3186701"/>
              <a:gd name="connsiteX9-723" fmla="*/ 932507 w 2949719"/>
              <a:gd name="connsiteY9-724" fmla="*/ 1666073 h 3186701"/>
              <a:gd name="connsiteX10-725" fmla="*/ 1117045 w 2949719"/>
              <a:gd name="connsiteY10-726" fmla="*/ 3168594 h 3186701"/>
              <a:gd name="connsiteX0-727" fmla="*/ 1117045 w 2949719"/>
              <a:gd name="connsiteY0-728" fmla="*/ 3168594 h 3186701"/>
              <a:gd name="connsiteX1-729" fmla="*/ 0 w 2949719"/>
              <a:gd name="connsiteY1-730" fmla="*/ 1726566 h 3186701"/>
              <a:gd name="connsiteX2-731" fmla="*/ 481245 w 2949719"/>
              <a:gd name="connsiteY2-732" fmla="*/ 1951080 h 3186701"/>
              <a:gd name="connsiteX3-733" fmla="*/ 794589 w 2949719"/>
              <a:gd name="connsiteY3-734" fmla="*/ 0 h 3186701"/>
              <a:gd name="connsiteX4-735" fmla="*/ 2052727 w 2949719"/>
              <a:gd name="connsiteY4-736" fmla="*/ 1294704 h 3186701"/>
              <a:gd name="connsiteX5-737" fmla="*/ 2049846 w 2949719"/>
              <a:gd name="connsiteY5-738" fmla="*/ 711461 h 3186701"/>
              <a:gd name="connsiteX6-739" fmla="*/ 1839559 w 2949719"/>
              <a:gd name="connsiteY6-740" fmla="*/ 3186701 h 3186701"/>
              <a:gd name="connsiteX7-741" fmla="*/ 1205640 w 2949719"/>
              <a:gd name="connsiteY7-742" fmla="*/ 1143558 h 3186701"/>
              <a:gd name="connsiteX8-743" fmla="*/ 1098762 w 2949719"/>
              <a:gd name="connsiteY8-744" fmla="*/ 2046083 h 3186701"/>
              <a:gd name="connsiteX9-745" fmla="*/ 932507 w 2949719"/>
              <a:gd name="connsiteY9-746" fmla="*/ 1666073 h 3186701"/>
              <a:gd name="connsiteX10-747" fmla="*/ 1117045 w 2949719"/>
              <a:gd name="connsiteY10-748" fmla="*/ 3168594 h 3186701"/>
              <a:gd name="connsiteX0-749" fmla="*/ 1117045 w 2949719"/>
              <a:gd name="connsiteY0-750" fmla="*/ 3168594 h 3186701"/>
              <a:gd name="connsiteX1-751" fmla="*/ 0 w 2949719"/>
              <a:gd name="connsiteY1-752" fmla="*/ 1726566 h 3186701"/>
              <a:gd name="connsiteX2-753" fmla="*/ 417871 w 2949719"/>
              <a:gd name="connsiteY2-754" fmla="*/ 2009927 h 3186701"/>
              <a:gd name="connsiteX3-755" fmla="*/ 794589 w 2949719"/>
              <a:gd name="connsiteY3-756" fmla="*/ 0 h 3186701"/>
              <a:gd name="connsiteX4-757" fmla="*/ 2052727 w 2949719"/>
              <a:gd name="connsiteY4-758" fmla="*/ 1294704 h 3186701"/>
              <a:gd name="connsiteX5-759" fmla="*/ 2049846 w 2949719"/>
              <a:gd name="connsiteY5-760" fmla="*/ 711461 h 3186701"/>
              <a:gd name="connsiteX6-761" fmla="*/ 1839559 w 2949719"/>
              <a:gd name="connsiteY6-762" fmla="*/ 3186701 h 3186701"/>
              <a:gd name="connsiteX7-763" fmla="*/ 1205640 w 2949719"/>
              <a:gd name="connsiteY7-764" fmla="*/ 1143558 h 3186701"/>
              <a:gd name="connsiteX8-765" fmla="*/ 1098762 w 2949719"/>
              <a:gd name="connsiteY8-766" fmla="*/ 2046083 h 3186701"/>
              <a:gd name="connsiteX9-767" fmla="*/ 932507 w 2949719"/>
              <a:gd name="connsiteY9-768" fmla="*/ 1666073 h 3186701"/>
              <a:gd name="connsiteX10-769" fmla="*/ 1117045 w 2949719"/>
              <a:gd name="connsiteY10-770" fmla="*/ 3168594 h 3186701"/>
              <a:gd name="connsiteX0-771" fmla="*/ 1117045 w 2949719"/>
              <a:gd name="connsiteY0-772" fmla="*/ 3168594 h 3186701"/>
              <a:gd name="connsiteX1-773" fmla="*/ 0 w 2949719"/>
              <a:gd name="connsiteY1-774" fmla="*/ 1726566 h 3186701"/>
              <a:gd name="connsiteX2-775" fmla="*/ 417871 w 2949719"/>
              <a:gd name="connsiteY2-776" fmla="*/ 2009927 h 3186701"/>
              <a:gd name="connsiteX3-777" fmla="*/ 794589 w 2949719"/>
              <a:gd name="connsiteY3-778" fmla="*/ 0 h 3186701"/>
              <a:gd name="connsiteX4-779" fmla="*/ 2052727 w 2949719"/>
              <a:gd name="connsiteY4-780" fmla="*/ 1294704 h 3186701"/>
              <a:gd name="connsiteX5-781" fmla="*/ 2049846 w 2949719"/>
              <a:gd name="connsiteY5-782" fmla="*/ 711461 h 3186701"/>
              <a:gd name="connsiteX6-783" fmla="*/ 1839559 w 2949719"/>
              <a:gd name="connsiteY6-784" fmla="*/ 3186701 h 3186701"/>
              <a:gd name="connsiteX7-785" fmla="*/ 1205640 w 2949719"/>
              <a:gd name="connsiteY7-786" fmla="*/ 1143558 h 3186701"/>
              <a:gd name="connsiteX8-787" fmla="*/ 1098762 w 2949719"/>
              <a:gd name="connsiteY8-788" fmla="*/ 2046083 h 3186701"/>
              <a:gd name="connsiteX9-789" fmla="*/ 932507 w 2949719"/>
              <a:gd name="connsiteY9-790" fmla="*/ 1666073 h 3186701"/>
              <a:gd name="connsiteX10-791" fmla="*/ 1117045 w 2949719"/>
              <a:gd name="connsiteY10-792" fmla="*/ 3168594 h 3186701"/>
              <a:gd name="connsiteX0-793" fmla="*/ 1117045 w 2949719"/>
              <a:gd name="connsiteY0-794" fmla="*/ 3168594 h 3186701"/>
              <a:gd name="connsiteX1-795" fmla="*/ 0 w 2949719"/>
              <a:gd name="connsiteY1-796" fmla="*/ 1726566 h 3186701"/>
              <a:gd name="connsiteX2-797" fmla="*/ 417871 w 2949719"/>
              <a:gd name="connsiteY2-798" fmla="*/ 2009927 h 3186701"/>
              <a:gd name="connsiteX3-799" fmla="*/ 794589 w 2949719"/>
              <a:gd name="connsiteY3-800" fmla="*/ 0 h 3186701"/>
              <a:gd name="connsiteX4-801" fmla="*/ 2052727 w 2949719"/>
              <a:gd name="connsiteY4-802" fmla="*/ 1294704 h 3186701"/>
              <a:gd name="connsiteX5-803" fmla="*/ 2049846 w 2949719"/>
              <a:gd name="connsiteY5-804" fmla="*/ 711461 h 3186701"/>
              <a:gd name="connsiteX6-805" fmla="*/ 1839559 w 2949719"/>
              <a:gd name="connsiteY6-806" fmla="*/ 3186701 h 3186701"/>
              <a:gd name="connsiteX7-807" fmla="*/ 1205640 w 2949719"/>
              <a:gd name="connsiteY7-808" fmla="*/ 1143558 h 3186701"/>
              <a:gd name="connsiteX8-809" fmla="*/ 1098762 w 2949719"/>
              <a:gd name="connsiteY8-810" fmla="*/ 2046083 h 3186701"/>
              <a:gd name="connsiteX9-811" fmla="*/ 932507 w 2949719"/>
              <a:gd name="connsiteY9-812" fmla="*/ 1666073 h 3186701"/>
              <a:gd name="connsiteX10-813" fmla="*/ 1117045 w 2949719"/>
              <a:gd name="connsiteY10-814" fmla="*/ 3168594 h 3186701"/>
              <a:gd name="connsiteX0-815" fmla="*/ 1117045 w 2949719"/>
              <a:gd name="connsiteY0-816" fmla="*/ 3168594 h 3186701"/>
              <a:gd name="connsiteX1-817" fmla="*/ 0 w 2949719"/>
              <a:gd name="connsiteY1-818" fmla="*/ 1726566 h 3186701"/>
              <a:gd name="connsiteX2-819" fmla="*/ 417871 w 2949719"/>
              <a:gd name="connsiteY2-820" fmla="*/ 2009927 h 3186701"/>
              <a:gd name="connsiteX3-821" fmla="*/ 794589 w 2949719"/>
              <a:gd name="connsiteY3-822" fmla="*/ 0 h 3186701"/>
              <a:gd name="connsiteX4-823" fmla="*/ 2052727 w 2949719"/>
              <a:gd name="connsiteY4-824" fmla="*/ 1294704 h 3186701"/>
              <a:gd name="connsiteX5-825" fmla="*/ 2049846 w 2949719"/>
              <a:gd name="connsiteY5-826" fmla="*/ 711461 h 3186701"/>
              <a:gd name="connsiteX6-827" fmla="*/ 1839559 w 2949719"/>
              <a:gd name="connsiteY6-828" fmla="*/ 3186701 h 3186701"/>
              <a:gd name="connsiteX7-829" fmla="*/ 1205640 w 2949719"/>
              <a:gd name="connsiteY7-830" fmla="*/ 1143558 h 3186701"/>
              <a:gd name="connsiteX8-831" fmla="*/ 1098762 w 2949719"/>
              <a:gd name="connsiteY8-832" fmla="*/ 2046083 h 3186701"/>
              <a:gd name="connsiteX9-833" fmla="*/ 932507 w 2949719"/>
              <a:gd name="connsiteY9-834" fmla="*/ 1666073 h 3186701"/>
              <a:gd name="connsiteX10-835" fmla="*/ 1117045 w 2949719"/>
              <a:gd name="connsiteY10-836" fmla="*/ 3168594 h 3186701"/>
              <a:gd name="connsiteX0-837" fmla="*/ 1117045 w 2949719"/>
              <a:gd name="connsiteY0-838" fmla="*/ 3168594 h 3186701"/>
              <a:gd name="connsiteX1-839" fmla="*/ 0 w 2949719"/>
              <a:gd name="connsiteY1-840" fmla="*/ 1726566 h 3186701"/>
              <a:gd name="connsiteX2-841" fmla="*/ 417871 w 2949719"/>
              <a:gd name="connsiteY2-842" fmla="*/ 2009927 h 3186701"/>
              <a:gd name="connsiteX3-843" fmla="*/ 794589 w 2949719"/>
              <a:gd name="connsiteY3-844" fmla="*/ 0 h 3186701"/>
              <a:gd name="connsiteX4-845" fmla="*/ 2052727 w 2949719"/>
              <a:gd name="connsiteY4-846" fmla="*/ 1294704 h 3186701"/>
              <a:gd name="connsiteX5-847" fmla="*/ 2049846 w 2949719"/>
              <a:gd name="connsiteY5-848" fmla="*/ 711461 h 3186701"/>
              <a:gd name="connsiteX6-849" fmla="*/ 1839559 w 2949719"/>
              <a:gd name="connsiteY6-850" fmla="*/ 3186701 h 3186701"/>
              <a:gd name="connsiteX7-851" fmla="*/ 1205640 w 2949719"/>
              <a:gd name="connsiteY7-852" fmla="*/ 1143558 h 3186701"/>
              <a:gd name="connsiteX8-853" fmla="*/ 1098762 w 2949719"/>
              <a:gd name="connsiteY8-854" fmla="*/ 2046083 h 3186701"/>
              <a:gd name="connsiteX9-855" fmla="*/ 932507 w 2949719"/>
              <a:gd name="connsiteY9-856" fmla="*/ 1666073 h 3186701"/>
              <a:gd name="connsiteX10-857" fmla="*/ 1117045 w 2949719"/>
              <a:gd name="connsiteY10-858" fmla="*/ 3168594 h 3186701"/>
              <a:gd name="connsiteX0-859" fmla="*/ 1103465 w 2936139"/>
              <a:gd name="connsiteY0-860" fmla="*/ 3168594 h 3186701"/>
              <a:gd name="connsiteX1-861" fmla="*/ 0 w 2936139"/>
              <a:gd name="connsiteY1-862" fmla="*/ 1726566 h 3186701"/>
              <a:gd name="connsiteX2-863" fmla="*/ 404291 w 2936139"/>
              <a:gd name="connsiteY2-864" fmla="*/ 2009927 h 3186701"/>
              <a:gd name="connsiteX3-865" fmla="*/ 781009 w 2936139"/>
              <a:gd name="connsiteY3-866" fmla="*/ 0 h 3186701"/>
              <a:gd name="connsiteX4-867" fmla="*/ 2039147 w 2936139"/>
              <a:gd name="connsiteY4-868" fmla="*/ 1294704 h 3186701"/>
              <a:gd name="connsiteX5-869" fmla="*/ 2036266 w 2936139"/>
              <a:gd name="connsiteY5-870" fmla="*/ 711461 h 3186701"/>
              <a:gd name="connsiteX6-871" fmla="*/ 1825979 w 2936139"/>
              <a:gd name="connsiteY6-872" fmla="*/ 3186701 h 3186701"/>
              <a:gd name="connsiteX7-873" fmla="*/ 1192060 w 2936139"/>
              <a:gd name="connsiteY7-874" fmla="*/ 1143558 h 3186701"/>
              <a:gd name="connsiteX8-875" fmla="*/ 1085182 w 2936139"/>
              <a:gd name="connsiteY8-876" fmla="*/ 2046083 h 3186701"/>
              <a:gd name="connsiteX9-877" fmla="*/ 918927 w 2936139"/>
              <a:gd name="connsiteY9-878" fmla="*/ 1666073 h 3186701"/>
              <a:gd name="connsiteX10-879" fmla="*/ 1103465 w 2936139"/>
              <a:gd name="connsiteY10-880" fmla="*/ 3168594 h 3186701"/>
              <a:gd name="connsiteX0-881" fmla="*/ 1148733 w 2981407"/>
              <a:gd name="connsiteY0-882" fmla="*/ 3168594 h 3186701"/>
              <a:gd name="connsiteX1-883" fmla="*/ 0 w 2981407"/>
              <a:gd name="connsiteY1-884" fmla="*/ 1749200 h 3186701"/>
              <a:gd name="connsiteX2-885" fmla="*/ 449559 w 2981407"/>
              <a:gd name="connsiteY2-886" fmla="*/ 2009927 h 3186701"/>
              <a:gd name="connsiteX3-887" fmla="*/ 826277 w 2981407"/>
              <a:gd name="connsiteY3-888" fmla="*/ 0 h 3186701"/>
              <a:gd name="connsiteX4-889" fmla="*/ 2084415 w 2981407"/>
              <a:gd name="connsiteY4-890" fmla="*/ 1294704 h 3186701"/>
              <a:gd name="connsiteX5-891" fmla="*/ 2081534 w 2981407"/>
              <a:gd name="connsiteY5-892" fmla="*/ 711461 h 3186701"/>
              <a:gd name="connsiteX6-893" fmla="*/ 1871247 w 2981407"/>
              <a:gd name="connsiteY6-894" fmla="*/ 3186701 h 3186701"/>
              <a:gd name="connsiteX7-895" fmla="*/ 1237328 w 2981407"/>
              <a:gd name="connsiteY7-896" fmla="*/ 1143558 h 3186701"/>
              <a:gd name="connsiteX8-897" fmla="*/ 1130450 w 2981407"/>
              <a:gd name="connsiteY8-898" fmla="*/ 2046083 h 3186701"/>
              <a:gd name="connsiteX9-899" fmla="*/ 964195 w 2981407"/>
              <a:gd name="connsiteY9-900" fmla="*/ 1666073 h 3186701"/>
              <a:gd name="connsiteX10-901" fmla="*/ 1148733 w 2981407"/>
              <a:gd name="connsiteY10-902" fmla="*/ 3168594 h 3186701"/>
              <a:gd name="connsiteX0-903" fmla="*/ 1148733 w 2981407"/>
              <a:gd name="connsiteY0-904" fmla="*/ 3168594 h 3186701"/>
              <a:gd name="connsiteX1-905" fmla="*/ 0 w 2981407"/>
              <a:gd name="connsiteY1-906" fmla="*/ 1749200 h 3186701"/>
              <a:gd name="connsiteX2-907" fmla="*/ 449559 w 2981407"/>
              <a:gd name="connsiteY2-908" fmla="*/ 2009927 h 3186701"/>
              <a:gd name="connsiteX3-909" fmla="*/ 826277 w 2981407"/>
              <a:gd name="connsiteY3-910" fmla="*/ 0 h 3186701"/>
              <a:gd name="connsiteX4-911" fmla="*/ 2084415 w 2981407"/>
              <a:gd name="connsiteY4-912" fmla="*/ 1294704 h 3186701"/>
              <a:gd name="connsiteX5-913" fmla="*/ 2081534 w 2981407"/>
              <a:gd name="connsiteY5-914" fmla="*/ 711461 h 3186701"/>
              <a:gd name="connsiteX6-915" fmla="*/ 1871247 w 2981407"/>
              <a:gd name="connsiteY6-916" fmla="*/ 3186701 h 3186701"/>
              <a:gd name="connsiteX7-917" fmla="*/ 1237328 w 2981407"/>
              <a:gd name="connsiteY7-918" fmla="*/ 1143558 h 3186701"/>
              <a:gd name="connsiteX8-919" fmla="*/ 1130450 w 2981407"/>
              <a:gd name="connsiteY8-920" fmla="*/ 2046083 h 3186701"/>
              <a:gd name="connsiteX9-921" fmla="*/ 964195 w 2981407"/>
              <a:gd name="connsiteY9-922" fmla="*/ 1666073 h 3186701"/>
              <a:gd name="connsiteX10-923" fmla="*/ 1148733 w 2981407"/>
              <a:gd name="connsiteY10-924" fmla="*/ 3168594 h 3186701"/>
              <a:gd name="connsiteX0-925" fmla="*/ 1148733 w 2981407"/>
              <a:gd name="connsiteY0-926" fmla="*/ 3168594 h 3186701"/>
              <a:gd name="connsiteX1-927" fmla="*/ 0 w 2981407"/>
              <a:gd name="connsiteY1-928" fmla="*/ 1749200 h 3186701"/>
              <a:gd name="connsiteX2-929" fmla="*/ 449559 w 2981407"/>
              <a:gd name="connsiteY2-930" fmla="*/ 2009927 h 3186701"/>
              <a:gd name="connsiteX3-931" fmla="*/ 826277 w 2981407"/>
              <a:gd name="connsiteY3-932" fmla="*/ 0 h 3186701"/>
              <a:gd name="connsiteX4-933" fmla="*/ 2084415 w 2981407"/>
              <a:gd name="connsiteY4-934" fmla="*/ 1294704 h 3186701"/>
              <a:gd name="connsiteX5-935" fmla="*/ 2081534 w 2981407"/>
              <a:gd name="connsiteY5-936" fmla="*/ 711461 h 3186701"/>
              <a:gd name="connsiteX6-937" fmla="*/ 1871247 w 2981407"/>
              <a:gd name="connsiteY6-938" fmla="*/ 3186701 h 3186701"/>
              <a:gd name="connsiteX7-939" fmla="*/ 1237328 w 2981407"/>
              <a:gd name="connsiteY7-940" fmla="*/ 1143558 h 3186701"/>
              <a:gd name="connsiteX8-941" fmla="*/ 1130450 w 2981407"/>
              <a:gd name="connsiteY8-942" fmla="*/ 2046083 h 3186701"/>
              <a:gd name="connsiteX9-943" fmla="*/ 964195 w 2981407"/>
              <a:gd name="connsiteY9-944" fmla="*/ 1666073 h 3186701"/>
              <a:gd name="connsiteX10-945" fmla="*/ 1148733 w 2981407"/>
              <a:gd name="connsiteY10-946" fmla="*/ 3168594 h 3186701"/>
              <a:gd name="connsiteX0-947" fmla="*/ 1148733 w 2981407"/>
              <a:gd name="connsiteY0-948" fmla="*/ 3168594 h 3186701"/>
              <a:gd name="connsiteX1-949" fmla="*/ 0 w 2981407"/>
              <a:gd name="connsiteY1-950" fmla="*/ 1749200 h 3186701"/>
              <a:gd name="connsiteX2-951" fmla="*/ 449559 w 2981407"/>
              <a:gd name="connsiteY2-952" fmla="*/ 2009927 h 3186701"/>
              <a:gd name="connsiteX3-953" fmla="*/ 826277 w 2981407"/>
              <a:gd name="connsiteY3-954" fmla="*/ 0 h 3186701"/>
              <a:gd name="connsiteX4-955" fmla="*/ 2084415 w 2981407"/>
              <a:gd name="connsiteY4-956" fmla="*/ 1294704 h 3186701"/>
              <a:gd name="connsiteX5-957" fmla="*/ 2081534 w 2981407"/>
              <a:gd name="connsiteY5-958" fmla="*/ 711461 h 3186701"/>
              <a:gd name="connsiteX6-959" fmla="*/ 1871247 w 2981407"/>
              <a:gd name="connsiteY6-960" fmla="*/ 3186701 h 3186701"/>
              <a:gd name="connsiteX7-961" fmla="*/ 1237328 w 2981407"/>
              <a:gd name="connsiteY7-962" fmla="*/ 1143558 h 3186701"/>
              <a:gd name="connsiteX8-963" fmla="*/ 1130450 w 2981407"/>
              <a:gd name="connsiteY8-964" fmla="*/ 2046083 h 3186701"/>
              <a:gd name="connsiteX9-965" fmla="*/ 918927 w 2981407"/>
              <a:gd name="connsiteY9-966" fmla="*/ 1697760 h 3186701"/>
              <a:gd name="connsiteX10-967" fmla="*/ 1148733 w 2981407"/>
              <a:gd name="connsiteY10-968" fmla="*/ 3168594 h 3186701"/>
              <a:gd name="connsiteX0-969" fmla="*/ 1148733 w 2981407"/>
              <a:gd name="connsiteY0-970" fmla="*/ 3168594 h 3186701"/>
              <a:gd name="connsiteX1-971" fmla="*/ 0 w 2981407"/>
              <a:gd name="connsiteY1-972" fmla="*/ 1749200 h 3186701"/>
              <a:gd name="connsiteX2-973" fmla="*/ 449559 w 2981407"/>
              <a:gd name="connsiteY2-974" fmla="*/ 2009927 h 3186701"/>
              <a:gd name="connsiteX3-975" fmla="*/ 826277 w 2981407"/>
              <a:gd name="connsiteY3-976" fmla="*/ 0 h 3186701"/>
              <a:gd name="connsiteX4-977" fmla="*/ 2084415 w 2981407"/>
              <a:gd name="connsiteY4-978" fmla="*/ 1294704 h 3186701"/>
              <a:gd name="connsiteX5-979" fmla="*/ 2081534 w 2981407"/>
              <a:gd name="connsiteY5-980" fmla="*/ 711461 h 3186701"/>
              <a:gd name="connsiteX6-981" fmla="*/ 1871247 w 2981407"/>
              <a:gd name="connsiteY6-982" fmla="*/ 3186701 h 3186701"/>
              <a:gd name="connsiteX7-983" fmla="*/ 1237328 w 2981407"/>
              <a:gd name="connsiteY7-984" fmla="*/ 1143558 h 3186701"/>
              <a:gd name="connsiteX8-985" fmla="*/ 1130450 w 2981407"/>
              <a:gd name="connsiteY8-986" fmla="*/ 2046083 h 3186701"/>
              <a:gd name="connsiteX9-987" fmla="*/ 918927 w 2981407"/>
              <a:gd name="connsiteY9-988" fmla="*/ 1697760 h 3186701"/>
              <a:gd name="connsiteX10-989" fmla="*/ 1148733 w 2981407"/>
              <a:gd name="connsiteY10-990" fmla="*/ 3168594 h 3186701"/>
              <a:gd name="connsiteX0-991" fmla="*/ 1148733 w 2981407"/>
              <a:gd name="connsiteY0-992" fmla="*/ 3168594 h 3186701"/>
              <a:gd name="connsiteX1-993" fmla="*/ 0 w 2981407"/>
              <a:gd name="connsiteY1-994" fmla="*/ 1749200 h 3186701"/>
              <a:gd name="connsiteX2-995" fmla="*/ 449559 w 2981407"/>
              <a:gd name="connsiteY2-996" fmla="*/ 2009927 h 3186701"/>
              <a:gd name="connsiteX3-997" fmla="*/ 826277 w 2981407"/>
              <a:gd name="connsiteY3-998" fmla="*/ 0 h 3186701"/>
              <a:gd name="connsiteX4-999" fmla="*/ 2084415 w 2981407"/>
              <a:gd name="connsiteY4-1000" fmla="*/ 1294704 h 3186701"/>
              <a:gd name="connsiteX5-1001" fmla="*/ 2081534 w 2981407"/>
              <a:gd name="connsiteY5-1002" fmla="*/ 711461 h 3186701"/>
              <a:gd name="connsiteX6-1003" fmla="*/ 1871247 w 2981407"/>
              <a:gd name="connsiteY6-1004" fmla="*/ 3186701 h 3186701"/>
              <a:gd name="connsiteX7-1005" fmla="*/ 1237328 w 2981407"/>
              <a:gd name="connsiteY7-1006" fmla="*/ 1143558 h 3186701"/>
              <a:gd name="connsiteX8-1007" fmla="*/ 1130450 w 2981407"/>
              <a:gd name="connsiteY8-1008" fmla="*/ 2046083 h 3186701"/>
              <a:gd name="connsiteX9-1009" fmla="*/ 918927 w 2981407"/>
              <a:gd name="connsiteY9-1010" fmla="*/ 1697760 h 3186701"/>
              <a:gd name="connsiteX10-1011" fmla="*/ 1148733 w 2981407"/>
              <a:gd name="connsiteY10-1012" fmla="*/ 3168594 h 3186701"/>
              <a:gd name="connsiteX0-1013" fmla="*/ 1148733 w 2981407"/>
              <a:gd name="connsiteY0-1014" fmla="*/ 3168594 h 3186701"/>
              <a:gd name="connsiteX1-1015" fmla="*/ 0 w 2981407"/>
              <a:gd name="connsiteY1-1016" fmla="*/ 1749200 h 3186701"/>
              <a:gd name="connsiteX2-1017" fmla="*/ 449559 w 2981407"/>
              <a:gd name="connsiteY2-1018" fmla="*/ 2009927 h 3186701"/>
              <a:gd name="connsiteX3-1019" fmla="*/ 826277 w 2981407"/>
              <a:gd name="connsiteY3-1020" fmla="*/ 0 h 3186701"/>
              <a:gd name="connsiteX4-1021" fmla="*/ 2084415 w 2981407"/>
              <a:gd name="connsiteY4-1022" fmla="*/ 1294704 h 3186701"/>
              <a:gd name="connsiteX5-1023" fmla="*/ 2081534 w 2981407"/>
              <a:gd name="connsiteY5-1024" fmla="*/ 711461 h 3186701"/>
              <a:gd name="connsiteX6-1025" fmla="*/ 1871247 w 2981407"/>
              <a:gd name="connsiteY6-1026" fmla="*/ 3186701 h 3186701"/>
              <a:gd name="connsiteX7-1027" fmla="*/ 1237328 w 2981407"/>
              <a:gd name="connsiteY7-1028" fmla="*/ 1143558 h 3186701"/>
              <a:gd name="connsiteX8-1029" fmla="*/ 1130450 w 2981407"/>
              <a:gd name="connsiteY8-1030" fmla="*/ 2046083 h 3186701"/>
              <a:gd name="connsiteX9-1031" fmla="*/ 918927 w 2981407"/>
              <a:gd name="connsiteY9-1032" fmla="*/ 1697760 h 3186701"/>
              <a:gd name="connsiteX10-1033" fmla="*/ 1148733 w 2981407"/>
              <a:gd name="connsiteY10-1034" fmla="*/ 3168594 h 3186701"/>
              <a:gd name="connsiteX0-1035" fmla="*/ 1148733 w 2981407"/>
              <a:gd name="connsiteY0-1036" fmla="*/ 3168594 h 3186701"/>
              <a:gd name="connsiteX1-1037" fmla="*/ 0 w 2981407"/>
              <a:gd name="connsiteY1-1038" fmla="*/ 1749200 h 3186701"/>
              <a:gd name="connsiteX2-1039" fmla="*/ 449559 w 2981407"/>
              <a:gd name="connsiteY2-1040" fmla="*/ 2009927 h 3186701"/>
              <a:gd name="connsiteX3-1041" fmla="*/ 826277 w 2981407"/>
              <a:gd name="connsiteY3-1042" fmla="*/ 0 h 3186701"/>
              <a:gd name="connsiteX4-1043" fmla="*/ 2084415 w 2981407"/>
              <a:gd name="connsiteY4-1044" fmla="*/ 1294704 h 3186701"/>
              <a:gd name="connsiteX5-1045" fmla="*/ 2081534 w 2981407"/>
              <a:gd name="connsiteY5-1046" fmla="*/ 711461 h 3186701"/>
              <a:gd name="connsiteX6-1047" fmla="*/ 1871247 w 2981407"/>
              <a:gd name="connsiteY6-1048" fmla="*/ 3186701 h 3186701"/>
              <a:gd name="connsiteX7-1049" fmla="*/ 1237328 w 2981407"/>
              <a:gd name="connsiteY7-1050" fmla="*/ 1143558 h 3186701"/>
              <a:gd name="connsiteX8-1051" fmla="*/ 1130450 w 2981407"/>
              <a:gd name="connsiteY8-1052" fmla="*/ 2046083 h 3186701"/>
              <a:gd name="connsiteX9-1053" fmla="*/ 918927 w 2981407"/>
              <a:gd name="connsiteY9-1054" fmla="*/ 1697760 h 3186701"/>
              <a:gd name="connsiteX10-1055" fmla="*/ 1148733 w 2981407"/>
              <a:gd name="connsiteY10-1056" fmla="*/ 3168594 h 3186701"/>
              <a:gd name="connsiteX0-1057" fmla="*/ 1148733 w 2981407"/>
              <a:gd name="connsiteY0-1058" fmla="*/ 3168594 h 3186701"/>
              <a:gd name="connsiteX1-1059" fmla="*/ 0 w 2981407"/>
              <a:gd name="connsiteY1-1060" fmla="*/ 1749200 h 3186701"/>
              <a:gd name="connsiteX2-1061" fmla="*/ 449559 w 2981407"/>
              <a:gd name="connsiteY2-1062" fmla="*/ 2009927 h 3186701"/>
              <a:gd name="connsiteX3-1063" fmla="*/ 826277 w 2981407"/>
              <a:gd name="connsiteY3-1064" fmla="*/ 0 h 3186701"/>
              <a:gd name="connsiteX4-1065" fmla="*/ 2084415 w 2981407"/>
              <a:gd name="connsiteY4-1066" fmla="*/ 1294704 h 3186701"/>
              <a:gd name="connsiteX5-1067" fmla="*/ 2081534 w 2981407"/>
              <a:gd name="connsiteY5-1068" fmla="*/ 711461 h 3186701"/>
              <a:gd name="connsiteX6-1069" fmla="*/ 1871247 w 2981407"/>
              <a:gd name="connsiteY6-1070" fmla="*/ 3186701 h 3186701"/>
              <a:gd name="connsiteX7-1071" fmla="*/ 1237328 w 2981407"/>
              <a:gd name="connsiteY7-1072" fmla="*/ 1143558 h 3186701"/>
              <a:gd name="connsiteX8-1073" fmla="*/ 1130450 w 2981407"/>
              <a:gd name="connsiteY8-1074" fmla="*/ 2046083 h 3186701"/>
              <a:gd name="connsiteX9-1075" fmla="*/ 918927 w 2981407"/>
              <a:gd name="connsiteY9-1076" fmla="*/ 1697760 h 3186701"/>
              <a:gd name="connsiteX10-1077" fmla="*/ 1148733 w 2981407"/>
              <a:gd name="connsiteY10-1078" fmla="*/ 3168594 h 3186701"/>
              <a:gd name="connsiteX0-1079" fmla="*/ 1148733 w 2981407"/>
              <a:gd name="connsiteY0-1080" fmla="*/ 3168594 h 3186701"/>
              <a:gd name="connsiteX1-1081" fmla="*/ 0 w 2981407"/>
              <a:gd name="connsiteY1-1082" fmla="*/ 1749200 h 3186701"/>
              <a:gd name="connsiteX2-1083" fmla="*/ 449559 w 2981407"/>
              <a:gd name="connsiteY2-1084" fmla="*/ 2009927 h 3186701"/>
              <a:gd name="connsiteX3-1085" fmla="*/ 826277 w 2981407"/>
              <a:gd name="connsiteY3-1086" fmla="*/ 0 h 3186701"/>
              <a:gd name="connsiteX4-1087" fmla="*/ 2084415 w 2981407"/>
              <a:gd name="connsiteY4-1088" fmla="*/ 1294704 h 3186701"/>
              <a:gd name="connsiteX5-1089" fmla="*/ 2081534 w 2981407"/>
              <a:gd name="connsiteY5-1090" fmla="*/ 711461 h 3186701"/>
              <a:gd name="connsiteX6-1091" fmla="*/ 1871247 w 2981407"/>
              <a:gd name="connsiteY6-1092" fmla="*/ 3186701 h 3186701"/>
              <a:gd name="connsiteX7-1093" fmla="*/ 1237328 w 2981407"/>
              <a:gd name="connsiteY7-1094" fmla="*/ 1143558 h 3186701"/>
              <a:gd name="connsiteX8-1095" fmla="*/ 1130450 w 2981407"/>
              <a:gd name="connsiteY8-1096" fmla="*/ 2046083 h 3186701"/>
              <a:gd name="connsiteX9-1097" fmla="*/ 918927 w 2981407"/>
              <a:gd name="connsiteY9-1098" fmla="*/ 1697760 h 3186701"/>
              <a:gd name="connsiteX10-1099" fmla="*/ 1148733 w 2981407"/>
              <a:gd name="connsiteY10-1100" fmla="*/ 3168594 h 3186701"/>
              <a:gd name="connsiteX0-1101" fmla="*/ 1148733 w 2897156"/>
              <a:gd name="connsiteY0-1102" fmla="*/ 3168594 h 3173121"/>
              <a:gd name="connsiteX1-1103" fmla="*/ 0 w 2897156"/>
              <a:gd name="connsiteY1-1104" fmla="*/ 1749200 h 3173121"/>
              <a:gd name="connsiteX2-1105" fmla="*/ 449559 w 2897156"/>
              <a:gd name="connsiteY2-1106" fmla="*/ 2009927 h 3173121"/>
              <a:gd name="connsiteX3-1107" fmla="*/ 826277 w 2897156"/>
              <a:gd name="connsiteY3-1108" fmla="*/ 0 h 3173121"/>
              <a:gd name="connsiteX4-1109" fmla="*/ 2084415 w 2897156"/>
              <a:gd name="connsiteY4-1110" fmla="*/ 1294704 h 3173121"/>
              <a:gd name="connsiteX5-1111" fmla="*/ 2081534 w 2897156"/>
              <a:gd name="connsiteY5-1112" fmla="*/ 711461 h 3173121"/>
              <a:gd name="connsiteX6-1113" fmla="*/ 1581537 w 2897156"/>
              <a:gd name="connsiteY6-1114" fmla="*/ 3173121 h 3173121"/>
              <a:gd name="connsiteX7-1115" fmla="*/ 1237328 w 2897156"/>
              <a:gd name="connsiteY7-1116" fmla="*/ 1143558 h 3173121"/>
              <a:gd name="connsiteX8-1117" fmla="*/ 1130450 w 2897156"/>
              <a:gd name="connsiteY8-1118" fmla="*/ 2046083 h 3173121"/>
              <a:gd name="connsiteX9-1119" fmla="*/ 918927 w 2897156"/>
              <a:gd name="connsiteY9-1120" fmla="*/ 1697760 h 3173121"/>
              <a:gd name="connsiteX10-1121" fmla="*/ 1148733 w 2897156"/>
              <a:gd name="connsiteY10-1122" fmla="*/ 3168594 h 3173121"/>
              <a:gd name="connsiteX0-1123" fmla="*/ 1148733 w 2969045"/>
              <a:gd name="connsiteY0-1124" fmla="*/ 3168594 h 3173121"/>
              <a:gd name="connsiteX1-1125" fmla="*/ 0 w 2969045"/>
              <a:gd name="connsiteY1-1126" fmla="*/ 1749200 h 3173121"/>
              <a:gd name="connsiteX2-1127" fmla="*/ 449559 w 2969045"/>
              <a:gd name="connsiteY2-1128" fmla="*/ 2009927 h 3173121"/>
              <a:gd name="connsiteX3-1129" fmla="*/ 826277 w 2969045"/>
              <a:gd name="connsiteY3-1130" fmla="*/ 0 h 3173121"/>
              <a:gd name="connsiteX4-1131" fmla="*/ 2084415 w 2969045"/>
              <a:gd name="connsiteY4-1132" fmla="*/ 1294704 h 3173121"/>
              <a:gd name="connsiteX5-1133" fmla="*/ 2081534 w 2969045"/>
              <a:gd name="connsiteY5-1134" fmla="*/ 711461 h 3173121"/>
              <a:gd name="connsiteX6-1135" fmla="*/ 1581537 w 2969045"/>
              <a:gd name="connsiteY6-1136" fmla="*/ 3173121 h 3173121"/>
              <a:gd name="connsiteX7-1137" fmla="*/ 1237328 w 2969045"/>
              <a:gd name="connsiteY7-1138" fmla="*/ 1143558 h 3173121"/>
              <a:gd name="connsiteX8-1139" fmla="*/ 1130450 w 2969045"/>
              <a:gd name="connsiteY8-1140" fmla="*/ 2046083 h 3173121"/>
              <a:gd name="connsiteX9-1141" fmla="*/ 918927 w 2969045"/>
              <a:gd name="connsiteY9-1142" fmla="*/ 1697760 h 3173121"/>
              <a:gd name="connsiteX10-1143" fmla="*/ 1148733 w 2969045"/>
              <a:gd name="connsiteY10-1144" fmla="*/ 3168594 h 3173121"/>
              <a:gd name="connsiteX0-1145" fmla="*/ 1148733 w 2969045"/>
              <a:gd name="connsiteY0-1146" fmla="*/ 3168594 h 3173121"/>
              <a:gd name="connsiteX1-1147" fmla="*/ 0 w 2969045"/>
              <a:gd name="connsiteY1-1148" fmla="*/ 1749200 h 3173121"/>
              <a:gd name="connsiteX2-1149" fmla="*/ 449559 w 2969045"/>
              <a:gd name="connsiteY2-1150" fmla="*/ 2009927 h 3173121"/>
              <a:gd name="connsiteX3-1151" fmla="*/ 826277 w 2969045"/>
              <a:gd name="connsiteY3-1152" fmla="*/ 0 h 3173121"/>
              <a:gd name="connsiteX4-1153" fmla="*/ 2084415 w 2969045"/>
              <a:gd name="connsiteY4-1154" fmla="*/ 1294704 h 3173121"/>
              <a:gd name="connsiteX5-1155" fmla="*/ 2081534 w 2969045"/>
              <a:gd name="connsiteY5-1156" fmla="*/ 711461 h 3173121"/>
              <a:gd name="connsiteX6-1157" fmla="*/ 1581537 w 2969045"/>
              <a:gd name="connsiteY6-1158" fmla="*/ 3173121 h 3173121"/>
              <a:gd name="connsiteX7-1159" fmla="*/ 1237328 w 2969045"/>
              <a:gd name="connsiteY7-1160" fmla="*/ 1143558 h 3173121"/>
              <a:gd name="connsiteX8-1161" fmla="*/ 1130450 w 2969045"/>
              <a:gd name="connsiteY8-1162" fmla="*/ 2046083 h 3173121"/>
              <a:gd name="connsiteX9-1163" fmla="*/ 918927 w 2969045"/>
              <a:gd name="connsiteY9-1164" fmla="*/ 1697760 h 3173121"/>
              <a:gd name="connsiteX10-1165" fmla="*/ 1148733 w 2969045"/>
              <a:gd name="connsiteY10-1166" fmla="*/ 3168594 h 3173121"/>
              <a:gd name="connsiteX0-1167" fmla="*/ 1148733 w 2969045"/>
              <a:gd name="connsiteY0-1168" fmla="*/ 3168594 h 3173121"/>
              <a:gd name="connsiteX1-1169" fmla="*/ 0 w 2969045"/>
              <a:gd name="connsiteY1-1170" fmla="*/ 1749200 h 3173121"/>
              <a:gd name="connsiteX2-1171" fmla="*/ 449559 w 2969045"/>
              <a:gd name="connsiteY2-1172" fmla="*/ 2009927 h 3173121"/>
              <a:gd name="connsiteX3-1173" fmla="*/ 826277 w 2969045"/>
              <a:gd name="connsiteY3-1174" fmla="*/ 0 h 3173121"/>
              <a:gd name="connsiteX4-1175" fmla="*/ 2084415 w 2969045"/>
              <a:gd name="connsiteY4-1176" fmla="*/ 1294704 h 3173121"/>
              <a:gd name="connsiteX5-1177" fmla="*/ 2081534 w 2969045"/>
              <a:gd name="connsiteY5-1178" fmla="*/ 711461 h 3173121"/>
              <a:gd name="connsiteX6-1179" fmla="*/ 1581537 w 2969045"/>
              <a:gd name="connsiteY6-1180" fmla="*/ 3173121 h 3173121"/>
              <a:gd name="connsiteX7-1181" fmla="*/ 1237328 w 2969045"/>
              <a:gd name="connsiteY7-1182" fmla="*/ 1143558 h 3173121"/>
              <a:gd name="connsiteX8-1183" fmla="*/ 1288886 w 2969045"/>
              <a:gd name="connsiteY8-1184" fmla="*/ 2367481 h 3173121"/>
              <a:gd name="connsiteX9-1185" fmla="*/ 918927 w 2969045"/>
              <a:gd name="connsiteY9-1186" fmla="*/ 1697760 h 3173121"/>
              <a:gd name="connsiteX10-1187" fmla="*/ 1148733 w 2969045"/>
              <a:gd name="connsiteY10-1188" fmla="*/ 3168594 h 3173121"/>
              <a:gd name="connsiteX0-1189" fmla="*/ 1148733 w 2969045"/>
              <a:gd name="connsiteY0-1190" fmla="*/ 3168594 h 3173121"/>
              <a:gd name="connsiteX1-1191" fmla="*/ 0 w 2969045"/>
              <a:gd name="connsiteY1-1192" fmla="*/ 1749200 h 3173121"/>
              <a:gd name="connsiteX2-1193" fmla="*/ 449559 w 2969045"/>
              <a:gd name="connsiteY2-1194" fmla="*/ 2009927 h 3173121"/>
              <a:gd name="connsiteX3-1195" fmla="*/ 826277 w 2969045"/>
              <a:gd name="connsiteY3-1196" fmla="*/ 0 h 3173121"/>
              <a:gd name="connsiteX4-1197" fmla="*/ 2084415 w 2969045"/>
              <a:gd name="connsiteY4-1198" fmla="*/ 1294704 h 3173121"/>
              <a:gd name="connsiteX5-1199" fmla="*/ 2081534 w 2969045"/>
              <a:gd name="connsiteY5-1200" fmla="*/ 711461 h 3173121"/>
              <a:gd name="connsiteX6-1201" fmla="*/ 1581537 w 2969045"/>
              <a:gd name="connsiteY6-1202" fmla="*/ 3173121 h 3173121"/>
              <a:gd name="connsiteX7-1203" fmla="*/ 1237328 w 2969045"/>
              <a:gd name="connsiteY7-1204" fmla="*/ 1143558 h 3173121"/>
              <a:gd name="connsiteX8-1205" fmla="*/ 1162138 w 2969045"/>
              <a:gd name="connsiteY8-1206" fmla="*/ 2408222 h 3173121"/>
              <a:gd name="connsiteX9-1207" fmla="*/ 918927 w 2969045"/>
              <a:gd name="connsiteY9-1208" fmla="*/ 1697760 h 3173121"/>
              <a:gd name="connsiteX10-1209" fmla="*/ 1148733 w 2969045"/>
              <a:gd name="connsiteY10-1210" fmla="*/ 3168594 h 3173121"/>
              <a:gd name="connsiteX0-1211" fmla="*/ 1148733 w 2969045"/>
              <a:gd name="connsiteY0-1212" fmla="*/ 3168594 h 3173121"/>
              <a:gd name="connsiteX1-1213" fmla="*/ 0 w 2969045"/>
              <a:gd name="connsiteY1-1214" fmla="*/ 1749200 h 3173121"/>
              <a:gd name="connsiteX2-1215" fmla="*/ 449559 w 2969045"/>
              <a:gd name="connsiteY2-1216" fmla="*/ 2009927 h 3173121"/>
              <a:gd name="connsiteX3-1217" fmla="*/ 826277 w 2969045"/>
              <a:gd name="connsiteY3-1218" fmla="*/ 0 h 3173121"/>
              <a:gd name="connsiteX4-1219" fmla="*/ 2084415 w 2969045"/>
              <a:gd name="connsiteY4-1220" fmla="*/ 1294704 h 3173121"/>
              <a:gd name="connsiteX5-1221" fmla="*/ 2081534 w 2969045"/>
              <a:gd name="connsiteY5-1222" fmla="*/ 711461 h 3173121"/>
              <a:gd name="connsiteX6-1223" fmla="*/ 1581537 w 2969045"/>
              <a:gd name="connsiteY6-1224" fmla="*/ 3173121 h 3173121"/>
              <a:gd name="connsiteX7-1225" fmla="*/ 1237328 w 2969045"/>
              <a:gd name="connsiteY7-1226" fmla="*/ 1143558 h 3173121"/>
              <a:gd name="connsiteX8-1227" fmla="*/ 1162138 w 2969045"/>
              <a:gd name="connsiteY8-1228" fmla="*/ 2408222 h 3173121"/>
              <a:gd name="connsiteX9-1229" fmla="*/ 918927 w 2969045"/>
              <a:gd name="connsiteY9-1230" fmla="*/ 1697760 h 3173121"/>
              <a:gd name="connsiteX10-1231" fmla="*/ 1148733 w 2969045"/>
              <a:gd name="connsiteY10-1232" fmla="*/ 3168594 h 3173121"/>
              <a:gd name="connsiteX0-1233" fmla="*/ 1148733 w 2969045"/>
              <a:gd name="connsiteY0-1234" fmla="*/ 3168594 h 3173121"/>
              <a:gd name="connsiteX1-1235" fmla="*/ 0 w 2969045"/>
              <a:gd name="connsiteY1-1236" fmla="*/ 1749200 h 3173121"/>
              <a:gd name="connsiteX2-1237" fmla="*/ 449559 w 2969045"/>
              <a:gd name="connsiteY2-1238" fmla="*/ 2009927 h 3173121"/>
              <a:gd name="connsiteX3-1239" fmla="*/ 826277 w 2969045"/>
              <a:gd name="connsiteY3-1240" fmla="*/ 0 h 3173121"/>
              <a:gd name="connsiteX4-1241" fmla="*/ 2084415 w 2969045"/>
              <a:gd name="connsiteY4-1242" fmla="*/ 1294704 h 3173121"/>
              <a:gd name="connsiteX5-1243" fmla="*/ 2081534 w 2969045"/>
              <a:gd name="connsiteY5-1244" fmla="*/ 711461 h 3173121"/>
              <a:gd name="connsiteX6-1245" fmla="*/ 1581537 w 2969045"/>
              <a:gd name="connsiteY6-1246" fmla="*/ 3173121 h 3173121"/>
              <a:gd name="connsiteX7-1247" fmla="*/ 1237328 w 2969045"/>
              <a:gd name="connsiteY7-1248" fmla="*/ 1143558 h 3173121"/>
              <a:gd name="connsiteX8-1249" fmla="*/ 1162138 w 2969045"/>
              <a:gd name="connsiteY8-1250" fmla="*/ 2408222 h 3173121"/>
              <a:gd name="connsiteX9-1251" fmla="*/ 918927 w 2969045"/>
              <a:gd name="connsiteY9-1252" fmla="*/ 1697760 h 3173121"/>
              <a:gd name="connsiteX10-1253" fmla="*/ 1148733 w 2969045"/>
              <a:gd name="connsiteY10-1254" fmla="*/ 3168594 h 3173121"/>
              <a:gd name="connsiteX0-1255" fmla="*/ 1148733 w 2969045"/>
              <a:gd name="connsiteY0-1256" fmla="*/ 3168594 h 3173121"/>
              <a:gd name="connsiteX1-1257" fmla="*/ 0 w 2969045"/>
              <a:gd name="connsiteY1-1258" fmla="*/ 1749200 h 3173121"/>
              <a:gd name="connsiteX2-1259" fmla="*/ 449559 w 2969045"/>
              <a:gd name="connsiteY2-1260" fmla="*/ 2009927 h 3173121"/>
              <a:gd name="connsiteX3-1261" fmla="*/ 826277 w 2969045"/>
              <a:gd name="connsiteY3-1262" fmla="*/ 0 h 3173121"/>
              <a:gd name="connsiteX4-1263" fmla="*/ 2084415 w 2969045"/>
              <a:gd name="connsiteY4-1264" fmla="*/ 1294704 h 3173121"/>
              <a:gd name="connsiteX5-1265" fmla="*/ 2081534 w 2969045"/>
              <a:gd name="connsiteY5-1266" fmla="*/ 711461 h 3173121"/>
              <a:gd name="connsiteX6-1267" fmla="*/ 1581537 w 2969045"/>
              <a:gd name="connsiteY6-1268" fmla="*/ 3173121 h 3173121"/>
              <a:gd name="connsiteX7-1269" fmla="*/ 1237328 w 2969045"/>
              <a:gd name="connsiteY7-1270" fmla="*/ 1143558 h 3173121"/>
              <a:gd name="connsiteX8-1271" fmla="*/ 1162138 w 2969045"/>
              <a:gd name="connsiteY8-1272" fmla="*/ 2408222 h 3173121"/>
              <a:gd name="connsiteX9-1273" fmla="*/ 918927 w 2969045"/>
              <a:gd name="connsiteY9-1274" fmla="*/ 1697760 h 3173121"/>
              <a:gd name="connsiteX10-1275" fmla="*/ 1148733 w 2969045"/>
              <a:gd name="connsiteY10-1276" fmla="*/ 3168594 h 3173121"/>
              <a:gd name="connsiteX0-1277" fmla="*/ 1148733 w 2969045"/>
              <a:gd name="connsiteY0-1278" fmla="*/ 3168594 h 3173121"/>
              <a:gd name="connsiteX1-1279" fmla="*/ 0 w 2969045"/>
              <a:gd name="connsiteY1-1280" fmla="*/ 1749200 h 3173121"/>
              <a:gd name="connsiteX2-1281" fmla="*/ 449559 w 2969045"/>
              <a:gd name="connsiteY2-1282" fmla="*/ 2009927 h 3173121"/>
              <a:gd name="connsiteX3-1283" fmla="*/ 826277 w 2969045"/>
              <a:gd name="connsiteY3-1284" fmla="*/ 0 h 3173121"/>
              <a:gd name="connsiteX4-1285" fmla="*/ 2084415 w 2969045"/>
              <a:gd name="connsiteY4-1286" fmla="*/ 1294704 h 3173121"/>
              <a:gd name="connsiteX5-1287" fmla="*/ 2081534 w 2969045"/>
              <a:gd name="connsiteY5-1288" fmla="*/ 711461 h 3173121"/>
              <a:gd name="connsiteX6-1289" fmla="*/ 1581537 w 2969045"/>
              <a:gd name="connsiteY6-1290" fmla="*/ 3173121 h 3173121"/>
              <a:gd name="connsiteX7-1291" fmla="*/ 1237328 w 2969045"/>
              <a:gd name="connsiteY7-1292" fmla="*/ 1143558 h 3173121"/>
              <a:gd name="connsiteX8-1293" fmla="*/ 1162138 w 2969045"/>
              <a:gd name="connsiteY8-1294" fmla="*/ 2408222 h 3173121"/>
              <a:gd name="connsiteX9-1295" fmla="*/ 918927 w 2969045"/>
              <a:gd name="connsiteY9-1296" fmla="*/ 1697760 h 3173121"/>
              <a:gd name="connsiteX10-1297" fmla="*/ 1148733 w 2969045"/>
              <a:gd name="connsiteY10-1298" fmla="*/ 3168594 h 3173121"/>
              <a:gd name="connsiteX0-1299" fmla="*/ 1148733 w 2969045"/>
              <a:gd name="connsiteY0-1300" fmla="*/ 3168594 h 3173121"/>
              <a:gd name="connsiteX1-1301" fmla="*/ 0 w 2969045"/>
              <a:gd name="connsiteY1-1302" fmla="*/ 1749200 h 3173121"/>
              <a:gd name="connsiteX2-1303" fmla="*/ 449559 w 2969045"/>
              <a:gd name="connsiteY2-1304" fmla="*/ 2009927 h 3173121"/>
              <a:gd name="connsiteX3-1305" fmla="*/ 826277 w 2969045"/>
              <a:gd name="connsiteY3-1306" fmla="*/ 0 h 3173121"/>
              <a:gd name="connsiteX4-1307" fmla="*/ 2084415 w 2969045"/>
              <a:gd name="connsiteY4-1308" fmla="*/ 1294704 h 3173121"/>
              <a:gd name="connsiteX5-1309" fmla="*/ 2081534 w 2969045"/>
              <a:gd name="connsiteY5-1310" fmla="*/ 711461 h 3173121"/>
              <a:gd name="connsiteX6-1311" fmla="*/ 1581537 w 2969045"/>
              <a:gd name="connsiteY6-1312" fmla="*/ 3173121 h 3173121"/>
              <a:gd name="connsiteX7-1313" fmla="*/ 1237328 w 2969045"/>
              <a:gd name="connsiteY7-1314" fmla="*/ 1143558 h 3173121"/>
              <a:gd name="connsiteX8-1315" fmla="*/ 1162138 w 2969045"/>
              <a:gd name="connsiteY8-1316" fmla="*/ 2408222 h 3173121"/>
              <a:gd name="connsiteX9-1317" fmla="*/ 918927 w 2969045"/>
              <a:gd name="connsiteY9-1318" fmla="*/ 1697760 h 3173121"/>
              <a:gd name="connsiteX10-1319" fmla="*/ 1148733 w 2969045"/>
              <a:gd name="connsiteY10-1320" fmla="*/ 3168594 h 3173121"/>
              <a:gd name="connsiteX0-1321" fmla="*/ 1148733 w 2969045"/>
              <a:gd name="connsiteY0-1322" fmla="*/ 3168594 h 3173121"/>
              <a:gd name="connsiteX1-1323" fmla="*/ 0 w 2969045"/>
              <a:gd name="connsiteY1-1324" fmla="*/ 1749200 h 3173121"/>
              <a:gd name="connsiteX2-1325" fmla="*/ 449559 w 2969045"/>
              <a:gd name="connsiteY2-1326" fmla="*/ 2009927 h 3173121"/>
              <a:gd name="connsiteX3-1327" fmla="*/ 826277 w 2969045"/>
              <a:gd name="connsiteY3-1328" fmla="*/ 0 h 3173121"/>
              <a:gd name="connsiteX4-1329" fmla="*/ 2084415 w 2969045"/>
              <a:gd name="connsiteY4-1330" fmla="*/ 1294704 h 3173121"/>
              <a:gd name="connsiteX5-1331" fmla="*/ 2081534 w 2969045"/>
              <a:gd name="connsiteY5-1332" fmla="*/ 711461 h 3173121"/>
              <a:gd name="connsiteX6-1333" fmla="*/ 1581537 w 2969045"/>
              <a:gd name="connsiteY6-1334" fmla="*/ 3173121 h 3173121"/>
              <a:gd name="connsiteX7-1335" fmla="*/ 1237328 w 2969045"/>
              <a:gd name="connsiteY7-1336" fmla="*/ 1143558 h 3173121"/>
              <a:gd name="connsiteX8-1337" fmla="*/ 1162138 w 2969045"/>
              <a:gd name="connsiteY8-1338" fmla="*/ 2408222 h 3173121"/>
              <a:gd name="connsiteX9-1339" fmla="*/ 918927 w 2969045"/>
              <a:gd name="connsiteY9-1340" fmla="*/ 1697760 h 3173121"/>
              <a:gd name="connsiteX10-1341" fmla="*/ 1148733 w 2969045"/>
              <a:gd name="connsiteY10-1342" fmla="*/ 3168594 h 3173121"/>
              <a:gd name="connsiteX0-1343" fmla="*/ 1148733 w 2969045"/>
              <a:gd name="connsiteY0-1344" fmla="*/ 3168594 h 3173121"/>
              <a:gd name="connsiteX1-1345" fmla="*/ 0 w 2969045"/>
              <a:gd name="connsiteY1-1346" fmla="*/ 1749200 h 3173121"/>
              <a:gd name="connsiteX2-1347" fmla="*/ 449559 w 2969045"/>
              <a:gd name="connsiteY2-1348" fmla="*/ 2009927 h 3173121"/>
              <a:gd name="connsiteX3-1349" fmla="*/ 826277 w 2969045"/>
              <a:gd name="connsiteY3-1350" fmla="*/ 0 h 3173121"/>
              <a:gd name="connsiteX4-1351" fmla="*/ 2084415 w 2969045"/>
              <a:gd name="connsiteY4-1352" fmla="*/ 1294704 h 3173121"/>
              <a:gd name="connsiteX5-1353" fmla="*/ 2081534 w 2969045"/>
              <a:gd name="connsiteY5-1354" fmla="*/ 711461 h 3173121"/>
              <a:gd name="connsiteX6-1355" fmla="*/ 1581537 w 2969045"/>
              <a:gd name="connsiteY6-1356" fmla="*/ 3173121 h 3173121"/>
              <a:gd name="connsiteX7-1357" fmla="*/ 1237328 w 2969045"/>
              <a:gd name="connsiteY7-1358" fmla="*/ 1143558 h 3173121"/>
              <a:gd name="connsiteX8-1359" fmla="*/ 1162138 w 2969045"/>
              <a:gd name="connsiteY8-1360" fmla="*/ 2408222 h 3173121"/>
              <a:gd name="connsiteX9-1361" fmla="*/ 918927 w 2969045"/>
              <a:gd name="connsiteY9-1362" fmla="*/ 1697760 h 3173121"/>
              <a:gd name="connsiteX10-1363" fmla="*/ 1148733 w 2969045"/>
              <a:gd name="connsiteY10-1364" fmla="*/ 3168594 h 3173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/>
          <p:cNvSpPr/>
          <p:nvPr/>
        </p:nvSpPr>
        <p:spPr>
          <a:xfrm>
            <a:off x="9276660" y="2839601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/>
          <p:cNvSpPr/>
          <p:nvPr/>
        </p:nvSpPr>
        <p:spPr>
          <a:xfrm>
            <a:off x="7757806" y="5852973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/>
          <p:cNvSpPr/>
          <p:nvPr/>
        </p:nvSpPr>
        <p:spPr>
          <a:xfrm rot="9900000">
            <a:off x="8512631" y="1733769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/>
          <p:cNvSpPr/>
          <p:nvPr/>
        </p:nvSpPr>
        <p:spPr>
          <a:xfrm>
            <a:off x="2550022" y="4864910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/>
          <p:cNvSpPr/>
          <p:nvPr/>
        </p:nvSpPr>
        <p:spPr>
          <a:xfrm>
            <a:off x="7070079" y="3839388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-1" fmla="*/ 371475 w 1600200"/>
              <a:gd name="connsiteY0-2" fmla="*/ 0 h 1917951"/>
              <a:gd name="connsiteX1-3" fmla="*/ 628650 w 1600200"/>
              <a:gd name="connsiteY1-4" fmla="*/ 584451 h 1917951"/>
              <a:gd name="connsiteX2-5" fmla="*/ 400050 w 1600200"/>
              <a:gd name="connsiteY2-6" fmla="*/ 622551 h 1917951"/>
              <a:gd name="connsiteX3-7" fmla="*/ 1019175 w 1600200"/>
              <a:gd name="connsiteY3-8" fmla="*/ 1498851 h 1917951"/>
              <a:gd name="connsiteX4-9" fmla="*/ 1219200 w 1600200"/>
              <a:gd name="connsiteY4-10" fmla="*/ 1298826 h 1917951"/>
              <a:gd name="connsiteX5-11" fmla="*/ 1600200 w 1600200"/>
              <a:gd name="connsiteY5-12" fmla="*/ 1727451 h 1917951"/>
              <a:gd name="connsiteX6-13" fmla="*/ 1038225 w 1600200"/>
              <a:gd name="connsiteY6-14" fmla="*/ 1917951 h 1917951"/>
              <a:gd name="connsiteX7-15" fmla="*/ 0 w 1600200"/>
              <a:gd name="connsiteY7-16" fmla="*/ 374901 h 1917951"/>
              <a:gd name="connsiteX8-17" fmla="*/ 371475 w 1600200"/>
              <a:gd name="connsiteY8-18" fmla="*/ 0 h 1917951"/>
              <a:gd name="connsiteX0-19" fmla="*/ 371475 w 1600200"/>
              <a:gd name="connsiteY0-20" fmla="*/ 1277 h 1919228"/>
              <a:gd name="connsiteX1-21" fmla="*/ 628650 w 1600200"/>
              <a:gd name="connsiteY1-22" fmla="*/ 585728 h 1919228"/>
              <a:gd name="connsiteX2-23" fmla="*/ 400050 w 1600200"/>
              <a:gd name="connsiteY2-24" fmla="*/ 623828 h 1919228"/>
              <a:gd name="connsiteX3-25" fmla="*/ 1019175 w 1600200"/>
              <a:gd name="connsiteY3-26" fmla="*/ 1500128 h 1919228"/>
              <a:gd name="connsiteX4-27" fmla="*/ 1219200 w 1600200"/>
              <a:gd name="connsiteY4-28" fmla="*/ 1300103 h 1919228"/>
              <a:gd name="connsiteX5-29" fmla="*/ 1600200 w 1600200"/>
              <a:gd name="connsiteY5-30" fmla="*/ 1728728 h 1919228"/>
              <a:gd name="connsiteX6-31" fmla="*/ 1038225 w 1600200"/>
              <a:gd name="connsiteY6-32" fmla="*/ 1919228 h 1919228"/>
              <a:gd name="connsiteX7-33" fmla="*/ 0 w 1600200"/>
              <a:gd name="connsiteY7-34" fmla="*/ 376178 h 1919228"/>
              <a:gd name="connsiteX8-35" fmla="*/ 371475 w 1600200"/>
              <a:gd name="connsiteY8-36" fmla="*/ 1277 h 1919228"/>
              <a:gd name="connsiteX0-37" fmla="*/ 371475 w 1600200"/>
              <a:gd name="connsiteY0-38" fmla="*/ 1277 h 1919228"/>
              <a:gd name="connsiteX1-39" fmla="*/ 628650 w 1600200"/>
              <a:gd name="connsiteY1-40" fmla="*/ 585728 h 1919228"/>
              <a:gd name="connsiteX2-41" fmla="*/ 400050 w 1600200"/>
              <a:gd name="connsiteY2-42" fmla="*/ 623828 h 1919228"/>
              <a:gd name="connsiteX3-43" fmla="*/ 1019175 w 1600200"/>
              <a:gd name="connsiteY3-44" fmla="*/ 1500128 h 1919228"/>
              <a:gd name="connsiteX4-45" fmla="*/ 1219200 w 1600200"/>
              <a:gd name="connsiteY4-46" fmla="*/ 1300103 h 1919228"/>
              <a:gd name="connsiteX5-47" fmla="*/ 1600200 w 1600200"/>
              <a:gd name="connsiteY5-48" fmla="*/ 1728728 h 1919228"/>
              <a:gd name="connsiteX6-49" fmla="*/ 1038225 w 1600200"/>
              <a:gd name="connsiteY6-50" fmla="*/ 1919228 h 1919228"/>
              <a:gd name="connsiteX7-51" fmla="*/ 0 w 1600200"/>
              <a:gd name="connsiteY7-52" fmla="*/ 376178 h 1919228"/>
              <a:gd name="connsiteX8-53" fmla="*/ 371475 w 1600200"/>
              <a:gd name="connsiteY8-54" fmla="*/ 1277 h 1919228"/>
              <a:gd name="connsiteX0-55" fmla="*/ 371475 w 1600200"/>
              <a:gd name="connsiteY0-56" fmla="*/ 1544 h 1919495"/>
              <a:gd name="connsiteX1-57" fmla="*/ 628650 w 1600200"/>
              <a:gd name="connsiteY1-58" fmla="*/ 585995 h 1919495"/>
              <a:gd name="connsiteX2-59" fmla="*/ 400050 w 1600200"/>
              <a:gd name="connsiteY2-60" fmla="*/ 624095 h 1919495"/>
              <a:gd name="connsiteX3-61" fmla="*/ 1019175 w 1600200"/>
              <a:gd name="connsiteY3-62" fmla="*/ 1500395 h 1919495"/>
              <a:gd name="connsiteX4-63" fmla="*/ 1219200 w 1600200"/>
              <a:gd name="connsiteY4-64" fmla="*/ 1300370 h 1919495"/>
              <a:gd name="connsiteX5-65" fmla="*/ 1600200 w 1600200"/>
              <a:gd name="connsiteY5-66" fmla="*/ 1728995 h 1919495"/>
              <a:gd name="connsiteX6-67" fmla="*/ 1038225 w 1600200"/>
              <a:gd name="connsiteY6-68" fmla="*/ 1919495 h 1919495"/>
              <a:gd name="connsiteX7-69" fmla="*/ 0 w 1600200"/>
              <a:gd name="connsiteY7-70" fmla="*/ 376445 h 1919495"/>
              <a:gd name="connsiteX8-71" fmla="*/ 371475 w 1600200"/>
              <a:gd name="connsiteY8-72" fmla="*/ 1544 h 1919495"/>
              <a:gd name="connsiteX0-73" fmla="*/ 371475 w 1600200"/>
              <a:gd name="connsiteY0-74" fmla="*/ 1487 h 1919438"/>
              <a:gd name="connsiteX1-75" fmla="*/ 568075 w 1600200"/>
              <a:gd name="connsiteY1-76" fmla="*/ 603245 h 1919438"/>
              <a:gd name="connsiteX2-77" fmla="*/ 400050 w 1600200"/>
              <a:gd name="connsiteY2-78" fmla="*/ 624038 h 1919438"/>
              <a:gd name="connsiteX3-79" fmla="*/ 1019175 w 1600200"/>
              <a:gd name="connsiteY3-80" fmla="*/ 1500338 h 1919438"/>
              <a:gd name="connsiteX4-81" fmla="*/ 1219200 w 1600200"/>
              <a:gd name="connsiteY4-82" fmla="*/ 1300313 h 1919438"/>
              <a:gd name="connsiteX5-83" fmla="*/ 1600200 w 1600200"/>
              <a:gd name="connsiteY5-84" fmla="*/ 1728938 h 1919438"/>
              <a:gd name="connsiteX6-85" fmla="*/ 1038225 w 1600200"/>
              <a:gd name="connsiteY6-86" fmla="*/ 1919438 h 1919438"/>
              <a:gd name="connsiteX7-87" fmla="*/ 0 w 1600200"/>
              <a:gd name="connsiteY7-88" fmla="*/ 376388 h 1919438"/>
              <a:gd name="connsiteX8-89" fmla="*/ 371475 w 1600200"/>
              <a:gd name="connsiteY8-90" fmla="*/ 1487 h 1919438"/>
              <a:gd name="connsiteX0-91" fmla="*/ 371475 w 1600200"/>
              <a:gd name="connsiteY0-92" fmla="*/ 1032 h 1918983"/>
              <a:gd name="connsiteX1-93" fmla="*/ 568075 w 1600200"/>
              <a:gd name="connsiteY1-94" fmla="*/ 602790 h 1918983"/>
              <a:gd name="connsiteX2-95" fmla="*/ 400050 w 1600200"/>
              <a:gd name="connsiteY2-96" fmla="*/ 623583 h 1918983"/>
              <a:gd name="connsiteX3-97" fmla="*/ 1019175 w 1600200"/>
              <a:gd name="connsiteY3-98" fmla="*/ 1499883 h 1918983"/>
              <a:gd name="connsiteX4-99" fmla="*/ 1219200 w 1600200"/>
              <a:gd name="connsiteY4-100" fmla="*/ 1299858 h 1918983"/>
              <a:gd name="connsiteX5-101" fmla="*/ 1600200 w 1600200"/>
              <a:gd name="connsiteY5-102" fmla="*/ 1728483 h 1918983"/>
              <a:gd name="connsiteX6-103" fmla="*/ 1038225 w 1600200"/>
              <a:gd name="connsiteY6-104" fmla="*/ 1918983 h 1918983"/>
              <a:gd name="connsiteX7-105" fmla="*/ 0 w 1600200"/>
              <a:gd name="connsiteY7-106" fmla="*/ 375933 h 1918983"/>
              <a:gd name="connsiteX8-107" fmla="*/ 371475 w 1600200"/>
              <a:gd name="connsiteY8-108" fmla="*/ 1032 h 1918983"/>
              <a:gd name="connsiteX0-109" fmla="*/ 371475 w 1600200"/>
              <a:gd name="connsiteY0-110" fmla="*/ 1088 h 1919039"/>
              <a:gd name="connsiteX1-111" fmla="*/ 568075 w 1600200"/>
              <a:gd name="connsiteY1-112" fmla="*/ 602846 h 1919039"/>
              <a:gd name="connsiteX2-113" fmla="*/ 400050 w 1600200"/>
              <a:gd name="connsiteY2-114" fmla="*/ 623639 h 1919039"/>
              <a:gd name="connsiteX3-115" fmla="*/ 1019175 w 1600200"/>
              <a:gd name="connsiteY3-116" fmla="*/ 1499939 h 1919039"/>
              <a:gd name="connsiteX4-117" fmla="*/ 1219200 w 1600200"/>
              <a:gd name="connsiteY4-118" fmla="*/ 1299914 h 1919039"/>
              <a:gd name="connsiteX5-119" fmla="*/ 1600200 w 1600200"/>
              <a:gd name="connsiteY5-120" fmla="*/ 1728539 h 1919039"/>
              <a:gd name="connsiteX6-121" fmla="*/ 1038225 w 1600200"/>
              <a:gd name="connsiteY6-122" fmla="*/ 1919039 h 1919039"/>
              <a:gd name="connsiteX7-123" fmla="*/ 0 w 1600200"/>
              <a:gd name="connsiteY7-124" fmla="*/ 375989 h 1919039"/>
              <a:gd name="connsiteX8-125" fmla="*/ 371475 w 1600200"/>
              <a:gd name="connsiteY8-126" fmla="*/ 1088 h 1919039"/>
              <a:gd name="connsiteX0-127" fmla="*/ 371475 w 1600200"/>
              <a:gd name="connsiteY0-128" fmla="*/ 1088 h 1919039"/>
              <a:gd name="connsiteX1-129" fmla="*/ 568075 w 1600200"/>
              <a:gd name="connsiteY1-130" fmla="*/ 602846 h 1919039"/>
              <a:gd name="connsiteX2-131" fmla="*/ 400050 w 1600200"/>
              <a:gd name="connsiteY2-132" fmla="*/ 623639 h 1919039"/>
              <a:gd name="connsiteX3-133" fmla="*/ 1019175 w 1600200"/>
              <a:gd name="connsiteY3-134" fmla="*/ 1499939 h 1919039"/>
              <a:gd name="connsiteX4-135" fmla="*/ 1219200 w 1600200"/>
              <a:gd name="connsiteY4-136" fmla="*/ 1299914 h 1919039"/>
              <a:gd name="connsiteX5-137" fmla="*/ 1600200 w 1600200"/>
              <a:gd name="connsiteY5-138" fmla="*/ 1728539 h 1919039"/>
              <a:gd name="connsiteX6-139" fmla="*/ 1038225 w 1600200"/>
              <a:gd name="connsiteY6-140" fmla="*/ 1919039 h 1919039"/>
              <a:gd name="connsiteX7-141" fmla="*/ 0 w 1600200"/>
              <a:gd name="connsiteY7-142" fmla="*/ 375989 h 1919039"/>
              <a:gd name="connsiteX8-143" fmla="*/ 371475 w 1600200"/>
              <a:gd name="connsiteY8-144" fmla="*/ 1088 h 1919039"/>
              <a:gd name="connsiteX0-145" fmla="*/ 371475 w 1600200"/>
              <a:gd name="connsiteY0-146" fmla="*/ 1118 h 1919069"/>
              <a:gd name="connsiteX1-147" fmla="*/ 568075 w 1600200"/>
              <a:gd name="connsiteY1-148" fmla="*/ 602876 h 1919069"/>
              <a:gd name="connsiteX2-149" fmla="*/ 400050 w 1600200"/>
              <a:gd name="connsiteY2-150" fmla="*/ 623669 h 1919069"/>
              <a:gd name="connsiteX3-151" fmla="*/ 1019175 w 1600200"/>
              <a:gd name="connsiteY3-152" fmla="*/ 1499969 h 1919069"/>
              <a:gd name="connsiteX4-153" fmla="*/ 1219200 w 1600200"/>
              <a:gd name="connsiteY4-154" fmla="*/ 1299944 h 1919069"/>
              <a:gd name="connsiteX5-155" fmla="*/ 1600200 w 1600200"/>
              <a:gd name="connsiteY5-156" fmla="*/ 1728569 h 1919069"/>
              <a:gd name="connsiteX6-157" fmla="*/ 1038225 w 1600200"/>
              <a:gd name="connsiteY6-158" fmla="*/ 1919069 h 1919069"/>
              <a:gd name="connsiteX7-159" fmla="*/ 0 w 1600200"/>
              <a:gd name="connsiteY7-160" fmla="*/ 376019 h 1919069"/>
              <a:gd name="connsiteX8-161" fmla="*/ 371475 w 1600200"/>
              <a:gd name="connsiteY8-162" fmla="*/ 1118 h 1919069"/>
              <a:gd name="connsiteX0-163" fmla="*/ 371475 w 1600200"/>
              <a:gd name="connsiteY0-164" fmla="*/ 1118 h 1919069"/>
              <a:gd name="connsiteX1-165" fmla="*/ 568075 w 1600200"/>
              <a:gd name="connsiteY1-166" fmla="*/ 602876 h 1919069"/>
              <a:gd name="connsiteX2-167" fmla="*/ 408703 w 1600200"/>
              <a:gd name="connsiteY2-168" fmla="*/ 643860 h 1919069"/>
              <a:gd name="connsiteX3-169" fmla="*/ 1019175 w 1600200"/>
              <a:gd name="connsiteY3-170" fmla="*/ 1499969 h 1919069"/>
              <a:gd name="connsiteX4-171" fmla="*/ 1219200 w 1600200"/>
              <a:gd name="connsiteY4-172" fmla="*/ 1299944 h 1919069"/>
              <a:gd name="connsiteX5-173" fmla="*/ 1600200 w 1600200"/>
              <a:gd name="connsiteY5-174" fmla="*/ 1728569 h 1919069"/>
              <a:gd name="connsiteX6-175" fmla="*/ 1038225 w 1600200"/>
              <a:gd name="connsiteY6-176" fmla="*/ 1919069 h 1919069"/>
              <a:gd name="connsiteX7-177" fmla="*/ 0 w 1600200"/>
              <a:gd name="connsiteY7-178" fmla="*/ 376019 h 1919069"/>
              <a:gd name="connsiteX8-179" fmla="*/ 371475 w 1600200"/>
              <a:gd name="connsiteY8-180" fmla="*/ 1118 h 1919069"/>
              <a:gd name="connsiteX0-181" fmla="*/ 371475 w 1600200"/>
              <a:gd name="connsiteY0-182" fmla="*/ 1118 h 1919069"/>
              <a:gd name="connsiteX1-183" fmla="*/ 568075 w 1600200"/>
              <a:gd name="connsiteY1-184" fmla="*/ 602876 h 1919069"/>
              <a:gd name="connsiteX2-185" fmla="*/ 359666 w 1600200"/>
              <a:gd name="connsiteY2-186" fmla="*/ 643860 h 1919069"/>
              <a:gd name="connsiteX3-187" fmla="*/ 1019175 w 1600200"/>
              <a:gd name="connsiteY3-188" fmla="*/ 1499969 h 1919069"/>
              <a:gd name="connsiteX4-189" fmla="*/ 1219200 w 1600200"/>
              <a:gd name="connsiteY4-190" fmla="*/ 1299944 h 1919069"/>
              <a:gd name="connsiteX5-191" fmla="*/ 1600200 w 1600200"/>
              <a:gd name="connsiteY5-192" fmla="*/ 1728569 h 1919069"/>
              <a:gd name="connsiteX6-193" fmla="*/ 1038225 w 1600200"/>
              <a:gd name="connsiteY6-194" fmla="*/ 1919069 h 1919069"/>
              <a:gd name="connsiteX7-195" fmla="*/ 0 w 1600200"/>
              <a:gd name="connsiteY7-196" fmla="*/ 376019 h 1919069"/>
              <a:gd name="connsiteX8-197" fmla="*/ 371475 w 1600200"/>
              <a:gd name="connsiteY8-198" fmla="*/ 1118 h 1919069"/>
              <a:gd name="connsiteX0-199" fmla="*/ 371475 w 1600200"/>
              <a:gd name="connsiteY0-200" fmla="*/ 1118 h 1919069"/>
              <a:gd name="connsiteX1-201" fmla="*/ 568075 w 1600200"/>
              <a:gd name="connsiteY1-202" fmla="*/ 602876 h 1919069"/>
              <a:gd name="connsiteX2-203" fmla="*/ 374089 w 1600200"/>
              <a:gd name="connsiteY2-204" fmla="*/ 646744 h 1919069"/>
              <a:gd name="connsiteX3-205" fmla="*/ 1019175 w 1600200"/>
              <a:gd name="connsiteY3-206" fmla="*/ 1499969 h 1919069"/>
              <a:gd name="connsiteX4-207" fmla="*/ 1219200 w 1600200"/>
              <a:gd name="connsiteY4-208" fmla="*/ 1299944 h 1919069"/>
              <a:gd name="connsiteX5-209" fmla="*/ 1600200 w 1600200"/>
              <a:gd name="connsiteY5-210" fmla="*/ 1728569 h 1919069"/>
              <a:gd name="connsiteX6-211" fmla="*/ 1038225 w 1600200"/>
              <a:gd name="connsiteY6-212" fmla="*/ 1919069 h 1919069"/>
              <a:gd name="connsiteX7-213" fmla="*/ 0 w 1600200"/>
              <a:gd name="connsiteY7-214" fmla="*/ 376019 h 1919069"/>
              <a:gd name="connsiteX8-215" fmla="*/ 371475 w 1600200"/>
              <a:gd name="connsiteY8-216" fmla="*/ 1118 h 1919069"/>
              <a:gd name="connsiteX0-217" fmla="*/ 371475 w 1600200"/>
              <a:gd name="connsiteY0-218" fmla="*/ 1118 h 1919069"/>
              <a:gd name="connsiteX1-219" fmla="*/ 568075 w 1600200"/>
              <a:gd name="connsiteY1-220" fmla="*/ 602876 h 1919069"/>
              <a:gd name="connsiteX2-221" fmla="*/ 374089 w 1600200"/>
              <a:gd name="connsiteY2-222" fmla="*/ 646744 h 1919069"/>
              <a:gd name="connsiteX3-223" fmla="*/ 1019175 w 1600200"/>
              <a:gd name="connsiteY3-224" fmla="*/ 1499969 h 1919069"/>
              <a:gd name="connsiteX4-225" fmla="*/ 1219200 w 1600200"/>
              <a:gd name="connsiteY4-226" fmla="*/ 1299944 h 1919069"/>
              <a:gd name="connsiteX5-227" fmla="*/ 1600200 w 1600200"/>
              <a:gd name="connsiteY5-228" fmla="*/ 1728569 h 1919069"/>
              <a:gd name="connsiteX6-229" fmla="*/ 1038225 w 1600200"/>
              <a:gd name="connsiteY6-230" fmla="*/ 1919069 h 1919069"/>
              <a:gd name="connsiteX7-231" fmla="*/ 0 w 1600200"/>
              <a:gd name="connsiteY7-232" fmla="*/ 376019 h 1919069"/>
              <a:gd name="connsiteX8-233" fmla="*/ 371475 w 1600200"/>
              <a:gd name="connsiteY8-234" fmla="*/ 1118 h 1919069"/>
              <a:gd name="connsiteX0-235" fmla="*/ 371475 w 1600200"/>
              <a:gd name="connsiteY0-236" fmla="*/ 1118 h 1919069"/>
              <a:gd name="connsiteX1-237" fmla="*/ 568075 w 1600200"/>
              <a:gd name="connsiteY1-238" fmla="*/ 602876 h 1919069"/>
              <a:gd name="connsiteX2-239" fmla="*/ 374089 w 1600200"/>
              <a:gd name="connsiteY2-240" fmla="*/ 646744 h 1919069"/>
              <a:gd name="connsiteX3-241" fmla="*/ 1019175 w 1600200"/>
              <a:gd name="connsiteY3-242" fmla="*/ 1499969 h 1919069"/>
              <a:gd name="connsiteX4-243" fmla="*/ 1219200 w 1600200"/>
              <a:gd name="connsiteY4-244" fmla="*/ 1299944 h 1919069"/>
              <a:gd name="connsiteX5-245" fmla="*/ 1600200 w 1600200"/>
              <a:gd name="connsiteY5-246" fmla="*/ 1728569 h 1919069"/>
              <a:gd name="connsiteX6-247" fmla="*/ 1038225 w 1600200"/>
              <a:gd name="connsiteY6-248" fmla="*/ 1919069 h 1919069"/>
              <a:gd name="connsiteX7-249" fmla="*/ 0 w 1600200"/>
              <a:gd name="connsiteY7-250" fmla="*/ 376019 h 1919069"/>
              <a:gd name="connsiteX8-251" fmla="*/ 371475 w 1600200"/>
              <a:gd name="connsiteY8-252" fmla="*/ 1118 h 1919069"/>
              <a:gd name="connsiteX0-253" fmla="*/ 371475 w 1600200"/>
              <a:gd name="connsiteY0-254" fmla="*/ 1118 h 1919069"/>
              <a:gd name="connsiteX1-255" fmla="*/ 568075 w 1600200"/>
              <a:gd name="connsiteY1-256" fmla="*/ 602876 h 1919069"/>
              <a:gd name="connsiteX2-257" fmla="*/ 374089 w 1600200"/>
              <a:gd name="connsiteY2-258" fmla="*/ 646744 h 1919069"/>
              <a:gd name="connsiteX3-259" fmla="*/ 1019175 w 1600200"/>
              <a:gd name="connsiteY3-260" fmla="*/ 1499969 h 1919069"/>
              <a:gd name="connsiteX4-261" fmla="*/ 1219200 w 1600200"/>
              <a:gd name="connsiteY4-262" fmla="*/ 1299944 h 1919069"/>
              <a:gd name="connsiteX5-263" fmla="*/ 1600200 w 1600200"/>
              <a:gd name="connsiteY5-264" fmla="*/ 1728569 h 1919069"/>
              <a:gd name="connsiteX6-265" fmla="*/ 1038225 w 1600200"/>
              <a:gd name="connsiteY6-266" fmla="*/ 1919069 h 1919069"/>
              <a:gd name="connsiteX7-267" fmla="*/ 0 w 1600200"/>
              <a:gd name="connsiteY7-268" fmla="*/ 376019 h 1919069"/>
              <a:gd name="connsiteX8-269" fmla="*/ 371475 w 1600200"/>
              <a:gd name="connsiteY8-270" fmla="*/ 1118 h 1919069"/>
              <a:gd name="connsiteX0-271" fmla="*/ 371475 w 1600200"/>
              <a:gd name="connsiteY0-272" fmla="*/ 1118 h 1919069"/>
              <a:gd name="connsiteX1-273" fmla="*/ 568075 w 1600200"/>
              <a:gd name="connsiteY1-274" fmla="*/ 602876 h 1919069"/>
              <a:gd name="connsiteX2-275" fmla="*/ 374089 w 1600200"/>
              <a:gd name="connsiteY2-276" fmla="*/ 646744 h 1919069"/>
              <a:gd name="connsiteX3-277" fmla="*/ 1019175 w 1600200"/>
              <a:gd name="connsiteY3-278" fmla="*/ 1499969 h 1919069"/>
              <a:gd name="connsiteX4-279" fmla="*/ 1219200 w 1600200"/>
              <a:gd name="connsiteY4-280" fmla="*/ 1299944 h 1919069"/>
              <a:gd name="connsiteX5-281" fmla="*/ 1600200 w 1600200"/>
              <a:gd name="connsiteY5-282" fmla="*/ 1728569 h 1919069"/>
              <a:gd name="connsiteX6-283" fmla="*/ 1038225 w 1600200"/>
              <a:gd name="connsiteY6-284" fmla="*/ 1919069 h 1919069"/>
              <a:gd name="connsiteX7-285" fmla="*/ 0 w 1600200"/>
              <a:gd name="connsiteY7-286" fmla="*/ 376019 h 1919069"/>
              <a:gd name="connsiteX8-287" fmla="*/ 371475 w 1600200"/>
              <a:gd name="connsiteY8-288" fmla="*/ 1118 h 1919069"/>
              <a:gd name="connsiteX0-289" fmla="*/ 371475 w 1600200"/>
              <a:gd name="connsiteY0-290" fmla="*/ 1118 h 1919069"/>
              <a:gd name="connsiteX1-291" fmla="*/ 568075 w 1600200"/>
              <a:gd name="connsiteY1-292" fmla="*/ 602876 h 1919069"/>
              <a:gd name="connsiteX2-293" fmla="*/ 374089 w 1600200"/>
              <a:gd name="connsiteY2-294" fmla="*/ 646744 h 1919069"/>
              <a:gd name="connsiteX3-295" fmla="*/ 1019175 w 1600200"/>
              <a:gd name="connsiteY3-296" fmla="*/ 1499969 h 1919069"/>
              <a:gd name="connsiteX4-297" fmla="*/ 1219200 w 1600200"/>
              <a:gd name="connsiteY4-298" fmla="*/ 1299944 h 1919069"/>
              <a:gd name="connsiteX5-299" fmla="*/ 1600200 w 1600200"/>
              <a:gd name="connsiteY5-300" fmla="*/ 1728569 h 1919069"/>
              <a:gd name="connsiteX6-301" fmla="*/ 1038225 w 1600200"/>
              <a:gd name="connsiteY6-302" fmla="*/ 1919069 h 1919069"/>
              <a:gd name="connsiteX7-303" fmla="*/ 0 w 1600200"/>
              <a:gd name="connsiteY7-304" fmla="*/ 376019 h 1919069"/>
              <a:gd name="connsiteX8-305" fmla="*/ 371475 w 1600200"/>
              <a:gd name="connsiteY8-306" fmla="*/ 1118 h 1919069"/>
              <a:gd name="connsiteX0-307" fmla="*/ 371475 w 1600200"/>
              <a:gd name="connsiteY0-308" fmla="*/ 1118 h 1919069"/>
              <a:gd name="connsiteX1-309" fmla="*/ 568075 w 1600200"/>
              <a:gd name="connsiteY1-310" fmla="*/ 602876 h 1919069"/>
              <a:gd name="connsiteX2-311" fmla="*/ 374089 w 1600200"/>
              <a:gd name="connsiteY2-312" fmla="*/ 646744 h 1919069"/>
              <a:gd name="connsiteX3-313" fmla="*/ 1019175 w 1600200"/>
              <a:gd name="connsiteY3-314" fmla="*/ 1499969 h 1919069"/>
              <a:gd name="connsiteX4-315" fmla="*/ 1219200 w 1600200"/>
              <a:gd name="connsiteY4-316" fmla="*/ 1299944 h 1919069"/>
              <a:gd name="connsiteX5-317" fmla="*/ 1600200 w 1600200"/>
              <a:gd name="connsiteY5-318" fmla="*/ 1728569 h 1919069"/>
              <a:gd name="connsiteX6-319" fmla="*/ 1038225 w 1600200"/>
              <a:gd name="connsiteY6-320" fmla="*/ 1919069 h 1919069"/>
              <a:gd name="connsiteX7-321" fmla="*/ 0 w 1600200"/>
              <a:gd name="connsiteY7-322" fmla="*/ 376019 h 1919069"/>
              <a:gd name="connsiteX8-323" fmla="*/ 371475 w 1600200"/>
              <a:gd name="connsiteY8-324" fmla="*/ 1118 h 1919069"/>
              <a:gd name="connsiteX0-325" fmla="*/ 371475 w 1600200"/>
              <a:gd name="connsiteY0-326" fmla="*/ 1118 h 1919069"/>
              <a:gd name="connsiteX1-327" fmla="*/ 568075 w 1600200"/>
              <a:gd name="connsiteY1-328" fmla="*/ 602876 h 1919069"/>
              <a:gd name="connsiteX2-329" fmla="*/ 374089 w 1600200"/>
              <a:gd name="connsiteY2-330" fmla="*/ 646744 h 1919069"/>
              <a:gd name="connsiteX3-331" fmla="*/ 970138 w 1600200"/>
              <a:gd name="connsiteY3-332" fmla="*/ 1517276 h 1919069"/>
              <a:gd name="connsiteX4-333" fmla="*/ 1219200 w 1600200"/>
              <a:gd name="connsiteY4-334" fmla="*/ 1299944 h 1919069"/>
              <a:gd name="connsiteX5-335" fmla="*/ 1600200 w 1600200"/>
              <a:gd name="connsiteY5-336" fmla="*/ 1728569 h 1919069"/>
              <a:gd name="connsiteX6-337" fmla="*/ 1038225 w 1600200"/>
              <a:gd name="connsiteY6-338" fmla="*/ 1919069 h 1919069"/>
              <a:gd name="connsiteX7-339" fmla="*/ 0 w 1600200"/>
              <a:gd name="connsiteY7-340" fmla="*/ 376019 h 1919069"/>
              <a:gd name="connsiteX8-341" fmla="*/ 371475 w 1600200"/>
              <a:gd name="connsiteY8-342" fmla="*/ 1118 h 1919069"/>
              <a:gd name="connsiteX0-343" fmla="*/ 371475 w 1600200"/>
              <a:gd name="connsiteY0-344" fmla="*/ 1118 h 1919069"/>
              <a:gd name="connsiteX1-345" fmla="*/ 568075 w 1600200"/>
              <a:gd name="connsiteY1-346" fmla="*/ 602876 h 1919069"/>
              <a:gd name="connsiteX2-347" fmla="*/ 374089 w 1600200"/>
              <a:gd name="connsiteY2-348" fmla="*/ 646744 h 1919069"/>
              <a:gd name="connsiteX3-349" fmla="*/ 1010522 w 1600200"/>
              <a:gd name="connsiteY3-350" fmla="*/ 1534584 h 1919069"/>
              <a:gd name="connsiteX4-351" fmla="*/ 1219200 w 1600200"/>
              <a:gd name="connsiteY4-352" fmla="*/ 1299944 h 1919069"/>
              <a:gd name="connsiteX5-353" fmla="*/ 1600200 w 1600200"/>
              <a:gd name="connsiteY5-354" fmla="*/ 1728569 h 1919069"/>
              <a:gd name="connsiteX6-355" fmla="*/ 1038225 w 1600200"/>
              <a:gd name="connsiteY6-356" fmla="*/ 1919069 h 1919069"/>
              <a:gd name="connsiteX7-357" fmla="*/ 0 w 1600200"/>
              <a:gd name="connsiteY7-358" fmla="*/ 376019 h 1919069"/>
              <a:gd name="connsiteX8-359" fmla="*/ 371475 w 1600200"/>
              <a:gd name="connsiteY8-360" fmla="*/ 1118 h 1919069"/>
              <a:gd name="connsiteX0-361" fmla="*/ 371475 w 1600200"/>
              <a:gd name="connsiteY0-362" fmla="*/ 1118 h 1919069"/>
              <a:gd name="connsiteX1-363" fmla="*/ 568075 w 1600200"/>
              <a:gd name="connsiteY1-364" fmla="*/ 602876 h 1919069"/>
              <a:gd name="connsiteX2-365" fmla="*/ 374089 w 1600200"/>
              <a:gd name="connsiteY2-366" fmla="*/ 646744 h 1919069"/>
              <a:gd name="connsiteX3-367" fmla="*/ 996099 w 1600200"/>
              <a:gd name="connsiteY3-368" fmla="*/ 1546122 h 1919069"/>
              <a:gd name="connsiteX4-369" fmla="*/ 1219200 w 1600200"/>
              <a:gd name="connsiteY4-370" fmla="*/ 1299944 h 1919069"/>
              <a:gd name="connsiteX5-371" fmla="*/ 1600200 w 1600200"/>
              <a:gd name="connsiteY5-372" fmla="*/ 1728569 h 1919069"/>
              <a:gd name="connsiteX6-373" fmla="*/ 1038225 w 1600200"/>
              <a:gd name="connsiteY6-374" fmla="*/ 1919069 h 1919069"/>
              <a:gd name="connsiteX7-375" fmla="*/ 0 w 1600200"/>
              <a:gd name="connsiteY7-376" fmla="*/ 376019 h 1919069"/>
              <a:gd name="connsiteX8-377" fmla="*/ 371475 w 1600200"/>
              <a:gd name="connsiteY8-378" fmla="*/ 1118 h 1919069"/>
              <a:gd name="connsiteX0-379" fmla="*/ 371475 w 1600200"/>
              <a:gd name="connsiteY0-380" fmla="*/ 1118 h 1919069"/>
              <a:gd name="connsiteX1-381" fmla="*/ 568075 w 1600200"/>
              <a:gd name="connsiteY1-382" fmla="*/ 602876 h 1919069"/>
              <a:gd name="connsiteX2-383" fmla="*/ 374089 w 1600200"/>
              <a:gd name="connsiteY2-384" fmla="*/ 646744 h 1919069"/>
              <a:gd name="connsiteX3-385" fmla="*/ 987445 w 1600200"/>
              <a:gd name="connsiteY3-386" fmla="*/ 1528815 h 1919069"/>
              <a:gd name="connsiteX4-387" fmla="*/ 1219200 w 1600200"/>
              <a:gd name="connsiteY4-388" fmla="*/ 1299944 h 1919069"/>
              <a:gd name="connsiteX5-389" fmla="*/ 1600200 w 1600200"/>
              <a:gd name="connsiteY5-390" fmla="*/ 1728569 h 1919069"/>
              <a:gd name="connsiteX6-391" fmla="*/ 1038225 w 1600200"/>
              <a:gd name="connsiteY6-392" fmla="*/ 1919069 h 1919069"/>
              <a:gd name="connsiteX7-393" fmla="*/ 0 w 1600200"/>
              <a:gd name="connsiteY7-394" fmla="*/ 376019 h 1919069"/>
              <a:gd name="connsiteX8-395" fmla="*/ 371475 w 1600200"/>
              <a:gd name="connsiteY8-396" fmla="*/ 1118 h 1919069"/>
              <a:gd name="connsiteX0-397" fmla="*/ 371475 w 1600200"/>
              <a:gd name="connsiteY0-398" fmla="*/ 1118 h 1919069"/>
              <a:gd name="connsiteX1-399" fmla="*/ 568075 w 1600200"/>
              <a:gd name="connsiteY1-400" fmla="*/ 602876 h 1919069"/>
              <a:gd name="connsiteX2-401" fmla="*/ 374089 w 1600200"/>
              <a:gd name="connsiteY2-402" fmla="*/ 646744 h 1919069"/>
              <a:gd name="connsiteX3-403" fmla="*/ 987445 w 1600200"/>
              <a:gd name="connsiteY3-404" fmla="*/ 1528815 h 1919069"/>
              <a:gd name="connsiteX4-405" fmla="*/ 1219200 w 1600200"/>
              <a:gd name="connsiteY4-406" fmla="*/ 1299944 h 1919069"/>
              <a:gd name="connsiteX5-407" fmla="*/ 1600200 w 1600200"/>
              <a:gd name="connsiteY5-408" fmla="*/ 1728569 h 1919069"/>
              <a:gd name="connsiteX6-409" fmla="*/ 1038225 w 1600200"/>
              <a:gd name="connsiteY6-410" fmla="*/ 1919069 h 1919069"/>
              <a:gd name="connsiteX7-411" fmla="*/ 0 w 1600200"/>
              <a:gd name="connsiteY7-412" fmla="*/ 376019 h 1919069"/>
              <a:gd name="connsiteX8-413" fmla="*/ 371475 w 1600200"/>
              <a:gd name="connsiteY8-414" fmla="*/ 1118 h 1919069"/>
              <a:gd name="connsiteX0-415" fmla="*/ 371475 w 1600200"/>
              <a:gd name="connsiteY0-416" fmla="*/ 1118 h 1919069"/>
              <a:gd name="connsiteX1-417" fmla="*/ 568075 w 1600200"/>
              <a:gd name="connsiteY1-418" fmla="*/ 602876 h 1919069"/>
              <a:gd name="connsiteX2-419" fmla="*/ 374089 w 1600200"/>
              <a:gd name="connsiteY2-420" fmla="*/ 646744 h 1919069"/>
              <a:gd name="connsiteX3-421" fmla="*/ 987445 w 1600200"/>
              <a:gd name="connsiteY3-422" fmla="*/ 1528815 h 1919069"/>
              <a:gd name="connsiteX4-423" fmla="*/ 1219200 w 1600200"/>
              <a:gd name="connsiteY4-424" fmla="*/ 1299944 h 1919069"/>
              <a:gd name="connsiteX5-425" fmla="*/ 1600200 w 1600200"/>
              <a:gd name="connsiteY5-426" fmla="*/ 1728569 h 1919069"/>
              <a:gd name="connsiteX6-427" fmla="*/ 1038225 w 1600200"/>
              <a:gd name="connsiteY6-428" fmla="*/ 1919069 h 1919069"/>
              <a:gd name="connsiteX7-429" fmla="*/ 0 w 1600200"/>
              <a:gd name="connsiteY7-430" fmla="*/ 376019 h 1919069"/>
              <a:gd name="connsiteX8-431" fmla="*/ 371475 w 1600200"/>
              <a:gd name="connsiteY8-432" fmla="*/ 1118 h 1919069"/>
              <a:gd name="connsiteX0-433" fmla="*/ 371475 w 1600200"/>
              <a:gd name="connsiteY0-434" fmla="*/ 1118 h 1919069"/>
              <a:gd name="connsiteX1-435" fmla="*/ 568075 w 1600200"/>
              <a:gd name="connsiteY1-436" fmla="*/ 602876 h 1919069"/>
              <a:gd name="connsiteX2-437" fmla="*/ 374089 w 1600200"/>
              <a:gd name="connsiteY2-438" fmla="*/ 646744 h 1919069"/>
              <a:gd name="connsiteX3-439" fmla="*/ 987445 w 1600200"/>
              <a:gd name="connsiteY3-440" fmla="*/ 1528815 h 1919069"/>
              <a:gd name="connsiteX4-441" fmla="*/ 1219200 w 1600200"/>
              <a:gd name="connsiteY4-442" fmla="*/ 1299944 h 1919069"/>
              <a:gd name="connsiteX5-443" fmla="*/ 1600200 w 1600200"/>
              <a:gd name="connsiteY5-444" fmla="*/ 1728569 h 1919069"/>
              <a:gd name="connsiteX6-445" fmla="*/ 1038225 w 1600200"/>
              <a:gd name="connsiteY6-446" fmla="*/ 1919069 h 1919069"/>
              <a:gd name="connsiteX7-447" fmla="*/ 0 w 1600200"/>
              <a:gd name="connsiteY7-448" fmla="*/ 376019 h 1919069"/>
              <a:gd name="connsiteX8-449" fmla="*/ 371475 w 1600200"/>
              <a:gd name="connsiteY8-450" fmla="*/ 1118 h 1919069"/>
              <a:gd name="connsiteX0-451" fmla="*/ 371475 w 1600200"/>
              <a:gd name="connsiteY0-452" fmla="*/ 1118 h 1919069"/>
              <a:gd name="connsiteX1-453" fmla="*/ 568075 w 1600200"/>
              <a:gd name="connsiteY1-454" fmla="*/ 602876 h 1919069"/>
              <a:gd name="connsiteX2-455" fmla="*/ 374089 w 1600200"/>
              <a:gd name="connsiteY2-456" fmla="*/ 646744 h 1919069"/>
              <a:gd name="connsiteX3-457" fmla="*/ 987445 w 1600200"/>
              <a:gd name="connsiteY3-458" fmla="*/ 1528815 h 1919069"/>
              <a:gd name="connsiteX4-459" fmla="*/ 1173048 w 1600200"/>
              <a:gd name="connsiteY4-460" fmla="*/ 1311482 h 1919069"/>
              <a:gd name="connsiteX5-461" fmla="*/ 1600200 w 1600200"/>
              <a:gd name="connsiteY5-462" fmla="*/ 1728569 h 1919069"/>
              <a:gd name="connsiteX6-463" fmla="*/ 1038225 w 1600200"/>
              <a:gd name="connsiteY6-464" fmla="*/ 1919069 h 1919069"/>
              <a:gd name="connsiteX7-465" fmla="*/ 0 w 1600200"/>
              <a:gd name="connsiteY7-466" fmla="*/ 376019 h 1919069"/>
              <a:gd name="connsiteX8-467" fmla="*/ 371475 w 1600200"/>
              <a:gd name="connsiteY8-468" fmla="*/ 1118 h 1919069"/>
              <a:gd name="connsiteX0-469" fmla="*/ 371475 w 1600200"/>
              <a:gd name="connsiteY0-470" fmla="*/ 1118 h 1919069"/>
              <a:gd name="connsiteX1-471" fmla="*/ 568075 w 1600200"/>
              <a:gd name="connsiteY1-472" fmla="*/ 602876 h 1919069"/>
              <a:gd name="connsiteX2-473" fmla="*/ 374089 w 1600200"/>
              <a:gd name="connsiteY2-474" fmla="*/ 646744 h 1919069"/>
              <a:gd name="connsiteX3-475" fmla="*/ 987445 w 1600200"/>
              <a:gd name="connsiteY3-476" fmla="*/ 1528815 h 1919069"/>
              <a:gd name="connsiteX4-477" fmla="*/ 1173048 w 1600200"/>
              <a:gd name="connsiteY4-478" fmla="*/ 1311482 h 1919069"/>
              <a:gd name="connsiteX5-479" fmla="*/ 1600200 w 1600200"/>
              <a:gd name="connsiteY5-480" fmla="*/ 1728569 h 1919069"/>
              <a:gd name="connsiteX6-481" fmla="*/ 1038225 w 1600200"/>
              <a:gd name="connsiteY6-482" fmla="*/ 1919069 h 1919069"/>
              <a:gd name="connsiteX7-483" fmla="*/ 0 w 1600200"/>
              <a:gd name="connsiteY7-484" fmla="*/ 376019 h 1919069"/>
              <a:gd name="connsiteX8-485" fmla="*/ 371475 w 1600200"/>
              <a:gd name="connsiteY8-486" fmla="*/ 1118 h 1919069"/>
              <a:gd name="connsiteX0-487" fmla="*/ 371475 w 1600200"/>
              <a:gd name="connsiteY0-488" fmla="*/ 1118 h 1919069"/>
              <a:gd name="connsiteX1-489" fmla="*/ 568075 w 1600200"/>
              <a:gd name="connsiteY1-490" fmla="*/ 602876 h 1919069"/>
              <a:gd name="connsiteX2-491" fmla="*/ 374089 w 1600200"/>
              <a:gd name="connsiteY2-492" fmla="*/ 646744 h 1919069"/>
              <a:gd name="connsiteX3-493" fmla="*/ 987445 w 1600200"/>
              <a:gd name="connsiteY3-494" fmla="*/ 1528815 h 1919069"/>
              <a:gd name="connsiteX4-495" fmla="*/ 1173048 w 1600200"/>
              <a:gd name="connsiteY4-496" fmla="*/ 1311482 h 1919069"/>
              <a:gd name="connsiteX5-497" fmla="*/ 1600200 w 1600200"/>
              <a:gd name="connsiteY5-498" fmla="*/ 1728569 h 1919069"/>
              <a:gd name="connsiteX6-499" fmla="*/ 1038225 w 1600200"/>
              <a:gd name="connsiteY6-500" fmla="*/ 1919069 h 1919069"/>
              <a:gd name="connsiteX7-501" fmla="*/ 0 w 1600200"/>
              <a:gd name="connsiteY7-502" fmla="*/ 376019 h 1919069"/>
              <a:gd name="connsiteX8-503" fmla="*/ 371475 w 1600200"/>
              <a:gd name="connsiteY8-504" fmla="*/ 1118 h 1919069"/>
              <a:gd name="connsiteX0-505" fmla="*/ 371475 w 1600200"/>
              <a:gd name="connsiteY0-506" fmla="*/ 1118 h 1919069"/>
              <a:gd name="connsiteX1-507" fmla="*/ 568075 w 1600200"/>
              <a:gd name="connsiteY1-508" fmla="*/ 602876 h 1919069"/>
              <a:gd name="connsiteX2-509" fmla="*/ 374089 w 1600200"/>
              <a:gd name="connsiteY2-510" fmla="*/ 646744 h 1919069"/>
              <a:gd name="connsiteX3-511" fmla="*/ 987445 w 1600200"/>
              <a:gd name="connsiteY3-512" fmla="*/ 1528815 h 1919069"/>
              <a:gd name="connsiteX4-513" fmla="*/ 1173048 w 1600200"/>
              <a:gd name="connsiteY4-514" fmla="*/ 1311482 h 1919069"/>
              <a:gd name="connsiteX5-515" fmla="*/ 1600200 w 1600200"/>
              <a:gd name="connsiteY5-516" fmla="*/ 1728569 h 1919069"/>
              <a:gd name="connsiteX6-517" fmla="*/ 1038225 w 1600200"/>
              <a:gd name="connsiteY6-518" fmla="*/ 1919069 h 1919069"/>
              <a:gd name="connsiteX7-519" fmla="*/ 0 w 1600200"/>
              <a:gd name="connsiteY7-520" fmla="*/ 376019 h 1919069"/>
              <a:gd name="connsiteX8-521" fmla="*/ 371475 w 1600200"/>
              <a:gd name="connsiteY8-522" fmla="*/ 1118 h 1919069"/>
              <a:gd name="connsiteX0-523" fmla="*/ 371475 w 1588662"/>
              <a:gd name="connsiteY0-524" fmla="*/ 1118 h 1919069"/>
              <a:gd name="connsiteX1-525" fmla="*/ 568075 w 1588662"/>
              <a:gd name="connsiteY1-526" fmla="*/ 602876 h 1919069"/>
              <a:gd name="connsiteX2-527" fmla="*/ 374089 w 1588662"/>
              <a:gd name="connsiteY2-528" fmla="*/ 646744 h 1919069"/>
              <a:gd name="connsiteX3-529" fmla="*/ 987445 w 1588662"/>
              <a:gd name="connsiteY3-530" fmla="*/ 1528815 h 1919069"/>
              <a:gd name="connsiteX4-531" fmla="*/ 1173048 w 1588662"/>
              <a:gd name="connsiteY4-532" fmla="*/ 1311482 h 1919069"/>
              <a:gd name="connsiteX5-533" fmla="*/ 1588662 w 1588662"/>
              <a:gd name="connsiteY5-534" fmla="*/ 1699723 h 1919069"/>
              <a:gd name="connsiteX6-535" fmla="*/ 1038225 w 1588662"/>
              <a:gd name="connsiteY6-536" fmla="*/ 1919069 h 1919069"/>
              <a:gd name="connsiteX7-537" fmla="*/ 0 w 1588662"/>
              <a:gd name="connsiteY7-538" fmla="*/ 376019 h 1919069"/>
              <a:gd name="connsiteX8-539" fmla="*/ 371475 w 1588662"/>
              <a:gd name="connsiteY8-540" fmla="*/ 1118 h 1919069"/>
              <a:gd name="connsiteX0-541" fmla="*/ 371475 w 1600166"/>
              <a:gd name="connsiteY0-542" fmla="*/ 1118 h 1919069"/>
              <a:gd name="connsiteX1-543" fmla="*/ 568075 w 1600166"/>
              <a:gd name="connsiteY1-544" fmla="*/ 602876 h 1919069"/>
              <a:gd name="connsiteX2-545" fmla="*/ 374089 w 1600166"/>
              <a:gd name="connsiteY2-546" fmla="*/ 646744 h 1919069"/>
              <a:gd name="connsiteX3-547" fmla="*/ 987445 w 1600166"/>
              <a:gd name="connsiteY3-548" fmla="*/ 1528815 h 1919069"/>
              <a:gd name="connsiteX4-549" fmla="*/ 1173048 w 1600166"/>
              <a:gd name="connsiteY4-550" fmla="*/ 1311482 h 1919069"/>
              <a:gd name="connsiteX5-551" fmla="*/ 1588662 w 1600166"/>
              <a:gd name="connsiteY5-552" fmla="*/ 1699723 h 1919069"/>
              <a:gd name="connsiteX6-553" fmla="*/ 1038225 w 1600166"/>
              <a:gd name="connsiteY6-554" fmla="*/ 1919069 h 1919069"/>
              <a:gd name="connsiteX7-555" fmla="*/ 0 w 1600166"/>
              <a:gd name="connsiteY7-556" fmla="*/ 376019 h 1919069"/>
              <a:gd name="connsiteX8-557" fmla="*/ 371475 w 1600166"/>
              <a:gd name="connsiteY8-558" fmla="*/ 1118 h 1919069"/>
              <a:gd name="connsiteX0-559" fmla="*/ 371475 w 1600166"/>
              <a:gd name="connsiteY0-560" fmla="*/ 1118 h 1919069"/>
              <a:gd name="connsiteX1-561" fmla="*/ 568075 w 1600166"/>
              <a:gd name="connsiteY1-562" fmla="*/ 602876 h 1919069"/>
              <a:gd name="connsiteX2-563" fmla="*/ 374089 w 1600166"/>
              <a:gd name="connsiteY2-564" fmla="*/ 646744 h 1919069"/>
              <a:gd name="connsiteX3-565" fmla="*/ 987445 w 1600166"/>
              <a:gd name="connsiteY3-566" fmla="*/ 1528815 h 1919069"/>
              <a:gd name="connsiteX4-567" fmla="*/ 1173048 w 1600166"/>
              <a:gd name="connsiteY4-568" fmla="*/ 1311482 h 1919069"/>
              <a:gd name="connsiteX5-569" fmla="*/ 1588662 w 1600166"/>
              <a:gd name="connsiteY5-570" fmla="*/ 1699723 h 1919069"/>
              <a:gd name="connsiteX6-571" fmla="*/ 1038225 w 1600166"/>
              <a:gd name="connsiteY6-572" fmla="*/ 1919069 h 1919069"/>
              <a:gd name="connsiteX7-573" fmla="*/ 0 w 1600166"/>
              <a:gd name="connsiteY7-574" fmla="*/ 376019 h 1919069"/>
              <a:gd name="connsiteX8-575" fmla="*/ 371475 w 1600166"/>
              <a:gd name="connsiteY8-576" fmla="*/ 1118 h 1919069"/>
              <a:gd name="connsiteX0-577" fmla="*/ 371475 w 1596260"/>
              <a:gd name="connsiteY0-578" fmla="*/ 1118 h 1919069"/>
              <a:gd name="connsiteX1-579" fmla="*/ 568075 w 1596260"/>
              <a:gd name="connsiteY1-580" fmla="*/ 602876 h 1919069"/>
              <a:gd name="connsiteX2-581" fmla="*/ 374089 w 1596260"/>
              <a:gd name="connsiteY2-582" fmla="*/ 646744 h 1919069"/>
              <a:gd name="connsiteX3-583" fmla="*/ 987445 w 1596260"/>
              <a:gd name="connsiteY3-584" fmla="*/ 1528815 h 1919069"/>
              <a:gd name="connsiteX4-585" fmla="*/ 1173048 w 1596260"/>
              <a:gd name="connsiteY4-586" fmla="*/ 1311482 h 1919069"/>
              <a:gd name="connsiteX5-587" fmla="*/ 1588662 w 1596260"/>
              <a:gd name="connsiteY5-588" fmla="*/ 1699723 h 1919069"/>
              <a:gd name="connsiteX6-589" fmla="*/ 1038225 w 1596260"/>
              <a:gd name="connsiteY6-590" fmla="*/ 1919069 h 1919069"/>
              <a:gd name="connsiteX7-591" fmla="*/ 0 w 1596260"/>
              <a:gd name="connsiteY7-592" fmla="*/ 376019 h 1919069"/>
              <a:gd name="connsiteX8-593" fmla="*/ 371475 w 1596260"/>
              <a:gd name="connsiteY8-594" fmla="*/ 1118 h 1919069"/>
              <a:gd name="connsiteX0-595" fmla="*/ 371475 w 1596260"/>
              <a:gd name="connsiteY0-596" fmla="*/ 1118 h 1919069"/>
              <a:gd name="connsiteX1-597" fmla="*/ 568075 w 1596260"/>
              <a:gd name="connsiteY1-598" fmla="*/ 602876 h 1919069"/>
              <a:gd name="connsiteX2-599" fmla="*/ 374089 w 1596260"/>
              <a:gd name="connsiteY2-600" fmla="*/ 646744 h 1919069"/>
              <a:gd name="connsiteX3-601" fmla="*/ 987445 w 1596260"/>
              <a:gd name="connsiteY3-602" fmla="*/ 1528815 h 1919069"/>
              <a:gd name="connsiteX4-603" fmla="*/ 1173048 w 1596260"/>
              <a:gd name="connsiteY4-604" fmla="*/ 1311482 h 1919069"/>
              <a:gd name="connsiteX5-605" fmla="*/ 1588662 w 1596260"/>
              <a:gd name="connsiteY5-606" fmla="*/ 1699723 h 1919069"/>
              <a:gd name="connsiteX6-607" fmla="*/ 1038225 w 1596260"/>
              <a:gd name="connsiteY6-608" fmla="*/ 1919069 h 1919069"/>
              <a:gd name="connsiteX7-609" fmla="*/ 0 w 1596260"/>
              <a:gd name="connsiteY7-610" fmla="*/ 376019 h 1919069"/>
              <a:gd name="connsiteX8-611" fmla="*/ 371475 w 1596260"/>
              <a:gd name="connsiteY8-612" fmla="*/ 1118 h 1919069"/>
              <a:gd name="connsiteX0-613" fmla="*/ 371475 w 1596260"/>
              <a:gd name="connsiteY0-614" fmla="*/ 1118 h 1946976"/>
              <a:gd name="connsiteX1-615" fmla="*/ 568075 w 1596260"/>
              <a:gd name="connsiteY1-616" fmla="*/ 602876 h 1946976"/>
              <a:gd name="connsiteX2-617" fmla="*/ 374089 w 1596260"/>
              <a:gd name="connsiteY2-618" fmla="*/ 646744 h 1946976"/>
              <a:gd name="connsiteX3-619" fmla="*/ 987445 w 1596260"/>
              <a:gd name="connsiteY3-620" fmla="*/ 1528815 h 1946976"/>
              <a:gd name="connsiteX4-621" fmla="*/ 1173048 w 1596260"/>
              <a:gd name="connsiteY4-622" fmla="*/ 1311482 h 1946976"/>
              <a:gd name="connsiteX5-623" fmla="*/ 1588662 w 1596260"/>
              <a:gd name="connsiteY5-624" fmla="*/ 1699723 h 1946976"/>
              <a:gd name="connsiteX6-625" fmla="*/ 1038225 w 1596260"/>
              <a:gd name="connsiteY6-626" fmla="*/ 1919069 h 1946976"/>
              <a:gd name="connsiteX7-627" fmla="*/ 0 w 1596260"/>
              <a:gd name="connsiteY7-628" fmla="*/ 376019 h 1946976"/>
              <a:gd name="connsiteX8-629" fmla="*/ 371475 w 1596260"/>
              <a:gd name="connsiteY8-630" fmla="*/ 1118 h 1946976"/>
              <a:gd name="connsiteX0-631" fmla="*/ 357053 w 1581838"/>
              <a:gd name="connsiteY0-632" fmla="*/ 1118 h 1946976"/>
              <a:gd name="connsiteX1-633" fmla="*/ 553653 w 1581838"/>
              <a:gd name="connsiteY1-634" fmla="*/ 602876 h 1946976"/>
              <a:gd name="connsiteX2-635" fmla="*/ 359667 w 1581838"/>
              <a:gd name="connsiteY2-636" fmla="*/ 646744 h 1946976"/>
              <a:gd name="connsiteX3-637" fmla="*/ 973023 w 1581838"/>
              <a:gd name="connsiteY3-638" fmla="*/ 1528815 h 1946976"/>
              <a:gd name="connsiteX4-639" fmla="*/ 1158626 w 1581838"/>
              <a:gd name="connsiteY4-640" fmla="*/ 1311482 h 1946976"/>
              <a:gd name="connsiteX5-641" fmla="*/ 1574240 w 1581838"/>
              <a:gd name="connsiteY5-642" fmla="*/ 1699723 h 1946976"/>
              <a:gd name="connsiteX6-643" fmla="*/ 1023803 w 1581838"/>
              <a:gd name="connsiteY6-644" fmla="*/ 1919069 h 1946976"/>
              <a:gd name="connsiteX7-645" fmla="*/ 0 w 1581838"/>
              <a:gd name="connsiteY7-646" fmla="*/ 378903 h 1946976"/>
              <a:gd name="connsiteX8-647" fmla="*/ 357053 w 1581838"/>
              <a:gd name="connsiteY8-648" fmla="*/ 1118 h 1946976"/>
              <a:gd name="connsiteX0-649" fmla="*/ 357053 w 1581838"/>
              <a:gd name="connsiteY0-650" fmla="*/ 1118 h 1946976"/>
              <a:gd name="connsiteX1-651" fmla="*/ 553653 w 1581838"/>
              <a:gd name="connsiteY1-652" fmla="*/ 602876 h 1946976"/>
              <a:gd name="connsiteX2-653" fmla="*/ 359667 w 1581838"/>
              <a:gd name="connsiteY2-654" fmla="*/ 646744 h 1946976"/>
              <a:gd name="connsiteX3-655" fmla="*/ 973023 w 1581838"/>
              <a:gd name="connsiteY3-656" fmla="*/ 1528815 h 1946976"/>
              <a:gd name="connsiteX4-657" fmla="*/ 1158626 w 1581838"/>
              <a:gd name="connsiteY4-658" fmla="*/ 1311482 h 1946976"/>
              <a:gd name="connsiteX5-659" fmla="*/ 1574240 w 1581838"/>
              <a:gd name="connsiteY5-660" fmla="*/ 1699723 h 1946976"/>
              <a:gd name="connsiteX6-661" fmla="*/ 1023803 w 1581838"/>
              <a:gd name="connsiteY6-662" fmla="*/ 1919069 h 1946976"/>
              <a:gd name="connsiteX7-663" fmla="*/ 0 w 1581838"/>
              <a:gd name="connsiteY7-664" fmla="*/ 378903 h 1946976"/>
              <a:gd name="connsiteX8-665" fmla="*/ 357053 w 1581838"/>
              <a:gd name="connsiteY8-666" fmla="*/ 1118 h 1946976"/>
              <a:gd name="connsiteX0-667" fmla="*/ 357053 w 1581838"/>
              <a:gd name="connsiteY0-668" fmla="*/ 1118 h 1946976"/>
              <a:gd name="connsiteX1-669" fmla="*/ 553653 w 1581838"/>
              <a:gd name="connsiteY1-670" fmla="*/ 602876 h 1946976"/>
              <a:gd name="connsiteX2-671" fmla="*/ 359667 w 1581838"/>
              <a:gd name="connsiteY2-672" fmla="*/ 646744 h 1946976"/>
              <a:gd name="connsiteX3-673" fmla="*/ 973023 w 1581838"/>
              <a:gd name="connsiteY3-674" fmla="*/ 1528815 h 1946976"/>
              <a:gd name="connsiteX4-675" fmla="*/ 1158626 w 1581838"/>
              <a:gd name="connsiteY4-676" fmla="*/ 1311482 h 1946976"/>
              <a:gd name="connsiteX5-677" fmla="*/ 1574240 w 1581838"/>
              <a:gd name="connsiteY5-678" fmla="*/ 1699723 h 1946976"/>
              <a:gd name="connsiteX6-679" fmla="*/ 1023803 w 1581838"/>
              <a:gd name="connsiteY6-680" fmla="*/ 1919069 h 1946976"/>
              <a:gd name="connsiteX7-681" fmla="*/ 0 w 1581838"/>
              <a:gd name="connsiteY7-682" fmla="*/ 378903 h 1946976"/>
              <a:gd name="connsiteX8-683" fmla="*/ 357053 w 1581838"/>
              <a:gd name="connsiteY8-684" fmla="*/ 1118 h 1946976"/>
              <a:gd name="connsiteX0-685" fmla="*/ 333976 w 1558761"/>
              <a:gd name="connsiteY0-686" fmla="*/ 1118 h 1946976"/>
              <a:gd name="connsiteX1-687" fmla="*/ 530576 w 1558761"/>
              <a:gd name="connsiteY1-688" fmla="*/ 602876 h 1946976"/>
              <a:gd name="connsiteX2-689" fmla="*/ 336590 w 1558761"/>
              <a:gd name="connsiteY2-690" fmla="*/ 646744 h 1946976"/>
              <a:gd name="connsiteX3-691" fmla="*/ 949946 w 1558761"/>
              <a:gd name="connsiteY3-692" fmla="*/ 1528815 h 1946976"/>
              <a:gd name="connsiteX4-693" fmla="*/ 1135549 w 1558761"/>
              <a:gd name="connsiteY4-694" fmla="*/ 1311482 h 1946976"/>
              <a:gd name="connsiteX5-695" fmla="*/ 1551163 w 1558761"/>
              <a:gd name="connsiteY5-696" fmla="*/ 1699723 h 1946976"/>
              <a:gd name="connsiteX6-697" fmla="*/ 1000726 w 1558761"/>
              <a:gd name="connsiteY6-698" fmla="*/ 1919069 h 1946976"/>
              <a:gd name="connsiteX7-699" fmla="*/ 0 w 1558761"/>
              <a:gd name="connsiteY7-700" fmla="*/ 390441 h 1946976"/>
              <a:gd name="connsiteX8-701" fmla="*/ 333976 w 1558761"/>
              <a:gd name="connsiteY8-702" fmla="*/ 1118 h 1946976"/>
              <a:gd name="connsiteX0-703" fmla="*/ 335877 w 1560662"/>
              <a:gd name="connsiteY0-704" fmla="*/ 1118 h 1946976"/>
              <a:gd name="connsiteX1-705" fmla="*/ 532477 w 1560662"/>
              <a:gd name="connsiteY1-706" fmla="*/ 602876 h 1946976"/>
              <a:gd name="connsiteX2-707" fmla="*/ 338491 w 1560662"/>
              <a:gd name="connsiteY2-708" fmla="*/ 646744 h 1946976"/>
              <a:gd name="connsiteX3-709" fmla="*/ 951847 w 1560662"/>
              <a:gd name="connsiteY3-710" fmla="*/ 1528815 h 1946976"/>
              <a:gd name="connsiteX4-711" fmla="*/ 1137450 w 1560662"/>
              <a:gd name="connsiteY4-712" fmla="*/ 1311482 h 1946976"/>
              <a:gd name="connsiteX5-713" fmla="*/ 1553064 w 1560662"/>
              <a:gd name="connsiteY5-714" fmla="*/ 1699723 h 1946976"/>
              <a:gd name="connsiteX6-715" fmla="*/ 1002627 w 1560662"/>
              <a:gd name="connsiteY6-716" fmla="*/ 1919069 h 1946976"/>
              <a:gd name="connsiteX7-717" fmla="*/ 1901 w 1560662"/>
              <a:gd name="connsiteY7-718" fmla="*/ 390441 h 1946976"/>
              <a:gd name="connsiteX8-719" fmla="*/ 335877 w 1560662"/>
              <a:gd name="connsiteY8-720" fmla="*/ 1118 h 1946976"/>
              <a:gd name="connsiteX0-721" fmla="*/ 335877 w 1560662"/>
              <a:gd name="connsiteY0-722" fmla="*/ 1118 h 1946976"/>
              <a:gd name="connsiteX1-723" fmla="*/ 532477 w 1560662"/>
              <a:gd name="connsiteY1-724" fmla="*/ 602876 h 1946976"/>
              <a:gd name="connsiteX2-725" fmla="*/ 338491 w 1560662"/>
              <a:gd name="connsiteY2-726" fmla="*/ 646744 h 1946976"/>
              <a:gd name="connsiteX3-727" fmla="*/ 951847 w 1560662"/>
              <a:gd name="connsiteY3-728" fmla="*/ 1528815 h 1946976"/>
              <a:gd name="connsiteX4-729" fmla="*/ 1137450 w 1560662"/>
              <a:gd name="connsiteY4-730" fmla="*/ 1311482 h 1946976"/>
              <a:gd name="connsiteX5-731" fmla="*/ 1553064 w 1560662"/>
              <a:gd name="connsiteY5-732" fmla="*/ 1699723 h 1946976"/>
              <a:gd name="connsiteX6-733" fmla="*/ 1002627 w 1560662"/>
              <a:gd name="connsiteY6-734" fmla="*/ 1919069 h 1946976"/>
              <a:gd name="connsiteX7-735" fmla="*/ 1901 w 1560662"/>
              <a:gd name="connsiteY7-736" fmla="*/ 390441 h 1946976"/>
              <a:gd name="connsiteX8-737" fmla="*/ 335877 w 1560662"/>
              <a:gd name="connsiteY8-738" fmla="*/ 1118 h 1946976"/>
              <a:gd name="connsiteX0-739" fmla="*/ 335877 w 1560662"/>
              <a:gd name="connsiteY0-740" fmla="*/ 1118 h 1946976"/>
              <a:gd name="connsiteX1-741" fmla="*/ 532477 w 1560662"/>
              <a:gd name="connsiteY1-742" fmla="*/ 602876 h 1946976"/>
              <a:gd name="connsiteX2-743" fmla="*/ 338491 w 1560662"/>
              <a:gd name="connsiteY2-744" fmla="*/ 646744 h 1946976"/>
              <a:gd name="connsiteX3-745" fmla="*/ 951847 w 1560662"/>
              <a:gd name="connsiteY3-746" fmla="*/ 1528815 h 1946976"/>
              <a:gd name="connsiteX4-747" fmla="*/ 1137450 w 1560662"/>
              <a:gd name="connsiteY4-748" fmla="*/ 1311482 h 1946976"/>
              <a:gd name="connsiteX5-749" fmla="*/ 1553064 w 1560662"/>
              <a:gd name="connsiteY5-750" fmla="*/ 1699723 h 1946976"/>
              <a:gd name="connsiteX6-751" fmla="*/ 1002627 w 1560662"/>
              <a:gd name="connsiteY6-752" fmla="*/ 1919069 h 1946976"/>
              <a:gd name="connsiteX7-753" fmla="*/ 1901 w 1560662"/>
              <a:gd name="connsiteY7-754" fmla="*/ 390441 h 1946976"/>
              <a:gd name="connsiteX8-755" fmla="*/ 335877 w 1560662"/>
              <a:gd name="connsiteY8-756" fmla="*/ 1118 h 1946976"/>
              <a:gd name="connsiteX0-757" fmla="*/ 335877 w 1560662"/>
              <a:gd name="connsiteY0-758" fmla="*/ 1118 h 1946976"/>
              <a:gd name="connsiteX1-759" fmla="*/ 532477 w 1560662"/>
              <a:gd name="connsiteY1-760" fmla="*/ 602876 h 1946976"/>
              <a:gd name="connsiteX2-761" fmla="*/ 344260 w 1560662"/>
              <a:gd name="connsiteY2-762" fmla="*/ 655398 h 1946976"/>
              <a:gd name="connsiteX3-763" fmla="*/ 951847 w 1560662"/>
              <a:gd name="connsiteY3-764" fmla="*/ 1528815 h 1946976"/>
              <a:gd name="connsiteX4-765" fmla="*/ 1137450 w 1560662"/>
              <a:gd name="connsiteY4-766" fmla="*/ 1311482 h 1946976"/>
              <a:gd name="connsiteX5-767" fmla="*/ 1553064 w 1560662"/>
              <a:gd name="connsiteY5-768" fmla="*/ 1699723 h 1946976"/>
              <a:gd name="connsiteX6-769" fmla="*/ 1002627 w 1560662"/>
              <a:gd name="connsiteY6-770" fmla="*/ 1919069 h 1946976"/>
              <a:gd name="connsiteX7-771" fmla="*/ 1901 w 1560662"/>
              <a:gd name="connsiteY7-772" fmla="*/ 390441 h 1946976"/>
              <a:gd name="connsiteX8-773" fmla="*/ 335877 w 1560662"/>
              <a:gd name="connsiteY8-774" fmla="*/ 1118 h 1946976"/>
              <a:gd name="connsiteX0-775" fmla="*/ 335877 w 1560662"/>
              <a:gd name="connsiteY0-776" fmla="*/ 196 h 1946054"/>
              <a:gd name="connsiteX1-777" fmla="*/ 532477 w 1560662"/>
              <a:gd name="connsiteY1-778" fmla="*/ 601954 h 1946054"/>
              <a:gd name="connsiteX2-779" fmla="*/ 344260 w 1560662"/>
              <a:gd name="connsiteY2-780" fmla="*/ 654476 h 1946054"/>
              <a:gd name="connsiteX3-781" fmla="*/ 951847 w 1560662"/>
              <a:gd name="connsiteY3-782" fmla="*/ 1527893 h 1946054"/>
              <a:gd name="connsiteX4-783" fmla="*/ 1137450 w 1560662"/>
              <a:gd name="connsiteY4-784" fmla="*/ 1310560 h 1946054"/>
              <a:gd name="connsiteX5-785" fmla="*/ 1553064 w 1560662"/>
              <a:gd name="connsiteY5-786" fmla="*/ 1698801 h 1946054"/>
              <a:gd name="connsiteX6-787" fmla="*/ 1002627 w 1560662"/>
              <a:gd name="connsiteY6-788" fmla="*/ 1918147 h 1946054"/>
              <a:gd name="connsiteX7-789" fmla="*/ 1901 w 1560662"/>
              <a:gd name="connsiteY7-790" fmla="*/ 389519 h 1946054"/>
              <a:gd name="connsiteX8-791" fmla="*/ 335877 w 1560662"/>
              <a:gd name="connsiteY8-792" fmla="*/ 196 h 1946054"/>
              <a:gd name="connsiteX0-793" fmla="*/ 332898 w 1560662"/>
              <a:gd name="connsiteY0-794" fmla="*/ 199 h 1937121"/>
              <a:gd name="connsiteX1-795" fmla="*/ 532477 w 1560662"/>
              <a:gd name="connsiteY1-796" fmla="*/ 593021 h 1937121"/>
              <a:gd name="connsiteX2-797" fmla="*/ 344260 w 1560662"/>
              <a:gd name="connsiteY2-798" fmla="*/ 645543 h 1937121"/>
              <a:gd name="connsiteX3-799" fmla="*/ 951847 w 1560662"/>
              <a:gd name="connsiteY3-800" fmla="*/ 1518960 h 1937121"/>
              <a:gd name="connsiteX4-801" fmla="*/ 1137450 w 1560662"/>
              <a:gd name="connsiteY4-802" fmla="*/ 1301627 h 1937121"/>
              <a:gd name="connsiteX5-803" fmla="*/ 1553064 w 1560662"/>
              <a:gd name="connsiteY5-804" fmla="*/ 1689868 h 1937121"/>
              <a:gd name="connsiteX6-805" fmla="*/ 1002627 w 1560662"/>
              <a:gd name="connsiteY6-806" fmla="*/ 1909214 h 1937121"/>
              <a:gd name="connsiteX7-807" fmla="*/ 1901 w 1560662"/>
              <a:gd name="connsiteY7-808" fmla="*/ 380586 h 1937121"/>
              <a:gd name="connsiteX8-809" fmla="*/ 332898 w 1560662"/>
              <a:gd name="connsiteY8-810" fmla="*/ 199 h 1937121"/>
              <a:gd name="connsiteX0-811" fmla="*/ 332898 w 1560662"/>
              <a:gd name="connsiteY0-812" fmla="*/ 199 h 1937121"/>
              <a:gd name="connsiteX1-813" fmla="*/ 532477 w 1560662"/>
              <a:gd name="connsiteY1-814" fmla="*/ 593021 h 1937121"/>
              <a:gd name="connsiteX2-815" fmla="*/ 344260 w 1560662"/>
              <a:gd name="connsiteY2-816" fmla="*/ 645543 h 1937121"/>
              <a:gd name="connsiteX3-817" fmla="*/ 951847 w 1560662"/>
              <a:gd name="connsiteY3-818" fmla="*/ 1518960 h 1937121"/>
              <a:gd name="connsiteX4-819" fmla="*/ 1137450 w 1560662"/>
              <a:gd name="connsiteY4-820" fmla="*/ 1301627 h 1937121"/>
              <a:gd name="connsiteX5-821" fmla="*/ 1553064 w 1560662"/>
              <a:gd name="connsiteY5-822" fmla="*/ 1689868 h 1937121"/>
              <a:gd name="connsiteX6-823" fmla="*/ 1002627 w 1560662"/>
              <a:gd name="connsiteY6-824" fmla="*/ 1909214 h 1937121"/>
              <a:gd name="connsiteX7-825" fmla="*/ 1901 w 1560662"/>
              <a:gd name="connsiteY7-826" fmla="*/ 380586 h 1937121"/>
              <a:gd name="connsiteX8-827" fmla="*/ 332898 w 1560662"/>
              <a:gd name="connsiteY8-828" fmla="*/ 199 h 1937121"/>
              <a:gd name="connsiteX0-829" fmla="*/ 332898 w 1560662"/>
              <a:gd name="connsiteY0-830" fmla="*/ 199 h 1937121"/>
              <a:gd name="connsiteX1-831" fmla="*/ 532477 w 1560662"/>
              <a:gd name="connsiteY1-832" fmla="*/ 593021 h 1937121"/>
              <a:gd name="connsiteX2-833" fmla="*/ 344260 w 1560662"/>
              <a:gd name="connsiteY2-834" fmla="*/ 645543 h 1937121"/>
              <a:gd name="connsiteX3-835" fmla="*/ 951847 w 1560662"/>
              <a:gd name="connsiteY3-836" fmla="*/ 1518960 h 1937121"/>
              <a:gd name="connsiteX4-837" fmla="*/ 1137450 w 1560662"/>
              <a:gd name="connsiteY4-838" fmla="*/ 1301627 h 1937121"/>
              <a:gd name="connsiteX5-839" fmla="*/ 1553064 w 1560662"/>
              <a:gd name="connsiteY5-840" fmla="*/ 1689868 h 1937121"/>
              <a:gd name="connsiteX6-841" fmla="*/ 1002627 w 1560662"/>
              <a:gd name="connsiteY6-842" fmla="*/ 1909214 h 1937121"/>
              <a:gd name="connsiteX7-843" fmla="*/ 1901 w 1560662"/>
              <a:gd name="connsiteY7-844" fmla="*/ 380586 h 1937121"/>
              <a:gd name="connsiteX8-845" fmla="*/ 332898 w 1560662"/>
              <a:gd name="connsiteY8-846" fmla="*/ 199 h 1937121"/>
              <a:gd name="connsiteX0-847" fmla="*/ 332898 w 1565431"/>
              <a:gd name="connsiteY0-848" fmla="*/ 199 h 1937121"/>
              <a:gd name="connsiteX1-849" fmla="*/ 532477 w 1565431"/>
              <a:gd name="connsiteY1-850" fmla="*/ 593021 h 1937121"/>
              <a:gd name="connsiteX2-851" fmla="*/ 344260 w 1565431"/>
              <a:gd name="connsiteY2-852" fmla="*/ 645543 h 1937121"/>
              <a:gd name="connsiteX3-853" fmla="*/ 951847 w 1565431"/>
              <a:gd name="connsiteY3-854" fmla="*/ 1518960 h 1937121"/>
              <a:gd name="connsiteX4-855" fmla="*/ 1137450 w 1565431"/>
              <a:gd name="connsiteY4-856" fmla="*/ 1301627 h 1937121"/>
              <a:gd name="connsiteX5-857" fmla="*/ 1553064 w 1565431"/>
              <a:gd name="connsiteY5-858" fmla="*/ 1689868 h 1937121"/>
              <a:gd name="connsiteX6-859" fmla="*/ 1002627 w 1565431"/>
              <a:gd name="connsiteY6-860" fmla="*/ 1909214 h 1937121"/>
              <a:gd name="connsiteX7-861" fmla="*/ 1901 w 1565431"/>
              <a:gd name="connsiteY7-862" fmla="*/ 380586 h 1937121"/>
              <a:gd name="connsiteX8-863" fmla="*/ 332898 w 1565431"/>
              <a:gd name="connsiteY8-864" fmla="*/ 199 h 1937121"/>
              <a:gd name="connsiteX0-865" fmla="*/ 332898 w 1565431"/>
              <a:gd name="connsiteY0-866" fmla="*/ 199 h 1937121"/>
              <a:gd name="connsiteX1-867" fmla="*/ 532477 w 1565431"/>
              <a:gd name="connsiteY1-868" fmla="*/ 593021 h 1937121"/>
              <a:gd name="connsiteX2-869" fmla="*/ 344260 w 1565431"/>
              <a:gd name="connsiteY2-870" fmla="*/ 645543 h 1937121"/>
              <a:gd name="connsiteX3-871" fmla="*/ 951847 w 1565431"/>
              <a:gd name="connsiteY3-872" fmla="*/ 1518960 h 1937121"/>
              <a:gd name="connsiteX4-873" fmla="*/ 1137450 w 1565431"/>
              <a:gd name="connsiteY4-874" fmla="*/ 1301627 h 1937121"/>
              <a:gd name="connsiteX5-875" fmla="*/ 1553064 w 1565431"/>
              <a:gd name="connsiteY5-876" fmla="*/ 1689868 h 1937121"/>
              <a:gd name="connsiteX6-877" fmla="*/ 1002627 w 1565431"/>
              <a:gd name="connsiteY6-878" fmla="*/ 1909214 h 1937121"/>
              <a:gd name="connsiteX7-879" fmla="*/ 1901 w 1565431"/>
              <a:gd name="connsiteY7-880" fmla="*/ 380586 h 1937121"/>
              <a:gd name="connsiteX8-881" fmla="*/ 332898 w 1565431"/>
              <a:gd name="connsiteY8-882" fmla="*/ 199 h 1937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/>
          <p:cNvSpPr/>
          <p:nvPr/>
        </p:nvSpPr>
        <p:spPr>
          <a:xfrm>
            <a:off x="3468461" y="4907697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/>
          <p:cNvSpPr/>
          <p:nvPr/>
        </p:nvSpPr>
        <p:spPr>
          <a:xfrm>
            <a:off x="6620176" y="1747528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/>
          <p:cNvSpPr/>
          <p:nvPr/>
        </p:nvSpPr>
        <p:spPr>
          <a:xfrm>
            <a:off x="7561352" y="1714462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/>
          <p:cNvSpPr/>
          <p:nvPr/>
        </p:nvSpPr>
        <p:spPr>
          <a:xfrm>
            <a:off x="9428361" y="1670870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/>
          <p:cNvSpPr/>
          <p:nvPr/>
        </p:nvSpPr>
        <p:spPr>
          <a:xfrm>
            <a:off x="4397501" y="4950448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/>
          <p:cNvSpPr/>
          <p:nvPr/>
        </p:nvSpPr>
        <p:spPr>
          <a:xfrm>
            <a:off x="3440793" y="394947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/>
          <p:cNvSpPr/>
          <p:nvPr/>
        </p:nvSpPr>
        <p:spPr>
          <a:xfrm>
            <a:off x="4348115" y="394947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/>
          <p:cNvSpPr/>
          <p:nvPr/>
        </p:nvSpPr>
        <p:spPr>
          <a:xfrm>
            <a:off x="5255437" y="394947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/>
          <p:cNvSpPr/>
          <p:nvPr/>
        </p:nvSpPr>
        <p:spPr>
          <a:xfrm>
            <a:off x="6162757" y="394947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/>
          <p:cNvSpPr/>
          <p:nvPr/>
        </p:nvSpPr>
        <p:spPr>
          <a:xfrm rot="8100000">
            <a:off x="9361414" y="3889184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/>
          <p:cNvSpPr/>
          <p:nvPr/>
        </p:nvSpPr>
        <p:spPr>
          <a:xfrm>
            <a:off x="4077325" y="2743417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/>
          <p:cNvSpPr/>
          <p:nvPr/>
        </p:nvSpPr>
        <p:spPr>
          <a:xfrm>
            <a:off x="5037169" y="2742890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/>
          <p:cNvSpPr/>
          <p:nvPr/>
        </p:nvSpPr>
        <p:spPr>
          <a:xfrm>
            <a:off x="5740038" y="1707874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/>
          <p:cNvSpPr/>
          <p:nvPr/>
        </p:nvSpPr>
        <p:spPr>
          <a:xfrm>
            <a:off x="8605681" y="5883866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/>
          <p:cNvSpPr/>
          <p:nvPr/>
        </p:nvSpPr>
        <p:spPr>
          <a:xfrm>
            <a:off x="2546051" y="5938764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/>
          <p:cNvSpPr/>
          <p:nvPr/>
        </p:nvSpPr>
        <p:spPr>
          <a:xfrm>
            <a:off x="6968751" y="5883576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/>
          <p:cNvSpPr/>
          <p:nvPr/>
        </p:nvSpPr>
        <p:spPr>
          <a:xfrm>
            <a:off x="4266895" y="5915256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/>
          <p:cNvSpPr/>
          <p:nvPr/>
        </p:nvSpPr>
        <p:spPr>
          <a:xfrm>
            <a:off x="5243327" y="5852162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/>
          <p:cNvSpPr/>
          <p:nvPr/>
        </p:nvSpPr>
        <p:spPr>
          <a:xfrm rot="18900000">
            <a:off x="3508703" y="5897662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/>
          <p:cNvSpPr/>
          <p:nvPr/>
        </p:nvSpPr>
        <p:spPr>
          <a:xfrm>
            <a:off x="6107751" y="5848274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/>
          <p:cNvSpPr/>
          <p:nvPr/>
        </p:nvSpPr>
        <p:spPr>
          <a:xfrm>
            <a:off x="2759451" y="1649077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-1" fmla="*/ 280204 w 1489775"/>
              <a:gd name="connsiteY0-2" fmla="*/ 750754 h 3923699"/>
              <a:gd name="connsiteX1-3" fmla="*/ 1209570 w 1489775"/>
              <a:gd name="connsiteY1-4" fmla="*/ 750754 h 3923699"/>
              <a:gd name="connsiteX2-5" fmla="*/ 1489774 w 1489775"/>
              <a:gd name="connsiteY2-6" fmla="*/ 1030958 h 3923699"/>
              <a:gd name="connsiteX3-7" fmla="*/ 1489774 w 1489775"/>
              <a:gd name="connsiteY3-8" fmla="*/ 1293518 h 3923699"/>
              <a:gd name="connsiteX4-9" fmla="*/ 1489775 w 1489775"/>
              <a:gd name="connsiteY4-10" fmla="*/ 1293518 h 3923699"/>
              <a:gd name="connsiteX5-11" fmla="*/ 1489775 w 1489775"/>
              <a:gd name="connsiteY5-12" fmla="*/ 2063902 h 3923699"/>
              <a:gd name="connsiteX6-13" fmla="*/ 1345759 w 1489775"/>
              <a:gd name="connsiteY6-14" fmla="*/ 2207918 h 3923699"/>
              <a:gd name="connsiteX7-15" fmla="*/ 1201743 w 1489775"/>
              <a:gd name="connsiteY7-16" fmla="*/ 2063902 h 3923699"/>
              <a:gd name="connsiteX8-17" fmla="*/ 1201743 w 1489775"/>
              <a:gd name="connsiteY8-18" fmla="*/ 1390678 h 3923699"/>
              <a:gd name="connsiteX9-19" fmla="*/ 1158887 w 1489775"/>
              <a:gd name="connsiteY9-20" fmla="*/ 1390678 h 3923699"/>
              <a:gd name="connsiteX10-21" fmla="*/ 1151853 w 1489775"/>
              <a:gd name="connsiteY10-22" fmla="*/ 3743699 h 3923699"/>
              <a:gd name="connsiteX11-23" fmla="*/ 971853 w 1489775"/>
              <a:gd name="connsiteY11-24" fmla="*/ 3923699 h 3923699"/>
              <a:gd name="connsiteX12-25" fmla="*/ 791853 w 1489775"/>
              <a:gd name="connsiteY12-26" fmla="*/ 3743699 h 3923699"/>
              <a:gd name="connsiteX13-27" fmla="*/ 791853 w 1489775"/>
              <a:gd name="connsiteY13-28" fmla="*/ 2305078 h 3923699"/>
              <a:gd name="connsiteX14-29" fmla="*/ 683854 w 1489775"/>
              <a:gd name="connsiteY14-30" fmla="*/ 2305078 h 3923699"/>
              <a:gd name="connsiteX15-31" fmla="*/ 683854 w 1489775"/>
              <a:gd name="connsiteY15-32" fmla="*/ 3743698 h 3923699"/>
              <a:gd name="connsiteX16-33" fmla="*/ 503854 w 1489775"/>
              <a:gd name="connsiteY16-34" fmla="*/ 3923698 h 3923699"/>
              <a:gd name="connsiteX17-35" fmla="*/ 323854 w 1489775"/>
              <a:gd name="connsiteY17-36" fmla="*/ 3743698 h 3923699"/>
              <a:gd name="connsiteX18-37" fmla="*/ 323854 w 1489775"/>
              <a:gd name="connsiteY18-38" fmla="*/ 2238914 h 3923699"/>
              <a:gd name="connsiteX19-39" fmla="*/ 330887 w 1489775"/>
              <a:gd name="connsiteY19-40" fmla="*/ 2238914 h 3923699"/>
              <a:gd name="connsiteX20-41" fmla="*/ 330887 w 1489775"/>
              <a:gd name="connsiteY20-42" fmla="*/ 1390678 h 3923699"/>
              <a:gd name="connsiteX21-43" fmla="*/ 288033 w 1489775"/>
              <a:gd name="connsiteY21-44" fmla="*/ 1390678 h 3923699"/>
              <a:gd name="connsiteX22-45" fmla="*/ 288033 w 1489775"/>
              <a:gd name="connsiteY22-46" fmla="*/ 2063902 h 3923699"/>
              <a:gd name="connsiteX23-47" fmla="*/ 144017 w 1489775"/>
              <a:gd name="connsiteY23-48" fmla="*/ 2207918 h 3923699"/>
              <a:gd name="connsiteX24-49" fmla="*/ 1 w 1489775"/>
              <a:gd name="connsiteY24-50" fmla="*/ 2063902 h 3923699"/>
              <a:gd name="connsiteX25-51" fmla="*/ 1 w 1489775"/>
              <a:gd name="connsiteY25-52" fmla="*/ 1390678 h 3923699"/>
              <a:gd name="connsiteX26-53" fmla="*/ 0 w 1489775"/>
              <a:gd name="connsiteY26-54" fmla="*/ 1390678 h 3923699"/>
              <a:gd name="connsiteX27-55" fmla="*/ 0 w 1489775"/>
              <a:gd name="connsiteY27-56" fmla="*/ 1030958 h 3923699"/>
              <a:gd name="connsiteX28-57" fmla="*/ 280204 w 1489775"/>
              <a:gd name="connsiteY28-58" fmla="*/ 750754 h 3923699"/>
              <a:gd name="connsiteX29-59" fmla="*/ 744888 w 1489775"/>
              <a:gd name="connsiteY29-60" fmla="*/ 0 h 3923699"/>
              <a:gd name="connsiteX30-61" fmla="*/ 1082199 w 1489775"/>
              <a:gd name="connsiteY30-62" fmla="*/ 337311 h 3923699"/>
              <a:gd name="connsiteX31-63" fmla="*/ 744888 w 1489775"/>
              <a:gd name="connsiteY31-64" fmla="*/ 674622 h 3923699"/>
              <a:gd name="connsiteX32-65" fmla="*/ 407577 w 1489775"/>
              <a:gd name="connsiteY32-66" fmla="*/ 337311 h 3923699"/>
              <a:gd name="connsiteX33-67" fmla="*/ 744888 w 1489775"/>
              <a:gd name="connsiteY33-68" fmla="*/ 0 h 3923699"/>
              <a:gd name="connsiteX0-69" fmla="*/ 280204 w 1489775"/>
              <a:gd name="connsiteY0-70" fmla="*/ 750754 h 3923699"/>
              <a:gd name="connsiteX1-71" fmla="*/ 1209570 w 1489775"/>
              <a:gd name="connsiteY1-72" fmla="*/ 750754 h 3923699"/>
              <a:gd name="connsiteX2-73" fmla="*/ 1489774 w 1489775"/>
              <a:gd name="connsiteY2-74" fmla="*/ 1030958 h 3923699"/>
              <a:gd name="connsiteX3-75" fmla="*/ 1489774 w 1489775"/>
              <a:gd name="connsiteY3-76" fmla="*/ 1293518 h 3923699"/>
              <a:gd name="connsiteX4-77" fmla="*/ 1489775 w 1489775"/>
              <a:gd name="connsiteY4-78" fmla="*/ 1293518 h 3923699"/>
              <a:gd name="connsiteX5-79" fmla="*/ 1489775 w 1489775"/>
              <a:gd name="connsiteY5-80" fmla="*/ 2063902 h 3923699"/>
              <a:gd name="connsiteX6-81" fmla="*/ 1345759 w 1489775"/>
              <a:gd name="connsiteY6-82" fmla="*/ 2207918 h 3923699"/>
              <a:gd name="connsiteX7-83" fmla="*/ 1201743 w 1489775"/>
              <a:gd name="connsiteY7-84" fmla="*/ 2063902 h 3923699"/>
              <a:gd name="connsiteX8-85" fmla="*/ 1201743 w 1489775"/>
              <a:gd name="connsiteY8-86" fmla="*/ 1390678 h 3923699"/>
              <a:gd name="connsiteX9-87" fmla="*/ 1158887 w 1489775"/>
              <a:gd name="connsiteY9-88" fmla="*/ 1390678 h 3923699"/>
              <a:gd name="connsiteX10-89" fmla="*/ 1151853 w 1489775"/>
              <a:gd name="connsiteY10-90" fmla="*/ 3743699 h 3923699"/>
              <a:gd name="connsiteX11-91" fmla="*/ 971853 w 1489775"/>
              <a:gd name="connsiteY11-92" fmla="*/ 3923699 h 3923699"/>
              <a:gd name="connsiteX12-93" fmla="*/ 791853 w 1489775"/>
              <a:gd name="connsiteY12-94" fmla="*/ 3743699 h 3923699"/>
              <a:gd name="connsiteX13-95" fmla="*/ 791853 w 1489775"/>
              <a:gd name="connsiteY13-96" fmla="*/ 2305078 h 3923699"/>
              <a:gd name="connsiteX14-97" fmla="*/ 683854 w 1489775"/>
              <a:gd name="connsiteY14-98" fmla="*/ 2305078 h 3923699"/>
              <a:gd name="connsiteX15-99" fmla="*/ 683854 w 1489775"/>
              <a:gd name="connsiteY15-100" fmla="*/ 3743698 h 3923699"/>
              <a:gd name="connsiteX16-101" fmla="*/ 503854 w 1489775"/>
              <a:gd name="connsiteY16-102" fmla="*/ 3923698 h 3923699"/>
              <a:gd name="connsiteX17-103" fmla="*/ 323854 w 1489775"/>
              <a:gd name="connsiteY17-104" fmla="*/ 3743698 h 3923699"/>
              <a:gd name="connsiteX18-105" fmla="*/ 323854 w 1489775"/>
              <a:gd name="connsiteY18-106" fmla="*/ 2238914 h 3923699"/>
              <a:gd name="connsiteX19-107" fmla="*/ 330887 w 1489775"/>
              <a:gd name="connsiteY19-108" fmla="*/ 1390678 h 3923699"/>
              <a:gd name="connsiteX20-109" fmla="*/ 288033 w 1489775"/>
              <a:gd name="connsiteY20-110" fmla="*/ 1390678 h 3923699"/>
              <a:gd name="connsiteX21-111" fmla="*/ 288033 w 1489775"/>
              <a:gd name="connsiteY21-112" fmla="*/ 2063902 h 3923699"/>
              <a:gd name="connsiteX22-113" fmla="*/ 144017 w 1489775"/>
              <a:gd name="connsiteY22-114" fmla="*/ 2207918 h 3923699"/>
              <a:gd name="connsiteX23-115" fmla="*/ 1 w 1489775"/>
              <a:gd name="connsiteY23-116" fmla="*/ 2063902 h 3923699"/>
              <a:gd name="connsiteX24-117" fmla="*/ 1 w 1489775"/>
              <a:gd name="connsiteY24-118" fmla="*/ 1390678 h 3923699"/>
              <a:gd name="connsiteX25-119" fmla="*/ 0 w 1489775"/>
              <a:gd name="connsiteY25-120" fmla="*/ 1390678 h 3923699"/>
              <a:gd name="connsiteX26-121" fmla="*/ 0 w 1489775"/>
              <a:gd name="connsiteY26-122" fmla="*/ 1030958 h 3923699"/>
              <a:gd name="connsiteX27-123" fmla="*/ 280204 w 1489775"/>
              <a:gd name="connsiteY27-124" fmla="*/ 750754 h 3923699"/>
              <a:gd name="connsiteX28-125" fmla="*/ 744888 w 1489775"/>
              <a:gd name="connsiteY28-126" fmla="*/ 0 h 3923699"/>
              <a:gd name="connsiteX29-127" fmla="*/ 1082199 w 1489775"/>
              <a:gd name="connsiteY29-128" fmla="*/ 337311 h 3923699"/>
              <a:gd name="connsiteX30-129" fmla="*/ 744888 w 1489775"/>
              <a:gd name="connsiteY30-130" fmla="*/ 674622 h 3923699"/>
              <a:gd name="connsiteX31-131" fmla="*/ 407577 w 1489775"/>
              <a:gd name="connsiteY31-132" fmla="*/ 337311 h 3923699"/>
              <a:gd name="connsiteX32-133" fmla="*/ 744888 w 1489775"/>
              <a:gd name="connsiteY32-134" fmla="*/ 0 h 3923699"/>
              <a:gd name="connsiteX0-135" fmla="*/ 280204 w 1489775"/>
              <a:gd name="connsiteY0-136" fmla="*/ 750754 h 3923699"/>
              <a:gd name="connsiteX1-137" fmla="*/ 1209570 w 1489775"/>
              <a:gd name="connsiteY1-138" fmla="*/ 750754 h 3923699"/>
              <a:gd name="connsiteX2-139" fmla="*/ 1489774 w 1489775"/>
              <a:gd name="connsiteY2-140" fmla="*/ 1030958 h 3923699"/>
              <a:gd name="connsiteX3-141" fmla="*/ 1489774 w 1489775"/>
              <a:gd name="connsiteY3-142" fmla="*/ 1293518 h 3923699"/>
              <a:gd name="connsiteX4-143" fmla="*/ 1489775 w 1489775"/>
              <a:gd name="connsiteY4-144" fmla="*/ 1293518 h 3923699"/>
              <a:gd name="connsiteX5-145" fmla="*/ 1489775 w 1489775"/>
              <a:gd name="connsiteY5-146" fmla="*/ 2063902 h 3923699"/>
              <a:gd name="connsiteX6-147" fmla="*/ 1345759 w 1489775"/>
              <a:gd name="connsiteY6-148" fmla="*/ 2207918 h 3923699"/>
              <a:gd name="connsiteX7-149" fmla="*/ 1201743 w 1489775"/>
              <a:gd name="connsiteY7-150" fmla="*/ 2063902 h 3923699"/>
              <a:gd name="connsiteX8-151" fmla="*/ 1201743 w 1489775"/>
              <a:gd name="connsiteY8-152" fmla="*/ 1390678 h 3923699"/>
              <a:gd name="connsiteX9-153" fmla="*/ 1158887 w 1489775"/>
              <a:gd name="connsiteY9-154" fmla="*/ 1390678 h 3923699"/>
              <a:gd name="connsiteX10-155" fmla="*/ 1151853 w 1489775"/>
              <a:gd name="connsiteY10-156" fmla="*/ 3743699 h 3923699"/>
              <a:gd name="connsiteX11-157" fmla="*/ 971853 w 1489775"/>
              <a:gd name="connsiteY11-158" fmla="*/ 3923699 h 3923699"/>
              <a:gd name="connsiteX12-159" fmla="*/ 791853 w 1489775"/>
              <a:gd name="connsiteY12-160" fmla="*/ 3743699 h 3923699"/>
              <a:gd name="connsiteX13-161" fmla="*/ 791853 w 1489775"/>
              <a:gd name="connsiteY13-162" fmla="*/ 2305078 h 3923699"/>
              <a:gd name="connsiteX14-163" fmla="*/ 683854 w 1489775"/>
              <a:gd name="connsiteY14-164" fmla="*/ 2305078 h 3923699"/>
              <a:gd name="connsiteX15-165" fmla="*/ 683854 w 1489775"/>
              <a:gd name="connsiteY15-166" fmla="*/ 3743698 h 3923699"/>
              <a:gd name="connsiteX16-167" fmla="*/ 503854 w 1489775"/>
              <a:gd name="connsiteY16-168" fmla="*/ 3923698 h 3923699"/>
              <a:gd name="connsiteX17-169" fmla="*/ 323854 w 1489775"/>
              <a:gd name="connsiteY17-170" fmla="*/ 3743698 h 3923699"/>
              <a:gd name="connsiteX18-171" fmla="*/ 330887 w 1489775"/>
              <a:gd name="connsiteY18-172" fmla="*/ 1390678 h 3923699"/>
              <a:gd name="connsiteX19-173" fmla="*/ 288033 w 1489775"/>
              <a:gd name="connsiteY19-174" fmla="*/ 1390678 h 3923699"/>
              <a:gd name="connsiteX20-175" fmla="*/ 288033 w 1489775"/>
              <a:gd name="connsiteY20-176" fmla="*/ 2063902 h 3923699"/>
              <a:gd name="connsiteX21-177" fmla="*/ 144017 w 1489775"/>
              <a:gd name="connsiteY21-178" fmla="*/ 2207918 h 3923699"/>
              <a:gd name="connsiteX22-179" fmla="*/ 1 w 1489775"/>
              <a:gd name="connsiteY22-180" fmla="*/ 2063902 h 3923699"/>
              <a:gd name="connsiteX23-181" fmla="*/ 1 w 1489775"/>
              <a:gd name="connsiteY23-182" fmla="*/ 1390678 h 3923699"/>
              <a:gd name="connsiteX24-183" fmla="*/ 0 w 1489775"/>
              <a:gd name="connsiteY24-184" fmla="*/ 1390678 h 3923699"/>
              <a:gd name="connsiteX25-185" fmla="*/ 0 w 1489775"/>
              <a:gd name="connsiteY25-186" fmla="*/ 1030958 h 3923699"/>
              <a:gd name="connsiteX26-187" fmla="*/ 280204 w 1489775"/>
              <a:gd name="connsiteY26-188" fmla="*/ 750754 h 3923699"/>
              <a:gd name="connsiteX27-189" fmla="*/ 744888 w 1489775"/>
              <a:gd name="connsiteY27-190" fmla="*/ 0 h 3923699"/>
              <a:gd name="connsiteX28-191" fmla="*/ 1082199 w 1489775"/>
              <a:gd name="connsiteY28-192" fmla="*/ 337311 h 3923699"/>
              <a:gd name="connsiteX29-193" fmla="*/ 744888 w 1489775"/>
              <a:gd name="connsiteY29-194" fmla="*/ 674622 h 3923699"/>
              <a:gd name="connsiteX30-195" fmla="*/ 407577 w 1489775"/>
              <a:gd name="connsiteY30-196" fmla="*/ 337311 h 3923699"/>
              <a:gd name="connsiteX31-197" fmla="*/ 744888 w 1489775"/>
              <a:gd name="connsiteY31-198" fmla="*/ 0 h 392369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/>
          <p:cNvSpPr/>
          <p:nvPr/>
        </p:nvSpPr>
        <p:spPr>
          <a:xfrm rot="10800000">
            <a:off x="3346614" y="1646021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-1" fmla="*/ 1228565 w 1856332"/>
              <a:gd name="connsiteY0-2" fmla="*/ 3214674 h 3959924"/>
              <a:gd name="connsiteX1-3" fmla="*/ 622681 w 1856332"/>
              <a:gd name="connsiteY1-4" fmla="*/ 3214674 h 3959924"/>
              <a:gd name="connsiteX2-5" fmla="*/ 466697 w 1856332"/>
              <a:gd name="connsiteY2-6" fmla="*/ 3144149 h 3959924"/>
              <a:gd name="connsiteX3-7" fmla="*/ 8303 w 1856332"/>
              <a:gd name="connsiteY3-8" fmla="*/ 1942070 h 3959924"/>
              <a:gd name="connsiteX4-9" fmla="*/ 81139 w 1856332"/>
              <a:gd name="connsiteY4-10" fmla="*/ 1779444 h 3959924"/>
              <a:gd name="connsiteX5-11" fmla="*/ 243764 w 1856332"/>
              <a:gd name="connsiteY5-12" fmla="*/ 1852280 h 3959924"/>
              <a:gd name="connsiteX6-13" fmla="*/ 504770 w 1856332"/>
              <a:gd name="connsiteY6-14" fmla="*/ 2536736 h 3959924"/>
              <a:gd name="connsiteX7-15" fmla="*/ 555637 w 1856332"/>
              <a:gd name="connsiteY7-16" fmla="*/ 2536736 h 3959924"/>
              <a:gd name="connsiteX8-17" fmla="*/ 226299 w 1856332"/>
              <a:gd name="connsiteY8-18" fmla="*/ 1210417 h 3959924"/>
              <a:gd name="connsiteX9-19" fmla="*/ 551784 w 1856332"/>
              <a:gd name="connsiteY9-20" fmla="*/ 1210417 h 3959924"/>
              <a:gd name="connsiteX10-21" fmla="*/ 551784 w 1856332"/>
              <a:gd name="connsiteY10-22" fmla="*/ 168335 h 3959924"/>
              <a:gd name="connsiteX11-23" fmla="*/ 720119 w 1856332"/>
              <a:gd name="connsiteY11-24" fmla="*/ 0 h 3959924"/>
              <a:gd name="connsiteX12-25" fmla="*/ 888454 w 1856332"/>
              <a:gd name="connsiteY12-26" fmla="*/ 168335 h 3959924"/>
              <a:gd name="connsiteX13-27" fmla="*/ 888454 w 1856332"/>
              <a:gd name="connsiteY13-28" fmla="*/ 1210417 h 3959924"/>
              <a:gd name="connsiteX14-29" fmla="*/ 968040 w 1856332"/>
              <a:gd name="connsiteY14-30" fmla="*/ 1210417 h 3959924"/>
              <a:gd name="connsiteX15-31" fmla="*/ 968040 w 1856332"/>
              <a:gd name="connsiteY15-32" fmla="*/ 168335 h 3959924"/>
              <a:gd name="connsiteX16-33" fmla="*/ 1136375 w 1856332"/>
              <a:gd name="connsiteY16-34" fmla="*/ 0 h 3959924"/>
              <a:gd name="connsiteX17-35" fmla="*/ 1304710 w 1856332"/>
              <a:gd name="connsiteY17-36" fmla="*/ 168335 h 3959924"/>
              <a:gd name="connsiteX18-37" fmla="*/ 1304710 w 1856332"/>
              <a:gd name="connsiteY18-38" fmla="*/ 1210417 h 3959924"/>
              <a:gd name="connsiteX19-39" fmla="*/ 1631589 w 1856332"/>
              <a:gd name="connsiteY19-40" fmla="*/ 1210417 h 3959924"/>
              <a:gd name="connsiteX20-41" fmla="*/ 1302251 w 1856332"/>
              <a:gd name="connsiteY20-42" fmla="*/ 2536736 h 3959924"/>
              <a:gd name="connsiteX21-43" fmla="*/ 1351562 w 1856332"/>
              <a:gd name="connsiteY21-44" fmla="*/ 2536736 h 3959924"/>
              <a:gd name="connsiteX22-45" fmla="*/ 1612568 w 1856332"/>
              <a:gd name="connsiteY22-46" fmla="*/ 1852280 h 3959924"/>
              <a:gd name="connsiteX23-47" fmla="*/ 1775193 w 1856332"/>
              <a:gd name="connsiteY23-48" fmla="*/ 1779444 h 3959924"/>
              <a:gd name="connsiteX24-49" fmla="*/ 1848029 w 1856332"/>
              <a:gd name="connsiteY24-50" fmla="*/ 1942070 h 3959924"/>
              <a:gd name="connsiteX25-51" fmla="*/ 1389635 w 1856332"/>
              <a:gd name="connsiteY25-52" fmla="*/ 3144149 h 3959924"/>
              <a:gd name="connsiteX26-53" fmla="*/ 1344732 w 1856332"/>
              <a:gd name="connsiteY26-54" fmla="*/ 3176282 h 3959924"/>
              <a:gd name="connsiteX27-55" fmla="*/ 1228565 w 1856332"/>
              <a:gd name="connsiteY27-56" fmla="*/ 3214674 h 3959924"/>
              <a:gd name="connsiteX28-57" fmla="*/ 925623 w 1856332"/>
              <a:gd name="connsiteY28-58" fmla="*/ 3959924 h 3959924"/>
              <a:gd name="connsiteX29-59" fmla="*/ 601623 w 1856332"/>
              <a:gd name="connsiteY29-60" fmla="*/ 3635924 h 3959924"/>
              <a:gd name="connsiteX30-61" fmla="*/ 925623 w 1856332"/>
              <a:gd name="connsiteY30-62" fmla="*/ 3311924 h 3959924"/>
              <a:gd name="connsiteX31-63" fmla="*/ 1249623 w 1856332"/>
              <a:gd name="connsiteY31-64" fmla="*/ 3635924 h 3959924"/>
              <a:gd name="connsiteX32-65" fmla="*/ 925623 w 1856332"/>
              <a:gd name="connsiteY32-66" fmla="*/ 3959924 h 3959924"/>
              <a:gd name="connsiteX0-67" fmla="*/ 1228565 w 1856332"/>
              <a:gd name="connsiteY0-68" fmla="*/ 3214674 h 3959924"/>
              <a:gd name="connsiteX1-69" fmla="*/ 622681 w 1856332"/>
              <a:gd name="connsiteY1-70" fmla="*/ 3214674 h 3959924"/>
              <a:gd name="connsiteX2-71" fmla="*/ 466697 w 1856332"/>
              <a:gd name="connsiteY2-72" fmla="*/ 3144149 h 3959924"/>
              <a:gd name="connsiteX3-73" fmla="*/ 8303 w 1856332"/>
              <a:gd name="connsiteY3-74" fmla="*/ 1942070 h 3959924"/>
              <a:gd name="connsiteX4-75" fmla="*/ 81139 w 1856332"/>
              <a:gd name="connsiteY4-76" fmla="*/ 1779444 h 3959924"/>
              <a:gd name="connsiteX5-77" fmla="*/ 243764 w 1856332"/>
              <a:gd name="connsiteY5-78" fmla="*/ 1852280 h 3959924"/>
              <a:gd name="connsiteX6-79" fmla="*/ 504770 w 1856332"/>
              <a:gd name="connsiteY6-80" fmla="*/ 2536736 h 3959924"/>
              <a:gd name="connsiteX7-81" fmla="*/ 555637 w 1856332"/>
              <a:gd name="connsiteY7-82" fmla="*/ 2536736 h 3959924"/>
              <a:gd name="connsiteX8-83" fmla="*/ 226299 w 1856332"/>
              <a:gd name="connsiteY8-84" fmla="*/ 1210417 h 3959924"/>
              <a:gd name="connsiteX9-85" fmla="*/ 551784 w 1856332"/>
              <a:gd name="connsiteY9-86" fmla="*/ 1210417 h 3959924"/>
              <a:gd name="connsiteX10-87" fmla="*/ 551784 w 1856332"/>
              <a:gd name="connsiteY10-88" fmla="*/ 168335 h 3959924"/>
              <a:gd name="connsiteX11-89" fmla="*/ 720119 w 1856332"/>
              <a:gd name="connsiteY11-90" fmla="*/ 0 h 3959924"/>
              <a:gd name="connsiteX12-91" fmla="*/ 888454 w 1856332"/>
              <a:gd name="connsiteY12-92" fmla="*/ 168335 h 3959924"/>
              <a:gd name="connsiteX13-93" fmla="*/ 888454 w 1856332"/>
              <a:gd name="connsiteY13-94" fmla="*/ 1210417 h 3959924"/>
              <a:gd name="connsiteX14-95" fmla="*/ 968040 w 1856332"/>
              <a:gd name="connsiteY14-96" fmla="*/ 1210417 h 3959924"/>
              <a:gd name="connsiteX15-97" fmla="*/ 968040 w 1856332"/>
              <a:gd name="connsiteY15-98" fmla="*/ 168335 h 3959924"/>
              <a:gd name="connsiteX16-99" fmla="*/ 1136375 w 1856332"/>
              <a:gd name="connsiteY16-100" fmla="*/ 0 h 3959924"/>
              <a:gd name="connsiteX17-101" fmla="*/ 1304710 w 1856332"/>
              <a:gd name="connsiteY17-102" fmla="*/ 168335 h 3959924"/>
              <a:gd name="connsiteX18-103" fmla="*/ 1304710 w 1856332"/>
              <a:gd name="connsiteY18-104" fmla="*/ 1210417 h 3959924"/>
              <a:gd name="connsiteX19-105" fmla="*/ 1631589 w 1856332"/>
              <a:gd name="connsiteY19-106" fmla="*/ 1210417 h 3959924"/>
              <a:gd name="connsiteX20-107" fmla="*/ 1302251 w 1856332"/>
              <a:gd name="connsiteY20-108" fmla="*/ 2536736 h 3959924"/>
              <a:gd name="connsiteX21-109" fmla="*/ 1351562 w 1856332"/>
              <a:gd name="connsiteY21-110" fmla="*/ 2536736 h 3959924"/>
              <a:gd name="connsiteX22-111" fmla="*/ 1612568 w 1856332"/>
              <a:gd name="connsiteY22-112" fmla="*/ 1852280 h 3959924"/>
              <a:gd name="connsiteX23-113" fmla="*/ 1775193 w 1856332"/>
              <a:gd name="connsiteY23-114" fmla="*/ 1779444 h 3959924"/>
              <a:gd name="connsiteX24-115" fmla="*/ 1848029 w 1856332"/>
              <a:gd name="connsiteY24-116" fmla="*/ 1942070 h 3959924"/>
              <a:gd name="connsiteX25-117" fmla="*/ 1389635 w 1856332"/>
              <a:gd name="connsiteY25-118" fmla="*/ 3144149 h 3959924"/>
              <a:gd name="connsiteX26-119" fmla="*/ 1344732 w 1856332"/>
              <a:gd name="connsiteY26-120" fmla="*/ 3176282 h 3959924"/>
              <a:gd name="connsiteX27-121" fmla="*/ 1228565 w 1856332"/>
              <a:gd name="connsiteY27-122" fmla="*/ 3214674 h 3959924"/>
              <a:gd name="connsiteX28-123" fmla="*/ 925623 w 1856332"/>
              <a:gd name="connsiteY28-124" fmla="*/ 3959924 h 3959924"/>
              <a:gd name="connsiteX29-125" fmla="*/ 601623 w 1856332"/>
              <a:gd name="connsiteY29-126" fmla="*/ 3635924 h 3959924"/>
              <a:gd name="connsiteX30-127" fmla="*/ 925623 w 1856332"/>
              <a:gd name="connsiteY30-128" fmla="*/ 3311924 h 3959924"/>
              <a:gd name="connsiteX31-129" fmla="*/ 1249623 w 1856332"/>
              <a:gd name="connsiteY31-130" fmla="*/ 3635924 h 3959924"/>
              <a:gd name="connsiteX32-131" fmla="*/ 925623 w 1856332"/>
              <a:gd name="connsiteY32-132" fmla="*/ 3959924 h 3959924"/>
              <a:gd name="connsiteX0-133" fmla="*/ 1228565 w 1856332"/>
              <a:gd name="connsiteY0-134" fmla="*/ 3214674 h 3959924"/>
              <a:gd name="connsiteX1-135" fmla="*/ 622681 w 1856332"/>
              <a:gd name="connsiteY1-136" fmla="*/ 3214674 h 3959924"/>
              <a:gd name="connsiteX2-137" fmla="*/ 466697 w 1856332"/>
              <a:gd name="connsiteY2-138" fmla="*/ 3144149 h 3959924"/>
              <a:gd name="connsiteX3-139" fmla="*/ 8303 w 1856332"/>
              <a:gd name="connsiteY3-140" fmla="*/ 1942070 h 3959924"/>
              <a:gd name="connsiteX4-141" fmla="*/ 81139 w 1856332"/>
              <a:gd name="connsiteY4-142" fmla="*/ 1779444 h 3959924"/>
              <a:gd name="connsiteX5-143" fmla="*/ 243764 w 1856332"/>
              <a:gd name="connsiteY5-144" fmla="*/ 1852280 h 3959924"/>
              <a:gd name="connsiteX6-145" fmla="*/ 504770 w 1856332"/>
              <a:gd name="connsiteY6-146" fmla="*/ 2536736 h 3959924"/>
              <a:gd name="connsiteX7-147" fmla="*/ 555637 w 1856332"/>
              <a:gd name="connsiteY7-148" fmla="*/ 2536736 h 3959924"/>
              <a:gd name="connsiteX8-149" fmla="*/ 226299 w 1856332"/>
              <a:gd name="connsiteY8-150" fmla="*/ 1210417 h 3959924"/>
              <a:gd name="connsiteX9-151" fmla="*/ 551784 w 1856332"/>
              <a:gd name="connsiteY9-152" fmla="*/ 1210417 h 3959924"/>
              <a:gd name="connsiteX10-153" fmla="*/ 551784 w 1856332"/>
              <a:gd name="connsiteY10-154" fmla="*/ 168335 h 3959924"/>
              <a:gd name="connsiteX11-155" fmla="*/ 720119 w 1856332"/>
              <a:gd name="connsiteY11-156" fmla="*/ 0 h 3959924"/>
              <a:gd name="connsiteX12-157" fmla="*/ 888454 w 1856332"/>
              <a:gd name="connsiteY12-158" fmla="*/ 168335 h 3959924"/>
              <a:gd name="connsiteX13-159" fmla="*/ 888454 w 1856332"/>
              <a:gd name="connsiteY13-160" fmla="*/ 1210417 h 3959924"/>
              <a:gd name="connsiteX14-161" fmla="*/ 968040 w 1856332"/>
              <a:gd name="connsiteY14-162" fmla="*/ 1210417 h 3959924"/>
              <a:gd name="connsiteX15-163" fmla="*/ 968040 w 1856332"/>
              <a:gd name="connsiteY15-164" fmla="*/ 168335 h 3959924"/>
              <a:gd name="connsiteX16-165" fmla="*/ 1136375 w 1856332"/>
              <a:gd name="connsiteY16-166" fmla="*/ 0 h 3959924"/>
              <a:gd name="connsiteX17-167" fmla="*/ 1304710 w 1856332"/>
              <a:gd name="connsiteY17-168" fmla="*/ 168335 h 3959924"/>
              <a:gd name="connsiteX18-169" fmla="*/ 1304710 w 1856332"/>
              <a:gd name="connsiteY18-170" fmla="*/ 1210417 h 3959924"/>
              <a:gd name="connsiteX19-171" fmla="*/ 1631589 w 1856332"/>
              <a:gd name="connsiteY19-172" fmla="*/ 1210417 h 3959924"/>
              <a:gd name="connsiteX20-173" fmla="*/ 1302251 w 1856332"/>
              <a:gd name="connsiteY20-174" fmla="*/ 2536736 h 3959924"/>
              <a:gd name="connsiteX21-175" fmla="*/ 1351562 w 1856332"/>
              <a:gd name="connsiteY21-176" fmla="*/ 2536736 h 3959924"/>
              <a:gd name="connsiteX22-177" fmla="*/ 1612568 w 1856332"/>
              <a:gd name="connsiteY22-178" fmla="*/ 1852280 h 3959924"/>
              <a:gd name="connsiteX23-179" fmla="*/ 1775193 w 1856332"/>
              <a:gd name="connsiteY23-180" fmla="*/ 1779444 h 3959924"/>
              <a:gd name="connsiteX24-181" fmla="*/ 1848029 w 1856332"/>
              <a:gd name="connsiteY24-182" fmla="*/ 1942070 h 3959924"/>
              <a:gd name="connsiteX25-183" fmla="*/ 1389635 w 1856332"/>
              <a:gd name="connsiteY25-184" fmla="*/ 3144149 h 3959924"/>
              <a:gd name="connsiteX26-185" fmla="*/ 1228565 w 1856332"/>
              <a:gd name="connsiteY26-186" fmla="*/ 3214674 h 3959924"/>
              <a:gd name="connsiteX27-187" fmla="*/ 925623 w 1856332"/>
              <a:gd name="connsiteY27-188" fmla="*/ 3959924 h 3959924"/>
              <a:gd name="connsiteX28-189" fmla="*/ 601623 w 1856332"/>
              <a:gd name="connsiteY28-190" fmla="*/ 3635924 h 3959924"/>
              <a:gd name="connsiteX29-191" fmla="*/ 925623 w 1856332"/>
              <a:gd name="connsiteY29-192" fmla="*/ 3311924 h 3959924"/>
              <a:gd name="connsiteX30-193" fmla="*/ 1249623 w 1856332"/>
              <a:gd name="connsiteY30-194" fmla="*/ 3635924 h 3959924"/>
              <a:gd name="connsiteX31-195" fmla="*/ 925623 w 1856332"/>
              <a:gd name="connsiteY31-196" fmla="*/ 3959924 h 3959924"/>
              <a:gd name="connsiteX0-197" fmla="*/ 1228565 w 1856332"/>
              <a:gd name="connsiteY0-198" fmla="*/ 3214674 h 3959924"/>
              <a:gd name="connsiteX1-199" fmla="*/ 622681 w 1856332"/>
              <a:gd name="connsiteY1-200" fmla="*/ 3214674 h 3959924"/>
              <a:gd name="connsiteX2-201" fmla="*/ 466697 w 1856332"/>
              <a:gd name="connsiteY2-202" fmla="*/ 3144149 h 3959924"/>
              <a:gd name="connsiteX3-203" fmla="*/ 8303 w 1856332"/>
              <a:gd name="connsiteY3-204" fmla="*/ 1942070 h 3959924"/>
              <a:gd name="connsiteX4-205" fmla="*/ 81139 w 1856332"/>
              <a:gd name="connsiteY4-206" fmla="*/ 1779444 h 3959924"/>
              <a:gd name="connsiteX5-207" fmla="*/ 243764 w 1856332"/>
              <a:gd name="connsiteY5-208" fmla="*/ 1852280 h 3959924"/>
              <a:gd name="connsiteX6-209" fmla="*/ 504770 w 1856332"/>
              <a:gd name="connsiteY6-210" fmla="*/ 2536736 h 3959924"/>
              <a:gd name="connsiteX7-211" fmla="*/ 555637 w 1856332"/>
              <a:gd name="connsiteY7-212" fmla="*/ 2536736 h 3959924"/>
              <a:gd name="connsiteX8-213" fmla="*/ 226299 w 1856332"/>
              <a:gd name="connsiteY8-214" fmla="*/ 1210417 h 3959924"/>
              <a:gd name="connsiteX9-215" fmla="*/ 551784 w 1856332"/>
              <a:gd name="connsiteY9-216" fmla="*/ 1210417 h 3959924"/>
              <a:gd name="connsiteX10-217" fmla="*/ 551784 w 1856332"/>
              <a:gd name="connsiteY10-218" fmla="*/ 168335 h 3959924"/>
              <a:gd name="connsiteX11-219" fmla="*/ 720119 w 1856332"/>
              <a:gd name="connsiteY11-220" fmla="*/ 0 h 3959924"/>
              <a:gd name="connsiteX12-221" fmla="*/ 888454 w 1856332"/>
              <a:gd name="connsiteY12-222" fmla="*/ 168335 h 3959924"/>
              <a:gd name="connsiteX13-223" fmla="*/ 888454 w 1856332"/>
              <a:gd name="connsiteY13-224" fmla="*/ 1210417 h 3959924"/>
              <a:gd name="connsiteX14-225" fmla="*/ 968040 w 1856332"/>
              <a:gd name="connsiteY14-226" fmla="*/ 1210417 h 3959924"/>
              <a:gd name="connsiteX15-227" fmla="*/ 968040 w 1856332"/>
              <a:gd name="connsiteY15-228" fmla="*/ 168335 h 3959924"/>
              <a:gd name="connsiteX16-229" fmla="*/ 1136375 w 1856332"/>
              <a:gd name="connsiteY16-230" fmla="*/ 0 h 3959924"/>
              <a:gd name="connsiteX17-231" fmla="*/ 1304710 w 1856332"/>
              <a:gd name="connsiteY17-232" fmla="*/ 168335 h 3959924"/>
              <a:gd name="connsiteX18-233" fmla="*/ 1304710 w 1856332"/>
              <a:gd name="connsiteY18-234" fmla="*/ 1210417 h 3959924"/>
              <a:gd name="connsiteX19-235" fmla="*/ 1631589 w 1856332"/>
              <a:gd name="connsiteY19-236" fmla="*/ 1210417 h 3959924"/>
              <a:gd name="connsiteX20-237" fmla="*/ 1302251 w 1856332"/>
              <a:gd name="connsiteY20-238" fmla="*/ 2536736 h 3959924"/>
              <a:gd name="connsiteX21-239" fmla="*/ 1351562 w 1856332"/>
              <a:gd name="connsiteY21-240" fmla="*/ 2536736 h 3959924"/>
              <a:gd name="connsiteX22-241" fmla="*/ 1612568 w 1856332"/>
              <a:gd name="connsiteY22-242" fmla="*/ 1852280 h 3959924"/>
              <a:gd name="connsiteX23-243" fmla="*/ 1775193 w 1856332"/>
              <a:gd name="connsiteY23-244" fmla="*/ 1779444 h 3959924"/>
              <a:gd name="connsiteX24-245" fmla="*/ 1848029 w 1856332"/>
              <a:gd name="connsiteY24-246" fmla="*/ 1942070 h 3959924"/>
              <a:gd name="connsiteX25-247" fmla="*/ 1389635 w 1856332"/>
              <a:gd name="connsiteY25-248" fmla="*/ 3144149 h 3959924"/>
              <a:gd name="connsiteX26-249" fmla="*/ 1228565 w 1856332"/>
              <a:gd name="connsiteY26-250" fmla="*/ 3214674 h 3959924"/>
              <a:gd name="connsiteX27-251" fmla="*/ 925623 w 1856332"/>
              <a:gd name="connsiteY27-252" fmla="*/ 3959924 h 3959924"/>
              <a:gd name="connsiteX28-253" fmla="*/ 601623 w 1856332"/>
              <a:gd name="connsiteY28-254" fmla="*/ 3635924 h 3959924"/>
              <a:gd name="connsiteX29-255" fmla="*/ 925623 w 1856332"/>
              <a:gd name="connsiteY29-256" fmla="*/ 3311924 h 3959924"/>
              <a:gd name="connsiteX30-257" fmla="*/ 1249623 w 1856332"/>
              <a:gd name="connsiteY30-258" fmla="*/ 3635924 h 3959924"/>
              <a:gd name="connsiteX31-259" fmla="*/ 925623 w 1856332"/>
              <a:gd name="connsiteY31-260" fmla="*/ 3959924 h 3959924"/>
              <a:gd name="connsiteX0-261" fmla="*/ 1228565 w 1856332"/>
              <a:gd name="connsiteY0-262" fmla="*/ 3214674 h 3959924"/>
              <a:gd name="connsiteX1-263" fmla="*/ 622681 w 1856332"/>
              <a:gd name="connsiteY1-264" fmla="*/ 3214674 h 3959924"/>
              <a:gd name="connsiteX2-265" fmla="*/ 466697 w 1856332"/>
              <a:gd name="connsiteY2-266" fmla="*/ 3144149 h 3959924"/>
              <a:gd name="connsiteX3-267" fmla="*/ 8303 w 1856332"/>
              <a:gd name="connsiteY3-268" fmla="*/ 1942070 h 3959924"/>
              <a:gd name="connsiteX4-269" fmla="*/ 81139 w 1856332"/>
              <a:gd name="connsiteY4-270" fmla="*/ 1779444 h 3959924"/>
              <a:gd name="connsiteX5-271" fmla="*/ 243764 w 1856332"/>
              <a:gd name="connsiteY5-272" fmla="*/ 1852280 h 3959924"/>
              <a:gd name="connsiteX6-273" fmla="*/ 504770 w 1856332"/>
              <a:gd name="connsiteY6-274" fmla="*/ 2536736 h 3959924"/>
              <a:gd name="connsiteX7-275" fmla="*/ 555637 w 1856332"/>
              <a:gd name="connsiteY7-276" fmla="*/ 2536736 h 3959924"/>
              <a:gd name="connsiteX8-277" fmla="*/ 226299 w 1856332"/>
              <a:gd name="connsiteY8-278" fmla="*/ 1210417 h 3959924"/>
              <a:gd name="connsiteX9-279" fmla="*/ 551784 w 1856332"/>
              <a:gd name="connsiteY9-280" fmla="*/ 1210417 h 3959924"/>
              <a:gd name="connsiteX10-281" fmla="*/ 551784 w 1856332"/>
              <a:gd name="connsiteY10-282" fmla="*/ 168335 h 3959924"/>
              <a:gd name="connsiteX11-283" fmla="*/ 720119 w 1856332"/>
              <a:gd name="connsiteY11-284" fmla="*/ 0 h 3959924"/>
              <a:gd name="connsiteX12-285" fmla="*/ 888454 w 1856332"/>
              <a:gd name="connsiteY12-286" fmla="*/ 168335 h 3959924"/>
              <a:gd name="connsiteX13-287" fmla="*/ 888454 w 1856332"/>
              <a:gd name="connsiteY13-288" fmla="*/ 1210417 h 3959924"/>
              <a:gd name="connsiteX14-289" fmla="*/ 968040 w 1856332"/>
              <a:gd name="connsiteY14-290" fmla="*/ 1210417 h 3959924"/>
              <a:gd name="connsiteX15-291" fmla="*/ 968040 w 1856332"/>
              <a:gd name="connsiteY15-292" fmla="*/ 168335 h 3959924"/>
              <a:gd name="connsiteX16-293" fmla="*/ 1136375 w 1856332"/>
              <a:gd name="connsiteY16-294" fmla="*/ 0 h 3959924"/>
              <a:gd name="connsiteX17-295" fmla="*/ 1304710 w 1856332"/>
              <a:gd name="connsiteY17-296" fmla="*/ 168335 h 3959924"/>
              <a:gd name="connsiteX18-297" fmla="*/ 1304710 w 1856332"/>
              <a:gd name="connsiteY18-298" fmla="*/ 1210417 h 3959924"/>
              <a:gd name="connsiteX19-299" fmla="*/ 1631589 w 1856332"/>
              <a:gd name="connsiteY19-300" fmla="*/ 1210417 h 3959924"/>
              <a:gd name="connsiteX20-301" fmla="*/ 1302251 w 1856332"/>
              <a:gd name="connsiteY20-302" fmla="*/ 2536736 h 3959924"/>
              <a:gd name="connsiteX21-303" fmla="*/ 1351562 w 1856332"/>
              <a:gd name="connsiteY21-304" fmla="*/ 2536736 h 3959924"/>
              <a:gd name="connsiteX22-305" fmla="*/ 1612568 w 1856332"/>
              <a:gd name="connsiteY22-306" fmla="*/ 1852280 h 3959924"/>
              <a:gd name="connsiteX23-307" fmla="*/ 1775193 w 1856332"/>
              <a:gd name="connsiteY23-308" fmla="*/ 1779444 h 3959924"/>
              <a:gd name="connsiteX24-309" fmla="*/ 1848029 w 1856332"/>
              <a:gd name="connsiteY24-310" fmla="*/ 1942070 h 3959924"/>
              <a:gd name="connsiteX25-311" fmla="*/ 1389635 w 1856332"/>
              <a:gd name="connsiteY25-312" fmla="*/ 3144149 h 3959924"/>
              <a:gd name="connsiteX26-313" fmla="*/ 1228565 w 1856332"/>
              <a:gd name="connsiteY26-314" fmla="*/ 3214674 h 3959924"/>
              <a:gd name="connsiteX27-315" fmla="*/ 925623 w 1856332"/>
              <a:gd name="connsiteY27-316" fmla="*/ 3959924 h 3959924"/>
              <a:gd name="connsiteX28-317" fmla="*/ 601623 w 1856332"/>
              <a:gd name="connsiteY28-318" fmla="*/ 3635924 h 3959924"/>
              <a:gd name="connsiteX29-319" fmla="*/ 925623 w 1856332"/>
              <a:gd name="connsiteY29-320" fmla="*/ 3311924 h 3959924"/>
              <a:gd name="connsiteX30-321" fmla="*/ 1249623 w 1856332"/>
              <a:gd name="connsiteY30-322" fmla="*/ 3635924 h 3959924"/>
              <a:gd name="connsiteX31-323" fmla="*/ 925623 w 1856332"/>
              <a:gd name="connsiteY31-324" fmla="*/ 3959924 h 3959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/>
          <p:cNvSpPr/>
          <p:nvPr/>
        </p:nvSpPr>
        <p:spPr>
          <a:xfrm>
            <a:off x="3995614" y="1738724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/>
          <p:cNvSpPr/>
          <p:nvPr/>
        </p:nvSpPr>
        <p:spPr>
          <a:xfrm>
            <a:off x="4872123" y="1700659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/>
          <p:cNvSpPr/>
          <p:nvPr/>
        </p:nvSpPr>
        <p:spPr>
          <a:xfrm>
            <a:off x="5864431" y="2803365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/>
          <p:cNvSpPr/>
          <p:nvPr/>
        </p:nvSpPr>
        <p:spPr>
          <a:xfrm>
            <a:off x="3385518" y="2802242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/>
          <p:cNvSpPr/>
          <p:nvPr/>
        </p:nvSpPr>
        <p:spPr>
          <a:xfrm>
            <a:off x="6714726" y="2802242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/>
          <p:cNvSpPr/>
          <p:nvPr/>
        </p:nvSpPr>
        <p:spPr>
          <a:xfrm>
            <a:off x="8434660" y="2798530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-1" fmla="*/ 0 w 2305050"/>
              <a:gd name="connsiteY0-2" fmla="*/ 0 h 2352675"/>
              <a:gd name="connsiteX1-3" fmla="*/ 771525 w 2305050"/>
              <a:gd name="connsiteY1-4" fmla="*/ 561975 h 2352675"/>
              <a:gd name="connsiteX2-5" fmla="*/ 2019300 w 2305050"/>
              <a:gd name="connsiteY2-6" fmla="*/ 428625 h 2352675"/>
              <a:gd name="connsiteX3-7" fmla="*/ 2266950 w 2305050"/>
              <a:gd name="connsiteY3-8" fmla="*/ 657225 h 2352675"/>
              <a:gd name="connsiteX4-9" fmla="*/ 1143000 w 2305050"/>
              <a:gd name="connsiteY4-10" fmla="*/ 1009650 h 2352675"/>
              <a:gd name="connsiteX5-11" fmla="*/ 1628775 w 2305050"/>
              <a:gd name="connsiteY5-12" fmla="*/ 1533525 h 2352675"/>
              <a:gd name="connsiteX6-13" fmla="*/ 2076450 w 2305050"/>
              <a:gd name="connsiteY6-14" fmla="*/ 1533525 h 2352675"/>
              <a:gd name="connsiteX7-15" fmla="*/ 2305050 w 2305050"/>
              <a:gd name="connsiteY7-16" fmla="*/ 1724025 h 2352675"/>
              <a:gd name="connsiteX8-17" fmla="*/ 1838325 w 2305050"/>
              <a:gd name="connsiteY8-18" fmla="*/ 1857375 h 2352675"/>
              <a:gd name="connsiteX9-19" fmla="*/ 2009775 w 2305050"/>
              <a:gd name="connsiteY9-20" fmla="*/ 2105025 h 2352675"/>
              <a:gd name="connsiteX10-21" fmla="*/ 1733550 w 2305050"/>
              <a:gd name="connsiteY10-22" fmla="*/ 1971675 h 2352675"/>
              <a:gd name="connsiteX11-23" fmla="*/ 1543050 w 2305050"/>
              <a:gd name="connsiteY11-24" fmla="*/ 2352675 h 2352675"/>
              <a:gd name="connsiteX12-25" fmla="*/ 1314450 w 2305050"/>
              <a:gd name="connsiteY12-26" fmla="*/ 2133600 h 2352675"/>
              <a:gd name="connsiteX13-27" fmla="*/ 1447800 w 2305050"/>
              <a:gd name="connsiteY13-28" fmla="*/ 1771650 h 2352675"/>
              <a:gd name="connsiteX14-29" fmla="*/ 923925 w 2305050"/>
              <a:gd name="connsiteY14-30" fmla="*/ 1190625 h 2352675"/>
              <a:gd name="connsiteX15-31" fmla="*/ 447675 w 2305050"/>
              <a:gd name="connsiteY15-32" fmla="*/ 2276475 h 2352675"/>
              <a:gd name="connsiteX16-33" fmla="*/ 260071 w 2305050"/>
              <a:gd name="connsiteY16-34" fmla="*/ 2087575 h 2352675"/>
              <a:gd name="connsiteX17-35" fmla="*/ 523875 w 2305050"/>
              <a:gd name="connsiteY17-36" fmla="*/ 714375 h 2352675"/>
              <a:gd name="connsiteX18-37" fmla="*/ 0 w 2305050"/>
              <a:gd name="connsiteY18-38" fmla="*/ 0 h 2352675"/>
              <a:gd name="connsiteX0-39" fmla="*/ 0 w 2305050"/>
              <a:gd name="connsiteY0-40" fmla="*/ 0 h 2352675"/>
              <a:gd name="connsiteX1-41" fmla="*/ 771525 w 2305050"/>
              <a:gd name="connsiteY1-42" fmla="*/ 561975 h 2352675"/>
              <a:gd name="connsiteX2-43" fmla="*/ 2019300 w 2305050"/>
              <a:gd name="connsiteY2-44" fmla="*/ 428625 h 2352675"/>
              <a:gd name="connsiteX3-45" fmla="*/ 2266950 w 2305050"/>
              <a:gd name="connsiteY3-46" fmla="*/ 657225 h 2352675"/>
              <a:gd name="connsiteX4-47" fmla="*/ 1143000 w 2305050"/>
              <a:gd name="connsiteY4-48" fmla="*/ 1009650 h 2352675"/>
              <a:gd name="connsiteX5-49" fmla="*/ 1628775 w 2305050"/>
              <a:gd name="connsiteY5-50" fmla="*/ 1533525 h 2352675"/>
              <a:gd name="connsiteX6-51" fmla="*/ 2076450 w 2305050"/>
              <a:gd name="connsiteY6-52" fmla="*/ 1533525 h 2352675"/>
              <a:gd name="connsiteX7-53" fmla="*/ 2305050 w 2305050"/>
              <a:gd name="connsiteY7-54" fmla="*/ 1724025 h 2352675"/>
              <a:gd name="connsiteX8-55" fmla="*/ 1838325 w 2305050"/>
              <a:gd name="connsiteY8-56" fmla="*/ 1857375 h 2352675"/>
              <a:gd name="connsiteX9-57" fmla="*/ 2009775 w 2305050"/>
              <a:gd name="connsiteY9-58" fmla="*/ 2105025 h 2352675"/>
              <a:gd name="connsiteX10-59" fmla="*/ 1733550 w 2305050"/>
              <a:gd name="connsiteY10-60" fmla="*/ 1971675 h 2352675"/>
              <a:gd name="connsiteX11-61" fmla="*/ 1543050 w 2305050"/>
              <a:gd name="connsiteY11-62" fmla="*/ 2352675 h 2352675"/>
              <a:gd name="connsiteX12-63" fmla="*/ 1314450 w 2305050"/>
              <a:gd name="connsiteY12-64" fmla="*/ 2133600 h 2352675"/>
              <a:gd name="connsiteX13-65" fmla="*/ 1447800 w 2305050"/>
              <a:gd name="connsiteY13-66" fmla="*/ 1771650 h 2352675"/>
              <a:gd name="connsiteX14-67" fmla="*/ 923925 w 2305050"/>
              <a:gd name="connsiteY14-68" fmla="*/ 1190625 h 2352675"/>
              <a:gd name="connsiteX15-69" fmla="*/ 447675 w 2305050"/>
              <a:gd name="connsiteY15-70" fmla="*/ 2276475 h 2352675"/>
              <a:gd name="connsiteX16-71" fmla="*/ 296647 w 2305050"/>
              <a:gd name="connsiteY16-72" fmla="*/ 2094890 h 2352675"/>
              <a:gd name="connsiteX17-73" fmla="*/ 523875 w 2305050"/>
              <a:gd name="connsiteY17-74" fmla="*/ 714375 h 2352675"/>
              <a:gd name="connsiteX18-75" fmla="*/ 0 w 2305050"/>
              <a:gd name="connsiteY18-76" fmla="*/ 0 h 2352675"/>
              <a:gd name="connsiteX0-77" fmla="*/ 0 w 2305050"/>
              <a:gd name="connsiteY0-78" fmla="*/ 0 h 2352675"/>
              <a:gd name="connsiteX1-79" fmla="*/ 771525 w 2305050"/>
              <a:gd name="connsiteY1-80" fmla="*/ 561975 h 2352675"/>
              <a:gd name="connsiteX2-81" fmla="*/ 2019300 w 2305050"/>
              <a:gd name="connsiteY2-82" fmla="*/ 428625 h 2352675"/>
              <a:gd name="connsiteX3-83" fmla="*/ 2266950 w 2305050"/>
              <a:gd name="connsiteY3-84" fmla="*/ 657225 h 2352675"/>
              <a:gd name="connsiteX4-85" fmla="*/ 1143000 w 2305050"/>
              <a:gd name="connsiteY4-86" fmla="*/ 1009650 h 2352675"/>
              <a:gd name="connsiteX5-87" fmla="*/ 1628775 w 2305050"/>
              <a:gd name="connsiteY5-88" fmla="*/ 1533525 h 2352675"/>
              <a:gd name="connsiteX6-89" fmla="*/ 2076450 w 2305050"/>
              <a:gd name="connsiteY6-90" fmla="*/ 1533525 h 2352675"/>
              <a:gd name="connsiteX7-91" fmla="*/ 2305050 w 2305050"/>
              <a:gd name="connsiteY7-92" fmla="*/ 1724025 h 2352675"/>
              <a:gd name="connsiteX8-93" fmla="*/ 1838325 w 2305050"/>
              <a:gd name="connsiteY8-94" fmla="*/ 1857375 h 2352675"/>
              <a:gd name="connsiteX9-95" fmla="*/ 2009775 w 2305050"/>
              <a:gd name="connsiteY9-96" fmla="*/ 2105025 h 2352675"/>
              <a:gd name="connsiteX10-97" fmla="*/ 1733550 w 2305050"/>
              <a:gd name="connsiteY10-98" fmla="*/ 1971675 h 2352675"/>
              <a:gd name="connsiteX11-99" fmla="*/ 1543050 w 2305050"/>
              <a:gd name="connsiteY11-100" fmla="*/ 2352675 h 2352675"/>
              <a:gd name="connsiteX12-101" fmla="*/ 1314450 w 2305050"/>
              <a:gd name="connsiteY12-102" fmla="*/ 2133600 h 2352675"/>
              <a:gd name="connsiteX13-103" fmla="*/ 1447800 w 2305050"/>
              <a:gd name="connsiteY13-104" fmla="*/ 1771650 h 2352675"/>
              <a:gd name="connsiteX14-105" fmla="*/ 923925 w 2305050"/>
              <a:gd name="connsiteY14-106" fmla="*/ 1190625 h 2352675"/>
              <a:gd name="connsiteX15-107" fmla="*/ 447675 w 2305050"/>
              <a:gd name="connsiteY15-108" fmla="*/ 2276475 h 2352675"/>
              <a:gd name="connsiteX16-109" fmla="*/ 292990 w 2305050"/>
              <a:gd name="connsiteY16-110" fmla="*/ 2036368 h 2352675"/>
              <a:gd name="connsiteX17-111" fmla="*/ 523875 w 2305050"/>
              <a:gd name="connsiteY17-112" fmla="*/ 714375 h 2352675"/>
              <a:gd name="connsiteX18-113" fmla="*/ 0 w 2305050"/>
              <a:gd name="connsiteY18-114" fmla="*/ 0 h 2352675"/>
              <a:gd name="connsiteX0-115" fmla="*/ 0 w 2305050"/>
              <a:gd name="connsiteY0-116" fmla="*/ 0 h 2352675"/>
              <a:gd name="connsiteX1-117" fmla="*/ 771525 w 2305050"/>
              <a:gd name="connsiteY1-118" fmla="*/ 561975 h 2352675"/>
              <a:gd name="connsiteX2-119" fmla="*/ 2019300 w 2305050"/>
              <a:gd name="connsiteY2-120" fmla="*/ 428625 h 2352675"/>
              <a:gd name="connsiteX3-121" fmla="*/ 2266950 w 2305050"/>
              <a:gd name="connsiteY3-122" fmla="*/ 657225 h 2352675"/>
              <a:gd name="connsiteX4-123" fmla="*/ 1143000 w 2305050"/>
              <a:gd name="connsiteY4-124" fmla="*/ 1009650 h 2352675"/>
              <a:gd name="connsiteX5-125" fmla="*/ 1628775 w 2305050"/>
              <a:gd name="connsiteY5-126" fmla="*/ 1533525 h 2352675"/>
              <a:gd name="connsiteX6-127" fmla="*/ 2076450 w 2305050"/>
              <a:gd name="connsiteY6-128" fmla="*/ 1533525 h 2352675"/>
              <a:gd name="connsiteX7-129" fmla="*/ 2305050 w 2305050"/>
              <a:gd name="connsiteY7-130" fmla="*/ 1724025 h 2352675"/>
              <a:gd name="connsiteX8-131" fmla="*/ 1838325 w 2305050"/>
              <a:gd name="connsiteY8-132" fmla="*/ 1857375 h 2352675"/>
              <a:gd name="connsiteX9-133" fmla="*/ 2009775 w 2305050"/>
              <a:gd name="connsiteY9-134" fmla="*/ 2105025 h 2352675"/>
              <a:gd name="connsiteX10-135" fmla="*/ 1733550 w 2305050"/>
              <a:gd name="connsiteY10-136" fmla="*/ 1971675 h 2352675"/>
              <a:gd name="connsiteX11-137" fmla="*/ 1543050 w 2305050"/>
              <a:gd name="connsiteY11-138" fmla="*/ 2352675 h 2352675"/>
              <a:gd name="connsiteX12-139" fmla="*/ 1314450 w 2305050"/>
              <a:gd name="connsiteY12-140" fmla="*/ 2133600 h 2352675"/>
              <a:gd name="connsiteX13-141" fmla="*/ 1447800 w 2305050"/>
              <a:gd name="connsiteY13-142" fmla="*/ 1771650 h 2352675"/>
              <a:gd name="connsiteX14-143" fmla="*/ 923925 w 2305050"/>
              <a:gd name="connsiteY14-144" fmla="*/ 1190625 h 2352675"/>
              <a:gd name="connsiteX15-145" fmla="*/ 414757 w 2305050"/>
              <a:gd name="connsiteY15-146" fmla="*/ 2305735 h 2352675"/>
              <a:gd name="connsiteX16-147" fmla="*/ 292990 w 2305050"/>
              <a:gd name="connsiteY16-148" fmla="*/ 2036368 h 2352675"/>
              <a:gd name="connsiteX17-149" fmla="*/ 523875 w 2305050"/>
              <a:gd name="connsiteY17-150" fmla="*/ 714375 h 2352675"/>
              <a:gd name="connsiteX18-151" fmla="*/ 0 w 2305050"/>
              <a:gd name="connsiteY18-152" fmla="*/ 0 h 2352675"/>
              <a:gd name="connsiteX0-153" fmla="*/ 0 w 2305050"/>
              <a:gd name="connsiteY0-154" fmla="*/ 0 h 2352675"/>
              <a:gd name="connsiteX1-155" fmla="*/ 771525 w 2305050"/>
              <a:gd name="connsiteY1-156" fmla="*/ 561975 h 2352675"/>
              <a:gd name="connsiteX2-157" fmla="*/ 2019300 w 2305050"/>
              <a:gd name="connsiteY2-158" fmla="*/ 428625 h 2352675"/>
              <a:gd name="connsiteX3-159" fmla="*/ 2292554 w 2305050"/>
              <a:gd name="connsiteY3-160" fmla="*/ 627964 h 2352675"/>
              <a:gd name="connsiteX4-161" fmla="*/ 1143000 w 2305050"/>
              <a:gd name="connsiteY4-162" fmla="*/ 1009650 h 2352675"/>
              <a:gd name="connsiteX5-163" fmla="*/ 1628775 w 2305050"/>
              <a:gd name="connsiteY5-164" fmla="*/ 1533525 h 2352675"/>
              <a:gd name="connsiteX6-165" fmla="*/ 2076450 w 2305050"/>
              <a:gd name="connsiteY6-166" fmla="*/ 1533525 h 2352675"/>
              <a:gd name="connsiteX7-167" fmla="*/ 2305050 w 2305050"/>
              <a:gd name="connsiteY7-168" fmla="*/ 1724025 h 2352675"/>
              <a:gd name="connsiteX8-169" fmla="*/ 1838325 w 2305050"/>
              <a:gd name="connsiteY8-170" fmla="*/ 1857375 h 2352675"/>
              <a:gd name="connsiteX9-171" fmla="*/ 2009775 w 2305050"/>
              <a:gd name="connsiteY9-172" fmla="*/ 2105025 h 2352675"/>
              <a:gd name="connsiteX10-173" fmla="*/ 1733550 w 2305050"/>
              <a:gd name="connsiteY10-174" fmla="*/ 1971675 h 2352675"/>
              <a:gd name="connsiteX11-175" fmla="*/ 1543050 w 2305050"/>
              <a:gd name="connsiteY11-176" fmla="*/ 2352675 h 2352675"/>
              <a:gd name="connsiteX12-177" fmla="*/ 1314450 w 2305050"/>
              <a:gd name="connsiteY12-178" fmla="*/ 2133600 h 2352675"/>
              <a:gd name="connsiteX13-179" fmla="*/ 1447800 w 2305050"/>
              <a:gd name="connsiteY13-180" fmla="*/ 1771650 h 2352675"/>
              <a:gd name="connsiteX14-181" fmla="*/ 923925 w 2305050"/>
              <a:gd name="connsiteY14-182" fmla="*/ 1190625 h 2352675"/>
              <a:gd name="connsiteX15-183" fmla="*/ 414757 w 2305050"/>
              <a:gd name="connsiteY15-184" fmla="*/ 2305735 h 2352675"/>
              <a:gd name="connsiteX16-185" fmla="*/ 292990 w 2305050"/>
              <a:gd name="connsiteY16-186" fmla="*/ 2036368 h 2352675"/>
              <a:gd name="connsiteX17-187" fmla="*/ 523875 w 2305050"/>
              <a:gd name="connsiteY17-188" fmla="*/ 714375 h 2352675"/>
              <a:gd name="connsiteX18-189" fmla="*/ 0 w 2305050"/>
              <a:gd name="connsiteY18-190" fmla="*/ 0 h 2352675"/>
              <a:gd name="connsiteX0-191" fmla="*/ 0 w 2305050"/>
              <a:gd name="connsiteY0-192" fmla="*/ 0 h 2352675"/>
              <a:gd name="connsiteX1-193" fmla="*/ 771525 w 2305050"/>
              <a:gd name="connsiteY1-194" fmla="*/ 561975 h 2352675"/>
              <a:gd name="connsiteX2-195" fmla="*/ 2081480 w 2305050"/>
              <a:gd name="connsiteY2-196" fmla="*/ 476174 h 2352675"/>
              <a:gd name="connsiteX3-197" fmla="*/ 2292554 w 2305050"/>
              <a:gd name="connsiteY3-198" fmla="*/ 627964 h 2352675"/>
              <a:gd name="connsiteX4-199" fmla="*/ 1143000 w 2305050"/>
              <a:gd name="connsiteY4-200" fmla="*/ 1009650 h 2352675"/>
              <a:gd name="connsiteX5-201" fmla="*/ 1628775 w 2305050"/>
              <a:gd name="connsiteY5-202" fmla="*/ 1533525 h 2352675"/>
              <a:gd name="connsiteX6-203" fmla="*/ 2076450 w 2305050"/>
              <a:gd name="connsiteY6-204" fmla="*/ 1533525 h 2352675"/>
              <a:gd name="connsiteX7-205" fmla="*/ 2305050 w 2305050"/>
              <a:gd name="connsiteY7-206" fmla="*/ 1724025 h 2352675"/>
              <a:gd name="connsiteX8-207" fmla="*/ 1838325 w 2305050"/>
              <a:gd name="connsiteY8-208" fmla="*/ 1857375 h 2352675"/>
              <a:gd name="connsiteX9-209" fmla="*/ 2009775 w 2305050"/>
              <a:gd name="connsiteY9-210" fmla="*/ 2105025 h 2352675"/>
              <a:gd name="connsiteX10-211" fmla="*/ 1733550 w 2305050"/>
              <a:gd name="connsiteY10-212" fmla="*/ 1971675 h 2352675"/>
              <a:gd name="connsiteX11-213" fmla="*/ 1543050 w 2305050"/>
              <a:gd name="connsiteY11-214" fmla="*/ 2352675 h 2352675"/>
              <a:gd name="connsiteX12-215" fmla="*/ 1314450 w 2305050"/>
              <a:gd name="connsiteY12-216" fmla="*/ 2133600 h 2352675"/>
              <a:gd name="connsiteX13-217" fmla="*/ 1447800 w 2305050"/>
              <a:gd name="connsiteY13-218" fmla="*/ 1771650 h 2352675"/>
              <a:gd name="connsiteX14-219" fmla="*/ 923925 w 2305050"/>
              <a:gd name="connsiteY14-220" fmla="*/ 1190625 h 2352675"/>
              <a:gd name="connsiteX15-221" fmla="*/ 414757 w 2305050"/>
              <a:gd name="connsiteY15-222" fmla="*/ 2305735 h 2352675"/>
              <a:gd name="connsiteX16-223" fmla="*/ 292990 w 2305050"/>
              <a:gd name="connsiteY16-224" fmla="*/ 2036368 h 2352675"/>
              <a:gd name="connsiteX17-225" fmla="*/ 523875 w 2305050"/>
              <a:gd name="connsiteY17-226" fmla="*/ 714375 h 2352675"/>
              <a:gd name="connsiteX18-227" fmla="*/ 0 w 2305050"/>
              <a:gd name="connsiteY18-228" fmla="*/ 0 h 2352675"/>
              <a:gd name="connsiteX0-229" fmla="*/ 0 w 2305050"/>
              <a:gd name="connsiteY0-230" fmla="*/ 0 h 2352675"/>
              <a:gd name="connsiteX1-231" fmla="*/ 771525 w 2305050"/>
              <a:gd name="connsiteY1-232" fmla="*/ 561975 h 2352675"/>
              <a:gd name="connsiteX2-233" fmla="*/ 2004671 w 2305050"/>
              <a:gd name="connsiteY2-234" fmla="*/ 468859 h 2352675"/>
              <a:gd name="connsiteX3-235" fmla="*/ 2292554 w 2305050"/>
              <a:gd name="connsiteY3-236" fmla="*/ 627964 h 2352675"/>
              <a:gd name="connsiteX4-237" fmla="*/ 1143000 w 2305050"/>
              <a:gd name="connsiteY4-238" fmla="*/ 1009650 h 2352675"/>
              <a:gd name="connsiteX5-239" fmla="*/ 1628775 w 2305050"/>
              <a:gd name="connsiteY5-240" fmla="*/ 1533525 h 2352675"/>
              <a:gd name="connsiteX6-241" fmla="*/ 2076450 w 2305050"/>
              <a:gd name="connsiteY6-242" fmla="*/ 1533525 h 2352675"/>
              <a:gd name="connsiteX7-243" fmla="*/ 2305050 w 2305050"/>
              <a:gd name="connsiteY7-244" fmla="*/ 1724025 h 2352675"/>
              <a:gd name="connsiteX8-245" fmla="*/ 1838325 w 2305050"/>
              <a:gd name="connsiteY8-246" fmla="*/ 1857375 h 2352675"/>
              <a:gd name="connsiteX9-247" fmla="*/ 2009775 w 2305050"/>
              <a:gd name="connsiteY9-248" fmla="*/ 2105025 h 2352675"/>
              <a:gd name="connsiteX10-249" fmla="*/ 1733550 w 2305050"/>
              <a:gd name="connsiteY10-250" fmla="*/ 1971675 h 2352675"/>
              <a:gd name="connsiteX11-251" fmla="*/ 1543050 w 2305050"/>
              <a:gd name="connsiteY11-252" fmla="*/ 2352675 h 2352675"/>
              <a:gd name="connsiteX12-253" fmla="*/ 1314450 w 2305050"/>
              <a:gd name="connsiteY12-254" fmla="*/ 2133600 h 2352675"/>
              <a:gd name="connsiteX13-255" fmla="*/ 1447800 w 2305050"/>
              <a:gd name="connsiteY13-256" fmla="*/ 1771650 h 2352675"/>
              <a:gd name="connsiteX14-257" fmla="*/ 923925 w 2305050"/>
              <a:gd name="connsiteY14-258" fmla="*/ 1190625 h 2352675"/>
              <a:gd name="connsiteX15-259" fmla="*/ 414757 w 2305050"/>
              <a:gd name="connsiteY15-260" fmla="*/ 2305735 h 2352675"/>
              <a:gd name="connsiteX16-261" fmla="*/ 292990 w 2305050"/>
              <a:gd name="connsiteY16-262" fmla="*/ 2036368 h 2352675"/>
              <a:gd name="connsiteX17-263" fmla="*/ 523875 w 2305050"/>
              <a:gd name="connsiteY17-264" fmla="*/ 714375 h 2352675"/>
              <a:gd name="connsiteX18-265" fmla="*/ 0 w 2305050"/>
              <a:gd name="connsiteY18-266" fmla="*/ 0 h 2352675"/>
              <a:gd name="connsiteX0-267" fmla="*/ 0 w 2305050"/>
              <a:gd name="connsiteY0-268" fmla="*/ 0 h 2352675"/>
              <a:gd name="connsiteX1-269" fmla="*/ 771525 w 2305050"/>
              <a:gd name="connsiteY1-270" fmla="*/ 561975 h 2352675"/>
              <a:gd name="connsiteX2-271" fmla="*/ 1960779 w 2305050"/>
              <a:gd name="connsiteY2-272" fmla="*/ 472517 h 2352675"/>
              <a:gd name="connsiteX3-273" fmla="*/ 2292554 w 2305050"/>
              <a:gd name="connsiteY3-274" fmla="*/ 627964 h 2352675"/>
              <a:gd name="connsiteX4-275" fmla="*/ 1143000 w 2305050"/>
              <a:gd name="connsiteY4-276" fmla="*/ 1009650 h 2352675"/>
              <a:gd name="connsiteX5-277" fmla="*/ 1628775 w 2305050"/>
              <a:gd name="connsiteY5-278" fmla="*/ 1533525 h 2352675"/>
              <a:gd name="connsiteX6-279" fmla="*/ 2076450 w 2305050"/>
              <a:gd name="connsiteY6-280" fmla="*/ 1533525 h 2352675"/>
              <a:gd name="connsiteX7-281" fmla="*/ 2305050 w 2305050"/>
              <a:gd name="connsiteY7-282" fmla="*/ 1724025 h 2352675"/>
              <a:gd name="connsiteX8-283" fmla="*/ 1838325 w 2305050"/>
              <a:gd name="connsiteY8-284" fmla="*/ 1857375 h 2352675"/>
              <a:gd name="connsiteX9-285" fmla="*/ 2009775 w 2305050"/>
              <a:gd name="connsiteY9-286" fmla="*/ 2105025 h 2352675"/>
              <a:gd name="connsiteX10-287" fmla="*/ 1733550 w 2305050"/>
              <a:gd name="connsiteY10-288" fmla="*/ 1971675 h 2352675"/>
              <a:gd name="connsiteX11-289" fmla="*/ 1543050 w 2305050"/>
              <a:gd name="connsiteY11-290" fmla="*/ 2352675 h 2352675"/>
              <a:gd name="connsiteX12-291" fmla="*/ 1314450 w 2305050"/>
              <a:gd name="connsiteY12-292" fmla="*/ 2133600 h 2352675"/>
              <a:gd name="connsiteX13-293" fmla="*/ 1447800 w 2305050"/>
              <a:gd name="connsiteY13-294" fmla="*/ 1771650 h 2352675"/>
              <a:gd name="connsiteX14-295" fmla="*/ 923925 w 2305050"/>
              <a:gd name="connsiteY14-296" fmla="*/ 1190625 h 2352675"/>
              <a:gd name="connsiteX15-297" fmla="*/ 414757 w 2305050"/>
              <a:gd name="connsiteY15-298" fmla="*/ 2305735 h 2352675"/>
              <a:gd name="connsiteX16-299" fmla="*/ 292990 w 2305050"/>
              <a:gd name="connsiteY16-300" fmla="*/ 2036368 h 2352675"/>
              <a:gd name="connsiteX17-301" fmla="*/ 523875 w 2305050"/>
              <a:gd name="connsiteY17-302" fmla="*/ 714375 h 2352675"/>
              <a:gd name="connsiteX18-303" fmla="*/ 0 w 2305050"/>
              <a:gd name="connsiteY18-304" fmla="*/ 0 h 2352675"/>
              <a:gd name="connsiteX0-305" fmla="*/ 0 w 2305050"/>
              <a:gd name="connsiteY0-306" fmla="*/ 0 h 2352675"/>
              <a:gd name="connsiteX1-307" fmla="*/ 771525 w 2305050"/>
              <a:gd name="connsiteY1-308" fmla="*/ 561975 h 2352675"/>
              <a:gd name="connsiteX2-309" fmla="*/ 1960779 w 2305050"/>
              <a:gd name="connsiteY2-310" fmla="*/ 472517 h 2352675"/>
              <a:gd name="connsiteX3-311" fmla="*/ 2270609 w 2305050"/>
              <a:gd name="connsiteY3-312" fmla="*/ 649910 h 2352675"/>
              <a:gd name="connsiteX4-313" fmla="*/ 1143000 w 2305050"/>
              <a:gd name="connsiteY4-314" fmla="*/ 1009650 h 2352675"/>
              <a:gd name="connsiteX5-315" fmla="*/ 1628775 w 2305050"/>
              <a:gd name="connsiteY5-316" fmla="*/ 1533525 h 2352675"/>
              <a:gd name="connsiteX6-317" fmla="*/ 2076450 w 2305050"/>
              <a:gd name="connsiteY6-318" fmla="*/ 1533525 h 2352675"/>
              <a:gd name="connsiteX7-319" fmla="*/ 2305050 w 2305050"/>
              <a:gd name="connsiteY7-320" fmla="*/ 1724025 h 2352675"/>
              <a:gd name="connsiteX8-321" fmla="*/ 1838325 w 2305050"/>
              <a:gd name="connsiteY8-322" fmla="*/ 1857375 h 2352675"/>
              <a:gd name="connsiteX9-323" fmla="*/ 2009775 w 2305050"/>
              <a:gd name="connsiteY9-324" fmla="*/ 2105025 h 2352675"/>
              <a:gd name="connsiteX10-325" fmla="*/ 1733550 w 2305050"/>
              <a:gd name="connsiteY10-326" fmla="*/ 1971675 h 2352675"/>
              <a:gd name="connsiteX11-327" fmla="*/ 1543050 w 2305050"/>
              <a:gd name="connsiteY11-328" fmla="*/ 2352675 h 2352675"/>
              <a:gd name="connsiteX12-329" fmla="*/ 1314450 w 2305050"/>
              <a:gd name="connsiteY12-330" fmla="*/ 2133600 h 2352675"/>
              <a:gd name="connsiteX13-331" fmla="*/ 1447800 w 2305050"/>
              <a:gd name="connsiteY13-332" fmla="*/ 1771650 h 2352675"/>
              <a:gd name="connsiteX14-333" fmla="*/ 923925 w 2305050"/>
              <a:gd name="connsiteY14-334" fmla="*/ 1190625 h 2352675"/>
              <a:gd name="connsiteX15-335" fmla="*/ 414757 w 2305050"/>
              <a:gd name="connsiteY15-336" fmla="*/ 2305735 h 2352675"/>
              <a:gd name="connsiteX16-337" fmla="*/ 292990 w 2305050"/>
              <a:gd name="connsiteY16-338" fmla="*/ 2036368 h 2352675"/>
              <a:gd name="connsiteX17-339" fmla="*/ 523875 w 2305050"/>
              <a:gd name="connsiteY17-340" fmla="*/ 714375 h 2352675"/>
              <a:gd name="connsiteX18-341" fmla="*/ 0 w 2305050"/>
              <a:gd name="connsiteY18-342" fmla="*/ 0 h 2352675"/>
              <a:gd name="connsiteX0-343" fmla="*/ 0 w 2305050"/>
              <a:gd name="connsiteY0-344" fmla="*/ 0 h 2352675"/>
              <a:gd name="connsiteX1-345" fmla="*/ 771525 w 2305050"/>
              <a:gd name="connsiteY1-346" fmla="*/ 561975 h 2352675"/>
              <a:gd name="connsiteX2-347" fmla="*/ 1960779 w 2305050"/>
              <a:gd name="connsiteY2-348" fmla="*/ 472517 h 2352675"/>
              <a:gd name="connsiteX3-349" fmla="*/ 2296212 w 2305050"/>
              <a:gd name="connsiteY3-350" fmla="*/ 646252 h 2352675"/>
              <a:gd name="connsiteX4-351" fmla="*/ 1143000 w 2305050"/>
              <a:gd name="connsiteY4-352" fmla="*/ 1009650 h 2352675"/>
              <a:gd name="connsiteX5-353" fmla="*/ 1628775 w 2305050"/>
              <a:gd name="connsiteY5-354" fmla="*/ 1533525 h 2352675"/>
              <a:gd name="connsiteX6-355" fmla="*/ 2076450 w 2305050"/>
              <a:gd name="connsiteY6-356" fmla="*/ 1533525 h 2352675"/>
              <a:gd name="connsiteX7-357" fmla="*/ 2305050 w 2305050"/>
              <a:gd name="connsiteY7-358" fmla="*/ 1724025 h 2352675"/>
              <a:gd name="connsiteX8-359" fmla="*/ 1838325 w 2305050"/>
              <a:gd name="connsiteY8-360" fmla="*/ 1857375 h 2352675"/>
              <a:gd name="connsiteX9-361" fmla="*/ 2009775 w 2305050"/>
              <a:gd name="connsiteY9-362" fmla="*/ 2105025 h 2352675"/>
              <a:gd name="connsiteX10-363" fmla="*/ 1733550 w 2305050"/>
              <a:gd name="connsiteY10-364" fmla="*/ 1971675 h 2352675"/>
              <a:gd name="connsiteX11-365" fmla="*/ 1543050 w 2305050"/>
              <a:gd name="connsiteY11-366" fmla="*/ 2352675 h 2352675"/>
              <a:gd name="connsiteX12-367" fmla="*/ 1314450 w 2305050"/>
              <a:gd name="connsiteY12-368" fmla="*/ 2133600 h 2352675"/>
              <a:gd name="connsiteX13-369" fmla="*/ 1447800 w 2305050"/>
              <a:gd name="connsiteY13-370" fmla="*/ 1771650 h 2352675"/>
              <a:gd name="connsiteX14-371" fmla="*/ 923925 w 2305050"/>
              <a:gd name="connsiteY14-372" fmla="*/ 1190625 h 2352675"/>
              <a:gd name="connsiteX15-373" fmla="*/ 414757 w 2305050"/>
              <a:gd name="connsiteY15-374" fmla="*/ 2305735 h 2352675"/>
              <a:gd name="connsiteX16-375" fmla="*/ 292990 w 2305050"/>
              <a:gd name="connsiteY16-376" fmla="*/ 2036368 h 2352675"/>
              <a:gd name="connsiteX17-377" fmla="*/ 523875 w 2305050"/>
              <a:gd name="connsiteY17-378" fmla="*/ 714375 h 2352675"/>
              <a:gd name="connsiteX18-379" fmla="*/ 0 w 2305050"/>
              <a:gd name="connsiteY18-380" fmla="*/ 0 h 2352675"/>
              <a:gd name="connsiteX0-381" fmla="*/ 0 w 2305050"/>
              <a:gd name="connsiteY0-382" fmla="*/ 0 h 2352675"/>
              <a:gd name="connsiteX1-383" fmla="*/ 771525 w 2305050"/>
              <a:gd name="connsiteY1-384" fmla="*/ 561975 h 2352675"/>
              <a:gd name="connsiteX2-385" fmla="*/ 1982725 w 2305050"/>
              <a:gd name="connsiteY2-386" fmla="*/ 494463 h 2352675"/>
              <a:gd name="connsiteX3-387" fmla="*/ 2296212 w 2305050"/>
              <a:gd name="connsiteY3-388" fmla="*/ 646252 h 2352675"/>
              <a:gd name="connsiteX4-389" fmla="*/ 1143000 w 2305050"/>
              <a:gd name="connsiteY4-390" fmla="*/ 1009650 h 2352675"/>
              <a:gd name="connsiteX5-391" fmla="*/ 1628775 w 2305050"/>
              <a:gd name="connsiteY5-392" fmla="*/ 1533525 h 2352675"/>
              <a:gd name="connsiteX6-393" fmla="*/ 2076450 w 2305050"/>
              <a:gd name="connsiteY6-394" fmla="*/ 1533525 h 2352675"/>
              <a:gd name="connsiteX7-395" fmla="*/ 2305050 w 2305050"/>
              <a:gd name="connsiteY7-396" fmla="*/ 1724025 h 2352675"/>
              <a:gd name="connsiteX8-397" fmla="*/ 1838325 w 2305050"/>
              <a:gd name="connsiteY8-398" fmla="*/ 1857375 h 2352675"/>
              <a:gd name="connsiteX9-399" fmla="*/ 2009775 w 2305050"/>
              <a:gd name="connsiteY9-400" fmla="*/ 2105025 h 2352675"/>
              <a:gd name="connsiteX10-401" fmla="*/ 1733550 w 2305050"/>
              <a:gd name="connsiteY10-402" fmla="*/ 1971675 h 2352675"/>
              <a:gd name="connsiteX11-403" fmla="*/ 1543050 w 2305050"/>
              <a:gd name="connsiteY11-404" fmla="*/ 2352675 h 2352675"/>
              <a:gd name="connsiteX12-405" fmla="*/ 1314450 w 2305050"/>
              <a:gd name="connsiteY12-406" fmla="*/ 2133600 h 2352675"/>
              <a:gd name="connsiteX13-407" fmla="*/ 1447800 w 2305050"/>
              <a:gd name="connsiteY13-408" fmla="*/ 1771650 h 2352675"/>
              <a:gd name="connsiteX14-409" fmla="*/ 923925 w 2305050"/>
              <a:gd name="connsiteY14-410" fmla="*/ 1190625 h 2352675"/>
              <a:gd name="connsiteX15-411" fmla="*/ 414757 w 2305050"/>
              <a:gd name="connsiteY15-412" fmla="*/ 2305735 h 2352675"/>
              <a:gd name="connsiteX16-413" fmla="*/ 292990 w 2305050"/>
              <a:gd name="connsiteY16-414" fmla="*/ 2036368 h 2352675"/>
              <a:gd name="connsiteX17-415" fmla="*/ 523875 w 2305050"/>
              <a:gd name="connsiteY17-416" fmla="*/ 714375 h 2352675"/>
              <a:gd name="connsiteX18-417" fmla="*/ 0 w 2305050"/>
              <a:gd name="connsiteY18-418" fmla="*/ 0 h 2352675"/>
              <a:gd name="connsiteX0-419" fmla="*/ 0 w 2305050"/>
              <a:gd name="connsiteY0-420" fmla="*/ 0 h 2352675"/>
              <a:gd name="connsiteX1-421" fmla="*/ 771525 w 2305050"/>
              <a:gd name="connsiteY1-422" fmla="*/ 561975 h 2352675"/>
              <a:gd name="connsiteX2-423" fmla="*/ 2041246 w 2305050"/>
              <a:gd name="connsiteY2-424" fmla="*/ 498120 h 2352675"/>
              <a:gd name="connsiteX3-425" fmla="*/ 2296212 w 2305050"/>
              <a:gd name="connsiteY3-426" fmla="*/ 646252 h 2352675"/>
              <a:gd name="connsiteX4-427" fmla="*/ 1143000 w 2305050"/>
              <a:gd name="connsiteY4-428" fmla="*/ 1009650 h 2352675"/>
              <a:gd name="connsiteX5-429" fmla="*/ 1628775 w 2305050"/>
              <a:gd name="connsiteY5-430" fmla="*/ 1533525 h 2352675"/>
              <a:gd name="connsiteX6-431" fmla="*/ 2076450 w 2305050"/>
              <a:gd name="connsiteY6-432" fmla="*/ 1533525 h 2352675"/>
              <a:gd name="connsiteX7-433" fmla="*/ 2305050 w 2305050"/>
              <a:gd name="connsiteY7-434" fmla="*/ 1724025 h 2352675"/>
              <a:gd name="connsiteX8-435" fmla="*/ 1838325 w 2305050"/>
              <a:gd name="connsiteY8-436" fmla="*/ 1857375 h 2352675"/>
              <a:gd name="connsiteX9-437" fmla="*/ 2009775 w 2305050"/>
              <a:gd name="connsiteY9-438" fmla="*/ 2105025 h 2352675"/>
              <a:gd name="connsiteX10-439" fmla="*/ 1733550 w 2305050"/>
              <a:gd name="connsiteY10-440" fmla="*/ 1971675 h 2352675"/>
              <a:gd name="connsiteX11-441" fmla="*/ 1543050 w 2305050"/>
              <a:gd name="connsiteY11-442" fmla="*/ 2352675 h 2352675"/>
              <a:gd name="connsiteX12-443" fmla="*/ 1314450 w 2305050"/>
              <a:gd name="connsiteY12-444" fmla="*/ 2133600 h 2352675"/>
              <a:gd name="connsiteX13-445" fmla="*/ 1447800 w 2305050"/>
              <a:gd name="connsiteY13-446" fmla="*/ 1771650 h 2352675"/>
              <a:gd name="connsiteX14-447" fmla="*/ 923925 w 2305050"/>
              <a:gd name="connsiteY14-448" fmla="*/ 1190625 h 2352675"/>
              <a:gd name="connsiteX15-449" fmla="*/ 414757 w 2305050"/>
              <a:gd name="connsiteY15-450" fmla="*/ 2305735 h 2352675"/>
              <a:gd name="connsiteX16-451" fmla="*/ 292990 w 2305050"/>
              <a:gd name="connsiteY16-452" fmla="*/ 2036368 h 2352675"/>
              <a:gd name="connsiteX17-453" fmla="*/ 523875 w 2305050"/>
              <a:gd name="connsiteY17-454" fmla="*/ 714375 h 2352675"/>
              <a:gd name="connsiteX18-455" fmla="*/ 0 w 2305050"/>
              <a:gd name="connsiteY18-456" fmla="*/ 0 h 2352675"/>
              <a:gd name="connsiteX0-457" fmla="*/ 0 w 2305050"/>
              <a:gd name="connsiteY0-458" fmla="*/ 0 h 2352675"/>
              <a:gd name="connsiteX1-459" fmla="*/ 771525 w 2305050"/>
              <a:gd name="connsiteY1-460" fmla="*/ 561975 h 2352675"/>
              <a:gd name="connsiteX2-461" fmla="*/ 2041246 w 2305050"/>
              <a:gd name="connsiteY2-462" fmla="*/ 498120 h 2352675"/>
              <a:gd name="connsiteX3-463" fmla="*/ 2296212 w 2305050"/>
              <a:gd name="connsiteY3-464" fmla="*/ 646252 h 2352675"/>
              <a:gd name="connsiteX4-465" fmla="*/ 1143000 w 2305050"/>
              <a:gd name="connsiteY4-466" fmla="*/ 1009650 h 2352675"/>
              <a:gd name="connsiteX5-467" fmla="*/ 1628775 w 2305050"/>
              <a:gd name="connsiteY5-468" fmla="*/ 1533525 h 2352675"/>
              <a:gd name="connsiteX6-469" fmla="*/ 2076450 w 2305050"/>
              <a:gd name="connsiteY6-470" fmla="*/ 1533525 h 2352675"/>
              <a:gd name="connsiteX7-471" fmla="*/ 2305050 w 2305050"/>
              <a:gd name="connsiteY7-472" fmla="*/ 1724025 h 2352675"/>
              <a:gd name="connsiteX8-473" fmla="*/ 1838325 w 2305050"/>
              <a:gd name="connsiteY8-474" fmla="*/ 1857375 h 2352675"/>
              <a:gd name="connsiteX9-475" fmla="*/ 2009775 w 2305050"/>
              <a:gd name="connsiteY9-476" fmla="*/ 2105025 h 2352675"/>
              <a:gd name="connsiteX10-477" fmla="*/ 1733550 w 2305050"/>
              <a:gd name="connsiteY10-478" fmla="*/ 1971675 h 2352675"/>
              <a:gd name="connsiteX11-479" fmla="*/ 1543050 w 2305050"/>
              <a:gd name="connsiteY11-480" fmla="*/ 2352675 h 2352675"/>
              <a:gd name="connsiteX12-481" fmla="*/ 1314450 w 2305050"/>
              <a:gd name="connsiteY12-482" fmla="*/ 2133600 h 2352675"/>
              <a:gd name="connsiteX13-483" fmla="*/ 1447800 w 2305050"/>
              <a:gd name="connsiteY13-484" fmla="*/ 1771650 h 2352675"/>
              <a:gd name="connsiteX14-485" fmla="*/ 923925 w 2305050"/>
              <a:gd name="connsiteY14-486" fmla="*/ 1190625 h 2352675"/>
              <a:gd name="connsiteX15-487" fmla="*/ 414757 w 2305050"/>
              <a:gd name="connsiteY15-488" fmla="*/ 2305735 h 2352675"/>
              <a:gd name="connsiteX16-489" fmla="*/ 292990 w 2305050"/>
              <a:gd name="connsiteY16-490" fmla="*/ 2036368 h 2352675"/>
              <a:gd name="connsiteX17-491" fmla="*/ 520217 w 2305050"/>
              <a:gd name="connsiteY17-492" fmla="*/ 750951 h 2352675"/>
              <a:gd name="connsiteX18-493" fmla="*/ 0 w 2305050"/>
              <a:gd name="connsiteY18-494" fmla="*/ 0 h 2352675"/>
              <a:gd name="connsiteX0-495" fmla="*/ 0 w 2305050"/>
              <a:gd name="connsiteY0-496" fmla="*/ 0 h 2352675"/>
              <a:gd name="connsiteX1-497" fmla="*/ 771525 w 2305050"/>
              <a:gd name="connsiteY1-498" fmla="*/ 561975 h 2352675"/>
              <a:gd name="connsiteX2-499" fmla="*/ 2041246 w 2305050"/>
              <a:gd name="connsiteY2-500" fmla="*/ 498120 h 2352675"/>
              <a:gd name="connsiteX3-501" fmla="*/ 2296212 w 2305050"/>
              <a:gd name="connsiteY3-502" fmla="*/ 646252 h 2352675"/>
              <a:gd name="connsiteX4-503" fmla="*/ 1143000 w 2305050"/>
              <a:gd name="connsiteY4-504" fmla="*/ 1009650 h 2352675"/>
              <a:gd name="connsiteX5-505" fmla="*/ 1628775 w 2305050"/>
              <a:gd name="connsiteY5-506" fmla="*/ 1533525 h 2352675"/>
              <a:gd name="connsiteX6-507" fmla="*/ 2076450 w 2305050"/>
              <a:gd name="connsiteY6-508" fmla="*/ 1533525 h 2352675"/>
              <a:gd name="connsiteX7-509" fmla="*/ 2305050 w 2305050"/>
              <a:gd name="connsiteY7-510" fmla="*/ 1724025 h 2352675"/>
              <a:gd name="connsiteX8-511" fmla="*/ 1838325 w 2305050"/>
              <a:gd name="connsiteY8-512" fmla="*/ 1857375 h 2352675"/>
              <a:gd name="connsiteX9-513" fmla="*/ 2009775 w 2305050"/>
              <a:gd name="connsiteY9-514" fmla="*/ 2105025 h 2352675"/>
              <a:gd name="connsiteX10-515" fmla="*/ 1733550 w 2305050"/>
              <a:gd name="connsiteY10-516" fmla="*/ 1971675 h 2352675"/>
              <a:gd name="connsiteX11-517" fmla="*/ 1543050 w 2305050"/>
              <a:gd name="connsiteY11-518" fmla="*/ 2352675 h 2352675"/>
              <a:gd name="connsiteX12-519" fmla="*/ 1314450 w 2305050"/>
              <a:gd name="connsiteY12-520" fmla="*/ 2133600 h 2352675"/>
              <a:gd name="connsiteX13-521" fmla="*/ 1447800 w 2305050"/>
              <a:gd name="connsiteY13-522" fmla="*/ 1771650 h 2352675"/>
              <a:gd name="connsiteX14-523" fmla="*/ 923925 w 2305050"/>
              <a:gd name="connsiteY14-524" fmla="*/ 1190625 h 2352675"/>
              <a:gd name="connsiteX15-525" fmla="*/ 414757 w 2305050"/>
              <a:gd name="connsiteY15-526" fmla="*/ 2305735 h 2352675"/>
              <a:gd name="connsiteX16-527" fmla="*/ 292990 w 2305050"/>
              <a:gd name="connsiteY16-528" fmla="*/ 2036368 h 2352675"/>
              <a:gd name="connsiteX17-529" fmla="*/ 520217 w 2305050"/>
              <a:gd name="connsiteY17-530" fmla="*/ 750951 h 2352675"/>
              <a:gd name="connsiteX18-531" fmla="*/ 0 w 2305050"/>
              <a:gd name="connsiteY18-532" fmla="*/ 0 h 2352675"/>
              <a:gd name="connsiteX0-533" fmla="*/ 0 w 2305050"/>
              <a:gd name="connsiteY0-534" fmla="*/ 0 h 2352675"/>
              <a:gd name="connsiteX1-535" fmla="*/ 771525 w 2305050"/>
              <a:gd name="connsiteY1-536" fmla="*/ 561975 h 2352675"/>
              <a:gd name="connsiteX2-537" fmla="*/ 2041246 w 2305050"/>
              <a:gd name="connsiteY2-538" fmla="*/ 498120 h 2352675"/>
              <a:gd name="connsiteX3-539" fmla="*/ 2296212 w 2305050"/>
              <a:gd name="connsiteY3-540" fmla="*/ 646252 h 2352675"/>
              <a:gd name="connsiteX4-541" fmla="*/ 1143000 w 2305050"/>
              <a:gd name="connsiteY4-542" fmla="*/ 1009650 h 2352675"/>
              <a:gd name="connsiteX5-543" fmla="*/ 1628775 w 2305050"/>
              <a:gd name="connsiteY5-544" fmla="*/ 1533525 h 2352675"/>
              <a:gd name="connsiteX6-545" fmla="*/ 2076450 w 2305050"/>
              <a:gd name="connsiteY6-546" fmla="*/ 1533525 h 2352675"/>
              <a:gd name="connsiteX7-547" fmla="*/ 2305050 w 2305050"/>
              <a:gd name="connsiteY7-548" fmla="*/ 1724025 h 2352675"/>
              <a:gd name="connsiteX8-549" fmla="*/ 1838325 w 2305050"/>
              <a:gd name="connsiteY8-550" fmla="*/ 1857375 h 2352675"/>
              <a:gd name="connsiteX9-551" fmla="*/ 2009775 w 2305050"/>
              <a:gd name="connsiteY9-552" fmla="*/ 2105025 h 2352675"/>
              <a:gd name="connsiteX10-553" fmla="*/ 1733550 w 2305050"/>
              <a:gd name="connsiteY10-554" fmla="*/ 1971675 h 2352675"/>
              <a:gd name="connsiteX11-555" fmla="*/ 1543050 w 2305050"/>
              <a:gd name="connsiteY11-556" fmla="*/ 2352675 h 2352675"/>
              <a:gd name="connsiteX12-557" fmla="*/ 1314450 w 2305050"/>
              <a:gd name="connsiteY12-558" fmla="*/ 2133600 h 2352675"/>
              <a:gd name="connsiteX13-559" fmla="*/ 1447800 w 2305050"/>
              <a:gd name="connsiteY13-560" fmla="*/ 1771650 h 2352675"/>
              <a:gd name="connsiteX14-561" fmla="*/ 923925 w 2305050"/>
              <a:gd name="connsiteY14-562" fmla="*/ 1190625 h 2352675"/>
              <a:gd name="connsiteX15-563" fmla="*/ 414757 w 2305050"/>
              <a:gd name="connsiteY15-564" fmla="*/ 2305735 h 2352675"/>
              <a:gd name="connsiteX16-565" fmla="*/ 292990 w 2305050"/>
              <a:gd name="connsiteY16-566" fmla="*/ 2036368 h 2352675"/>
              <a:gd name="connsiteX17-567" fmla="*/ 520217 w 2305050"/>
              <a:gd name="connsiteY17-568" fmla="*/ 750951 h 2352675"/>
              <a:gd name="connsiteX18-569" fmla="*/ 0 w 2305050"/>
              <a:gd name="connsiteY18-570" fmla="*/ 0 h 2352675"/>
              <a:gd name="connsiteX0-571" fmla="*/ 0 w 2305050"/>
              <a:gd name="connsiteY0-572" fmla="*/ 0 h 2352675"/>
              <a:gd name="connsiteX1-573" fmla="*/ 771525 w 2305050"/>
              <a:gd name="connsiteY1-574" fmla="*/ 561975 h 2352675"/>
              <a:gd name="connsiteX2-575" fmla="*/ 2041246 w 2305050"/>
              <a:gd name="connsiteY2-576" fmla="*/ 498120 h 2352675"/>
              <a:gd name="connsiteX3-577" fmla="*/ 2296212 w 2305050"/>
              <a:gd name="connsiteY3-578" fmla="*/ 646252 h 2352675"/>
              <a:gd name="connsiteX4-579" fmla="*/ 1143000 w 2305050"/>
              <a:gd name="connsiteY4-580" fmla="*/ 1009650 h 2352675"/>
              <a:gd name="connsiteX5-581" fmla="*/ 1628775 w 2305050"/>
              <a:gd name="connsiteY5-582" fmla="*/ 1533525 h 2352675"/>
              <a:gd name="connsiteX6-583" fmla="*/ 2076450 w 2305050"/>
              <a:gd name="connsiteY6-584" fmla="*/ 1533525 h 2352675"/>
              <a:gd name="connsiteX7-585" fmla="*/ 2305050 w 2305050"/>
              <a:gd name="connsiteY7-586" fmla="*/ 1724025 h 2352675"/>
              <a:gd name="connsiteX8-587" fmla="*/ 1838325 w 2305050"/>
              <a:gd name="connsiteY8-588" fmla="*/ 1857375 h 2352675"/>
              <a:gd name="connsiteX9-589" fmla="*/ 2009775 w 2305050"/>
              <a:gd name="connsiteY9-590" fmla="*/ 2105025 h 2352675"/>
              <a:gd name="connsiteX10-591" fmla="*/ 1733550 w 2305050"/>
              <a:gd name="connsiteY10-592" fmla="*/ 1971675 h 2352675"/>
              <a:gd name="connsiteX11-593" fmla="*/ 1543050 w 2305050"/>
              <a:gd name="connsiteY11-594" fmla="*/ 2352675 h 2352675"/>
              <a:gd name="connsiteX12-595" fmla="*/ 1314450 w 2305050"/>
              <a:gd name="connsiteY12-596" fmla="*/ 2133600 h 2352675"/>
              <a:gd name="connsiteX13-597" fmla="*/ 1447800 w 2305050"/>
              <a:gd name="connsiteY13-598" fmla="*/ 1771650 h 2352675"/>
              <a:gd name="connsiteX14-599" fmla="*/ 923925 w 2305050"/>
              <a:gd name="connsiteY14-600" fmla="*/ 1190625 h 2352675"/>
              <a:gd name="connsiteX15-601" fmla="*/ 414757 w 2305050"/>
              <a:gd name="connsiteY15-602" fmla="*/ 2305735 h 2352675"/>
              <a:gd name="connsiteX16-603" fmla="*/ 292990 w 2305050"/>
              <a:gd name="connsiteY16-604" fmla="*/ 2036368 h 2352675"/>
              <a:gd name="connsiteX17-605" fmla="*/ 520217 w 2305050"/>
              <a:gd name="connsiteY17-606" fmla="*/ 750951 h 2352675"/>
              <a:gd name="connsiteX18-607" fmla="*/ 0 w 2305050"/>
              <a:gd name="connsiteY18-608" fmla="*/ 0 h 2352675"/>
              <a:gd name="connsiteX0-609" fmla="*/ 0 w 2294077"/>
              <a:gd name="connsiteY0-610" fmla="*/ 0 h 2363647"/>
              <a:gd name="connsiteX1-611" fmla="*/ 760552 w 2294077"/>
              <a:gd name="connsiteY1-612" fmla="*/ 572947 h 2363647"/>
              <a:gd name="connsiteX2-613" fmla="*/ 2030273 w 2294077"/>
              <a:gd name="connsiteY2-614" fmla="*/ 509092 h 2363647"/>
              <a:gd name="connsiteX3-615" fmla="*/ 2285239 w 2294077"/>
              <a:gd name="connsiteY3-616" fmla="*/ 657224 h 2363647"/>
              <a:gd name="connsiteX4-617" fmla="*/ 1132027 w 2294077"/>
              <a:gd name="connsiteY4-618" fmla="*/ 1020622 h 2363647"/>
              <a:gd name="connsiteX5-619" fmla="*/ 1617802 w 2294077"/>
              <a:gd name="connsiteY5-620" fmla="*/ 1544497 h 2363647"/>
              <a:gd name="connsiteX6-621" fmla="*/ 2065477 w 2294077"/>
              <a:gd name="connsiteY6-622" fmla="*/ 1544497 h 2363647"/>
              <a:gd name="connsiteX7-623" fmla="*/ 2294077 w 2294077"/>
              <a:gd name="connsiteY7-624" fmla="*/ 1734997 h 2363647"/>
              <a:gd name="connsiteX8-625" fmla="*/ 1827352 w 2294077"/>
              <a:gd name="connsiteY8-626" fmla="*/ 1868347 h 2363647"/>
              <a:gd name="connsiteX9-627" fmla="*/ 1998802 w 2294077"/>
              <a:gd name="connsiteY9-628" fmla="*/ 2115997 h 2363647"/>
              <a:gd name="connsiteX10-629" fmla="*/ 1722577 w 2294077"/>
              <a:gd name="connsiteY10-630" fmla="*/ 1982647 h 2363647"/>
              <a:gd name="connsiteX11-631" fmla="*/ 1532077 w 2294077"/>
              <a:gd name="connsiteY11-632" fmla="*/ 2363647 h 2363647"/>
              <a:gd name="connsiteX12-633" fmla="*/ 1303477 w 2294077"/>
              <a:gd name="connsiteY12-634" fmla="*/ 2144572 h 2363647"/>
              <a:gd name="connsiteX13-635" fmla="*/ 1436827 w 2294077"/>
              <a:gd name="connsiteY13-636" fmla="*/ 1782622 h 2363647"/>
              <a:gd name="connsiteX14-637" fmla="*/ 912952 w 2294077"/>
              <a:gd name="connsiteY14-638" fmla="*/ 1201597 h 2363647"/>
              <a:gd name="connsiteX15-639" fmla="*/ 403784 w 2294077"/>
              <a:gd name="connsiteY15-640" fmla="*/ 2316707 h 2363647"/>
              <a:gd name="connsiteX16-641" fmla="*/ 282017 w 2294077"/>
              <a:gd name="connsiteY16-642" fmla="*/ 2047340 h 2363647"/>
              <a:gd name="connsiteX17-643" fmla="*/ 509244 w 2294077"/>
              <a:gd name="connsiteY17-644" fmla="*/ 761923 h 2363647"/>
              <a:gd name="connsiteX18-645" fmla="*/ 0 w 2294077"/>
              <a:gd name="connsiteY18-646" fmla="*/ 0 h 2363647"/>
              <a:gd name="connsiteX0-647" fmla="*/ 6569 w 2300646"/>
              <a:gd name="connsiteY0-648" fmla="*/ 0 h 2363647"/>
              <a:gd name="connsiteX1-649" fmla="*/ 767121 w 2300646"/>
              <a:gd name="connsiteY1-650" fmla="*/ 572947 h 2363647"/>
              <a:gd name="connsiteX2-651" fmla="*/ 2036842 w 2300646"/>
              <a:gd name="connsiteY2-652" fmla="*/ 509092 h 2363647"/>
              <a:gd name="connsiteX3-653" fmla="*/ 2291808 w 2300646"/>
              <a:gd name="connsiteY3-654" fmla="*/ 657224 h 2363647"/>
              <a:gd name="connsiteX4-655" fmla="*/ 1138596 w 2300646"/>
              <a:gd name="connsiteY4-656" fmla="*/ 1020622 h 2363647"/>
              <a:gd name="connsiteX5-657" fmla="*/ 1624371 w 2300646"/>
              <a:gd name="connsiteY5-658" fmla="*/ 1544497 h 2363647"/>
              <a:gd name="connsiteX6-659" fmla="*/ 2072046 w 2300646"/>
              <a:gd name="connsiteY6-660" fmla="*/ 1544497 h 2363647"/>
              <a:gd name="connsiteX7-661" fmla="*/ 2300646 w 2300646"/>
              <a:gd name="connsiteY7-662" fmla="*/ 1734997 h 2363647"/>
              <a:gd name="connsiteX8-663" fmla="*/ 1833921 w 2300646"/>
              <a:gd name="connsiteY8-664" fmla="*/ 1868347 h 2363647"/>
              <a:gd name="connsiteX9-665" fmla="*/ 2005371 w 2300646"/>
              <a:gd name="connsiteY9-666" fmla="*/ 2115997 h 2363647"/>
              <a:gd name="connsiteX10-667" fmla="*/ 1729146 w 2300646"/>
              <a:gd name="connsiteY10-668" fmla="*/ 1982647 h 2363647"/>
              <a:gd name="connsiteX11-669" fmla="*/ 1538646 w 2300646"/>
              <a:gd name="connsiteY11-670" fmla="*/ 2363647 h 2363647"/>
              <a:gd name="connsiteX12-671" fmla="*/ 1310046 w 2300646"/>
              <a:gd name="connsiteY12-672" fmla="*/ 2144572 h 2363647"/>
              <a:gd name="connsiteX13-673" fmla="*/ 1443396 w 2300646"/>
              <a:gd name="connsiteY13-674" fmla="*/ 1782622 h 2363647"/>
              <a:gd name="connsiteX14-675" fmla="*/ 919521 w 2300646"/>
              <a:gd name="connsiteY14-676" fmla="*/ 1201597 h 2363647"/>
              <a:gd name="connsiteX15-677" fmla="*/ 410353 w 2300646"/>
              <a:gd name="connsiteY15-678" fmla="*/ 2316707 h 2363647"/>
              <a:gd name="connsiteX16-679" fmla="*/ 288586 w 2300646"/>
              <a:gd name="connsiteY16-680" fmla="*/ 2047340 h 2363647"/>
              <a:gd name="connsiteX17-681" fmla="*/ 515813 w 2300646"/>
              <a:gd name="connsiteY17-682" fmla="*/ 761923 h 2363647"/>
              <a:gd name="connsiteX18-683" fmla="*/ 6569 w 2300646"/>
              <a:gd name="connsiteY18-684" fmla="*/ 0 h 2363647"/>
              <a:gd name="connsiteX0-685" fmla="*/ 6569 w 2300646"/>
              <a:gd name="connsiteY0-686" fmla="*/ 5505 h 2369152"/>
              <a:gd name="connsiteX1-687" fmla="*/ 767121 w 2300646"/>
              <a:gd name="connsiteY1-688" fmla="*/ 578452 h 2369152"/>
              <a:gd name="connsiteX2-689" fmla="*/ 2036842 w 2300646"/>
              <a:gd name="connsiteY2-690" fmla="*/ 514597 h 2369152"/>
              <a:gd name="connsiteX3-691" fmla="*/ 2291808 w 2300646"/>
              <a:gd name="connsiteY3-692" fmla="*/ 662729 h 2369152"/>
              <a:gd name="connsiteX4-693" fmla="*/ 1138596 w 2300646"/>
              <a:gd name="connsiteY4-694" fmla="*/ 1026127 h 2369152"/>
              <a:gd name="connsiteX5-695" fmla="*/ 1624371 w 2300646"/>
              <a:gd name="connsiteY5-696" fmla="*/ 1550002 h 2369152"/>
              <a:gd name="connsiteX6-697" fmla="*/ 2072046 w 2300646"/>
              <a:gd name="connsiteY6-698" fmla="*/ 1550002 h 2369152"/>
              <a:gd name="connsiteX7-699" fmla="*/ 2300646 w 2300646"/>
              <a:gd name="connsiteY7-700" fmla="*/ 1740502 h 2369152"/>
              <a:gd name="connsiteX8-701" fmla="*/ 1833921 w 2300646"/>
              <a:gd name="connsiteY8-702" fmla="*/ 1873852 h 2369152"/>
              <a:gd name="connsiteX9-703" fmla="*/ 2005371 w 2300646"/>
              <a:gd name="connsiteY9-704" fmla="*/ 2121502 h 2369152"/>
              <a:gd name="connsiteX10-705" fmla="*/ 1729146 w 2300646"/>
              <a:gd name="connsiteY10-706" fmla="*/ 1988152 h 2369152"/>
              <a:gd name="connsiteX11-707" fmla="*/ 1538646 w 2300646"/>
              <a:gd name="connsiteY11-708" fmla="*/ 2369152 h 2369152"/>
              <a:gd name="connsiteX12-709" fmla="*/ 1310046 w 2300646"/>
              <a:gd name="connsiteY12-710" fmla="*/ 2150077 h 2369152"/>
              <a:gd name="connsiteX13-711" fmla="*/ 1443396 w 2300646"/>
              <a:gd name="connsiteY13-712" fmla="*/ 1788127 h 2369152"/>
              <a:gd name="connsiteX14-713" fmla="*/ 919521 w 2300646"/>
              <a:gd name="connsiteY14-714" fmla="*/ 1207102 h 2369152"/>
              <a:gd name="connsiteX15-715" fmla="*/ 410353 w 2300646"/>
              <a:gd name="connsiteY15-716" fmla="*/ 2322212 h 2369152"/>
              <a:gd name="connsiteX16-717" fmla="*/ 288586 w 2300646"/>
              <a:gd name="connsiteY16-718" fmla="*/ 2052845 h 2369152"/>
              <a:gd name="connsiteX17-719" fmla="*/ 515813 w 2300646"/>
              <a:gd name="connsiteY17-720" fmla="*/ 767428 h 2369152"/>
              <a:gd name="connsiteX18-721" fmla="*/ 6569 w 2300646"/>
              <a:gd name="connsiteY18-722" fmla="*/ 5505 h 2369152"/>
              <a:gd name="connsiteX0-723" fmla="*/ 11167 w 2305244"/>
              <a:gd name="connsiteY0-724" fmla="*/ 5505 h 2369152"/>
              <a:gd name="connsiteX1-725" fmla="*/ 771719 w 2305244"/>
              <a:gd name="connsiteY1-726" fmla="*/ 578452 h 2369152"/>
              <a:gd name="connsiteX2-727" fmla="*/ 2041440 w 2305244"/>
              <a:gd name="connsiteY2-728" fmla="*/ 514597 h 2369152"/>
              <a:gd name="connsiteX3-729" fmla="*/ 2296406 w 2305244"/>
              <a:gd name="connsiteY3-730" fmla="*/ 662729 h 2369152"/>
              <a:gd name="connsiteX4-731" fmla="*/ 1143194 w 2305244"/>
              <a:gd name="connsiteY4-732" fmla="*/ 1026127 h 2369152"/>
              <a:gd name="connsiteX5-733" fmla="*/ 1628969 w 2305244"/>
              <a:gd name="connsiteY5-734" fmla="*/ 1550002 h 2369152"/>
              <a:gd name="connsiteX6-735" fmla="*/ 2076644 w 2305244"/>
              <a:gd name="connsiteY6-736" fmla="*/ 1550002 h 2369152"/>
              <a:gd name="connsiteX7-737" fmla="*/ 2305244 w 2305244"/>
              <a:gd name="connsiteY7-738" fmla="*/ 1740502 h 2369152"/>
              <a:gd name="connsiteX8-739" fmla="*/ 1838519 w 2305244"/>
              <a:gd name="connsiteY8-740" fmla="*/ 1873852 h 2369152"/>
              <a:gd name="connsiteX9-741" fmla="*/ 2009969 w 2305244"/>
              <a:gd name="connsiteY9-742" fmla="*/ 2121502 h 2369152"/>
              <a:gd name="connsiteX10-743" fmla="*/ 1733744 w 2305244"/>
              <a:gd name="connsiteY10-744" fmla="*/ 1988152 h 2369152"/>
              <a:gd name="connsiteX11-745" fmla="*/ 1543244 w 2305244"/>
              <a:gd name="connsiteY11-746" fmla="*/ 2369152 h 2369152"/>
              <a:gd name="connsiteX12-747" fmla="*/ 1314644 w 2305244"/>
              <a:gd name="connsiteY12-748" fmla="*/ 2150077 h 2369152"/>
              <a:gd name="connsiteX13-749" fmla="*/ 1447994 w 2305244"/>
              <a:gd name="connsiteY13-750" fmla="*/ 1788127 h 2369152"/>
              <a:gd name="connsiteX14-751" fmla="*/ 924119 w 2305244"/>
              <a:gd name="connsiteY14-752" fmla="*/ 1207102 h 2369152"/>
              <a:gd name="connsiteX15-753" fmla="*/ 414951 w 2305244"/>
              <a:gd name="connsiteY15-754" fmla="*/ 2322212 h 2369152"/>
              <a:gd name="connsiteX16-755" fmla="*/ 293184 w 2305244"/>
              <a:gd name="connsiteY16-756" fmla="*/ 2052845 h 2369152"/>
              <a:gd name="connsiteX17-757" fmla="*/ 520411 w 2305244"/>
              <a:gd name="connsiteY17-758" fmla="*/ 767428 h 2369152"/>
              <a:gd name="connsiteX18-759" fmla="*/ 11167 w 2305244"/>
              <a:gd name="connsiteY18-760" fmla="*/ 5505 h 2369152"/>
              <a:gd name="connsiteX0-761" fmla="*/ 11167 w 2305244"/>
              <a:gd name="connsiteY0-762" fmla="*/ 5505 h 2369152"/>
              <a:gd name="connsiteX1-763" fmla="*/ 771719 w 2305244"/>
              <a:gd name="connsiteY1-764" fmla="*/ 578452 h 2369152"/>
              <a:gd name="connsiteX2-765" fmla="*/ 2041440 w 2305244"/>
              <a:gd name="connsiteY2-766" fmla="*/ 514597 h 2369152"/>
              <a:gd name="connsiteX3-767" fmla="*/ 2296406 w 2305244"/>
              <a:gd name="connsiteY3-768" fmla="*/ 662729 h 2369152"/>
              <a:gd name="connsiteX4-769" fmla="*/ 1143194 w 2305244"/>
              <a:gd name="connsiteY4-770" fmla="*/ 1026127 h 2369152"/>
              <a:gd name="connsiteX5-771" fmla="*/ 1628969 w 2305244"/>
              <a:gd name="connsiteY5-772" fmla="*/ 1550002 h 2369152"/>
              <a:gd name="connsiteX6-773" fmla="*/ 2076644 w 2305244"/>
              <a:gd name="connsiteY6-774" fmla="*/ 1550002 h 2369152"/>
              <a:gd name="connsiteX7-775" fmla="*/ 2305244 w 2305244"/>
              <a:gd name="connsiteY7-776" fmla="*/ 1740502 h 2369152"/>
              <a:gd name="connsiteX8-777" fmla="*/ 1838519 w 2305244"/>
              <a:gd name="connsiteY8-778" fmla="*/ 1873852 h 2369152"/>
              <a:gd name="connsiteX9-779" fmla="*/ 2009969 w 2305244"/>
              <a:gd name="connsiteY9-780" fmla="*/ 2121502 h 2369152"/>
              <a:gd name="connsiteX10-781" fmla="*/ 1733744 w 2305244"/>
              <a:gd name="connsiteY10-782" fmla="*/ 1988152 h 2369152"/>
              <a:gd name="connsiteX11-783" fmla="*/ 1543244 w 2305244"/>
              <a:gd name="connsiteY11-784" fmla="*/ 2369152 h 2369152"/>
              <a:gd name="connsiteX12-785" fmla="*/ 1314644 w 2305244"/>
              <a:gd name="connsiteY12-786" fmla="*/ 2150077 h 2369152"/>
              <a:gd name="connsiteX13-787" fmla="*/ 1447994 w 2305244"/>
              <a:gd name="connsiteY13-788" fmla="*/ 1788127 h 2369152"/>
              <a:gd name="connsiteX14-789" fmla="*/ 909489 w 2305244"/>
              <a:gd name="connsiteY14-790" fmla="*/ 1185156 h 2369152"/>
              <a:gd name="connsiteX15-791" fmla="*/ 414951 w 2305244"/>
              <a:gd name="connsiteY15-792" fmla="*/ 2322212 h 2369152"/>
              <a:gd name="connsiteX16-793" fmla="*/ 293184 w 2305244"/>
              <a:gd name="connsiteY16-794" fmla="*/ 2052845 h 2369152"/>
              <a:gd name="connsiteX17-795" fmla="*/ 520411 w 2305244"/>
              <a:gd name="connsiteY17-796" fmla="*/ 767428 h 2369152"/>
              <a:gd name="connsiteX18-797" fmla="*/ 11167 w 2305244"/>
              <a:gd name="connsiteY18-798" fmla="*/ 5505 h 2369152"/>
              <a:gd name="connsiteX0-799" fmla="*/ 11167 w 2305244"/>
              <a:gd name="connsiteY0-800" fmla="*/ 5505 h 2369152"/>
              <a:gd name="connsiteX1-801" fmla="*/ 771719 w 2305244"/>
              <a:gd name="connsiteY1-802" fmla="*/ 578452 h 2369152"/>
              <a:gd name="connsiteX2-803" fmla="*/ 2041440 w 2305244"/>
              <a:gd name="connsiteY2-804" fmla="*/ 514597 h 2369152"/>
              <a:gd name="connsiteX3-805" fmla="*/ 2296406 w 2305244"/>
              <a:gd name="connsiteY3-806" fmla="*/ 662729 h 2369152"/>
              <a:gd name="connsiteX4-807" fmla="*/ 1106618 w 2305244"/>
              <a:gd name="connsiteY4-808" fmla="*/ 1004182 h 2369152"/>
              <a:gd name="connsiteX5-809" fmla="*/ 1628969 w 2305244"/>
              <a:gd name="connsiteY5-810" fmla="*/ 1550002 h 2369152"/>
              <a:gd name="connsiteX6-811" fmla="*/ 2076644 w 2305244"/>
              <a:gd name="connsiteY6-812" fmla="*/ 1550002 h 2369152"/>
              <a:gd name="connsiteX7-813" fmla="*/ 2305244 w 2305244"/>
              <a:gd name="connsiteY7-814" fmla="*/ 1740502 h 2369152"/>
              <a:gd name="connsiteX8-815" fmla="*/ 1838519 w 2305244"/>
              <a:gd name="connsiteY8-816" fmla="*/ 1873852 h 2369152"/>
              <a:gd name="connsiteX9-817" fmla="*/ 2009969 w 2305244"/>
              <a:gd name="connsiteY9-818" fmla="*/ 2121502 h 2369152"/>
              <a:gd name="connsiteX10-819" fmla="*/ 1733744 w 2305244"/>
              <a:gd name="connsiteY10-820" fmla="*/ 1988152 h 2369152"/>
              <a:gd name="connsiteX11-821" fmla="*/ 1543244 w 2305244"/>
              <a:gd name="connsiteY11-822" fmla="*/ 2369152 h 2369152"/>
              <a:gd name="connsiteX12-823" fmla="*/ 1314644 w 2305244"/>
              <a:gd name="connsiteY12-824" fmla="*/ 2150077 h 2369152"/>
              <a:gd name="connsiteX13-825" fmla="*/ 1447994 w 2305244"/>
              <a:gd name="connsiteY13-826" fmla="*/ 1788127 h 2369152"/>
              <a:gd name="connsiteX14-827" fmla="*/ 909489 w 2305244"/>
              <a:gd name="connsiteY14-828" fmla="*/ 1185156 h 2369152"/>
              <a:gd name="connsiteX15-829" fmla="*/ 414951 w 2305244"/>
              <a:gd name="connsiteY15-830" fmla="*/ 2322212 h 2369152"/>
              <a:gd name="connsiteX16-831" fmla="*/ 293184 w 2305244"/>
              <a:gd name="connsiteY16-832" fmla="*/ 2052845 h 2369152"/>
              <a:gd name="connsiteX17-833" fmla="*/ 520411 w 2305244"/>
              <a:gd name="connsiteY17-834" fmla="*/ 767428 h 2369152"/>
              <a:gd name="connsiteX18-835" fmla="*/ 11167 w 2305244"/>
              <a:gd name="connsiteY18-836" fmla="*/ 5505 h 2369152"/>
              <a:gd name="connsiteX0-837" fmla="*/ 11167 w 2305244"/>
              <a:gd name="connsiteY0-838" fmla="*/ 5505 h 2369152"/>
              <a:gd name="connsiteX1-839" fmla="*/ 771719 w 2305244"/>
              <a:gd name="connsiteY1-840" fmla="*/ 578452 h 2369152"/>
              <a:gd name="connsiteX2-841" fmla="*/ 2041440 w 2305244"/>
              <a:gd name="connsiteY2-842" fmla="*/ 514597 h 2369152"/>
              <a:gd name="connsiteX3-843" fmla="*/ 2296406 w 2305244"/>
              <a:gd name="connsiteY3-844" fmla="*/ 662729 h 2369152"/>
              <a:gd name="connsiteX4-845" fmla="*/ 1106618 w 2305244"/>
              <a:gd name="connsiteY4-846" fmla="*/ 1004182 h 2369152"/>
              <a:gd name="connsiteX5-847" fmla="*/ 1628969 w 2305244"/>
              <a:gd name="connsiteY5-848" fmla="*/ 1550002 h 2369152"/>
              <a:gd name="connsiteX6-849" fmla="*/ 2076644 w 2305244"/>
              <a:gd name="connsiteY6-850" fmla="*/ 1550002 h 2369152"/>
              <a:gd name="connsiteX7-851" fmla="*/ 2305244 w 2305244"/>
              <a:gd name="connsiteY7-852" fmla="*/ 1740502 h 2369152"/>
              <a:gd name="connsiteX8-853" fmla="*/ 1838519 w 2305244"/>
              <a:gd name="connsiteY8-854" fmla="*/ 1873852 h 2369152"/>
              <a:gd name="connsiteX9-855" fmla="*/ 2009969 w 2305244"/>
              <a:gd name="connsiteY9-856" fmla="*/ 2121502 h 2369152"/>
              <a:gd name="connsiteX10-857" fmla="*/ 1733744 w 2305244"/>
              <a:gd name="connsiteY10-858" fmla="*/ 1988152 h 2369152"/>
              <a:gd name="connsiteX11-859" fmla="*/ 1543244 w 2305244"/>
              <a:gd name="connsiteY11-860" fmla="*/ 2369152 h 2369152"/>
              <a:gd name="connsiteX12-861" fmla="*/ 1314644 w 2305244"/>
              <a:gd name="connsiteY12-862" fmla="*/ 2150077 h 2369152"/>
              <a:gd name="connsiteX13-863" fmla="*/ 1447994 w 2305244"/>
              <a:gd name="connsiteY13-864" fmla="*/ 1788127 h 2369152"/>
              <a:gd name="connsiteX14-865" fmla="*/ 898516 w 2305244"/>
              <a:gd name="connsiteY14-866" fmla="*/ 1196129 h 2369152"/>
              <a:gd name="connsiteX15-867" fmla="*/ 414951 w 2305244"/>
              <a:gd name="connsiteY15-868" fmla="*/ 2322212 h 2369152"/>
              <a:gd name="connsiteX16-869" fmla="*/ 293184 w 2305244"/>
              <a:gd name="connsiteY16-870" fmla="*/ 2052845 h 2369152"/>
              <a:gd name="connsiteX17-871" fmla="*/ 520411 w 2305244"/>
              <a:gd name="connsiteY17-872" fmla="*/ 767428 h 2369152"/>
              <a:gd name="connsiteX18-873" fmla="*/ 11167 w 2305244"/>
              <a:gd name="connsiteY18-874" fmla="*/ 5505 h 2369152"/>
              <a:gd name="connsiteX0-875" fmla="*/ 11167 w 2305244"/>
              <a:gd name="connsiteY0-876" fmla="*/ 5505 h 2369152"/>
              <a:gd name="connsiteX1-877" fmla="*/ 771719 w 2305244"/>
              <a:gd name="connsiteY1-878" fmla="*/ 578452 h 2369152"/>
              <a:gd name="connsiteX2-879" fmla="*/ 2041440 w 2305244"/>
              <a:gd name="connsiteY2-880" fmla="*/ 514597 h 2369152"/>
              <a:gd name="connsiteX3-881" fmla="*/ 2296406 w 2305244"/>
              <a:gd name="connsiteY3-882" fmla="*/ 662729 h 2369152"/>
              <a:gd name="connsiteX4-883" fmla="*/ 1124906 w 2305244"/>
              <a:gd name="connsiteY4-884" fmla="*/ 1004182 h 2369152"/>
              <a:gd name="connsiteX5-885" fmla="*/ 1628969 w 2305244"/>
              <a:gd name="connsiteY5-886" fmla="*/ 1550002 h 2369152"/>
              <a:gd name="connsiteX6-887" fmla="*/ 2076644 w 2305244"/>
              <a:gd name="connsiteY6-888" fmla="*/ 1550002 h 2369152"/>
              <a:gd name="connsiteX7-889" fmla="*/ 2305244 w 2305244"/>
              <a:gd name="connsiteY7-890" fmla="*/ 1740502 h 2369152"/>
              <a:gd name="connsiteX8-891" fmla="*/ 1838519 w 2305244"/>
              <a:gd name="connsiteY8-892" fmla="*/ 1873852 h 2369152"/>
              <a:gd name="connsiteX9-893" fmla="*/ 2009969 w 2305244"/>
              <a:gd name="connsiteY9-894" fmla="*/ 2121502 h 2369152"/>
              <a:gd name="connsiteX10-895" fmla="*/ 1733744 w 2305244"/>
              <a:gd name="connsiteY10-896" fmla="*/ 1988152 h 2369152"/>
              <a:gd name="connsiteX11-897" fmla="*/ 1543244 w 2305244"/>
              <a:gd name="connsiteY11-898" fmla="*/ 2369152 h 2369152"/>
              <a:gd name="connsiteX12-899" fmla="*/ 1314644 w 2305244"/>
              <a:gd name="connsiteY12-900" fmla="*/ 2150077 h 2369152"/>
              <a:gd name="connsiteX13-901" fmla="*/ 1447994 w 2305244"/>
              <a:gd name="connsiteY13-902" fmla="*/ 1788127 h 2369152"/>
              <a:gd name="connsiteX14-903" fmla="*/ 898516 w 2305244"/>
              <a:gd name="connsiteY14-904" fmla="*/ 1196129 h 2369152"/>
              <a:gd name="connsiteX15-905" fmla="*/ 414951 w 2305244"/>
              <a:gd name="connsiteY15-906" fmla="*/ 2322212 h 2369152"/>
              <a:gd name="connsiteX16-907" fmla="*/ 293184 w 2305244"/>
              <a:gd name="connsiteY16-908" fmla="*/ 2052845 h 2369152"/>
              <a:gd name="connsiteX17-909" fmla="*/ 520411 w 2305244"/>
              <a:gd name="connsiteY17-910" fmla="*/ 767428 h 2369152"/>
              <a:gd name="connsiteX18-911" fmla="*/ 11167 w 2305244"/>
              <a:gd name="connsiteY18-912" fmla="*/ 5505 h 2369152"/>
              <a:gd name="connsiteX0-913" fmla="*/ 11167 w 2305244"/>
              <a:gd name="connsiteY0-914" fmla="*/ 5505 h 2369152"/>
              <a:gd name="connsiteX1-915" fmla="*/ 771719 w 2305244"/>
              <a:gd name="connsiteY1-916" fmla="*/ 578452 h 2369152"/>
              <a:gd name="connsiteX2-917" fmla="*/ 2041440 w 2305244"/>
              <a:gd name="connsiteY2-918" fmla="*/ 514597 h 2369152"/>
              <a:gd name="connsiteX3-919" fmla="*/ 2296406 w 2305244"/>
              <a:gd name="connsiteY3-920" fmla="*/ 662729 h 2369152"/>
              <a:gd name="connsiteX4-921" fmla="*/ 1124906 w 2305244"/>
              <a:gd name="connsiteY4-922" fmla="*/ 1004182 h 2369152"/>
              <a:gd name="connsiteX5-923" fmla="*/ 1628969 w 2305244"/>
              <a:gd name="connsiteY5-924" fmla="*/ 1550002 h 2369152"/>
              <a:gd name="connsiteX6-925" fmla="*/ 2076644 w 2305244"/>
              <a:gd name="connsiteY6-926" fmla="*/ 1550002 h 2369152"/>
              <a:gd name="connsiteX7-927" fmla="*/ 2305244 w 2305244"/>
              <a:gd name="connsiteY7-928" fmla="*/ 1740502 h 2369152"/>
              <a:gd name="connsiteX8-929" fmla="*/ 1838519 w 2305244"/>
              <a:gd name="connsiteY8-930" fmla="*/ 1873852 h 2369152"/>
              <a:gd name="connsiteX9-931" fmla="*/ 2009969 w 2305244"/>
              <a:gd name="connsiteY9-932" fmla="*/ 2121502 h 2369152"/>
              <a:gd name="connsiteX10-933" fmla="*/ 1733744 w 2305244"/>
              <a:gd name="connsiteY10-934" fmla="*/ 1988152 h 2369152"/>
              <a:gd name="connsiteX11-935" fmla="*/ 1543244 w 2305244"/>
              <a:gd name="connsiteY11-936" fmla="*/ 2369152 h 2369152"/>
              <a:gd name="connsiteX12-937" fmla="*/ 1314644 w 2305244"/>
              <a:gd name="connsiteY12-938" fmla="*/ 2150077 h 2369152"/>
              <a:gd name="connsiteX13-939" fmla="*/ 1447994 w 2305244"/>
              <a:gd name="connsiteY13-940" fmla="*/ 1788127 h 2369152"/>
              <a:gd name="connsiteX14-941" fmla="*/ 909489 w 2305244"/>
              <a:gd name="connsiteY14-942" fmla="*/ 1225390 h 2369152"/>
              <a:gd name="connsiteX15-943" fmla="*/ 414951 w 2305244"/>
              <a:gd name="connsiteY15-944" fmla="*/ 2322212 h 2369152"/>
              <a:gd name="connsiteX16-945" fmla="*/ 293184 w 2305244"/>
              <a:gd name="connsiteY16-946" fmla="*/ 2052845 h 2369152"/>
              <a:gd name="connsiteX17-947" fmla="*/ 520411 w 2305244"/>
              <a:gd name="connsiteY17-948" fmla="*/ 767428 h 2369152"/>
              <a:gd name="connsiteX18-949" fmla="*/ 11167 w 2305244"/>
              <a:gd name="connsiteY18-950" fmla="*/ 5505 h 2369152"/>
              <a:gd name="connsiteX0-951" fmla="*/ 11167 w 2305244"/>
              <a:gd name="connsiteY0-952" fmla="*/ 5505 h 2369152"/>
              <a:gd name="connsiteX1-953" fmla="*/ 771719 w 2305244"/>
              <a:gd name="connsiteY1-954" fmla="*/ 578452 h 2369152"/>
              <a:gd name="connsiteX2-955" fmla="*/ 2041440 w 2305244"/>
              <a:gd name="connsiteY2-956" fmla="*/ 514597 h 2369152"/>
              <a:gd name="connsiteX3-957" fmla="*/ 2296406 w 2305244"/>
              <a:gd name="connsiteY3-958" fmla="*/ 662729 h 2369152"/>
              <a:gd name="connsiteX4-959" fmla="*/ 1124906 w 2305244"/>
              <a:gd name="connsiteY4-960" fmla="*/ 1004182 h 2369152"/>
              <a:gd name="connsiteX5-961" fmla="*/ 1628969 w 2305244"/>
              <a:gd name="connsiteY5-962" fmla="*/ 1550002 h 2369152"/>
              <a:gd name="connsiteX6-963" fmla="*/ 2076644 w 2305244"/>
              <a:gd name="connsiteY6-964" fmla="*/ 1550002 h 2369152"/>
              <a:gd name="connsiteX7-965" fmla="*/ 2305244 w 2305244"/>
              <a:gd name="connsiteY7-966" fmla="*/ 1740502 h 2369152"/>
              <a:gd name="connsiteX8-967" fmla="*/ 1838519 w 2305244"/>
              <a:gd name="connsiteY8-968" fmla="*/ 1873852 h 2369152"/>
              <a:gd name="connsiteX9-969" fmla="*/ 2009969 w 2305244"/>
              <a:gd name="connsiteY9-970" fmla="*/ 2121502 h 2369152"/>
              <a:gd name="connsiteX10-971" fmla="*/ 1733744 w 2305244"/>
              <a:gd name="connsiteY10-972" fmla="*/ 1988152 h 2369152"/>
              <a:gd name="connsiteX11-973" fmla="*/ 1543244 w 2305244"/>
              <a:gd name="connsiteY11-974" fmla="*/ 2369152 h 2369152"/>
              <a:gd name="connsiteX12-975" fmla="*/ 1314644 w 2305244"/>
              <a:gd name="connsiteY12-976" fmla="*/ 2150077 h 2369152"/>
              <a:gd name="connsiteX13-977" fmla="*/ 1473597 w 2305244"/>
              <a:gd name="connsiteY13-978" fmla="*/ 1788127 h 2369152"/>
              <a:gd name="connsiteX14-979" fmla="*/ 909489 w 2305244"/>
              <a:gd name="connsiteY14-980" fmla="*/ 1225390 h 2369152"/>
              <a:gd name="connsiteX15-981" fmla="*/ 414951 w 2305244"/>
              <a:gd name="connsiteY15-982" fmla="*/ 2322212 h 2369152"/>
              <a:gd name="connsiteX16-983" fmla="*/ 293184 w 2305244"/>
              <a:gd name="connsiteY16-984" fmla="*/ 2052845 h 2369152"/>
              <a:gd name="connsiteX17-985" fmla="*/ 520411 w 2305244"/>
              <a:gd name="connsiteY17-986" fmla="*/ 767428 h 2369152"/>
              <a:gd name="connsiteX18-987" fmla="*/ 11167 w 2305244"/>
              <a:gd name="connsiteY18-988" fmla="*/ 5505 h 2369152"/>
              <a:gd name="connsiteX0-989" fmla="*/ 11167 w 2305244"/>
              <a:gd name="connsiteY0-990" fmla="*/ 5505 h 2369152"/>
              <a:gd name="connsiteX1-991" fmla="*/ 771719 w 2305244"/>
              <a:gd name="connsiteY1-992" fmla="*/ 578452 h 2369152"/>
              <a:gd name="connsiteX2-993" fmla="*/ 2041440 w 2305244"/>
              <a:gd name="connsiteY2-994" fmla="*/ 514597 h 2369152"/>
              <a:gd name="connsiteX3-995" fmla="*/ 2296406 w 2305244"/>
              <a:gd name="connsiteY3-996" fmla="*/ 662729 h 2369152"/>
              <a:gd name="connsiteX4-997" fmla="*/ 1124906 w 2305244"/>
              <a:gd name="connsiteY4-998" fmla="*/ 1004182 h 2369152"/>
              <a:gd name="connsiteX5-999" fmla="*/ 1628969 w 2305244"/>
              <a:gd name="connsiteY5-1000" fmla="*/ 1550002 h 2369152"/>
              <a:gd name="connsiteX6-1001" fmla="*/ 2076644 w 2305244"/>
              <a:gd name="connsiteY6-1002" fmla="*/ 1550002 h 2369152"/>
              <a:gd name="connsiteX7-1003" fmla="*/ 2305244 w 2305244"/>
              <a:gd name="connsiteY7-1004" fmla="*/ 1740502 h 2369152"/>
              <a:gd name="connsiteX8-1005" fmla="*/ 1838519 w 2305244"/>
              <a:gd name="connsiteY8-1006" fmla="*/ 1873852 h 2369152"/>
              <a:gd name="connsiteX9-1007" fmla="*/ 2009969 w 2305244"/>
              <a:gd name="connsiteY9-1008" fmla="*/ 2121502 h 2369152"/>
              <a:gd name="connsiteX10-1009" fmla="*/ 1733744 w 2305244"/>
              <a:gd name="connsiteY10-1010" fmla="*/ 1988152 h 2369152"/>
              <a:gd name="connsiteX11-1011" fmla="*/ 1543244 w 2305244"/>
              <a:gd name="connsiteY11-1012" fmla="*/ 2369152 h 2369152"/>
              <a:gd name="connsiteX12-1013" fmla="*/ 1314644 w 2305244"/>
              <a:gd name="connsiteY12-1014" fmla="*/ 2150077 h 2369152"/>
              <a:gd name="connsiteX13-1015" fmla="*/ 1513830 w 2305244"/>
              <a:gd name="connsiteY13-1016" fmla="*/ 1784469 h 2369152"/>
              <a:gd name="connsiteX14-1017" fmla="*/ 909489 w 2305244"/>
              <a:gd name="connsiteY14-1018" fmla="*/ 1225390 h 2369152"/>
              <a:gd name="connsiteX15-1019" fmla="*/ 414951 w 2305244"/>
              <a:gd name="connsiteY15-1020" fmla="*/ 2322212 h 2369152"/>
              <a:gd name="connsiteX16-1021" fmla="*/ 293184 w 2305244"/>
              <a:gd name="connsiteY16-1022" fmla="*/ 2052845 h 2369152"/>
              <a:gd name="connsiteX17-1023" fmla="*/ 520411 w 2305244"/>
              <a:gd name="connsiteY17-1024" fmla="*/ 767428 h 2369152"/>
              <a:gd name="connsiteX18-1025" fmla="*/ 11167 w 2305244"/>
              <a:gd name="connsiteY18-1026" fmla="*/ 5505 h 2369152"/>
              <a:gd name="connsiteX0-1027" fmla="*/ 11167 w 2305244"/>
              <a:gd name="connsiteY0-1028" fmla="*/ 5505 h 2369152"/>
              <a:gd name="connsiteX1-1029" fmla="*/ 771719 w 2305244"/>
              <a:gd name="connsiteY1-1030" fmla="*/ 578452 h 2369152"/>
              <a:gd name="connsiteX2-1031" fmla="*/ 2041440 w 2305244"/>
              <a:gd name="connsiteY2-1032" fmla="*/ 514597 h 2369152"/>
              <a:gd name="connsiteX3-1033" fmla="*/ 2296406 w 2305244"/>
              <a:gd name="connsiteY3-1034" fmla="*/ 662729 h 2369152"/>
              <a:gd name="connsiteX4-1035" fmla="*/ 1124906 w 2305244"/>
              <a:gd name="connsiteY4-1036" fmla="*/ 1004182 h 2369152"/>
              <a:gd name="connsiteX5-1037" fmla="*/ 1628969 w 2305244"/>
              <a:gd name="connsiteY5-1038" fmla="*/ 1550002 h 2369152"/>
              <a:gd name="connsiteX6-1039" fmla="*/ 2076644 w 2305244"/>
              <a:gd name="connsiteY6-1040" fmla="*/ 1550002 h 2369152"/>
              <a:gd name="connsiteX7-1041" fmla="*/ 2305244 w 2305244"/>
              <a:gd name="connsiteY7-1042" fmla="*/ 1740502 h 2369152"/>
              <a:gd name="connsiteX8-1043" fmla="*/ 1838519 w 2305244"/>
              <a:gd name="connsiteY8-1044" fmla="*/ 1873852 h 2369152"/>
              <a:gd name="connsiteX9-1045" fmla="*/ 2009969 w 2305244"/>
              <a:gd name="connsiteY9-1046" fmla="*/ 2121502 h 2369152"/>
              <a:gd name="connsiteX10-1047" fmla="*/ 1733744 w 2305244"/>
              <a:gd name="connsiteY10-1048" fmla="*/ 1988152 h 2369152"/>
              <a:gd name="connsiteX11-1049" fmla="*/ 1543244 w 2305244"/>
              <a:gd name="connsiteY11-1050" fmla="*/ 2369152 h 2369152"/>
              <a:gd name="connsiteX12-1051" fmla="*/ 1314644 w 2305244"/>
              <a:gd name="connsiteY12-1052" fmla="*/ 2150077 h 2369152"/>
              <a:gd name="connsiteX13-1053" fmla="*/ 1495542 w 2305244"/>
              <a:gd name="connsiteY13-1054" fmla="*/ 1788127 h 2369152"/>
              <a:gd name="connsiteX14-1055" fmla="*/ 909489 w 2305244"/>
              <a:gd name="connsiteY14-1056" fmla="*/ 1225390 h 2369152"/>
              <a:gd name="connsiteX15-1057" fmla="*/ 414951 w 2305244"/>
              <a:gd name="connsiteY15-1058" fmla="*/ 2322212 h 2369152"/>
              <a:gd name="connsiteX16-1059" fmla="*/ 293184 w 2305244"/>
              <a:gd name="connsiteY16-1060" fmla="*/ 2052845 h 2369152"/>
              <a:gd name="connsiteX17-1061" fmla="*/ 520411 w 2305244"/>
              <a:gd name="connsiteY17-1062" fmla="*/ 767428 h 2369152"/>
              <a:gd name="connsiteX18-1063" fmla="*/ 11167 w 2305244"/>
              <a:gd name="connsiteY18-1064" fmla="*/ 5505 h 2369152"/>
              <a:gd name="connsiteX0-1065" fmla="*/ 11167 w 2305244"/>
              <a:gd name="connsiteY0-1066" fmla="*/ 5505 h 2369152"/>
              <a:gd name="connsiteX1-1067" fmla="*/ 771719 w 2305244"/>
              <a:gd name="connsiteY1-1068" fmla="*/ 578452 h 2369152"/>
              <a:gd name="connsiteX2-1069" fmla="*/ 2041440 w 2305244"/>
              <a:gd name="connsiteY2-1070" fmla="*/ 514597 h 2369152"/>
              <a:gd name="connsiteX3-1071" fmla="*/ 2296406 w 2305244"/>
              <a:gd name="connsiteY3-1072" fmla="*/ 662729 h 2369152"/>
              <a:gd name="connsiteX4-1073" fmla="*/ 1124906 w 2305244"/>
              <a:gd name="connsiteY4-1074" fmla="*/ 1004182 h 2369152"/>
              <a:gd name="connsiteX5-1075" fmla="*/ 1650914 w 2305244"/>
              <a:gd name="connsiteY5-1076" fmla="*/ 1597551 h 2369152"/>
              <a:gd name="connsiteX6-1077" fmla="*/ 2076644 w 2305244"/>
              <a:gd name="connsiteY6-1078" fmla="*/ 1550002 h 2369152"/>
              <a:gd name="connsiteX7-1079" fmla="*/ 2305244 w 2305244"/>
              <a:gd name="connsiteY7-1080" fmla="*/ 1740502 h 2369152"/>
              <a:gd name="connsiteX8-1081" fmla="*/ 1838519 w 2305244"/>
              <a:gd name="connsiteY8-1082" fmla="*/ 1873852 h 2369152"/>
              <a:gd name="connsiteX9-1083" fmla="*/ 2009969 w 2305244"/>
              <a:gd name="connsiteY9-1084" fmla="*/ 2121502 h 2369152"/>
              <a:gd name="connsiteX10-1085" fmla="*/ 1733744 w 2305244"/>
              <a:gd name="connsiteY10-1086" fmla="*/ 1988152 h 2369152"/>
              <a:gd name="connsiteX11-1087" fmla="*/ 1543244 w 2305244"/>
              <a:gd name="connsiteY11-1088" fmla="*/ 2369152 h 2369152"/>
              <a:gd name="connsiteX12-1089" fmla="*/ 1314644 w 2305244"/>
              <a:gd name="connsiteY12-1090" fmla="*/ 2150077 h 2369152"/>
              <a:gd name="connsiteX13-1091" fmla="*/ 1495542 w 2305244"/>
              <a:gd name="connsiteY13-1092" fmla="*/ 1788127 h 2369152"/>
              <a:gd name="connsiteX14-1093" fmla="*/ 909489 w 2305244"/>
              <a:gd name="connsiteY14-1094" fmla="*/ 1225390 h 2369152"/>
              <a:gd name="connsiteX15-1095" fmla="*/ 414951 w 2305244"/>
              <a:gd name="connsiteY15-1096" fmla="*/ 2322212 h 2369152"/>
              <a:gd name="connsiteX16-1097" fmla="*/ 293184 w 2305244"/>
              <a:gd name="connsiteY16-1098" fmla="*/ 2052845 h 2369152"/>
              <a:gd name="connsiteX17-1099" fmla="*/ 520411 w 2305244"/>
              <a:gd name="connsiteY17-1100" fmla="*/ 767428 h 2369152"/>
              <a:gd name="connsiteX18-1101" fmla="*/ 11167 w 2305244"/>
              <a:gd name="connsiteY18-1102" fmla="*/ 5505 h 2369152"/>
              <a:gd name="connsiteX0-1103" fmla="*/ 11167 w 2305244"/>
              <a:gd name="connsiteY0-1104" fmla="*/ 5505 h 2369152"/>
              <a:gd name="connsiteX1-1105" fmla="*/ 771719 w 2305244"/>
              <a:gd name="connsiteY1-1106" fmla="*/ 578452 h 2369152"/>
              <a:gd name="connsiteX2-1107" fmla="*/ 2041440 w 2305244"/>
              <a:gd name="connsiteY2-1108" fmla="*/ 514597 h 2369152"/>
              <a:gd name="connsiteX3-1109" fmla="*/ 2296406 w 2305244"/>
              <a:gd name="connsiteY3-1110" fmla="*/ 662729 h 2369152"/>
              <a:gd name="connsiteX4-1111" fmla="*/ 1124906 w 2305244"/>
              <a:gd name="connsiteY4-1112" fmla="*/ 1004182 h 2369152"/>
              <a:gd name="connsiteX5-1113" fmla="*/ 1676517 w 2305244"/>
              <a:gd name="connsiteY5-1114" fmla="*/ 1608523 h 2369152"/>
              <a:gd name="connsiteX6-1115" fmla="*/ 2076644 w 2305244"/>
              <a:gd name="connsiteY6-1116" fmla="*/ 1550002 h 2369152"/>
              <a:gd name="connsiteX7-1117" fmla="*/ 2305244 w 2305244"/>
              <a:gd name="connsiteY7-1118" fmla="*/ 1740502 h 2369152"/>
              <a:gd name="connsiteX8-1119" fmla="*/ 1838519 w 2305244"/>
              <a:gd name="connsiteY8-1120" fmla="*/ 1873852 h 2369152"/>
              <a:gd name="connsiteX9-1121" fmla="*/ 2009969 w 2305244"/>
              <a:gd name="connsiteY9-1122" fmla="*/ 2121502 h 2369152"/>
              <a:gd name="connsiteX10-1123" fmla="*/ 1733744 w 2305244"/>
              <a:gd name="connsiteY10-1124" fmla="*/ 1988152 h 2369152"/>
              <a:gd name="connsiteX11-1125" fmla="*/ 1543244 w 2305244"/>
              <a:gd name="connsiteY11-1126" fmla="*/ 2369152 h 2369152"/>
              <a:gd name="connsiteX12-1127" fmla="*/ 1314644 w 2305244"/>
              <a:gd name="connsiteY12-1128" fmla="*/ 2150077 h 2369152"/>
              <a:gd name="connsiteX13-1129" fmla="*/ 1495542 w 2305244"/>
              <a:gd name="connsiteY13-1130" fmla="*/ 1788127 h 2369152"/>
              <a:gd name="connsiteX14-1131" fmla="*/ 909489 w 2305244"/>
              <a:gd name="connsiteY14-1132" fmla="*/ 1225390 h 2369152"/>
              <a:gd name="connsiteX15-1133" fmla="*/ 414951 w 2305244"/>
              <a:gd name="connsiteY15-1134" fmla="*/ 2322212 h 2369152"/>
              <a:gd name="connsiteX16-1135" fmla="*/ 293184 w 2305244"/>
              <a:gd name="connsiteY16-1136" fmla="*/ 2052845 h 2369152"/>
              <a:gd name="connsiteX17-1137" fmla="*/ 520411 w 2305244"/>
              <a:gd name="connsiteY17-1138" fmla="*/ 767428 h 2369152"/>
              <a:gd name="connsiteX18-1139" fmla="*/ 11167 w 2305244"/>
              <a:gd name="connsiteY18-1140" fmla="*/ 5505 h 2369152"/>
              <a:gd name="connsiteX0-1141" fmla="*/ 11167 w 2305244"/>
              <a:gd name="connsiteY0-1142" fmla="*/ 5505 h 2369152"/>
              <a:gd name="connsiteX1-1143" fmla="*/ 771719 w 2305244"/>
              <a:gd name="connsiteY1-1144" fmla="*/ 578452 h 2369152"/>
              <a:gd name="connsiteX2-1145" fmla="*/ 2041440 w 2305244"/>
              <a:gd name="connsiteY2-1146" fmla="*/ 514597 h 2369152"/>
              <a:gd name="connsiteX3-1147" fmla="*/ 2296406 w 2305244"/>
              <a:gd name="connsiteY3-1148" fmla="*/ 662729 h 2369152"/>
              <a:gd name="connsiteX4-1149" fmla="*/ 1124906 w 2305244"/>
              <a:gd name="connsiteY4-1150" fmla="*/ 1004182 h 2369152"/>
              <a:gd name="connsiteX5-1151" fmla="*/ 1676517 w 2305244"/>
              <a:gd name="connsiteY5-1152" fmla="*/ 1608523 h 2369152"/>
              <a:gd name="connsiteX6-1153" fmla="*/ 2032752 w 2305244"/>
              <a:gd name="connsiteY6-1154" fmla="*/ 1550002 h 2369152"/>
              <a:gd name="connsiteX7-1155" fmla="*/ 2305244 w 2305244"/>
              <a:gd name="connsiteY7-1156" fmla="*/ 1740502 h 2369152"/>
              <a:gd name="connsiteX8-1157" fmla="*/ 1838519 w 2305244"/>
              <a:gd name="connsiteY8-1158" fmla="*/ 1873852 h 2369152"/>
              <a:gd name="connsiteX9-1159" fmla="*/ 2009969 w 2305244"/>
              <a:gd name="connsiteY9-1160" fmla="*/ 2121502 h 2369152"/>
              <a:gd name="connsiteX10-1161" fmla="*/ 1733744 w 2305244"/>
              <a:gd name="connsiteY10-1162" fmla="*/ 1988152 h 2369152"/>
              <a:gd name="connsiteX11-1163" fmla="*/ 1543244 w 2305244"/>
              <a:gd name="connsiteY11-1164" fmla="*/ 2369152 h 2369152"/>
              <a:gd name="connsiteX12-1165" fmla="*/ 1314644 w 2305244"/>
              <a:gd name="connsiteY12-1166" fmla="*/ 2150077 h 2369152"/>
              <a:gd name="connsiteX13-1167" fmla="*/ 1495542 w 2305244"/>
              <a:gd name="connsiteY13-1168" fmla="*/ 1788127 h 2369152"/>
              <a:gd name="connsiteX14-1169" fmla="*/ 909489 w 2305244"/>
              <a:gd name="connsiteY14-1170" fmla="*/ 1225390 h 2369152"/>
              <a:gd name="connsiteX15-1171" fmla="*/ 414951 w 2305244"/>
              <a:gd name="connsiteY15-1172" fmla="*/ 2322212 h 2369152"/>
              <a:gd name="connsiteX16-1173" fmla="*/ 293184 w 2305244"/>
              <a:gd name="connsiteY16-1174" fmla="*/ 2052845 h 2369152"/>
              <a:gd name="connsiteX17-1175" fmla="*/ 520411 w 2305244"/>
              <a:gd name="connsiteY17-1176" fmla="*/ 767428 h 2369152"/>
              <a:gd name="connsiteX18-1177" fmla="*/ 11167 w 2305244"/>
              <a:gd name="connsiteY18-1178" fmla="*/ 5505 h 2369152"/>
              <a:gd name="connsiteX0-1179" fmla="*/ 2305244 w 2305244"/>
              <a:gd name="connsiteY0-1180" fmla="*/ 1740502 h 2369152"/>
              <a:gd name="connsiteX1-1181" fmla="*/ 1838519 w 2305244"/>
              <a:gd name="connsiteY1-1182" fmla="*/ 1873852 h 2369152"/>
              <a:gd name="connsiteX2-1183" fmla="*/ 2009969 w 2305244"/>
              <a:gd name="connsiteY2-1184" fmla="*/ 2121502 h 2369152"/>
              <a:gd name="connsiteX3-1185" fmla="*/ 1733744 w 2305244"/>
              <a:gd name="connsiteY3-1186" fmla="*/ 1988152 h 2369152"/>
              <a:gd name="connsiteX4-1187" fmla="*/ 1543244 w 2305244"/>
              <a:gd name="connsiteY4-1188" fmla="*/ 2369152 h 2369152"/>
              <a:gd name="connsiteX5-1189" fmla="*/ 1314644 w 2305244"/>
              <a:gd name="connsiteY5-1190" fmla="*/ 2150077 h 2369152"/>
              <a:gd name="connsiteX6-1191" fmla="*/ 1495542 w 2305244"/>
              <a:gd name="connsiteY6-1192" fmla="*/ 1788127 h 2369152"/>
              <a:gd name="connsiteX7-1193" fmla="*/ 909489 w 2305244"/>
              <a:gd name="connsiteY7-1194" fmla="*/ 1225390 h 2369152"/>
              <a:gd name="connsiteX8-1195" fmla="*/ 414951 w 2305244"/>
              <a:gd name="connsiteY8-1196" fmla="*/ 2322212 h 2369152"/>
              <a:gd name="connsiteX9-1197" fmla="*/ 293184 w 2305244"/>
              <a:gd name="connsiteY9-1198" fmla="*/ 2052845 h 2369152"/>
              <a:gd name="connsiteX10-1199" fmla="*/ 520411 w 2305244"/>
              <a:gd name="connsiteY10-1200" fmla="*/ 767428 h 2369152"/>
              <a:gd name="connsiteX11-1201" fmla="*/ 11167 w 2305244"/>
              <a:gd name="connsiteY11-1202" fmla="*/ 5505 h 2369152"/>
              <a:gd name="connsiteX12-1203" fmla="*/ 771719 w 2305244"/>
              <a:gd name="connsiteY12-1204" fmla="*/ 578452 h 2369152"/>
              <a:gd name="connsiteX13-1205" fmla="*/ 2041440 w 2305244"/>
              <a:gd name="connsiteY13-1206" fmla="*/ 514597 h 2369152"/>
              <a:gd name="connsiteX14-1207" fmla="*/ 2296406 w 2305244"/>
              <a:gd name="connsiteY14-1208" fmla="*/ 662729 h 2369152"/>
              <a:gd name="connsiteX15-1209" fmla="*/ 1124906 w 2305244"/>
              <a:gd name="connsiteY15-1210" fmla="*/ 1004182 h 2369152"/>
              <a:gd name="connsiteX16-1211" fmla="*/ 1676517 w 2305244"/>
              <a:gd name="connsiteY16-1212" fmla="*/ 1608523 h 2369152"/>
              <a:gd name="connsiteX17-1213" fmla="*/ 2124192 w 2305244"/>
              <a:gd name="connsiteY17-1214" fmla="*/ 1641442 h 2369152"/>
              <a:gd name="connsiteX0-1215" fmla="*/ 2305244 w 2305244"/>
              <a:gd name="connsiteY0-1216" fmla="*/ 1740502 h 2369152"/>
              <a:gd name="connsiteX1-1217" fmla="*/ 1838519 w 2305244"/>
              <a:gd name="connsiteY1-1218" fmla="*/ 1873852 h 2369152"/>
              <a:gd name="connsiteX2-1219" fmla="*/ 2009969 w 2305244"/>
              <a:gd name="connsiteY2-1220" fmla="*/ 2121502 h 2369152"/>
              <a:gd name="connsiteX3-1221" fmla="*/ 1733744 w 2305244"/>
              <a:gd name="connsiteY3-1222" fmla="*/ 1988152 h 2369152"/>
              <a:gd name="connsiteX4-1223" fmla="*/ 1543244 w 2305244"/>
              <a:gd name="connsiteY4-1224" fmla="*/ 2369152 h 2369152"/>
              <a:gd name="connsiteX5-1225" fmla="*/ 1314644 w 2305244"/>
              <a:gd name="connsiteY5-1226" fmla="*/ 2150077 h 2369152"/>
              <a:gd name="connsiteX6-1227" fmla="*/ 1495542 w 2305244"/>
              <a:gd name="connsiteY6-1228" fmla="*/ 1788127 h 2369152"/>
              <a:gd name="connsiteX7-1229" fmla="*/ 909489 w 2305244"/>
              <a:gd name="connsiteY7-1230" fmla="*/ 1225390 h 2369152"/>
              <a:gd name="connsiteX8-1231" fmla="*/ 414951 w 2305244"/>
              <a:gd name="connsiteY8-1232" fmla="*/ 2322212 h 2369152"/>
              <a:gd name="connsiteX9-1233" fmla="*/ 293184 w 2305244"/>
              <a:gd name="connsiteY9-1234" fmla="*/ 2052845 h 2369152"/>
              <a:gd name="connsiteX10-1235" fmla="*/ 520411 w 2305244"/>
              <a:gd name="connsiteY10-1236" fmla="*/ 767428 h 2369152"/>
              <a:gd name="connsiteX11-1237" fmla="*/ 11167 w 2305244"/>
              <a:gd name="connsiteY11-1238" fmla="*/ 5505 h 2369152"/>
              <a:gd name="connsiteX12-1239" fmla="*/ 771719 w 2305244"/>
              <a:gd name="connsiteY12-1240" fmla="*/ 578452 h 2369152"/>
              <a:gd name="connsiteX13-1241" fmla="*/ 2041440 w 2305244"/>
              <a:gd name="connsiteY13-1242" fmla="*/ 514597 h 2369152"/>
              <a:gd name="connsiteX14-1243" fmla="*/ 2296406 w 2305244"/>
              <a:gd name="connsiteY14-1244" fmla="*/ 662729 h 2369152"/>
              <a:gd name="connsiteX15-1245" fmla="*/ 1124906 w 2305244"/>
              <a:gd name="connsiteY15-1246" fmla="*/ 1004182 h 2369152"/>
              <a:gd name="connsiteX16-1247" fmla="*/ 1676517 w 2305244"/>
              <a:gd name="connsiteY16-1248" fmla="*/ 1608523 h 2369152"/>
              <a:gd name="connsiteX17-1249" fmla="*/ 2102246 w 2305244"/>
              <a:gd name="connsiteY17-1250" fmla="*/ 1579262 h 2369152"/>
              <a:gd name="connsiteX0-1251" fmla="*/ 2275983 w 2296406"/>
              <a:gd name="connsiteY0-1252" fmla="*/ 1747817 h 2369152"/>
              <a:gd name="connsiteX1-1253" fmla="*/ 1838519 w 2296406"/>
              <a:gd name="connsiteY1-1254" fmla="*/ 1873852 h 2369152"/>
              <a:gd name="connsiteX2-1255" fmla="*/ 2009969 w 2296406"/>
              <a:gd name="connsiteY2-1256" fmla="*/ 2121502 h 2369152"/>
              <a:gd name="connsiteX3-1257" fmla="*/ 1733744 w 2296406"/>
              <a:gd name="connsiteY3-1258" fmla="*/ 1988152 h 2369152"/>
              <a:gd name="connsiteX4-1259" fmla="*/ 1543244 w 2296406"/>
              <a:gd name="connsiteY4-1260" fmla="*/ 2369152 h 2369152"/>
              <a:gd name="connsiteX5-1261" fmla="*/ 1314644 w 2296406"/>
              <a:gd name="connsiteY5-1262" fmla="*/ 2150077 h 2369152"/>
              <a:gd name="connsiteX6-1263" fmla="*/ 1495542 w 2296406"/>
              <a:gd name="connsiteY6-1264" fmla="*/ 1788127 h 2369152"/>
              <a:gd name="connsiteX7-1265" fmla="*/ 909489 w 2296406"/>
              <a:gd name="connsiteY7-1266" fmla="*/ 1225390 h 2369152"/>
              <a:gd name="connsiteX8-1267" fmla="*/ 414951 w 2296406"/>
              <a:gd name="connsiteY8-1268" fmla="*/ 2322212 h 2369152"/>
              <a:gd name="connsiteX9-1269" fmla="*/ 293184 w 2296406"/>
              <a:gd name="connsiteY9-1270" fmla="*/ 2052845 h 2369152"/>
              <a:gd name="connsiteX10-1271" fmla="*/ 520411 w 2296406"/>
              <a:gd name="connsiteY10-1272" fmla="*/ 767428 h 2369152"/>
              <a:gd name="connsiteX11-1273" fmla="*/ 11167 w 2296406"/>
              <a:gd name="connsiteY11-1274" fmla="*/ 5505 h 2369152"/>
              <a:gd name="connsiteX12-1275" fmla="*/ 771719 w 2296406"/>
              <a:gd name="connsiteY12-1276" fmla="*/ 578452 h 2369152"/>
              <a:gd name="connsiteX13-1277" fmla="*/ 2041440 w 2296406"/>
              <a:gd name="connsiteY13-1278" fmla="*/ 514597 h 2369152"/>
              <a:gd name="connsiteX14-1279" fmla="*/ 2296406 w 2296406"/>
              <a:gd name="connsiteY14-1280" fmla="*/ 662729 h 2369152"/>
              <a:gd name="connsiteX15-1281" fmla="*/ 1124906 w 2296406"/>
              <a:gd name="connsiteY15-1282" fmla="*/ 1004182 h 2369152"/>
              <a:gd name="connsiteX16-1283" fmla="*/ 1676517 w 2296406"/>
              <a:gd name="connsiteY16-1284" fmla="*/ 1608523 h 2369152"/>
              <a:gd name="connsiteX17-1285" fmla="*/ 2102246 w 2296406"/>
              <a:gd name="connsiteY17-1286" fmla="*/ 1579262 h 2369152"/>
              <a:gd name="connsiteX0-1287" fmla="*/ 2290614 w 2296406"/>
              <a:gd name="connsiteY0-1288" fmla="*/ 1777078 h 2369152"/>
              <a:gd name="connsiteX1-1289" fmla="*/ 1838519 w 2296406"/>
              <a:gd name="connsiteY1-1290" fmla="*/ 1873852 h 2369152"/>
              <a:gd name="connsiteX2-1291" fmla="*/ 2009969 w 2296406"/>
              <a:gd name="connsiteY2-1292" fmla="*/ 2121502 h 2369152"/>
              <a:gd name="connsiteX3-1293" fmla="*/ 1733744 w 2296406"/>
              <a:gd name="connsiteY3-1294" fmla="*/ 1988152 h 2369152"/>
              <a:gd name="connsiteX4-1295" fmla="*/ 1543244 w 2296406"/>
              <a:gd name="connsiteY4-1296" fmla="*/ 2369152 h 2369152"/>
              <a:gd name="connsiteX5-1297" fmla="*/ 1314644 w 2296406"/>
              <a:gd name="connsiteY5-1298" fmla="*/ 2150077 h 2369152"/>
              <a:gd name="connsiteX6-1299" fmla="*/ 1495542 w 2296406"/>
              <a:gd name="connsiteY6-1300" fmla="*/ 1788127 h 2369152"/>
              <a:gd name="connsiteX7-1301" fmla="*/ 909489 w 2296406"/>
              <a:gd name="connsiteY7-1302" fmla="*/ 1225390 h 2369152"/>
              <a:gd name="connsiteX8-1303" fmla="*/ 414951 w 2296406"/>
              <a:gd name="connsiteY8-1304" fmla="*/ 2322212 h 2369152"/>
              <a:gd name="connsiteX9-1305" fmla="*/ 293184 w 2296406"/>
              <a:gd name="connsiteY9-1306" fmla="*/ 2052845 h 2369152"/>
              <a:gd name="connsiteX10-1307" fmla="*/ 520411 w 2296406"/>
              <a:gd name="connsiteY10-1308" fmla="*/ 767428 h 2369152"/>
              <a:gd name="connsiteX11-1309" fmla="*/ 11167 w 2296406"/>
              <a:gd name="connsiteY11-1310" fmla="*/ 5505 h 2369152"/>
              <a:gd name="connsiteX12-1311" fmla="*/ 771719 w 2296406"/>
              <a:gd name="connsiteY12-1312" fmla="*/ 578452 h 2369152"/>
              <a:gd name="connsiteX13-1313" fmla="*/ 2041440 w 2296406"/>
              <a:gd name="connsiteY13-1314" fmla="*/ 514597 h 2369152"/>
              <a:gd name="connsiteX14-1315" fmla="*/ 2296406 w 2296406"/>
              <a:gd name="connsiteY14-1316" fmla="*/ 662729 h 2369152"/>
              <a:gd name="connsiteX15-1317" fmla="*/ 1124906 w 2296406"/>
              <a:gd name="connsiteY15-1318" fmla="*/ 1004182 h 2369152"/>
              <a:gd name="connsiteX16-1319" fmla="*/ 1676517 w 2296406"/>
              <a:gd name="connsiteY16-1320" fmla="*/ 1608523 h 2369152"/>
              <a:gd name="connsiteX17-1321" fmla="*/ 2102246 w 2296406"/>
              <a:gd name="connsiteY17-1322" fmla="*/ 1579262 h 2369152"/>
              <a:gd name="connsiteX0-1323" fmla="*/ 2290614 w 2296406"/>
              <a:gd name="connsiteY0-1324" fmla="*/ 1740502 h 2369152"/>
              <a:gd name="connsiteX1-1325" fmla="*/ 1838519 w 2296406"/>
              <a:gd name="connsiteY1-1326" fmla="*/ 1873852 h 2369152"/>
              <a:gd name="connsiteX2-1327" fmla="*/ 2009969 w 2296406"/>
              <a:gd name="connsiteY2-1328" fmla="*/ 2121502 h 2369152"/>
              <a:gd name="connsiteX3-1329" fmla="*/ 1733744 w 2296406"/>
              <a:gd name="connsiteY3-1330" fmla="*/ 1988152 h 2369152"/>
              <a:gd name="connsiteX4-1331" fmla="*/ 1543244 w 2296406"/>
              <a:gd name="connsiteY4-1332" fmla="*/ 2369152 h 2369152"/>
              <a:gd name="connsiteX5-1333" fmla="*/ 1314644 w 2296406"/>
              <a:gd name="connsiteY5-1334" fmla="*/ 2150077 h 2369152"/>
              <a:gd name="connsiteX6-1335" fmla="*/ 1495542 w 2296406"/>
              <a:gd name="connsiteY6-1336" fmla="*/ 1788127 h 2369152"/>
              <a:gd name="connsiteX7-1337" fmla="*/ 909489 w 2296406"/>
              <a:gd name="connsiteY7-1338" fmla="*/ 1225390 h 2369152"/>
              <a:gd name="connsiteX8-1339" fmla="*/ 414951 w 2296406"/>
              <a:gd name="connsiteY8-1340" fmla="*/ 2322212 h 2369152"/>
              <a:gd name="connsiteX9-1341" fmla="*/ 293184 w 2296406"/>
              <a:gd name="connsiteY9-1342" fmla="*/ 2052845 h 2369152"/>
              <a:gd name="connsiteX10-1343" fmla="*/ 520411 w 2296406"/>
              <a:gd name="connsiteY10-1344" fmla="*/ 767428 h 2369152"/>
              <a:gd name="connsiteX11-1345" fmla="*/ 11167 w 2296406"/>
              <a:gd name="connsiteY11-1346" fmla="*/ 5505 h 2369152"/>
              <a:gd name="connsiteX12-1347" fmla="*/ 771719 w 2296406"/>
              <a:gd name="connsiteY12-1348" fmla="*/ 578452 h 2369152"/>
              <a:gd name="connsiteX13-1349" fmla="*/ 2041440 w 2296406"/>
              <a:gd name="connsiteY13-1350" fmla="*/ 514597 h 2369152"/>
              <a:gd name="connsiteX14-1351" fmla="*/ 2296406 w 2296406"/>
              <a:gd name="connsiteY14-1352" fmla="*/ 662729 h 2369152"/>
              <a:gd name="connsiteX15-1353" fmla="*/ 1124906 w 2296406"/>
              <a:gd name="connsiteY15-1354" fmla="*/ 1004182 h 2369152"/>
              <a:gd name="connsiteX16-1355" fmla="*/ 1676517 w 2296406"/>
              <a:gd name="connsiteY16-1356" fmla="*/ 1608523 h 2369152"/>
              <a:gd name="connsiteX17-1357" fmla="*/ 2102246 w 2296406"/>
              <a:gd name="connsiteY17-1358" fmla="*/ 1579262 h 2369152"/>
              <a:gd name="connsiteX0-1359" fmla="*/ 2290614 w 2296406"/>
              <a:gd name="connsiteY0-1360" fmla="*/ 1740502 h 2369152"/>
              <a:gd name="connsiteX1-1361" fmla="*/ 1838519 w 2296406"/>
              <a:gd name="connsiteY1-1362" fmla="*/ 1873852 h 2369152"/>
              <a:gd name="connsiteX2-1363" fmla="*/ 2009969 w 2296406"/>
              <a:gd name="connsiteY2-1364" fmla="*/ 2121502 h 2369152"/>
              <a:gd name="connsiteX3-1365" fmla="*/ 1733744 w 2296406"/>
              <a:gd name="connsiteY3-1366" fmla="*/ 1988152 h 2369152"/>
              <a:gd name="connsiteX4-1367" fmla="*/ 1543244 w 2296406"/>
              <a:gd name="connsiteY4-1368" fmla="*/ 2369152 h 2369152"/>
              <a:gd name="connsiteX5-1369" fmla="*/ 1314644 w 2296406"/>
              <a:gd name="connsiteY5-1370" fmla="*/ 2150077 h 2369152"/>
              <a:gd name="connsiteX6-1371" fmla="*/ 1495542 w 2296406"/>
              <a:gd name="connsiteY6-1372" fmla="*/ 1788127 h 2369152"/>
              <a:gd name="connsiteX7-1373" fmla="*/ 909489 w 2296406"/>
              <a:gd name="connsiteY7-1374" fmla="*/ 1225390 h 2369152"/>
              <a:gd name="connsiteX8-1375" fmla="*/ 414951 w 2296406"/>
              <a:gd name="connsiteY8-1376" fmla="*/ 2322212 h 2369152"/>
              <a:gd name="connsiteX9-1377" fmla="*/ 293184 w 2296406"/>
              <a:gd name="connsiteY9-1378" fmla="*/ 2052845 h 2369152"/>
              <a:gd name="connsiteX10-1379" fmla="*/ 520411 w 2296406"/>
              <a:gd name="connsiteY10-1380" fmla="*/ 767428 h 2369152"/>
              <a:gd name="connsiteX11-1381" fmla="*/ 11167 w 2296406"/>
              <a:gd name="connsiteY11-1382" fmla="*/ 5505 h 2369152"/>
              <a:gd name="connsiteX12-1383" fmla="*/ 771719 w 2296406"/>
              <a:gd name="connsiteY12-1384" fmla="*/ 578452 h 2369152"/>
              <a:gd name="connsiteX13-1385" fmla="*/ 2041440 w 2296406"/>
              <a:gd name="connsiteY13-1386" fmla="*/ 514597 h 2369152"/>
              <a:gd name="connsiteX14-1387" fmla="*/ 2296406 w 2296406"/>
              <a:gd name="connsiteY14-1388" fmla="*/ 662729 h 2369152"/>
              <a:gd name="connsiteX15-1389" fmla="*/ 1124906 w 2296406"/>
              <a:gd name="connsiteY15-1390" fmla="*/ 1004182 h 2369152"/>
              <a:gd name="connsiteX16-1391" fmla="*/ 1676517 w 2296406"/>
              <a:gd name="connsiteY16-1392" fmla="*/ 1608523 h 2369152"/>
              <a:gd name="connsiteX17-1393" fmla="*/ 2062012 w 2296406"/>
              <a:gd name="connsiteY17-1394" fmla="*/ 1560974 h 2369152"/>
              <a:gd name="connsiteX0-1395" fmla="*/ 2257695 w 2296406"/>
              <a:gd name="connsiteY0-1396" fmla="*/ 1755133 h 2369152"/>
              <a:gd name="connsiteX1-1397" fmla="*/ 1838519 w 2296406"/>
              <a:gd name="connsiteY1-1398" fmla="*/ 1873852 h 2369152"/>
              <a:gd name="connsiteX2-1399" fmla="*/ 2009969 w 2296406"/>
              <a:gd name="connsiteY2-1400" fmla="*/ 2121502 h 2369152"/>
              <a:gd name="connsiteX3-1401" fmla="*/ 1733744 w 2296406"/>
              <a:gd name="connsiteY3-1402" fmla="*/ 1988152 h 2369152"/>
              <a:gd name="connsiteX4-1403" fmla="*/ 1543244 w 2296406"/>
              <a:gd name="connsiteY4-1404" fmla="*/ 2369152 h 2369152"/>
              <a:gd name="connsiteX5-1405" fmla="*/ 1314644 w 2296406"/>
              <a:gd name="connsiteY5-1406" fmla="*/ 2150077 h 2369152"/>
              <a:gd name="connsiteX6-1407" fmla="*/ 1495542 w 2296406"/>
              <a:gd name="connsiteY6-1408" fmla="*/ 1788127 h 2369152"/>
              <a:gd name="connsiteX7-1409" fmla="*/ 909489 w 2296406"/>
              <a:gd name="connsiteY7-1410" fmla="*/ 1225390 h 2369152"/>
              <a:gd name="connsiteX8-1411" fmla="*/ 414951 w 2296406"/>
              <a:gd name="connsiteY8-1412" fmla="*/ 2322212 h 2369152"/>
              <a:gd name="connsiteX9-1413" fmla="*/ 293184 w 2296406"/>
              <a:gd name="connsiteY9-1414" fmla="*/ 2052845 h 2369152"/>
              <a:gd name="connsiteX10-1415" fmla="*/ 520411 w 2296406"/>
              <a:gd name="connsiteY10-1416" fmla="*/ 767428 h 2369152"/>
              <a:gd name="connsiteX11-1417" fmla="*/ 11167 w 2296406"/>
              <a:gd name="connsiteY11-1418" fmla="*/ 5505 h 2369152"/>
              <a:gd name="connsiteX12-1419" fmla="*/ 771719 w 2296406"/>
              <a:gd name="connsiteY12-1420" fmla="*/ 578452 h 2369152"/>
              <a:gd name="connsiteX13-1421" fmla="*/ 2041440 w 2296406"/>
              <a:gd name="connsiteY13-1422" fmla="*/ 514597 h 2369152"/>
              <a:gd name="connsiteX14-1423" fmla="*/ 2296406 w 2296406"/>
              <a:gd name="connsiteY14-1424" fmla="*/ 662729 h 2369152"/>
              <a:gd name="connsiteX15-1425" fmla="*/ 1124906 w 2296406"/>
              <a:gd name="connsiteY15-1426" fmla="*/ 1004182 h 2369152"/>
              <a:gd name="connsiteX16-1427" fmla="*/ 1676517 w 2296406"/>
              <a:gd name="connsiteY16-1428" fmla="*/ 1608523 h 2369152"/>
              <a:gd name="connsiteX17-1429" fmla="*/ 2062012 w 2296406"/>
              <a:gd name="connsiteY17-1430" fmla="*/ 1560974 h 2369152"/>
              <a:gd name="connsiteX0-1431" fmla="*/ 2279640 w 2296406"/>
              <a:gd name="connsiteY0-1432" fmla="*/ 1747818 h 2369152"/>
              <a:gd name="connsiteX1-1433" fmla="*/ 1838519 w 2296406"/>
              <a:gd name="connsiteY1-1434" fmla="*/ 1873852 h 2369152"/>
              <a:gd name="connsiteX2-1435" fmla="*/ 2009969 w 2296406"/>
              <a:gd name="connsiteY2-1436" fmla="*/ 2121502 h 2369152"/>
              <a:gd name="connsiteX3-1437" fmla="*/ 1733744 w 2296406"/>
              <a:gd name="connsiteY3-1438" fmla="*/ 1988152 h 2369152"/>
              <a:gd name="connsiteX4-1439" fmla="*/ 1543244 w 2296406"/>
              <a:gd name="connsiteY4-1440" fmla="*/ 2369152 h 2369152"/>
              <a:gd name="connsiteX5-1441" fmla="*/ 1314644 w 2296406"/>
              <a:gd name="connsiteY5-1442" fmla="*/ 2150077 h 2369152"/>
              <a:gd name="connsiteX6-1443" fmla="*/ 1495542 w 2296406"/>
              <a:gd name="connsiteY6-1444" fmla="*/ 1788127 h 2369152"/>
              <a:gd name="connsiteX7-1445" fmla="*/ 909489 w 2296406"/>
              <a:gd name="connsiteY7-1446" fmla="*/ 1225390 h 2369152"/>
              <a:gd name="connsiteX8-1447" fmla="*/ 414951 w 2296406"/>
              <a:gd name="connsiteY8-1448" fmla="*/ 2322212 h 2369152"/>
              <a:gd name="connsiteX9-1449" fmla="*/ 293184 w 2296406"/>
              <a:gd name="connsiteY9-1450" fmla="*/ 2052845 h 2369152"/>
              <a:gd name="connsiteX10-1451" fmla="*/ 520411 w 2296406"/>
              <a:gd name="connsiteY10-1452" fmla="*/ 767428 h 2369152"/>
              <a:gd name="connsiteX11-1453" fmla="*/ 11167 w 2296406"/>
              <a:gd name="connsiteY11-1454" fmla="*/ 5505 h 2369152"/>
              <a:gd name="connsiteX12-1455" fmla="*/ 771719 w 2296406"/>
              <a:gd name="connsiteY12-1456" fmla="*/ 578452 h 2369152"/>
              <a:gd name="connsiteX13-1457" fmla="*/ 2041440 w 2296406"/>
              <a:gd name="connsiteY13-1458" fmla="*/ 514597 h 2369152"/>
              <a:gd name="connsiteX14-1459" fmla="*/ 2296406 w 2296406"/>
              <a:gd name="connsiteY14-1460" fmla="*/ 662729 h 2369152"/>
              <a:gd name="connsiteX15-1461" fmla="*/ 1124906 w 2296406"/>
              <a:gd name="connsiteY15-1462" fmla="*/ 1004182 h 2369152"/>
              <a:gd name="connsiteX16-1463" fmla="*/ 1676517 w 2296406"/>
              <a:gd name="connsiteY16-1464" fmla="*/ 1608523 h 2369152"/>
              <a:gd name="connsiteX17-1465" fmla="*/ 2062012 w 2296406"/>
              <a:gd name="connsiteY17-1466" fmla="*/ 1560974 h 2369152"/>
              <a:gd name="connsiteX0-1467" fmla="*/ 2279640 w 2296406"/>
              <a:gd name="connsiteY0-1468" fmla="*/ 1747818 h 2369152"/>
              <a:gd name="connsiteX1-1469" fmla="*/ 1838519 w 2296406"/>
              <a:gd name="connsiteY1-1470" fmla="*/ 1873852 h 2369152"/>
              <a:gd name="connsiteX2-1471" fmla="*/ 2009969 w 2296406"/>
              <a:gd name="connsiteY2-1472" fmla="*/ 2121502 h 2369152"/>
              <a:gd name="connsiteX3-1473" fmla="*/ 1733744 w 2296406"/>
              <a:gd name="connsiteY3-1474" fmla="*/ 1988152 h 2369152"/>
              <a:gd name="connsiteX4-1475" fmla="*/ 1543244 w 2296406"/>
              <a:gd name="connsiteY4-1476" fmla="*/ 2369152 h 2369152"/>
              <a:gd name="connsiteX5-1477" fmla="*/ 1314644 w 2296406"/>
              <a:gd name="connsiteY5-1478" fmla="*/ 2150077 h 2369152"/>
              <a:gd name="connsiteX6-1479" fmla="*/ 1495542 w 2296406"/>
              <a:gd name="connsiteY6-1480" fmla="*/ 1788127 h 2369152"/>
              <a:gd name="connsiteX7-1481" fmla="*/ 909489 w 2296406"/>
              <a:gd name="connsiteY7-1482" fmla="*/ 1225390 h 2369152"/>
              <a:gd name="connsiteX8-1483" fmla="*/ 414951 w 2296406"/>
              <a:gd name="connsiteY8-1484" fmla="*/ 2322212 h 2369152"/>
              <a:gd name="connsiteX9-1485" fmla="*/ 293184 w 2296406"/>
              <a:gd name="connsiteY9-1486" fmla="*/ 2052845 h 2369152"/>
              <a:gd name="connsiteX10-1487" fmla="*/ 520411 w 2296406"/>
              <a:gd name="connsiteY10-1488" fmla="*/ 767428 h 2369152"/>
              <a:gd name="connsiteX11-1489" fmla="*/ 11167 w 2296406"/>
              <a:gd name="connsiteY11-1490" fmla="*/ 5505 h 2369152"/>
              <a:gd name="connsiteX12-1491" fmla="*/ 771719 w 2296406"/>
              <a:gd name="connsiteY12-1492" fmla="*/ 578452 h 2369152"/>
              <a:gd name="connsiteX13-1493" fmla="*/ 2041440 w 2296406"/>
              <a:gd name="connsiteY13-1494" fmla="*/ 514597 h 2369152"/>
              <a:gd name="connsiteX14-1495" fmla="*/ 2296406 w 2296406"/>
              <a:gd name="connsiteY14-1496" fmla="*/ 662729 h 2369152"/>
              <a:gd name="connsiteX15-1497" fmla="*/ 1124906 w 2296406"/>
              <a:gd name="connsiteY15-1498" fmla="*/ 1004182 h 2369152"/>
              <a:gd name="connsiteX16-1499" fmla="*/ 1676517 w 2296406"/>
              <a:gd name="connsiteY16-1500" fmla="*/ 1608523 h 2369152"/>
              <a:gd name="connsiteX17-1501" fmla="*/ 2094931 w 2296406"/>
              <a:gd name="connsiteY17-1502" fmla="*/ 1557316 h 2369152"/>
              <a:gd name="connsiteX0-1503" fmla="*/ 2279640 w 2296406"/>
              <a:gd name="connsiteY0-1504" fmla="*/ 1747818 h 2369152"/>
              <a:gd name="connsiteX1-1505" fmla="*/ 1838519 w 2296406"/>
              <a:gd name="connsiteY1-1506" fmla="*/ 1873852 h 2369152"/>
              <a:gd name="connsiteX2-1507" fmla="*/ 2009969 w 2296406"/>
              <a:gd name="connsiteY2-1508" fmla="*/ 2121502 h 2369152"/>
              <a:gd name="connsiteX3-1509" fmla="*/ 1733744 w 2296406"/>
              <a:gd name="connsiteY3-1510" fmla="*/ 1988152 h 2369152"/>
              <a:gd name="connsiteX4-1511" fmla="*/ 1543244 w 2296406"/>
              <a:gd name="connsiteY4-1512" fmla="*/ 2369152 h 2369152"/>
              <a:gd name="connsiteX5-1513" fmla="*/ 1391454 w 2296406"/>
              <a:gd name="connsiteY5-1514" fmla="*/ 2150077 h 2369152"/>
              <a:gd name="connsiteX6-1515" fmla="*/ 1495542 w 2296406"/>
              <a:gd name="connsiteY6-1516" fmla="*/ 1788127 h 2369152"/>
              <a:gd name="connsiteX7-1517" fmla="*/ 909489 w 2296406"/>
              <a:gd name="connsiteY7-1518" fmla="*/ 1225390 h 2369152"/>
              <a:gd name="connsiteX8-1519" fmla="*/ 414951 w 2296406"/>
              <a:gd name="connsiteY8-1520" fmla="*/ 2322212 h 2369152"/>
              <a:gd name="connsiteX9-1521" fmla="*/ 293184 w 2296406"/>
              <a:gd name="connsiteY9-1522" fmla="*/ 2052845 h 2369152"/>
              <a:gd name="connsiteX10-1523" fmla="*/ 520411 w 2296406"/>
              <a:gd name="connsiteY10-1524" fmla="*/ 767428 h 2369152"/>
              <a:gd name="connsiteX11-1525" fmla="*/ 11167 w 2296406"/>
              <a:gd name="connsiteY11-1526" fmla="*/ 5505 h 2369152"/>
              <a:gd name="connsiteX12-1527" fmla="*/ 771719 w 2296406"/>
              <a:gd name="connsiteY12-1528" fmla="*/ 578452 h 2369152"/>
              <a:gd name="connsiteX13-1529" fmla="*/ 2041440 w 2296406"/>
              <a:gd name="connsiteY13-1530" fmla="*/ 514597 h 2369152"/>
              <a:gd name="connsiteX14-1531" fmla="*/ 2296406 w 2296406"/>
              <a:gd name="connsiteY14-1532" fmla="*/ 662729 h 2369152"/>
              <a:gd name="connsiteX15-1533" fmla="*/ 1124906 w 2296406"/>
              <a:gd name="connsiteY15-1534" fmla="*/ 1004182 h 2369152"/>
              <a:gd name="connsiteX16-1535" fmla="*/ 1676517 w 2296406"/>
              <a:gd name="connsiteY16-1536" fmla="*/ 1608523 h 2369152"/>
              <a:gd name="connsiteX17-1537" fmla="*/ 2094931 w 2296406"/>
              <a:gd name="connsiteY17-1538" fmla="*/ 1557316 h 2369152"/>
              <a:gd name="connsiteX0-1539" fmla="*/ 2279640 w 2296406"/>
              <a:gd name="connsiteY0-1540" fmla="*/ 1747818 h 2369152"/>
              <a:gd name="connsiteX1-1541" fmla="*/ 1838519 w 2296406"/>
              <a:gd name="connsiteY1-1542" fmla="*/ 1873852 h 2369152"/>
              <a:gd name="connsiteX2-1543" fmla="*/ 2009969 w 2296406"/>
              <a:gd name="connsiteY2-1544" fmla="*/ 2121502 h 2369152"/>
              <a:gd name="connsiteX3-1545" fmla="*/ 1733744 w 2296406"/>
              <a:gd name="connsiteY3-1546" fmla="*/ 1988152 h 2369152"/>
              <a:gd name="connsiteX4-1547" fmla="*/ 1543244 w 2296406"/>
              <a:gd name="connsiteY4-1548" fmla="*/ 2369152 h 2369152"/>
              <a:gd name="connsiteX5-1549" fmla="*/ 1380482 w 2296406"/>
              <a:gd name="connsiteY5-1550" fmla="*/ 2120816 h 2369152"/>
              <a:gd name="connsiteX6-1551" fmla="*/ 1495542 w 2296406"/>
              <a:gd name="connsiteY6-1552" fmla="*/ 1788127 h 2369152"/>
              <a:gd name="connsiteX7-1553" fmla="*/ 909489 w 2296406"/>
              <a:gd name="connsiteY7-1554" fmla="*/ 1225390 h 2369152"/>
              <a:gd name="connsiteX8-1555" fmla="*/ 414951 w 2296406"/>
              <a:gd name="connsiteY8-1556" fmla="*/ 2322212 h 2369152"/>
              <a:gd name="connsiteX9-1557" fmla="*/ 293184 w 2296406"/>
              <a:gd name="connsiteY9-1558" fmla="*/ 2052845 h 2369152"/>
              <a:gd name="connsiteX10-1559" fmla="*/ 520411 w 2296406"/>
              <a:gd name="connsiteY10-1560" fmla="*/ 767428 h 2369152"/>
              <a:gd name="connsiteX11-1561" fmla="*/ 11167 w 2296406"/>
              <a:gd name="connsiteY11-1562" fmla="*/ 5505 h 2369152"/>
              <a:gd name="connsiteX12-1563" fmla="*/ 771719 w 2296406"/>
              <a:gd name="connsiteY12-1564" fmla="*/ 578452 h 2369152"/>
              <a:gd name="connsiteX13-1565" fmla="*/ 2041440 w 2296406"/>
              <a:gd name="connsiteY13-1566" fmla="*/ 514597 h 2369152"/>
              <a:gd name="connsiteX14-1567" fmla="*/ 2296406 w 2296406"/>
              <a:gd name="connsiteY14-1568" fmla="*/ 662729 h 2369152"/>
              <a:gd name="connsiteX15-1569" fmla="*/ 1124906 w 2296406"/>
              <a:gd name="connsiteY15-1570" fmla="*/ 1004182 h 2369152"/>
              <a:gd name="connsiteX16-1571" fmla="*/ 1676517 w 2296406"/>
              <a:gd name="connsiteY16-1572" fmla="*/ 1608523 h 2369152"/>
              <a:gd name="connsiteX17-1573" fmla="*/ 2094931 w 2296406"/>
              <a:gd name="connsiteY17-1574" fmla="*/ 1557316 h 2369152"/>
              <a:gd name="connsiteX0-1575" fmla="*/ 2279640 w 2296406"/>
              <a:gd name="connsiteY0-1576" fmla="*/ 1747818 h 2354521"/>
              <a:gd name="connsiteX1-1577" fmla="*/ 1838519 w 2296406"/>
              <a:gd name="connsiteY1-1578" fmla="*/ 1873852 h 2354521"/>
              <a:gd name="connsiteX2-1579" fmla="*/ 2009969 w 2296406"/>
              <a:gd name="connsiteY2-1580" fmla="*/ 2121502 h 2354521"/>
              <a:gd name="connsiteX3-1581" fmla="*/ 1733744 w 2296406"/>
              <a:gd name="connsiteY3-1582" fmla="*/ 1988152 h 2354521"/>
              <a:gd name="connsiteX4-1583" fmla="*/ 1528613 w 2296406"/>
              <a:gd name="connsiteY4-1584" fmla="*/ 2354521 h 2354521"/>
              <a:gd name="connsiteX5-1585" fmla="*/ 1380482 w 2296406"/>
              <a:gd name="connsiteY5-1586" fmla="*/ 2120816 h 2354521"/>
              <a:gd name="connsiteX6-1587" fmla="*/ 1495542 w 2296406"/>
              <a:gd name="connsiteY6-1588" fmla="*/ 1788127 h 2354521"/>
              <a:gd name="connsiteX7-1589" fmla="*/ 909489 w 2296406"/>
              <a:gd name="connsiteY7-1590" fmla="*/ 1225390 h 2354521"/>
              <a:gd name="connsiteX8-1591" fmla="*/ 414951 w 2296406"/>
              <a:gd name="connsiteY8-1592" fmla="*/ 2322212 h 2354521"/>
              <a:gd name="connsiteX9-1593" fmla="*/ 293184 w 2296406"/>
              <a:gd name="connsiteY9-1594" fmla="*/ 2052845 h 2354521"/>
              <a:gd name="connsiteX10-1595" fmla="*/ 520411 w 2296406"/>
              <a:gd name="connsiteY10-1596" fmla="*/ 767428 h 2354521"/>
              <a:gd name="connsiteX11-1597" fmla="*/ 11167 w 2296406"/>
              <a:gd name="connsiteY11-1598" fmla="*/ 5505 h 2354521"/>
              <a:gd name="connsiteX12-1599" fmla="*/ 771719 w 2296406"/>
              <a:gd name="connsiteY12-1600" fmla="*/ 578452 h 2354521"/>
              <a:gd name="connsiteX13-1601" fmla="*/ 2041440 w 2296406"/>
              <a:gd name="connsiteY13-1602" fmla="*/ 514597 h 2354521"/>
              <a:gd name="connsiteX14-1603" fmla="*/ 2296406 w 2296406"/>
              <a:gd name="connsiteY14-1604" fmla="*/ 662729 h 2354521"/>
              <a:gd name="connsiteX15-1605" fmla="*/ 1124906 w 2296406"/>
              <a:gd name="connsiteY15-1606" fmla="*/ 1004182 h 2354521"/>
              <a:gd name="connsiteX16-1607" fmla="*/ 1676517 w 2296406"/>
              <a:gd name="connsiteY16-1608" fmla="*/ 1608523 h 2354521"/>
              <a:gd name="connsiteX17-1609" fmla="*/ 2094931 w 2296406"/>
              <a:gd name="connsiteY17-1610" fmla="*/ 1557316 h 2354521"/>
              <a:gd name="connsiteX0-1611" fmla="*/ 2279640 w 2296406"/>
              <a:gd name="connsiteY0-1612" fmla="*/ 1747818 h 2354521"/>
              <a:gd name="connsiteX1-1613" fmla="*/ 1838519 w 2296406"/>
              <a:gd name="connsiteY1-1614" fmla="*/ 1873852 h 2354521"/>
              <a:gd name="connsiteX2-1615" fmla="*/ 2009969 w 2296406"/>
              <a:gd name="connsiteY2-1616" fmla="*/ 2121502 h 2354521"/>
              <a:gd name="connsiteX3-1617" fmla="*/ 1682537 w 2296406"/>
              <a:gd name="connsiteY3-1618" fmla="*/ 1962549 h 2354521"/>
              <a:gd name="connsiteX4-1619" fmla="*/ 1528613 w 2296406"/>
              <a:gd name="connsiteY4-1620" fmla="*/ 2354521 h 2354521"/>
              <a:gd name="connsiteX5-1621" fmla="*/ 1380482 w 2296406"/>
              <a:gd name="connsiteY5-1622" fmla="*/ 2120816 h 2354521"/>
              <a:gd name="connsiteX6-1623" fmla="*/ 1495542 w 2296406"/>
              <a:gd name="connsiteY6-1624" fmla="*/ 1788127 h 2354521"/>
              <a:gd name="connsiteX7-1625" fmla="*/ 909489 w 2296406"/>
              <a:gd name="connsiteY7-1626" fmla="*/ 1225390 h 2354521"/>
              <a:gd name="connsiteX8-1627" fmla="*/ 414951 w 2296406"/>
              <a:gd name="connsiteY8-1628" fmla="*/ 2322212 h 2354521"/>
              <a:gd name="connsiteX9-1629" fmla="*/ 293184 w 2296406"/>
              <a:gd name="connsiteY9-1630" fmla="*/ 2052845 h 2354521"/>
              <a:gd name="connsiteX10-1631" fmla="*/ 520411 w 2296406"/>
              <a:gd name="connsiteY10-1632" fmla="*/ 767428 h 2354521"/>
              <a:gd name="connsiteX11-1633" fmla="*/ 11167 w 2296406"/>
              <a:gd name="connsiteY11-1634" fmla="*/ 5505 h 2354521"/>
              <a:gd name="connsiteX12-1635" fmla="*/ 771719 w 2296406"/>
              <a:gd name="connsiteY12-1636" fmla="*/ 578452 h 2354521"/>
              <a:gd name="connsiteX13-1637" fmla="*/ 2041440 w 2296406"/>
              <a:gd name="connsiteY13-1638" fmla="*/ 514597 h 2354521"/>
              <a:gd name="connsiteX14-1639" fmla="*/ 2296406 w 2296406"/>
              <a:gd name="connsiteY14-1640" fmla="*/ 662729 h 2354521"/>
              <a:gd name="connsiteX15-1641" fmla="*/ 1124906 w 2296406"/>
              <a:gd name="connsiteY15-1642" fmla="*/ 1004182 h 2354521"/>
              <a:gd name="connsiteX16-1643" fmla="*/ 1676517 w 2296406"/>
              <a:gd name="connsiteY16-1644" fmla="*/ 1608523 h 2354521"/>
              <a:gd name="connsiteX17-1645" fmla="*/ 2094931 w 2296406"/>
              <a:gd name="connsiteY17-1646" fmla="*/ 1557316 h 2354521"/>
              <a:gd name="connsiteX0-1647" fmla="*/ 2279640 w 2296406"/>
              <a:gd name="connsiteY0-1648" fmla="*/ 1747818 h 2354521"/>
              <a:gd name="connsiteX1-1649" fmla="*/ 1816574 w 2296406"/>
              <a:gd name="connsiteY1-1650" fmla="*/ 1851907 h 2354521"/>
              <a:gd name="connsiteX2-1651" fmla="*/ 2009969 w 2296406"/>
              <a:gd name="connsiteY2-1652" fmla="*/ 2121502 h 2354521"/>
              <a:gd name="connsiteX3-1653" fmla="*/ 1682537 w 2296406"/>
              <a:gd name="connsiteY3-1654" fmla="*/ 1962549 h 2354521"/>
              <a:gd name="connsiteX4-1655" fmla="*/ 1528613 w 2296406"/>
              <a:gd name="connsiteY4-1656" fmla="*/ 2354521 h 2354521"/>
              <a:gd name="connsiteX5-1657" fmla="*/ 1380482 w 2296406"/>
              <a:gd name="connsiteY5-1658" fmla="*/ 2120816 h 2354521"/>
              <a:gd name="connsiteX6-1659" fmla="*/ 1495542 w 2296406"/>
              <a:gd name="connsiteY6-1660" fmla="*/ 1788127 h 2354521"/>
              <a:gd name="connsiteX7-1661" fmla="*/ 909489 w 2296406"/>
              <a:gd name="connsiteY7-1662" fmla="*/ 1225390 h 2354521"/>
              <a:gd name="connsiteX8-1663" fmla="*/ 414951 w 2296406"/>
              <a:gd name="connsiteY8-1664" fmla="*/ 2322212 h 2354521"/>
              <a:gd name="connsiteX9-1665" fmla="*/ 293184 w 2296406"/>
              <a:gd name="connsiteY9-1666" fmla="*/ 2052845 h 2354521"/>
              <a:gd name="connsiteX10-1667" fmla="*/ 520411 w 2296406"/>
              <a:gd name="connsiteY10-1668" fmla="*/ 767428 h 2354521"/>
              <a:gd name="connsiteX11-1669" fmla="*/ 11167 w 2296406"/>
              <a:gd name="connsiteY11-1670" fmla="*/ 5505 h 2354521"/>
              <a:gd name="connsiteX12-1671" fmla="*/ 771719 w 2296406"/>
              <a:gd name="connsiteY12-1672" fmla="*/ 578452 h 2354521"/>
              <a:gd name="connsiteX13-1673" fmla="*/ 2041440 w 2296406"/>
              <a:gd name="connsiteY13-1674" fmla="*/ 514597 h 2354521"/>
              <a:gd name="connsiteX14-1675" fmla="*/ 2296406 w 2296406"/>
              <a:gd name="connsiteY14-1676" fmla="*/ 662729 h 2354521"/>
              <a:gd name="connsiteX15-1677" fmla="*/ 1124906 w 2296406"/>
              <a:gd name="connsiteY15-1678" fmla="*/ 1004182 h 2354521"/>
              <a:gd name="connsiteX16-1679" fmla="*/ 1676517 w 2296406"/>
              <a:gd name="connsiteY16-1680" fmla="*/ 1608523 h 2354521"/>
              <a:gd name="connsiteX17-1681" fmla="*/ 2094931 w 2296406"/>
              <a:gd name="connsiteY17-1682" fmla="*/ 1557316 h 2354521"/>
              <a:gd name="connsiteX0-1683" fmla="*/ 2279640 w 2296406"/>
              <a:gd name="connsiteY0-1684" fmla="*/ 1747818 h 2354521"/>
              <a:gd name="connsiteX1-1685" fmla="*/ 1816574 w 2296406"/>
              <a:gd name="connsiteY1-1686" fmla="*/ 1851907 h 2354521"/>
              <a:gd name="connsiteX2-1687" fmla="*/ 1991681 w 2296406"/>
              <a:gd name="connsiteY2-1688" fmla="*/ 2136133 h 2354521"/>
              <a:gd name="connsiteX3-1689" fmla="*/ 1682537 w 2296406"/>
              <a:gd name="connsiteY3-1690" fmla="*/ 1962549 h 2354521"/>
              <a:gd name="connsiteX4-1691" fmla="*/ 1528613 w 2296406"/>
              <a:gd name="connsiteY4-1692" fmla="*/ 2354521 h 2354521"/>
              <a:gd name="connsiteX5-1693" fmla="*/ 1380482 w 2296406"/>
              <a:gd name="connsiteY5-1694" fmla="*/ 2120816 h 2354521"/>
              <a:gd name="connsiteX6-1695" fmla="*/ 1495542 w 2296406"/>
              <a:gd name="connsiteY6-1696" fmla="*/ 1788127 h 2354521"/>
              <a:gd name="connsiteX7-1697" fmla="*/ 909489 w 2296406"/>
              <a:gd name="connsiteY7-1698" fmla="*/ 1225390 h 2354521"/>
              <a:gd name="connsiteX8-1699" fmla="*/ 414951 w 2296406"/>
              <a:gd name="connsiteY8-1700" fmla="*/ 2322212 h 2354521"/>
              <a:gd name="connsiteX9-1701" fmla="*/ 293184 w 2296406"/>
              <a:gd name="connsiteY9-1702" fmla="*/ 2052845 h 2354521"/>
              <a:gd name="connsiteX10-1703" fmla="*/ 520411 w 2296406"/>
              <a:gd name="connsiteY10-1704" fmla="*/ 767428 h 2354521"/>
              <a:gd name="connsiteX11-1705" fmla="*/ 11167 w 2296406"/>
              <a:gd name="connsiteY11-1706" fmla="*/ 5505 h 2354521"/>
              <a:gd name="connsiteX12-1707" fmla="*/ 771719 w 2296406"/>
              <a:gd name="connsiteY12-1708" fmla="*/ 578452 h 2354521"/>
              <a:gd name="connsiteX13-1709" fmla="*/ 2041440 w 2296406"/>
              <a:gd name="connsiteY13-1710" fmla="*/ 514597 h 2354521"/>
              <a:gd name="connsiteX14-1711" fmla="*/ 2296406 w 2296406"/>
              <a:gd name="connsiteY14-1712" fmla="*/ 662729 h 2354521"/>
              <a:gd name="connsiteX15-1713" fmla="*/ 1124906 w 2296406"/>
              <a:gd name="connsiteY15-1714" fmla="*/ 1004182 h 2354521"/>
              <a:gd name="connsiteX16-1715" fmla="*/ 1676517 w 2296406"/>
              <a:gd name="connsiteY16-1716" fmla="*/ 1608523 h 2354521"/>
              <a:gd name="connsiteX17-1717" fmla="*/ 2094931 w 2296406"/>
              <a:gd name="connsiteY17-1718" fmla="*/ 1557316 h 2354521"/>
              <a:gd name="connsiteX0-1719" fmla="*/ 2279640 w 2296406"/>
              <a:gd name="connsiteY0-1720" fmla="*/ 1747818 h 2354521"/>
              <a:gd name="connsiteX1-1721" fmla="*/ 1816574 w 2296406"/>
              <a:gd name="connsiteY1-1722" fmla="*/ 1851907 h 2354521"/>
              <a:gd name="connsiteX2-1723" fmla="*/ 2042887 w 2296406"/>
              <a:gd name="connsiteY2-1724" fmla="*/ 2194655 h 2354521"/>
              <a:gd name="connsiteX3-1725" fmla="*/ 1682537 w 2296406"/>
              <a:gd name="connsiteY3-1726" fmla="*/ 1962549 h 2354521"/>
              <a:gd name="connsiteX4-1727" fmla="*/ 1528613 w 2296406"/>
              <a:gd name="connsiteY4-1728" fmla="*/ 2354521 h 2354521"/>
              <a:gd name="connsiteX5-1729" fmla="*/ 1380482 w 2296406"/>
              <a:gd name="connsiteY5-1730" fmla="*/ 2120816 h 2354521"/>
              <a:gd name="connsiteX6-1731" fmla="*/ 1495542 w 2296406"/>
              <a:gd name="connsiteY6-1732" fmla="*/ 1788127 h 2354521"/>
              <a:gd name="connsiteX7-1733" fmla="*/ 909489 w 2296406"/>
              <a:gd name="connsiteY7-1734" fmla="*/ 1225390 h 2354521"/>
              <a:gd name="connsiteX8-1735" fmla="*/ 414951 w 2296406"/>
              <a:gd name="connsiteY8-1736" fmla="*/ 2322212 h 2354521"/>
              <a:gd name="connsiteX9-1737" fmla="*/ 293184 w 2296406"/>
              <a:gd name="connsiteY9-1738" fmla="*/ 2052845 h 2354521"/>
              <a:gd name="connsiteX10-1739" fmla="*/ 520411 w 2296406"/>
              <a:gd name="connsiteY10-1740" fmla="*/ 767428 h 2354521"/>
              <a:gd name="connsiteX11-1741" fmla="*/ 11167 w 2296406"/>
              <a:gd name="connsiteY11-1742" fmla="*/ 5505 h 2354521"/>
              <a:gd name="connsiteX12-1743" fmla="*/ 771719 w 2296406"/>
              <a:gd name="connsiteY12-1744" fmla="*/ 578452 h 2354521"/>
              <a:gd name="connsiteX13-1745" fmla="*/ 2041440 w 2296406"/>
              <a:gd name="connsiteY13-1746" fmla="*/ 514597 h 2354521"/>
              <a:gd name="connsiteX14-1747" fmla="*/ 2296406 w 2296406"/>
              <a:gd name="connsiteY14-1748" fmla="*/ 662729 h 2354521"/>
              <a:gd name="connsiteX15-1749" fmla="*/ 1124906 w 2296406"/>
              <a:gd name="connsiteY15-1750" fmla="*/ 1004182 h 2354521"/>
              <a:gd name="connsiteX16-1751" fmla="*/ 1676517 w 2296406"/>
              <a:gd name="connsiteY16-1752" fmla="*/ 1608523 h 2354521"/>
              <a:gd name="connsiteX17-1753" fmla="*/ 2094931 w 2296406"/>
              <a:gd name="connsiteY17-1754" fmla="*/ 1557316 h 2354521"/>
              <a:gd name="connsiteX0-1755" fmla="*/ 2279640 w 2296406"/>
              <a:gd name="connsiteY0-1756" fmla="*/ 1747818 h 2354521"/>
              <a:gd name="connsiteX1-1757" fmla="*/ 1816574 w 2296406"/>
              <a:gd name="connsiteY1-1758" fmla="*/ 1851907 h 2354521"/>
              <a:gd name="connsiteX2-1759" fmla="*/ 1955104 w 2296406"/>
              <a:gd name="connsiteY2-1760" fmla="*/ 2095900 h 2354521"/>
              <a:gd name="connsiteX3-1761" fmla="*/ 1682537 w 2296406"/>
              <a:gd name="connsiteY3-1762" fmla="*/ 1962549 h 2354521"/>
              <a:gd name="connsiteX4-1763" fmla="*/ 1528613 w 2296406"/>
              <a:gd name="connsiteY4-1764" fmla="*/ 2354521 h 2354521"/>
              <a:gd name="connsiteX5-1765" fmla="*/ 1380482 w 2296406"/>
              <a:gd name="connsiteY5-1766" fmla="*/ 2120816 h 2354521"/>
              <a:gd name="connsiteX6-1767" fmla="*/ 1495542 w 2296406"/>
              <a:gd name="connsiteY6-1768" fmla="*/ 1788127 h 2354521"/>
              <a:gd name="connsiteX7-1769" fmla="*/ 909489 w 2296406"/>
              <a:gd name="connsiteY7-1770" fmla="*/ 1225390 h 2354521"/>
              <a:gd name="connsiteX8-1771" fmla="*/ 414951 w 2296406"/>
              <a:gd name="connsiteY8-1772" fmla="*/ 2322212 h 2354521"/>
              <a:gd name="connsiteX9-1773" fmla="*/ 293184 w 2296406"/>
              <a:gd name="connsiteY9-1774" fmla="*/ 2052845 h 2354521"/>
              <a:gd name="connsiteX10-1775" fmla="*/ 520411 w 2296406"/>
              <a:gd name="connsiteY10-1776" fmla="*/ 767428 h 2354521"/>
              <a:gd name="connsiteX11-1777" fmla="*/ 11167 w 2296406"/>
              <a:gd name="connsiteY11-1778" fmla="*/ 5505 h 2354521"/>
              <a:gd name="connsiteX12-1779" fmla="*/ 771719 w 2296406"/>
              <a:gd name="connsiteY12-1780" fmla="*/ 578452 h 2354521"/>
              <a:gd name="connsiteX13-1781" fmla="*/ 2041440 w 2296406"/>
              <a:gd name="connsiteY13-1782" fmla="*/ 514597 h 2354521"/>
              <a:gd name="connsiteX14-1783" fmla="*/ 2296406 w 2296406"/>
              <a:gd name="connsiteY14-1784" fmla="*/ 662729 h 2354521"/>
              <a:gd name="connsiteX15-1785" fmla="*/ 1124906 w 2296406"/>
              <a:gd name="connsiteY15-1786" fmla="*/ 1004182 h 2354521"/>
              <a:gd name="connsiteX16-1787" fmla="*/ 1676517 w 2296406"/>
              <a:gd name="connsiteY16-1788" fmla="*/ 1608523 h 2354521"/>
              <a:gd name="connsiteX17-1789" fmla="*/ 2094931 w 2296406"/>
              <a:gd name="connsiteY17-1790" fmla="*/ 1557316 h 2354521"/>
              <a:gd name="connsiteX0-1791" fmla="*/ 2279640 w 2296406"/>
              <a:gd name="connsiteY0-1792" fmla="*/ 1747818 h 2354521"/>
              <a:gd name="connsiteX1-1793" fmla="*/ 1816574 w 2296406"/>
              <a:gd name="connsiteY1-1794" fmla="*/ 1851907 h 2354521"/>
              <a:gd name="connsiteX2-1795" fmla="*/ 1955104 w 2296406"/>
              <a:gd name="connsiteY2-1796" fmla="*/ 2095900 h 2354521"/>
              <a:gd name="connsiteX3-1797" fmla="*/ 1682537 w 2296406"/>
              <a:gd name="connsiteY3-1798" fmla="*/ 1962549 h 2354521"/>
              <a:gd name="connsiteX4-1799" fmla="*/ 1528613 w 2296406"/>
              <a:gd name="connsiteY4-1800" fmla="*/ 2354521 h 2354521"/>
              <a:gd name="connsiteX5-1801" fmla="*/ 1380482 w 2296406"/>
              <a:gd name="connsiteY5-1802" fmla="*/ 2120816 h 2354521"/>
              <a:gd name="connsiteX6-1803" fmla="*/ 1495542 w 2296406"/>
              <a:gd name="connsiteY6-1804" fmla="*/ 1788127 h 2354521"/>
              <a:gd name="connsiteX7-1805" fmla="*/ 909489 w 2296406"/>
              <a:gd name="connsiteY7-1806" fmla="*/ 1225390 h 2354521"/>
              <a:gd name="connsiteX8-1807" fmla="*/ 414951 w 2296406"/>
              <a:gd name="connsiteY8-1808" fmla="*/ 2322212 h 2354521"/>
              <a:gd name="connsiteX9-1809" fmla="*/ 293184 w 2296406"/>
              <a:gd name="connsiteY9-1810" fmla="*/ 2052845 h 2354521"/>
              <a:gd name="connsiteX10-1811" fmla="*/ 520411 w 2296406"/>
              <a:gd name="connsiteY10-1812" fmla="*/ 767428 h 2354521"/>
              <a:gd name="connsiteX11-1813" fmla="*/ 11167 w 2296406"/>
              <a:gd name="connsiteY11-1814" fmla="*/ 5505 h 2354521"/>
              <a:gd name="connsiteX12-1815" fmla="*/ 771719 w 2296406"/>
              <a:gd name="connsiteY12-1816" fmla="*/ 578452 h 2354521"/>
              <a:gd name="connsiteX13-1817" fmla="*/ 2041440 w 2296406"/>
              <a:gd name="connsiteY13-1818" fmla="*/ 514597 h 2354521"/>
              <a:gd name="connsiteX14-1819" fmla="*/ 2296406 w 2296406"/>
              <a:gd name="connsiteY14-1820" fmla="*/ 662729 h 2354521"/>
              <a:gd name="connsiteX15-1821" fmla="*/ 1124906 w 2296406"/>
              <a:gd name="connsiteY15-1822" fmla="*/ 1004182 h 2354521"/>
              <a:gd name="connsiteX16-1823" fmla="*/ 1676517 w 2296406"/>
              <a:gd name="connsiteY16-1824" fmla="*/ 1608523 h 2354521"/>
              <a:gd name="connsiteX17-1825" fmla="*/ 2094931 w 2296406"/>
              <a:gd name="connsiteY17-1826" fmla="*/ 1557316 h 2354521"/>
              <a:gd name="connsiteX0-1827" fmla="*/ 2279640 w 2296406"/>
              <a:gd name="connsiteY0-1828" fmla="*/ 1747818 h 2354521"/>
              <a:gd name="connsiteX1-1829" fmla="*/ 1816574 w 2296406"/>
              <a:gd name="connsiteY1-1830" fmla="*/ 1851907 h 2354521"/>
              <a:gd name="connsiteX2-1831" fmla="*/ 1955104 w 2296406"/>
              <a:gd name="connsiteY2-1832" fmla="*/ 2095900 h 2354521"/>
              <a:gd name="connsiteX3-1833" fmla="*/ 1682537 w 2296406"/>
              <a:gd name="connsiteY3-1834" fmla="*/ 1962549 h 2354521"/>
              <a:gd name="connsiteX4-1835" fmla="*/ 1528613 w 2296406"/>
              <a:gd name="connsiteY4-1836" fmla="*/ 2354521 h 2354521"/>
              <a:gd name="connsiteX5-1837" fmla="*/ 1380482 w 2296406"/>
              <a:gd name="connsiteY5-1838" fmla="*/ 2120816 h 2354521"/>
              <a:gd name="connsiteX6-1839" fmla="*/ 1495542 w 2296406"/>
              <a:gd name="connsiteY6-1840" fmla="*/ 1788127 h 2354521"/>
              <a:gd name="connsiteX7-1841" fmla="*/ 909489 w 2296406"/>
              <a:gd name="connsiteY7-1842" fmla="*/ 1225390 h 2354521"/>
              <a:gd name="connsiteX8-1843" fmla="*/ 414951 w 2296406"/>
              <a:gd name="connsiteY8-1844" fmla="*/ 2322212 h 2354521"/>
              <a:gd name="connsiteX9-1845" fmla="*/ 293184 w 2296406"/>
              <a:gd name="connsiteY9-1846" fmla="*/ 2052845 h 2354521"/>
              <a:gd name="connsiteX10-1847" fmla="*/ 520411 w 2296406"/>
              <a:gd name="connsiteY10-1848" fmla="*/ 767428 h 2354521"/>
              <a:gd name="connsiteX11-1849" fmla="*/ 11167 w 2296406"/>
              <a:gd name="connsiteY11-1850" fmla="*/ 5505 h 2354521"/>
              <a:gd name="connsiteX12-1851" fmla="*/ 771719 w 2296406"/>
              <a:gd name="connsiteY12-1852" fmla="*/ 578452 h 2354521"/>
              <a:gd name="connsiteX13-1853" fmla="*/ 2041440 w 2296406"/>
              <a:gd name="connsiteY13-1854" fmla="*/ 514597 h 2354521"/>
              <a:gd name="connsiteX14-1855" fmla="*/ 2296406 w 2296406"/>
              <a:gd name="connsiteY14-1856" fmla="*/ 662729 h 2354521"/>
              <a:gd name="connsiteX15-1857" fmla="*/ 1124906 w 2296406"/>
              <a:gd name="connsiteY15-1858" fmla="*/ 1004182 h 2354521"/>
              <a:gd name="connsiteX16-1859" fmla="*/ 1676517 w 2296406"/>
              <a:gd name="connsiteY16-1860" fmla="*/ 1608523 h 2354521"/>
              <a:gd name="connsiteX17-1861" fmla="*/ 2094931 w 2296406"/>
              <a:gd name="connsiteY17-1862" fmla="*/ 1557316 h 2354521"/>
              <a:gd name="connsiteX0-1863" fmla="*/ 2279640 w 2296406"/>
              <a:gd name="connsiteY0-1864" fmla="*/ 1747818 h 2354521"/>
              <a:gd name="connsiteX1-1865" fmla="*/ 1823889 w 2296406"/>
              <a:gd name="connsiteY1-1866" fmla="*/ 1837277 h 2354521"/>
              <a:gd name="connsiteX2-1867" fmla="*/ 1955104 w 2296406"/>
              <a:gd name="connsiteY2-1868" fmla="*/ 2095900 h 2354521"/>
              <a:gd name="connsiteX3-1869" fmla="*/ 1682537 w 2296406"/>
              <a:gd name="connsiteY3-1870" fmla="*/ 1962549 h 2354521"/>
              <a:gd name="connsiteX4-1871" fmla="*/ 1528613 w 2296406"/>
              <a:gd name="connsiteY4-1872" fmla="*/ 2354521 h 2354521"/>
              <a:gd name="connsiteX5-1873" fmla="*/ 1380482 w 2296406"/>
              <a:gd name="connsiteY5-1874" fmla="*/ 2120816 h 2354521"/>
              <a:gd name="connsiteX6-1875" fmla="*/ 1495542 w 2296406"/>
              <a:gd name="connsiteY6-1876" fmla="*/ 1788127 h 2354521"/>
              <a:gd name="connsiteX7-1877" fmla="*/ 909489 w 2296406"/>
              <a:gd name="connsiteY7-1878" fmla="*/ 1225390 h 2354521"/>
              <a:gd name="connsiteX8-1879" fmla="*/ 414951 w 2296406"/>
              <a:gd name="connsiteY8-1880" fmla="*/ 2322212 h 2354521"/>
              <a:gd name="connsiteX9-1881" fmla="*/ 293184 w 2296406"/>
              <a:gd name="connsiteY9-1882" fmla="*/ 2052845 h 2354521"/>
              <a:gd name="connsiteX10-1883" fmla="*/ 520411 w 2296406"/>
              <a:gd name="connsiteY10-1884" fmla="*/ 767428 h 2354521"/>
              <a:gd name="connsiteX11-1885" fmla="*/ 11167 w 2296406"/>
              <a:gd name="connsiteY11-1886" fmla="*/ 5505 h 2354521"/>
              <a:gd name="connsiteX12-1887" fmla="*/ 771719 w 2296406"/>
              <a:gd name="connsiteY12-1888" fmla="*/ 578452 h 2354521"/>
              <a:gd name="connsiteX13-1889" fmla="*/ 2041440 w 2296406"/>
              <a:gd name="connsiteY13-1890" fmla="*/ 514597 h 2354521"/>
              <a:gd name="connsiteX14-1891" fmla="*/ 2296406 w 2296406"/>
              <a:gd name="connsiteY14-1892" fmla="*/ 662729 h 2354521"/>
              <a:gd name="connsiteX15-1893" fmla="*/ 1124906 w 2296406"/>
              <a:gd name="connsiteY15-1894" fmla="*/ 1004182 h 2354521"/>
              <a:gd name="connsiteX16-1895" fmla="*/ 1676517 w 2296406"/>
              <a:gd name="connsiteY16-1896" fmla="*/ 1608523 h 2354521"/>
              <a:gd name="connsiteX17-1897" fmla="*/ 2094931 w 2296406"/>
              <a:gd name="connsiteY17-1898" fmla="*/ 1557316 h 2354521"/>
              <a:gd name="connsiteX0-1899" fmla="*/ 2279640 w 2296406"/>
              <a:gd name="connsiteY0-1900" fmla="*/ 1747818 h 2354521"/>
              <a:gd name="connsiteX1-1901" fmla="*/ 1827546 w 2296406"/>
              <a:gd name="connsiteY1-1902" fmla="*/ 1826304 h 2354521"/>
              <a:gd name="connsiteX2-1903" fmla="*/ 1955104 w 2296406"/>
              <a:gd name="connsiteY2-1904" fmla="*/ 2095900 h 2354521"/>
              <a:gd name="connsiteX3-1905" fmla="*/ 1682537 w 2296406"/>
              <a:gd name="connsiteY3-1906" fmla="*/ 1962549 h 2354521"/>
              <a:gd name="connsiteX4-1907" fmla="*/ 1528613 w 2296406"/>
              <a:gd name="connsiteY4-1908" fmla="*/ 2354521 h 2354521"/>
              <a:gd name="connsiteX5-1909" fmla="*/ 1380482 w 2296406"/>
              <a:gd name="connsiteY5-1910" fmla="*/ 2120816 h 2354521"/>
              <a:gd name="connsiteX6-1911" fmla="*/ 1495542 w 2296406"/>
              <a:gd name="connsiteY6-1912" fmla="*/ 1788127 h 2354521"/>
              <a:gd name="connsiteX7-1913" fmla="*/ 909489 w 2296406"/>
              <a:gd name="connsiteY7-1914" fmla="*/ 1225390 h 2354521"/>
              <a:gd name="connsiteX8-1915" fmla="*/ 414951 w 2296406"/>
              <a:gd name="connsiteY8-1916" fmla="*/ 2322212 h 2354521"/>
              <a:gd name="connsiteX9-1917" fmla="*/ 293184 w 2296406"/>
              <a:gd name="connsiteY9-1918" fmla="*/ 2052845 h 2354521"/>
              <a:gd name="connsiteX10-1919" fmla="*/ 520411 w 2296406"/>
              <a:gd name="connsiteY10-1920" fmla="*/ 767428 h 2354521"/>
              <a:gd name="connsiteX11-1921" fmla="*/ 11167 w 2296406"/>
              <a:gd name="connsiteY11-1922" fmla="*/ 5505 h 2354521"/>
              <a:gd name="connsiteX12-1923" fmla="*/ 771719 w 2296406"/>
              <a:gd name="connsiteY12-1924" fmla="*/ 578452 h 2354521"/>
              <a:gd name="connsiteX13-1925" fmla="*/ 2041440 w 2296406"/>
              <a:gd name="connsiteY13-1926" fmla="*/ 514597 h 2354521"/>
              <a:gd name="connsiteX14-1927" fmla="*/ 2296406 w 2296406"/>
              <a:gd name="connsiteY14-1928" fmla="*/ 662729 h 2354521"/>
              <a:gd name="connsiteX15-1929" fmla="*/ 1124906 w 2296406"/>
              <a:gd name="connsiteY15-1930" fmla="*/ 1004182 h 2354521"/>
              <a:gd name="connsiteX16-1931" fmla="*/ 1676517 w 2296406"/>
              <a:gd name="connsiteY16-1932" fmla="*/ 1608523 h 2354521"/>
              <a:gd name="connsiteX17-1933" fmla="*/ 2094931 w 2296406"/>
              <a:gd name="connsiteY17-1934" fmla="*/ 1557316 h 23545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/>
          <p:cNvSpPr/>
          <p:nvPr/>
        </p:nvSpPr>
        <p:spPr>
          <a:xfrm>
            <a:off x="9262889" y="4944556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/>
          <p:cNvSpPr/>
          <p:nvPr/>
        </p:nvSpPr>
        <p:spPr>
          <a:xfrm>
            <a:off x="2727021" y="2667332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/>
          <p:cNvSpPr/>
          <p:nvPr/>
        </p:nvSpPr>
        <p:spPr>
          <a:xfrm>
            <a:off x="7513021" y="2825680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/>
          <p:cNvSpPr>
            <a:spLocks noChangeAspect="1"/>
          </p:cNvSpPr>
          <p:nvPr/>
        </p:nvSpPr>
        <p:spPr>
          <a:xfrm>
            <a:off x="5355821" y="4912220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/>
          <p:cNvSpPr/>
          <p:nvPr/>
        </p:nvSpPr>
        <p:spPr>
          <a:xfrm>
            <a:off x="7611629" y="4879515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76365853-6850-7443-9798-42F7E98198F3}"/>
              </a:ext>
            </a:extLst>
          </p:cNvPr>
          <p:cNvSpPr txBox="1">
            <a:spLocks/>
          </p:cNvSpPr>
          <p:nvPr/>
        </p:nvSpPr>
        <p:spPr>
          <a:xfrm>
            <a:off x="0" y="280988"/>
            <a:ext cx="11572875" cy="725487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3600" dirty="0">
                <a:solidFill>
                  <a:schemeClr val="accent6">
                    <a:lumMod val="75000"/>
                  </a:schemeClr>
                </a:solidFill>
              </a:rPr>
              <a:t>Fully Editable Icon Sets: C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5" name="Google Shape;2635;p64"/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2636" name="Google Shape;2636;p64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7" name="Google Shape;2637;p64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8" name="Google Shape;2638;p64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9" name="Google Shape;2639;p64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0" name="Google Shape;2640;p64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1" name="Google Shape;2641;p64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42" name="Google Shape;2642;p64"/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2643" name="Google Shape;2643;p64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4" name="Google Shape;2644;p64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5" name="Google Shape;2645;p64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6" name="Google Shape;2646;p64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7" name="Google Shape;2647;p64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8" name="Google Shape;2648;p64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9" name="Google Shape;2649;p64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0" name="Google Shape;2650;p64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1" name="Google Shape;2651;p64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2" name="Google Shape;2652;p64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3" name="Google Shape;2653;p64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4" name="Google Shape;2654;p64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5" name="Google Shape;2655;p64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6" name="Google Shape;2656;p64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7" name="Google Shape;2657;p64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8" name="Google Shape;2658;p64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9" name="Google Shape;2659;p64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0" name="Google Shape;2660;p64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1" name="Google Shape;2661;p64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2" name="Google Shape;2662;p64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3" name="Google Shape;2663;p64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4" name="Google Shape;2664;p64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5" name="Google Shape;2665;p64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6" name="Google Shape;2666;p64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7" name="Google Shape;2667;p64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8" name="Google Shape;2668;p64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9" name="Google Shape;2669;p64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0" name="Google Shape;2670;p64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1" name="Google Shape;2671;p64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2" name="Google Shape;2672;p64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3" name="Google Shape;2673;p64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4" name="Google Shape;2674;p64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5" name="Google Shape;2675;p64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6" name="Google Shape;2676;p64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7" name="Google Shape;2677;p64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8" name="Google Shape;2678;p64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9" name="Google Shape;2679;p64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0" name="Google Shape;2680;p64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1" name="Google Shape;2681;p64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2" name="Google Shape;2682;p64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3" name="Google Shape;2683;p64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4" name="Google Shape;2684;p64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5" name="Google Shape;2685;p64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6" name="Google Shape;2686;p64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7" name="Google Shape;2687;p64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8" name="Google Shape;2688;p64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9" name="Google Shape;2689;p64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0" name="Google Shape;2690;p64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1" name="Google Shape;2691;p64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2" name="Google Shape;2692;p64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3" name="Google Shape;2693;p64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4" name="Google Shape;2694;p64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5" name="Google Shape;2695;p64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6" name="Google Shape;2696;p64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7" name="Google Shape;2697;p64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8" name="Google Shape;2698;p64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9" name="Google Shape;2699;p64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0" name="Google Shape;2700;p64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1" name="Google Shape;2701;p64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2" name="Google Shape;2702;p64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3" name="Google Shape;2703;p64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4" name="Google Shape;2704;p64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5" name="Google Shape;2705;p64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6" name="Google Shape;2706;p64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7" name="Google Shape;2707;p64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8" name="Google Shape;2708;p64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9" name="Google Shape;2709;p64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0" name="Google Shape;2710;p64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1" name="Google Shape;2711;p64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2" name="Google Shape;2712;p64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3" name="Google Shape;2713;p64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4" name="Google Shape;2714;p64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5" name="Google Shape;2715;p64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6" name="Google Shape;2716;p64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7" name="Google Shape;2717;p64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8" name="Google Shape;2718;p64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9" name="Google Shape;2719;p64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0" name="Google Shape;2720;p64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1" name="Google Shape;2721;p64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2" name="Google Shape;2722;p64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3" name="Google Shape;2723;p64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4" name="Google Shape;2724;p64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5" name="Google Shape;2725;p64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6" name="Google Shape;2726;p64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7" name="Google Shape;2727;p64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8" name="Google Shape;2728;p64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9" name="Google Shape;2729;p64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0" name="Google Shape;2730;p64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1" name="Google Shape;2731;p64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2" name="Google Shape;2732;p64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3" name="Google Shape;2733;p64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4" name="Google Shape;2734;p64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5" name="Google Shape;2735;p64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6" name="Google Shape;2736;p64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7" name="Google Shape;2737;p64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8" name="Google Shape;2738;p64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9" name="Google Shape;2739;p64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0" name="Google Shape;2740;p64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1" name="Google Shape;2741;p64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2" name="Google Shape;2742;p64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3" name="Google Shape;2743;p64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4" name="Google Shape;2744;p64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5" name="Google Shape;2745;p64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6" name="Google Shape;2746;p64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7" name="Google Shape;2747;p64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8" name="Google Shape;2748;p64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9" name="Google Shape;2749;p64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0" name="Google Shape;2750;p64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1" name="Google Shape;2751;p64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2" name="Google Shape;2752;p64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3" name="Google Shape;2753;p64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4" name="Google Shape;2754;p64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5" name="Google Shape;2755;p64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6" name="Google Shape;2756;p64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7" name="Google Shape;2757;p64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8" name="Google Shape;2758;p64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9" name="Google Shape;2759;p64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0" name="Google Shape;2760;p64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1" name="Google Shape;2761;p64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2" name="Google Shape;2762;p64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3" name="Google Shape;2763;p64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4" name="Google Shape;2764;p64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5" name="Google Shape;2765;p64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6" name="Google Shape;2766;p64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7" name="Google Shape;2767;p64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8" name="Google Shape;2768;p64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9" name="Google Shape;2769;p64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0" name="Google Shape;2770;p64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1" name="Google Shape;2771;p64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2" name="Google Shape;2772;p64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3" name="Google Shape;2773;p64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4" name="Google Shape;2774;p64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5" name="Google Shape;2775;p64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6" name="Google Shape;2776;p64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7" name="Google Shape;2777;p64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8" name="Google Shape;2778;p64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9" name="Google Shape;2779;p64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0" name="Google Shape;2780;p64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1" name="Google Shape;2781;p64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2" name="Google Shape;2782;p64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3" name="Google Shape;2783;p64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4" name="Google Shape;2784;p64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5" name="Google Shape;2785;p64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6" name="Google Shape;2786;p64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7" name="Google Shape;2787;p64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8" name="Google Shape;2788;p64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9" name="Google Shape;2789;p64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0" name="Google Shape;2790;p64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1" name="Google Shape;2791;p64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2" name="Google Shape;2792;p64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3" name="Google Shape;2793;p64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4" name="Google Shape;2794;p64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5" name="Google Shape;2795;p64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6" name="Google Shape;2796;p64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7" name="Google Shape;2797;p64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8" name="Google Shape;2798;p64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9" name="Google Shape;2799;p64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0" name="Google Shape;2800;p64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1" name="Google Shape;2801;p64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2" name="Google Shape;2802;p64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3" name="Google Shape;2803;p64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4" name="Google Shape;2804;p64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5" name="Google Shape;2805;p64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6" name="Google Shape;2806;p64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7" name="Google Shape;2807;p64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8" name="Google Shape;2808;p64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9" name="Google Shape;2809;p64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0" name="Google Shape;2810;p64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1" name="Google Shape;2811;p64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2" name="Google Shape;2812;p64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3" name="Google Shape;2813;p64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4" name="Google Shape;2814;p64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5" name="Google Shape;2815;p64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6" name="Google Shape;2816;p64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7" name="Google Shape;2817;p64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8" name="Google Shape;2818;p64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9" name="Google Shape;2819;p64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0" name="Google Shape;2820;p64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1" name="Google Shape;2821;p64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2" name="Google Shape;2822;p64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3" name="Google Shape;2823;p64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4" name="Google Shape;2824;p64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5" name="Google Shape;2825;p64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6" name="Google Shape;2826;p64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7" name="Google Shape;2827;p64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8" name="Google Shape;2828;p64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9" name="Google Shape;2829;p64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0" name="Google Shape;2830;p64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1" name="Google Shape;2831;p64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2" name="Google Shape;2832;p64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3" name="Google Shape;2833;p64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4" name="Google Shape;2834;p64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5" name="Google Shape;2835;p64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6" name="Google Shape;2836;p64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7" name="Google Shape;2837;p64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8" name="Google Shape;2838;p64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9" name="Google Shape;2839;p64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0" name="Google Shape;2840;p64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1" name="Google Shape;2841;p64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2" name="Google Shape;2842;p64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3" name="Google Shape;2843;p64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4" name="Google Shape;2844;p64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5" name="Google Shape;2845;p64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6" name="Google Shape;2846;p64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7" name="Google Shape;2847;p64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8" name="Google Shape;2848;p64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9" name="Google Shape;2849;p64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0" name="Google Shape;2850;p64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1" name="Google Shape;2851;p64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2" name="Google Shape;2852;p64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3" name="Google Shape;2853;p64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4" name="Google Shape;2854;p64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5" name="Google Shape;2855;p64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6" name="Google Shape;2856;p64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7" name="Google Shape;2857;p64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8" name="Google Shape;2858;p64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9" name="Google Shape;2859;p64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0" name="Google Shape;2860;p64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1" name="Google Shape;2861;p64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2" name="Google Shape;2862;p64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3" name="Google Shape;2863;p64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4" name="Google Shape;2864;p64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5" name="Google Shape;2865;p64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6" name="Google Shape;2866;p64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7" name="Google Shape;2867;p64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8" name="Google Shape;2868;p64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9" name="Google Shape;2869;p64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0" name="Google Shape;2870;p64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1" name="Google Shape;2871;p64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2" name="Google Shape;2872;p64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3" name="Google Shape;2873;p64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4" name="Google Shape;2874;p64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5" name="Google Shape;2875;p64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6" name="Google Shape;2876;p64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7" name="Google Shape;2877;p64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8" name="Google Shape;2878;p64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9" name="Google Shape;2879;p64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0" name="Google Shape;2880;p64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1" name="Google Shape;2881;p64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2" name="Google Shape;2882;p64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3" name="Google Shape;2883;p64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4" name="Google Shape;2884;p64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5" name="Google Shape;2885;p64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6" name="Google Shape;2886;p64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7" name="Google Shape;2887;p64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8" name="Google Shape;2888;p64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9" name="Google Shape;2889;p64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0" name="Google Shape;2890;p64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1" name="Google Shape;2891;p64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2" name="Google Shape;2892;p64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3" name="Google Shape;2893;p64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4" name="Google Shape;2894;p64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5" name="Google Shape;2895;p64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6" name="Google Shape;2896;p64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7" name="Google Shape;2897;p64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8" name="Google Shape;2898;p64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9" name="Google Shape;2899;p64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0" name="Google Shape;2900;p64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1" name="Google Shape;2901;p64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2" name="Google Shape;2902;p64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3" name="Google Shape;2903;p64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4" name="Google Shape;2904;p64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5" name="Google Shape;2905;p64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6" name="Google Shape;2906;p64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7" name="Google Shape;2907;p64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8" name="Google Shape;2908;p64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9" name="Google Shape;2909;p64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0" name="Google Shape;2910;p64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1" name="Google Shape;2911;p64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2" name="Google Shape;2912;p64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3" name="Google Shape;2913;p64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4" name="Google Shape;2914;p64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5" name="Google Shape;2915;p64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6" name="Google Shape;2916;p64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7" name="Google Shape;2917;p64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8" name="Google Shape;2918;p64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9" name="Google Shape;2919;p64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0" name="Google Shape;2920;p64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1" name="Google Shape;2921;p64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2" name="Google Shape;2922;p64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3" name="Google Shape;2923;p64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4" name="Google Shape;2924;p64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5" name="Google Shape;2925;p64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6" name="Google Shape;2926;p64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7" name="Google Shape;2927;p64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8" name="Google Shape;2928;p64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9" name="Google Shape;2929;p64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0" name="Google Shape;2930;p64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1" name="Google Shape;2931;p64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2" name="Google Shape;2932;p64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3" name="Google Shape;2933;p64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4" name="Google Shape;2934;p64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5" name="Google Shape;2935;p64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6" name="Google Shape;2936;p64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7" name="Google Shape;2937;p64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8" name="Google Shape;2938;p64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9" name="Google Shape;2939;p64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0" name="Google Shape;2940;p64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1" name="Google Shape;2941;p64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2" name="Google Shape;2942;p64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3" name="Google Shape;2943;p64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4" name="Google Shape;2944;p64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5" name="Google Shape;2945;p64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6" name="Google Shape;2946;p64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7" name="Google Shape;2947;p64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8" name="Google Shape;2948;p64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9" name="Google Shape;2949;p64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0" name="Google Shape;2950;p64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1" name="Google Shape;2951;p64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2" name="Google Shape;2952;p64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3" name="Google Shape;2953;p64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4" name="Google Shape;2954;p64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5" name="Google Shape;2955;p64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6" name="Google Shape;2956;p64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7" name="Google Shape;2957;p64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8" name="Google Shape;2958;p64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9" name="Google Shape;2959;p64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0" name="Google Shape;2960;p64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1" name="Google Shape;2961;p64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2" name="Google Shape;2962;p64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3" name="Google Shape;2963;p64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4" name="Google Shape;2964;p64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5" name="Google Shape;2965;p64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6" name="Google Shape;2966;p64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7" name="Google Shape;2967;p64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8" name="Google Shape;2968;p64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9" name="Google Shape;2969;p64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0" name="Google Shape;2970;p64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1" name="Google Shape;2971;p64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2" name="Google Shape;2972;p64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3" name="Google Shape;2973;p64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4" name="Google Shape;2974;p64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5" name="Google Shape;2975;p64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6" name="Google Shape;2976;p64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7" name="Google Shape;2977;p64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8" name="Google Shape;2978;p64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9" name="Google Shape;2979;p64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0" name="Google Shape;2980;p64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1" name="Google Shape;2981;p64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2" name="Google Shape;2982;p64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3" name="Google Shape;2983;p64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4" name="Google Shape;2984;p64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5" name="Google Shape;2985;p64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6" name="Google Shape;2986;p64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7" name="Google Shape;2987;p64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8" name="Google Shape;2988;p64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9" name="Google Shape;2989;p64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0" name="Google Shape;2990;p64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1" name="Google Shape;2991;p64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2" name="Google Shape;2992;p64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3" name="Google Shape;2993;p64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4" name="Google Shape;2994;p64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5" name="Google Shape;2995;p64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6" name="Google Shape;2996;p64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7" name="Google Shape;2997;p64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8" name="Google Shape;2998;p64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9" name="Google Shape;2999;p64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0" name="Google Shape;3000;p64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1" name="Google Shape;3001;p64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2" name="Google Shape;3002;p64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3" name="Google Shape;3003;p64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4" name="Google Shape;3004;p64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5" name="Google Shape;3005;p64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6" name="Google Shape;3006;p64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7" name="Google Shape;3007;p64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8" name="Google Shape;3008;p64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9" name="Google Shape;3009;p64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0" name="Google Shape;3010;p64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1" name="Google Shape;3011;p64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2" name="Google Shape;3012;p64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3" name="Google Shape;3013;p64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4" name="Google Shape;3014;p64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5" name="Google Shape;3015;p64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6" name="Google Shape;3016;p64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7" name="Google Shape;3017;p64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8" name="Google Shape;3018;p64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9" name="Google Shape;3019;p64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0" name="Google Shape;3020;p64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1" name="Google Shape;3021;p64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2" name="Google Shape;3022;p64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3" name="Google Shape;3023;p64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4" name="Google Shape;3024;p64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5" name="Google Shape;3025;p64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6" name="Google Shape;3026;p64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7" name="Google Shape;3027;p64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8" name="Google Shape;3028;p64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9" name="Google Shape;3029;p64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0" name="Google Shape;3030;p64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1" name="Google Shape;3031;p64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2" name="Google Shape;3032;p64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3" name="Google Shape;3033;p64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4" name="Google Shape;3034;p64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5" name="Google Shape;3035;p64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6" name="Google Shape;3036;p64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7" name="Google Shape;3037;p64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8" name="Google Shape;3038;p64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9" name="Google Shape;3039;p64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0" name="Google Shape;3040;p64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1" name="Google Shape;3041;p64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2" name="Google Shape;3042;p64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3" name="Google Shape;3043;p64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4" name="Google Shape;3044;p64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5" name="Google Shape;3045;p64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6" name="Google Shape;3046;p64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7" name="Google Shape;3047;p64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8" name="Google Shape;3048;p64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9" name="Google Shape;3049;p64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0" name="Google Shape;3050;p64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1" name="Google Shape;3051;p64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2" name="Google Shape;3052;p64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3" name="Google Shape;3053;p64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4" name="Google Shape;3054;p64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5" name="Google Shape;3055;p64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6" name="Google Shape;3056;p64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7" name="Google Shape;3057;p64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8" name="Google Shape;3058;p64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9" name="Google Shape;3059;p64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0" name="Google Shape;3060;p64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1" name="Google Shape;3061;p64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2" name="Google Shape;3062;p64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3" name="Google Shape;3063;p64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4" name="Google Shape;3064;p64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5" name="Google Shape;3065;p64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6" name="Google Shape;3066;p64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7" name="Google Shape;3067;p64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8" name="Google Shape;3068;p64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9" name="Google Shape;3069;p64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0" name="Google Shape;3070;p64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1" name="Google Shape;3071;p64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2" name="Google Shape;3072;p64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3" name="Google Shape;3073;p64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4" name="Google Shape;3074;p64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5" name="Google Shape;3075;p64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6" name="Google Shape;3076;p64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7" name="Google Shape;3077;p64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8" name="Google Shape;3078;p64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9" name="Google Shape;3079;p64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0" name="Google Shape;3080;p64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1" name="Google Shape;3081;p64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2" name="Google Shape;3082;p64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3" name="Google Shape;3083;p64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4" name="Google Shape;3084;p64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5" name="Google Shape;3085;p64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6" name="Google Shape;3086;p64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7" name="Google Shape;3087;p64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8" name="Google Shape;3088;p64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9" name="Google Shape;3089;p64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0" name="Google Shape;3090;p64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1" name="Google Shape;3091;p64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2" name="Google Shape;3092;p64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3" name="Google Shape;3093;p64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4" name="Google Shape;3094;p64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5" name="Google Shape;3095;p64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6" name="Google Shape;3096;p64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7" name="Google Shape;3097;p64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8" name="Google Shape;3098;p64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9" name="Google Shape;3099;p64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0" name="Google Shape;3100;p64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1" name="Google Shape;3101;p64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2" name="Google Shape;3102;p64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3" name="Google Shape;3103;p64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4" name="Google Shape;3104;p64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5" name="Google Shape;3105;p64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6" name="Google Shape;3106;p64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7" name="Google Shape;3107;p64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8" name="Google Shape;3108;p64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9" name="Google Shape;3109;p64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0" name="Google Shape;3110;p64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1" name="Google Shape;3111;p64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2" name="Google Shape;3112;p64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3" name="Google Shape;3113;p64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4" name="Google Shape;3114;p64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5" name="Google Shape;3115;p64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6" name="Google Shape;3116;p64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7" name="Google Shape;3117;p64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8" name="Google Shape;3118;p64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9" name="Google Shape;3119;p64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0" name="Google Shape;3120;p64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1" name="Google Shape;3121;p64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2" name="Google Shape;3122;p64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3" name="Google Shape;3123;p64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4" name="Google Shape;3124;p64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5" name="Google Shape;3125;p64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6" name="Google Shape;3126;p64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7" name="Google Shape;3127;p64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8" name="Google Shape;3128;p64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9" name="Google Shape;3129;p64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0" name="Google Shape;3130;p64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1" name="Google Shape;3131;p64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2" name="Google Shape;3132;p64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3" name="Google Shape;3133;p64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4" name="Google Shape;3134;p64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5" name="Google Shape;3135;p64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6" name="Google Shape;3136;p64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7" name="Google Shape;3137;p64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8" name="Google Shape;3138;p64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9" name="Google Shape;3139;p64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0" name="Google Shape;3140;p64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1" name="Google Shape;3141;p64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2" name="Google Shape;3142;p64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3" name="Google Shape;3143;p64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4" name="Google Shape;3144;p64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5" name="Google Shape;3145;p64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6" name="Google Shape;3146;p64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7" name="Google Shape;3147;p64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8" name="Google Shape;3148;p64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9" name="Google Shape;3149;p64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0" name="Google Shape;3150;p64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1" name="Google Shape;3151;p64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2" name="Google Shape;3152;p64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3" name="Google Shape;3153;p64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4" name="Google Shape;3154;p64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5" name="Google Shape;3155;p64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6" name="Google Shape;3156;p64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7" name="Google Shape;3157;p64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8" name="Google Shape;3158;p64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9" name="Google Shape;3159;p64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0" name="Google Shape;3160;p64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1" name="Google Shape;3161;p64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2" name="Google Shape;3162;p64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3" name="Google Shape;3163;p64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4" name="Google Shape;3164;p64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5" name="Google Shape;3165;p64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6" name="Google Shape;3166;p64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7" name="Google Shape;3167;p64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8" name="Google Shape;3168;p64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9" name="Google Shape;3169;p64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0" name="Google Shape;3170;p64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1" name="Google Shape;3171;p64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2" name="Google Shape;3172;p64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3" name="Google Shape;3173;p64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4" name="Google Shape;3174;p64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5" name="Google Shape;3175;p64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6" name="Google Shape;3176;p64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7" name="Google Shape;3177;p64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8" name="Google Shape;3178;p64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9" name="Google Shape;3179;p64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0" name="Google Shape;3180;p64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1" name="Google Shape;3181;p64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2" name="Google Shape;3182;p64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3" name="Google Shape;3183;p64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4" name="Google Shape;3184;p64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5" name="Google Shape;3185;p64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6" name="Google Shape;3186;p64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7" name="Google Shape;3187;p64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8" name="Google Shape;3188;p64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9" name="Google Shape;3189;p64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0" name="Google Shape;3190;p64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1" name="Google Shape;3191;p64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2" name="Google Shape;3192;p64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3" name="Google Shape;3193;p64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4" name="Google Shape;3194;p64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5" name="Google Shape;3195;p64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6" name="Google Shape;3196;p64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7" name="Google Shape;3197;p64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8" name="Google Shape;3198;p64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9" name="Google Shape;3199;p64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0" name="Google Shape;3200;p64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1" name="Google Shape;3201;p64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2" name="Google Shape;3202;p64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3" name="Google Shape;3203;p64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4" name="Google Shape;3204;p64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5" name="Google Shape;3205;p64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6" name="Google Shape;3206;p64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7" name="Google Shape;3207;p64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8" name="Google Shape;3208;p64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9" name="Google Shape;3209;p64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0" name="Google Shape;3210;p64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1" name="Google Shape;3211;p64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2" name="Google Shape;3212;p64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3" name="Google Shape;3213;p64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4" name="Google Shape;3214;p64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5" name="Google Shape;3215;p64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6" name="Google Shape;3216;p64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7" name="Google Shape;3217;p64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8" name="Google Shape;3218;p64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9" name="Google Shape;3219;p64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0" name="Google Shape;3220;p64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1" name="Google Shape;3221;p64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2" name="Google Shape;3222;p64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3" name="Google Shape;3223;p64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4" name="Google Shape;3224;p64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5" name="Google Shape;3225;p64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6" name="Google Shape;3226;p64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7" name="Google Shape;3227;p64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8" name="Google Shape;3228;p64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9" name="Google Shape;3229;p64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0" name="Google Shape;3230;p64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1" name="Google Shape;3231;p64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2" name="Google Shape;3232;p64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3" name="Google Shape;3233;p64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4" name="Google Shape;3234;p64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5" name="Google Shape;3235;p64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6" name="Google Shape;3236;p64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7" name="Google Shape;3237;p64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8" name="Google Shape;3238;p64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9" name="Google Shape;3239;p64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0" name="Google Shape;3240;p64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1" name="Google Shape;3241;p64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2" name="Google Shape;3242;p64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3" name="Google Shape;3243;p64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4" name="Google Shape;3244;p64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5" name="Google Shape;3245;p64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6" name="Google Shape;3246;p64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7" name="Google Shape;3247;p64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8" name="Google Shape;3248;p64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9" name="Google Shape;3249;p64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0" name="Google Shape;3250;p64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1" name="Google Shape;3251;p64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2" name="Google Shape;3252;p64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3" name="Google Shape;3253;p64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4" name="Google Shape;3254;p64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5" name="Google Shape;3255;p64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6" name="Google Shape;3256;p64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7" name="Google Shape;3257;p64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8" name="Google Shape;3258;p64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9" name="Google Shape;3259;p64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0" name="Google Shape;3260;p64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1" name="Google Shape;3261;p64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2" name="Google Shape;3262;p64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3" name="Google Shape;3263;p64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4" name="Google Shape;3264;p64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5" name="Google Shape;3265;p64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6" name="Google Shape;3266;p64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7" name="Google Shape;3267;p64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8" name="Google Shape;3268;p64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9" name="Google Shape;3269;p64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0" name="Google Shape;3270;p64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1" name="Google Shape;3271;p64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2" name="Google Shape;3272;p64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3" name="Google Shape;3273;p64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4" name="Google Shape;3274;p64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5" name="Google Shape;3275;p64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6" name="Google Shape;3276;p64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7" name="Google Shape;3277;p64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8" name="Google Shape;3278;p64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9" name="Google Shape;3279;p64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0" name="Google Shape;3280;p64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1" name="Google Shape;3281;p64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2" name="Google Shape;3282;p64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3" name="Google Shape;3283;p64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4" name="Google Shape;3284;p64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5" name="Google Shape;3285;p64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6" name="Google Shape;3286;p64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7" name="Google Shape;3287;p64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8" name="Google Shape;3288;p64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9" name="Google Shape;3289;p64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0" name="Google Shape;3290;p64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1" name="Google Shape;3291;p64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2" name="Google Shape;3292;p64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3" name="Google Shape;3293;p64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4" name="Google Shape;3294;p64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5" name="Google Shape;3295;p64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6" name="Google Shape;3296;p64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7" name="Google Shape;3297;p64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8" name="Google Shape;3298;p64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9" name="Google Shape;3299;p64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0" name="Google Shape;3300;p64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1" name="Google Shape;3301;p64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2" name="Google Shape;3302;p64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3" name="Google Shape;3303;p64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4" name="Google Shape;3304;p64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5" name="Google Shape;3305;p64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6" name="Google Shape;3306;p64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7" name="Google Shape;3307;p64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8" name="Google Shape;3308;p64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9" name="Google Shape;3309;p64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0" name="Google Shape;3310;p64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1" name="Google Shape;3311;p64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2" name="Google Shape;3312;p64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3" name="Google Shape;3313;p64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4" name="Google Shape;3314;p64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5" name="Google Shape;3315;p64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6" name="Google Shape;3316;p64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7" name="Google Shape;3317;p64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8" name="Google Shape;3318;p64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9" name="Google Shape;3319;p64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0" name="Google Shape;3320;p64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1" name="Google Shape;3321;p64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2" name="Google Shape;3322;p64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3" name="Google Shape;3323;p64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4" name="Google Shape;3324;p64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5" name="Google Shape;3325;p64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6" name="Google Shape;3326;p64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7" name="Google Shape;3327;p64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8" name="Google Shape;3328;p64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9" name="Google Shape;3329;p64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0" name="Google Shape;3330;p64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1" name="Google Shape;3331;p64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2" name="Google Shape;3332;p64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3" name="Google Shape;3333;p64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4" name="Google Shape;3334;p64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5" name="Google Shape;3335;p64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6" name="Google Shape;3336;p64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7" name="Google Shape;3337;p64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8" name="Google Shape;3338;p64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9" name="Google Shape;3339;p64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0" name="Google Shape;3340;p64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1" name="Google Shape;3341;p64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2" name="Google Shape;3342;p64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3" name="Google Shape;3343;p64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4" name="Google Shape;3344;p64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5" name="Google Shape;3345;p64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6" name="Google Shape;3346;p64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7" name="Google Shape;3347;p64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8" name="Google Shape;3348;p64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9" name="Google Shape;3349;p64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0" name="Google Shape;3350;p64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1" name="Google Shape;3351;p64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2" name="Google Shape;3352;p64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3" name="Google Shape;3353;p64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4" name="Google Shape;3354;p64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5" name="Google Shape;3355;p64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6" name="Google Shape;3356;p64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7" name="Google Shape;3357;p64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8" name="Google Shape;3358;p64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9" name="Google Shape;3359;p64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0" name="Google Shape;3360;p64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1" name="Google Shape;3361;p64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2" name="Google Shape;3362;p64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3" name="Google Shape;3363;p64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4" name="Google Shape;3364;p64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5" name="Google Shape;3365;p64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6" name="Google Shape;3366;p64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7" name="Google Shape;3367;p64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8" name="Google Shape;3368;p64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9" name="Google Shape;3369;p64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0" name="Google Shape;3370;p64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1" name="Google Shape;3371;p64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2" name="Google Shape;3372;p64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3" name="Google Shape;3373;p64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4" name="Google Shape;3374;p64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5" name="Google Shape;3375;p64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6" name="Google Shape;3376;p64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7" name="Google Shape;3377;p64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8" name="Google Shape;3378;p64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9" name="Google Shape;3379;p64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0" name="Google Shape;3380;p64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1" name="Google Shape;3381;p64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2" name="Google Shape;3382;p64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3" name="Google Shape;3383;p64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4" name="Google Shape;3384;p64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5" name="Google Shape;3385;p64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6" name="Google Shape;3386;p64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7" name="Google Shape;3387;p64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8" name="Google Shape;3388;p64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9" name="Google Shape;3389;p64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0" name="Google Shape;3390;p64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1" name="Google Shape;3391;p64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2" name="Google Shape;3392;p64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3" name="Google Shape;3393;p64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4" name="Google Shape;3394;p64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5" name="Google Shape;3395;p64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6" name="Google Shape;3396;p64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7" name="Google Shape;3397;p64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8" name="Google Shape;3398;p64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9" name="Google Shape;3399;p64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0" name="Google Shape;3400;p64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1" name="Google Shape;3401;p64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2" name="Google Shape;3402;p64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3" name="Google Shape;3403;p64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4" name="Google Shape;3404;p64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5" name="Google Shape;3405;p64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6" name="Google Shape;3406;p64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7" name="Google Shape;3407;p64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8" name="Google Shape;3408;p64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9" name="Google Shape;3409;p64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0" name="Google Shape;3410;p64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1" name="Google Shape;3411;p64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2" name="Google Shape;3412;p64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3" name="Google Shape;3413;p64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4" name="Google Shape;3414;p64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5" name="Google Shape;3415;p64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6" name="Google Shape;3416;p64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7" name="Google Shape;3417;p64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8" name="Google Shape;3418;p64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9" name="Google Shape;3419;p64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0" name="Google Shape;3420;p64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1" name="Google Shape;3421;p64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2" name="Google Shape;3422;p64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3" name="Google Shape;3423;p64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4" name="Google Shape;3424;p64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5" name="Google Shape;3425;p64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6" name="Google Shape;3426;p64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7" name="Google Shape;3427;p64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8" name="Google Shape;3428;p64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9" name="Google Shape;3429;p64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0" name="Google Shape;3430;p64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1" name="Google Shape;3431;p64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2" name="Google Shape;3432;p64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3" name="Google Shape;3433;p64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4" name="Google Shape;3434;p64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5" name="Google Shape;3435;p64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6" name="Google Shape;3436;p64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7" name="Google Shape;3437;p64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8" name="Google Shape;3438;p64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9" name="Google Shape;3439;p64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0" name="Google Shape;3440;p64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1" name="Google Shape;3441;p64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2" name="Google Shape;3442;p64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3" name="Google Shape;3443;p64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4" name="Google Shape;3444;p64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5" name="Google Shape;3445;p64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6" name="Google Shape;3446;p64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7" name="Google Shape;3447;p64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8" name="Google Shape;3448;p64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9" name="Google Shape;3449;p64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0" name="Google Shape;3450;p64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1" name="Google Shape;3451;p64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2" name="Google Shape;3452;p64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3" name="Google Shape;3453;p64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4" name="Google Shape;3454;p64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5" name="Google Shape;3455;p64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6" name="Google Shape;3456;p64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7" name="Google Shape;3457;p64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8" name="Google Shape;3458;p64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9" name="Google Shape;3459;p64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0" name="Google Shape;3460;p64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1" name="Google Shape;3461;p64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2" name="Google Shape;3462;p64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3" name="Google Shape;3463;p64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4" name="Google Shape;3464;p64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5" name="Google Shape;3465;p64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6" name="Google Shape;3466;p64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7" name="Google Shape;3467;p64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8" name="Google Shape;3468;p64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9" name="Google Shape;3469;p64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0" name="Google Shape;3470;p64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1" name="Google Shape;3471;p64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2" name="Google Shape;3472;p64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3" name="Google Shape;3473;p64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4" name="Google Shape;3474;p64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5" name="Google Shape;3475;p64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6" name="Google Shape;3476;p64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7" name="Google Shape;3477;p64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8" name="Google Shape;3478;p64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9" name="Google Shape;3479;p64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0" name="Google Shape;3480;p64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1" name="Google Shape;3481;p64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2" name="Google Shape;3482;p64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3" name="Google Shape;3483;p64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4" name="Google Shape;3484;p64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5" name="Google Shape;3485;p64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6" name="Google Shape;3486;p64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7" name="Google Shape;3487;p64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8" name="Google Shape;3488;p64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9" name="Google Shape;3489;p64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0" name="Google Shape;3490;p64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1" name="Google Shape;3491;p64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2" name="Google Shape;3492;p64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3" name="Google Shape;3493;p64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4" name="Google Shape;3494;p64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5" name="Google Shape;3495;p64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6" name="Google Shape;3496;p64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7" name="Google Shape;3497;p64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8" name="Google Shape;3498;p64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9" name="Google Shape;3499;p64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0" name="Google Shape;3500;p64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1" name="Google Shape;3501;p64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2" name="Google Shape;3502;p64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3" name="Google Shape;3503;p64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4" name="Google Shape;3504;p64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5" name="Google Shape;3505;p64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6" name="Google Shape;3506;p64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7" name="Google Shape;3507;p64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8" name="Google Shape;3508;p64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9" name="Google Shape;3509;p64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0" name="Google Shape;3510;p64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1" name="Google Shape;3511;p64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2" name="Google Shape;3512;p64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3" name="Google Shape;3513;p64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4" name="Google Shape;3514;p64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5" name="Google Shape;3515;p64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6" name="Google Shape;3516;p64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7" name="Google Shape;3517;p64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8" name="Google Shape;3518;p64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9" name="Google Shape;3519;p64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0" name="Google Shape;3520;p64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1" name="Google Shape;3521;p64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2" name="Google Shape;3522;p64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3" name="Google Shape;3523;p64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4" name="Google Shape;3524;p64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5" name="Google Shape;3525;p64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6" name="Google Shape;3526;p64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7" name="Google Shape;3527;p64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8" name="Google Shape;3528;p64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9" name="Google Shape;3529;p64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0" name="Google Shape;3530;p64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1" name="Google Shape;3531;p64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2" name="Google Shape;3532;p64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3" name="Google Shape;3533;p64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4" name="Google Shape;3534;p64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5" name="Google Shape;3535;p64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6" name="Google Shape;3536;p64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7" name="Google Shape;3537;p64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8" name="Google Shape;3538;p64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9" name="Google Shape;3539;p64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0" name="Google Shape;3540;p64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1" name="Google Shape;3541;p64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2" name="Google Shape;3542;p64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3" name="Google Shape;3543;p64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4" name="Google Shape;3544;p64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5" name="Google Shape;3545;p64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6" name="Google Shape;3546;p64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7" name="Google Shape;3547;p64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8" name="Google Shape;3548;p64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9" name="Google Shape;3549;p64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0" name="Google Shape;3550;p64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1" name="Google Shape;3551;p64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2" name="Google Shape;3552;p64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3" name="Google Shape;3553;p64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4" name="Google Shape;3554;p64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5" name="Google Shape;3555;p64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6" name="Google Shape;3556;p64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7" name="Google Shape;3557;p64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8" name="Google Shape;3558;p64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9" name="Google Shape;3559;p64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0" name="Google Shape;3560;p64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1" name="Google Shape;3561;p64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2" name="Google Shape;3562;p64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3" name="Google Shape;3563;p64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4" name="Google Shape;3564;p64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5" name="Google Shape;3565;p64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6" name="Google Shape;3566;p64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7" name="Google Shape;3567;p64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8" name="Google Shape;3568;p64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9" name="Google Shape;3569;p64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0" name="Google Shape;3570;p64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1" name="Google Shape;3571;p64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2" name="Google Shape;3572;p64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3" name="Google Shape;3573;p64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4" name="Google Shape;3574;p64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5" name="Google Shape;3575;p64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6" name="Google Shape;3576;p64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7" name="Google Shape;3577;p64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8" name="Google Shape;3578;p64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9" name="Google Shape;3579;p64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0" name="Google Shape;3580;p64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1" name="Google Shape;3581;p64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2" name="Google Shape;3582;p64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3" name="Google Shape;3583;p64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4" name="Google Shape;3584;p64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5" name="Google Shape;3585;p64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6" name="Google Shape;3586;p64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7" name="Google Shape;3587;p64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8" name="Google Shape;3588;p64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9" name="Google Shape;3589;p64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0" name="Google Shape;3590;p64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1" name="Google Shape;3591;p64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2" name="Google Shape;3592;p64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3" name="Google Shape;3593;p64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4" name="Google Shape;3594;p64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5" name="Google Shape;3595;p64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6" name="Google Shape;3596;p64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7" name="Google Shape;3597;p64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8" name="Google Shape;3598;p64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9" name="Google Shape;3599;p64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0" name="Google Shape;3600;p64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1" name="Google Shape;3601;p64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2" name="Google Shape;3602;p64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3" name="Google Shape;3603;p64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4" name="Google Shape;3604;p64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5" name="Google Shape;3605;p64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6" name="Google Shape;3606;p64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7" name="Google Shape;3607;p64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8" name="Google Shape;3608;p64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9" name="Google Shape;3609;p64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0" name="Google Shape;3610;p64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1" name="Google Shape;3611;p64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2" name="Google Shape;3612;p64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3" name="Google Shape;3613;p64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4" name="Google Shape;3614;p64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5" name="Google Shape;3615;p64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6" name="Google Shape;3616;p64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7" name="Google Shape;3617;p64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8" name="Google Shape;3618;p64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9" name="Google Shape;3619;p64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0" name="Google Shape;3620;p64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1" name="Google Shape;3621;p64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2" name="Google Shape;3622;p64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3" name="Google Shape;3623;p64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4" name="Google Shape;3624;p64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5" name="Google Shape;3625;p64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6" name="Google Shape;3626;p64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7" name="Google Shape;3627;p64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8" name="Google Shape;3628;p64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9" name="Google Shape;3629;p64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0" name="Google Shape;3630;p64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1" name="Google Shape;3631;p64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2" name="Google Shape;3632;p64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3" name="Google Shape;3633;p64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4" name="Google Shape;3634;p64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5" name="Google Shape;3635;p64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6" name="Google Shape;3636;p64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7" name="Google Shape;3637;p64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8" name="Google Shape;3638;p64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9" name="Google Shape;3639;p64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0" name="Google Shape;3640;p64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1" name="Google Shape;3641;p64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2" name="Google Shape;3642;p64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3" name="Google Shape;3643;p64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4" name="Google Shape;3644;p64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5" name="Google Shape;3645;p64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6" name="Google Shape;3646;p64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7" name="Google Shape;3647;p64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8" name="Google Shape;3648;p64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9" name="Google Shape;3649;p64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0" name="Google Shape;3650;p64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1" name="Google Shape;3651;p64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2" name="Google Shape;3652;p64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3" name="Google Shape;3653;p64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4" name="Google Shape;3654;p64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5" name="Google Shape;3655;p64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6" name="Google Shape;3656;p64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7" name="Google Shape;3657;p64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8" name="Google Shape;3658;p64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9" name="Google Shape;3659;p64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0" name="Google Shape;3660;p64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1" name="Google Shape;3661;p64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2" name="Google Shape;3662;p64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3" name="Google Shape;3663;p64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4" name="Google Shape;3664;p64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5" name="Google Shape;3665;p64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6" name="Google Shape;3666;p64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7" name="Google Shape;3667;p64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8" name="Google Shape;3668;p64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9" name="Google Shape;3669;p64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0" name="Google Shape;3670;p64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1" name="Google Shape;3671;p64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2" name="Google Shape;3672;p64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3" name="Google Shape;3673;p64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4" name="Google Shape;3674;p64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5" name="Google Shape;3675;p64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6" name="Google Shape;3676;p64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7" name="Google Shape;3677;p64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8" name="Google Shape;3678;p64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9" name="Google Shape;3679;p64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0" name="Google Shape;3680;p64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1" name="Google Shape;3681;p64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2" name="Google Shape;3682;p64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3" name="Google Shape;3683;p64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4" name="Google Shape;3684;p64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5" name="Google Shape;3685;p64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6" name="Google Shape;3686;p64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7" name="Google Shape;3687;p64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8" name="Google Shape;3688;p64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9" name="Google Shape;3689;p64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0" name="Google Shape;3690;p64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1" name="Google Shape;3691;p64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2" name="Google Shape;3692;p64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3" name="Google Shape;3693;p64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4" name="Google Shape;3694;p64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5" name="Google Shape;3695;p64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6" name="Google Shape;3696;p64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7" name="Google Shape;3697;p64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8" name="Google Shape;3698;p64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9" name="Google Shape;3699;p64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0" name="Google Shape;3700;p64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1" name="Google Shape;3701;p64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2" name="Google Shape;3702;p64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3" name="Google Shape;3703;p64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4" name="Google Shape;3704;p64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5" name="Google Shape;3705;p64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6" name="Google Shape;3706;p64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7" name="Google Shape;3707;p64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8" name="Google Shape;3708;p64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9" name="Google Shape;3709;p64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0" name="Google Shape;3710;p64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1" name="Google Shape;3711;p64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2" name="Google Shape;3712;p64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3" name="Google Shape;3713;p64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4" name="Google Shape;3714;p64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5" name="Google Shape;3715;p64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6" name="Google Shape;3716;p64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7" name="Google Shape;3717;p64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8" name="Google Shape;3718;p64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9" name="Google Shape;3719;p64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0" name="Google Shape;3720;p64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1" name="Google Shape;3721;p64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2" name="Google Shape;3722;p64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3" name="Google Shape;3723;p64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4" name="Google Shape;3724;p64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5" name="Google Shape;3725;p64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6" name="Google Shape;3726;p64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7" name="Google Shape;3727;p64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8" name="Google Shape;3728;p64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9" name="Google Shape;3729;p64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0" name="Google Shape;3730;p64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1" name="Google Shape;3731;p64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2" name="Google Shape;3732;p64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3" name="Google Shape;3733;p64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4" name="Google Shape;3734;p64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5" name="Google Shape;3735;p64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6" name="Google Shape;3736;p64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7" name="Google Shape;3737;p64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8" name="Google Shape;3738;p64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9" name="Google Shape;3739;p64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0" name="Google Shape;3740;p64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1" name="Google Shape;3741;p64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2" name="Google Shape;3742;p64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3" name="Google Shape;3743;p64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4" name="Google Shape;3744;p64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5" name="Google Shape;3745;p64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6" name="Google Shape;3746;p64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7" name="Google Shape;3747;p64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8" name="Google Shape;3748;p64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9" name="Google Shape;3749;p64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0" name="Google Shape;3750;p64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1" name="Google Shape;3751;p64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2" name="Google Shape;3752;p64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3" name="Google Shape;3753;p64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4" name="Google Shape;3754;p64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5" name="Google Shape;3755;p64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6" name="Google Shape;3756;p64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7" name="Google Shape;3757;p64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8" name="Google Shape;3758;p64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9" name="Google Shape;3759;p64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0" name="Google Shape;3760;p64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1" name="Google Shape;3761;p64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2" name="Google Shape;3762;p64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3" name="Google Shape;3763;p64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4" name="Google Shape;3764;p64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5" name="Google Shape;3765;p64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6" name="Google Shape;3766;p64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7" name="Google Shape;3767;p64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8" name="Google Shape;3768;p64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9" name="Google Shape;3769;p64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0" name="Google Shape;3770;p64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1" name="Google Shape;3771;p64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2" name="Google Shape;3772;p64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3" name="Google Shape;3773;p64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4" name="Google Shape;3774;p64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5" name="Google Shape;3775;p64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6" name="Google Shape;3776;p64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7" name="Google Shape;3777;p64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8" name="Google Shape;3778;p64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9" name="Google Shape;3779;p64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0" name="Google Shape;3780;p64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1" name="Google Shape;3781;p64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2" name="Google Shape;3782;p64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3" name="Google Shape;3783;p64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4" name="Google Shape;3784;p64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5" name="Google Shape;3785;p64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6" name="Google Shape;3786;p64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7" name="Google Shape;3787;p64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8" name="Google Shape;3788;p64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9" name="Google Shape;3789;p64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0" name="Google Shape;3790;p64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1" name="Google Shape;3791;p64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2" name="Google Shape;3792;p64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3" name="Google Shape;3793;p64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4" name="Google Shape;3794;p64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5" name="Google Shape;3795;p64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6" name="Google Shape;3796;p64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7" name="Google Shape;3797;p64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8" name="Google Shape;3798;p64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9" name="Google Shape;3799;p64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0" name="Google Shape;3800;p64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1" name="Google Shape;3801;p64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2" name="Google Shape;3802;p64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3" name="Google Shape;3803;p64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4" name="Google Shape;3804;p64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5" name="Google Shape;3805;p64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6" name="Google Shape;3806;p64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7" name="Google Shape;3807;p64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8" name="Google Shape;3808;p64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9" name="Google Shape;3809;p64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0" name="Google Shape;3810;p64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1" name="Google Shape;3811;p64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2" name="Google Shape;3812;p64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3" name="Google Shape;3813;p64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4" name="Google Shape;3814;p64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5" name="Google Shape;3815;p64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6" name="Google Shape;3816;p64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7" name="Google Shape;3817;p64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8" name="Google Shape;3818;p64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9" name="Google Shape;3819;p64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0" name="Google Shape;3820;p64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1" name="Google Shape;3821;p64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2" name="Google Shape;3822;p64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3" name="Google Shape;3823;p64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4" name="Google Shape;3824;p64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5" name="Google Shape;3825;p64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6" name="Google Shape;3826;p64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7" name="Google Shape;3827;p64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8" name="Google Shape;3828;p64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9" name="Google Shape;3829;p64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0" name="Google Shape;3830;p64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1" name="Google Shape;3831;p64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2" name="Google Shape;3832;p64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3" name="Google Shape;3833;p64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4" name="Google Shape;3834;p64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5" name="Google Shape;3835;p64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6" name="Google Shape;3836;p64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7" name="Google Shape;3837;p64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8" name="Google Shape;3838;p64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9" name="Google Shape;3839;p64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0" name="Google Shape;3840;p64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1" name="Google Shape;3841;p64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2" name="Google Shape;3842;p64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3" name="Google Shape;3843;p64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4" name="Google Shape;3844;p64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5" name="Google Shape;3845;p64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6" name="Google Shape;3846;p64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7" name="Google Shape;3847;p64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8" name="Google Shape;3848;p64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9" name="Google Shape;3849;p64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0" name="Google Shape;3850;p64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1" name="Google Shape;3851;p64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2" name="Google Shape;3852;p64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3" name="Google Shape;3853;p64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4" name="Google Shape;3854;p64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5" name="Google Shape;3855;p64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6" name="Google Shape;3856;p64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7" name="Google Shape;3857;p64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8" name="Google Shape;3858;p64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9" name="Google Shape;3859;p64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0" name="Google Shape;3860;p64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1" name="Google Shape;3861;p64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2" name="Google Shape;3862;p64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3" name="Google Shape;3863;p64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4" name="Google Shape;3864;p64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5" name="Google Shape;3865;p64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6" name="Google Shape;3866;p64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7" name="Google Shape;3867;p64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8" name="Google Shape;3868;p64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9" name="Google Shape;3869;p64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0" name="Google Shape;3870;p64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1" name="Google Shape;3871;p64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2" name="Google Shape;3872;p64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3" name="Google Shape;3873;p64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4" name="Google Shape;3874;p64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5" name="Google Shape;3875;p64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6" name="Google Shape;3876;p64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7" name="Google Shape;3877;p64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8" name="Google Shape;3878;p64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9" name="Google Shape;3879;p64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0" name="Google Shape;3880;p64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1" name="Google Shape;3881;p64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2" name="Google Shape;3882;p64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3" name="Google Shape;3883;p64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4" name="Google Shape;3884;p64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5" name="Google Shape;3885;p64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6" name="Google Shape;3886;p64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7" name="Google Shape;3887;p64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8" name="Google Shape;3888;p64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9" name="Google Shape;3889;p64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0" name="Google Shape;3890;p64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1" name="Google Shape;3891;p64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2" name="Google Shape;3892;p64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3" name="Google Shape;3893;p64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4" name="Google Shape;3894;p64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5" name="Google Shape;3895;p64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6" name="Google Shape;3896;p64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7" name="Google Shape;3897;p64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8" name="Google Shape;3898;p64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9" name="Google Shape;3899;p64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0" name="Google Shape;3900;p64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1" name="Google Shape;3901;p64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2" name="Google Shape;3902;p64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3" name="Google Shape;3903;p64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4" name="Google Shape;3904;p64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5" name="Google Shape;3905;p64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6" name="Google Shape;3906;p64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7" name="Google Shape;3907;p64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8" name="Google Shape;3908;p64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9" name="Google Shape;3909;p64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0" name="Google Shape;3910;p64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1" name="Google Shape;3911;p64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2" name="Google Shape;3912;p64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3" name="Google Shape;3913;p64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4" name="Google Shape;3914;p64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5" name="Google Shape;3915;p64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6" name="Google Shape;3916;p64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7" name="Google Shape;3917;p64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8" name="Google Shape;3918;p64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9" name="Google Shape;3919;p64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0" name="Google Shape;3920;p64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1" name="Google Shape;3921;p64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2" name="Google Shape;3922;p64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3" name="Google Shape;3923;p64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4" name="Google Shape;3924;p64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5" name="Google Shape;3925;p64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6" name="Google Shape;3926;p64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7" name="Google Shape;3927;p64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8" name="Google Shape;3928;p64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9" name="Google Shape;3929;p64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0" name="Google Shape;3930;p64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1" name="Google Shape;3931;p64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2" name="Google Shape;3932;p64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3" name="Google Shape;3933;p64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4" name="Google Shape;3934;p64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5" name="Google Shape;3935;p64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6" name="Google Shape;3936;p64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7" name="Google Shape;3937;p64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8" name="Google Shape;3938;p64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9" name="Google Shape;3939;p64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0" name="Google Shape;3940;p64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1" name="Google Shape;3941;p64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2" name="Google Shape;3942;p64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3" name="Google Shape;3943;p64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4" name="Google Shape;3944;p64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5" name="Google Shape;3945;p64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6" name="Google Shape;3946;p64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7" name="Google Shape;3947;p64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8" name="Google Shape;3948;p64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9" name="Google Shape;3949;p64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0" name="Google Shape;3950;p64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1" name="Google Shape;3951;p64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2" name="Google Shape;3952;p64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3" name="Google Shape;3953;p64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4" name="Google Shape;3954;p64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5" name="Google Shape;3955;p64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6" name="Google Shape;3956;p64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7" name="Google Shape;3957;p64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8" name="Google Shape;3958;p64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9" name="Google Shape;3959;p64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0" name="Google Shape;3960;p64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1" name="Google Shape;3961;p64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2" name="Google Shape;3962;p64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3" name="Google Shape;3963;p64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4" name="Google Shape;3964;p64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5" name="Google Shape;3965;p64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6" name="Google Shape;3966;p64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7" name="Google Shape;3967;p64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8" name="Google Shape;3968;p64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9" name="Google Shape;3969;p64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0" name="Google Shape;3970;p64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1" name="Google Shape;3971;p64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2" name="Google Shape;3972;p64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3" name="Google Shape;3973;p64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4" name="Google Shape;3974;p64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5" name="Google Shape;3975;p64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6" name="Google Shape;3976;p64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7" name="Google Shape;3977;p64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8" name="Google Shape;3978;p64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9" name="Google Shape;3979;p64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0" name="Google Shape;3980;p64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1" name="Google Shape;3981;p64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2" name="Google Shape;3982;p64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3" name="Google Shape;3983;p64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4" name="Google Shape;3984;p64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5" name="Google Shape;3985;p64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6" name="Google Shape;3986;p64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7" name="Google Shape;3987;p64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8" name="Google Shape;3988;p64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9" name="Google Shape;3989;p64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0" name="Google Shape;3990;p64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1" name="Google Shape;3991;p64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2" name="Google Shape;3992;p64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3" name="Google Shape;3993;p64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4" name="Google Shape;3994;p64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5" name="Google Shape;3995;p64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6" name="Google Shape;3996;p64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7" name="Google Shape;3997;p64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8" name="Google Shape;3998;p64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9" name="Google Shape;3999;p64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0" name="Google Shape;4000;p64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1" name="Google Shape;4001;p64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2" name="Google Shape;4002;p64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3" name="Google Shape;4003;p64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4" name="Google Shape;4004;p64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5" name="Google Shape;4005;p64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6" name="Google Shape;4006;p64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7" name="Google Shape;4007;p64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8" name="Google Shape;4008;p64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9" name="Google Shape;4009;p64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0" name="Google Shape;4010;p64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1" name="Google Shape;4011;p64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2" name="Google Shape;4012;p64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3" name="Google Shape;4013;p64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4" name="Google Shape;4014;p64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5" name="Google Shape;4015;p64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6" name="Google Shape;4016;p64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7" name="Google Shape;4017;p64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8" name="Google Shape;4018;p64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9" name="Google Shape;4019;p64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0" name="Google Shape;4020;p64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1" name="Google Shape;4021;p64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2" name="Google Shape;4022;p64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3" name="Google Shape;4023;p64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4" name="Google Shape;4024;p64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5" name="Google Shape;4025;p64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6" name="Google Shape;4026;p64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7" name="Google Shape;4027;p64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8" name="Google Shape;4028;p64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9" name="Google Shape;4029;p64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0" name="Google Shape;4030;p64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1" name="Google Shape;4031;p64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2" name="Google Shape;4032;p64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3" name="Google Shape;4033;p64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4" name="Google Shape;4034;p64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5" name="Google Shape;4035;p64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6" name="Google Shape;4036;p64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7" name="Google Shape;4037;p64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8" name="Google Shape;4038;p64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9" name="Google Shape;4039;p64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0" name="Google Shape;4040;p64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1" name="Google Shape;4041;p64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2" name="Google Shape;4042;p64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3" name="Google Shape;4043;p64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4" name="Google Shape;4044;p64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5" name="Google Shape;4045;p64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6" name="Google Shape;4046;p64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7" name="Google Shape;4047;p64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8" name="Google Shape;4048;p64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9" name="Google Shape;4049;p64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0" name="Google Shape;4050;p64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1" name="Google Shape;4051;p64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2" name="Google Shape;4052;p64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3" name="Google Shape;4053;p64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4" name="Google Shape;4054;p64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5" name="Google Shape;4055;p64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6" name="Google Shape;4056;p64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7" name="Google Shape;4057;p64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8" name="Google Shape;4058;p64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9" name="Google Shape;4059;p64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0" name="Google Shape;4060;p64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1" name="Google Shape;4061;p64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2" name="Google Shape;4062;p64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3" name="Google Shape;4063;p64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4" name="Google Shape;4064;p64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5" name="Google Shape;4065;p64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6" name="Google Shape;4066;p64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7" name="Google Shape;4067;p64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8" name="Google Shape;4068;p64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9" name="Google Shape;4069;p64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0" name="Google Shape;4070;p64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1" name="Google Shape;4071;p64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2" name="Google Shape;4072;p64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3" name="Google Shape;4073;p64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4" name="Google Shape;4074;p64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5" name="Google Shape;4075;p64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6" name="Google Shape;4076;p64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7" name="Google Shape;4077;p64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8" name="Google Shape;4078;p64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9" name="Google Shape;4079;p64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0" name="Google Shape;4080;p64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1" name="Google Shape;4081;p64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2" name="Google Shape;4082;p64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3" name="Google Shape;4083;p64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4" name="Google Shape;4084;p64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5" name="Google Shape;4085;p64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6" name="Google Shape;4086;p64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7" name="Google Shape;4087;p64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8" name="Google Shape;4088;p64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9" name="Google Shape;4089;p64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0" name="Google Shape;4090;p64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1" name="Google Shape;4091;p64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2" name="Google Shape;4092;p64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3" name="Google Shape;4093;p64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4" name="Google Shape;4094;p64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5" name="Google Shape;4095;p64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6" name="Google Shape;4096;p64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7" name="Google Shape;4097;p64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8" name="Google Shape;4098;p64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9" name="Google Shape;4099;p64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0" name="Google Shape;4100;p64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1" name="Google Shape;4101;p64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2" name="Google Shape;4102;p64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3" name="Google Shape;4103;p64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4" name="Google Shape;4104;p64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5" name="Google Shape;4105;p64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6" name="Google Shape;4106;p64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7" name="Google Shape;4107;p64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8" name="Google Shape;4108;p64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9" name="Google Shape;4109;p64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0" name="Google Shape;4110;p64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1" name="Google Shape;4111;p64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2" name="Google Shape;4112;p64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3" name="Google Shape;4113;p64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4" name="Google Shape;4114;p64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5" name="Google Shape;4115;p64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6" name="Google Shape;4116;p64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7" name="Google Shape;4117;p64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8" name="Google Shape;4118;p64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9" name="Google Shape;4119;p64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0" name="Google Shape;4120;p64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1" name="Google Shape;4121;p64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2" name="Google Shape;4122;p64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3" name="Google Shape;4123;p64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4" name="Google Shape;4124;p64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5" name="Google Shape;4125;p64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6" name="Google Shape;4126;p64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7" name="Google Shape;4127;p64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8" name="Google Shape;4128;p64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9" name="Google Shape;4129;p64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0" name="Google Shape;4130;p64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1" name="Google Shape;4131;p64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2" name="Google Shape;4132;p64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3" name="Google Shape;4133;p64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4" name="Google Shape;4134;p64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5" name="Google Shape;4135;p64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6" name="Google Shape;4136;p64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7" name="Google Shape;4137;p64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8" name="Google Shape;4138;p64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9" name="Google Shape;4139;p64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0" name="Google Shape;4140;p64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1" name="Google Shape;4141;p64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2" name="Google Shape;4142;p64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3" name="Google Shape;4143;p64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4" name="Google Shape;4144;p64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5" name="Google Shape;4145;p64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6" name="Google Shape;4146;p64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7" name="Google Shape;4147;p64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8" name="Google Shape;4148;p64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9" name="Google Shape;4149;p64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0" name="Google Shape;4150;p64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1" name="Google Shape;4151;p64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2" name="Google Shape;4152;p64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3" name="Google Shape;4153;p64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4" name="Google Shape;4154;p64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5" name="Google Shape;4155;p64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6" name="Google Shape;4156;p64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7" name="Google Shape;4157;p64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8" name="Google Shape;4158;p64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9" name="Google Shape;4159;p64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0" name="Google Shape;4160;p64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1" name="Google Shape;4161;p64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2" name="Google Shape;4162;p64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3" name="Google Shape;4163;p64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4" name="Google Shape;4164;p64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5" name="Google Shape;4165;p64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6" name="Google Shape;4166;p64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7" name="Google Shape;4167;p64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8" name="Google Shape;4168;p64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9" name="Google Shape;4169;p64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0" name="Google Shape;4170;p64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1" name="Google Shape;4171;p64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2" name="Google Shape;4172;p64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3" name="Google Shape;4173;p64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4" name="Google Shape;4174;p64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5" name="Google Shape;4175;p64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6" name="Google Shape;4176;p64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7" name="Google Shape;4177;p64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8" name="Google Shape;4178;p64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9" name="Google Shape;4179;p64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0" name="Google Shape;4180;p64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1" name="Google Shape;4181;p64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2" name="Google Shape;4182;p64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3" name="Google Shape;4183;p64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4" name="Google Shape;4184;p64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5" name="Google Shape;4185;p64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6" name="Google Shape;4186;p64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7" name="Google Shape;4187;p64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8" name="Google Shape;4188;p64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9" name="Google Shape;4189;p64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0" name="Google Shape;4190;p64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1" name="Google Shape;4191;p64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2" name="Google Shape;4192;p64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3" name="Google Shape;4193;p64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4" name="Google Shape;4194;p64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5" name="Google Shape;4195;p64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6" name="Google Shape;4196;p64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7" name="Google Shape;4197;p64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8" name="Google Shape;4198;p64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9" name="Google Shape;4199;p64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0" name="Google Shape;4200;p64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1" name="Google Shape;4201;p64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2" name="Google Shape;4202;p64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3" name="Google Shape;4203;p64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4" name="Google Shape;4204;p64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5" name="Google Shape;4205;p64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6" name="Google Shape;4206;p64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7" name="Google Shape;4207;p64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8" name="Google Shape;4208;p64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9" name="Google Shape;4209;p64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0" name="Google Shape;4210;p64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1" name="Google Shape;4211;p64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2" name="Google Shape;4212;p64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3" name="Google Shape;4213;p64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4" name="Google Shape;4214;p64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15" name="Google Shape;4215;p64"/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4216" name="Google Shape;4216;p64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7" name="Google Shape;4217;p64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8" name="Google Shape;4218;p64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9" name="Google Shape;4219;p64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0" name="Google Shape;4220;p64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1" name="Google Shape;4221;p64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2" name="Google Shape;4222;p64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3" name="Google Shape;4223;p64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4" name="Google Shape;4224;p64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5" name="Google Shape;4225;p64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6" name="Google Shape;4226;p64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7" name="Google Shape;4227;p64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8" name="Google Shape;4228;p64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9" name="Google Shape;4229;p64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0" name="Google Shape;4230;p64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1" name="Google Shape;4231;p64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2" name="Google Shape;4232;p64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3" name="Google Shape;4233;p64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4" name="Google Shape;4234;p64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5" name="Google Shape;4235;p64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6" name="Google Shape;4236;p64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7" name="Google Shape;4237;p64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8" name="Google Shape;4238;p64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9" name="Google Shape;4239;p64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0" name="Google Shape;4240;p64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1" name="Google Shape;4241;p64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2" name="Google Shape;4242;p64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3" name="Google Shape;4243;p64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4" name="Google Shape;4244;p64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5" name="Google Shape;4245;p64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6" name="Google Shape;4246;p64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7" name="Google Shape;4247;p64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8" name="Google Shape;4248;p64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9" name="Google Shape;4249;p64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0" name="Google Shape;4250;p64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1" name="Google Shape;4251;p64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2" name="Google Shape;4252;p64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3" name="Google Shape;4253;p64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4" name="Google Shape;4254;p64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5" name="Google Shape;4255;p64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6" name="Google Shape;4256;p64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7" name="Google Shape;4257;p64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8" name="Google Shape;4258;p64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9" name="Google Shape;4259;p64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0" name="Google Shape;4260;p64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1" name="Google Shape;4261;p64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2" name="Google Shape;4262;p64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3" name="Google Shape;4263;p64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4" name="Google Shape;4264;p64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5" name="Google Shape;4265;p64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6" name="Google Shape;4266;p64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67" name="Google Shape;4267;p64"/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4268" name="Google Shape;4268;p64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9" name="Google Shape;4269;p64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0" name="Google Shape;4270;p64"/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4271" name="Google Shape;4271;p64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2" name="Google Shape;4272;p64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3" name="Google Shape;4273;p64"/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4274" name="Google Shape;4274;p64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5" name="Google Shape;4275;p64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6" name="Google Shape;4276;p64"/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4277" name="Google Shape;4277;p64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8" name="Google Shape;4278;p64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9" name="Google Shape;4279;p64"/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4280" name="Google Shape;4280;p64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1" name="Google Shape;4281;p64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82" name="Google Shape;4282;p64"/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283" name="Google Shape;4283;p64"/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4284" name="Google Shape;4284;p64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5" name="Google Shape;4285;p64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6" name="Google Shape;4286;p64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87" name="Google Shape;4287;p64"/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4288" name="Google Shape;4288;p64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9" name="Google Shape;4289;p64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0" name="Google Shape;4290;p64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91" name="Google Shape;4291;p64"/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292" name="Google Shape;4292;p64"/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4293" name="Google Shape;4293;p64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4" name="Google Shape;4294;p64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95" name="Google Shape;4295;p64"/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6" name="Google Shape;4296;p64"/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297" name="Google Shape;4297;p64"/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4298" name="Google Shape;4298;p64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9" name="Google Shape;4299;p64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0" name="Google Shape;4300;p64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1" name="Google Shape;4301;p64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2" name="Google Shape;4302;p64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3" name="Google Shape;4303;p64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4" name="Google Shape;4304;p64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5" name="Google Shape;4305;p64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6" name="Google Shape;4306;p64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7" name="Google Shape;4307;p64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08" name="Google Shape;4308;p64"/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4309" name="Google Shape;4309;p64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4310" name="Google Shape;4310;p64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1" name="Google Shape;4311;p64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2" name="Google Shape;4312;p64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3" name="Google Shape;4313;p64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4" name="Google Shape;4314;p64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5" name="Google Shape;4315;p64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6" name="Google Shape;4316;p64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7" name="Google Shape;4317;p64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8" name="Google Shape;4318;p64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9" name="Google Shape;4319;p64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320" name="Google Shape;4320;p64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21" name="Google Shape;4321;p64"/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4322" name="Google Shape;4322;p64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4323" name="Google Shape;4323;p64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4324" name="Google Shape;4324;p64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5" name="Google Shape;4325;p64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6" name="Google Shape;4326;p64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7" name="Google Shape;4327;p64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8" name="Google Shape;4328;p64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4329" name="Google Shape;4329;p64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30" name="Google Shape;4330;p64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31" name="Google Shape;4331;p64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32" name="Google Shape;4332;p64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333" name="Google Shape;4333;p64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34" name="Google Shape;4334;p64"/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4335" name="Google Shape;4335;p64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4336" name="Google Shape;4336;p64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4337" name="Google Shape;4337;p64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38" name="Google Shape;4338;p64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39" name="Google Shape;4339;p64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0" name="Google Shape;4340;p64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1" name="Google Shape;4341;p64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2" name="Google Shape;4342;p64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3" name="Google Shape;4343;p64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4" name="Google Shape;4344;p64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5" name="Google Shape;4345;p64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4346" name="Google Shape;4346;p64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47" name="Google Shape;4347;p64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48" name="Google Shape;4348;p64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49" name="Google Shape;4349;p64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350" name="Google Shape;4350;p64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51" name="Google Shape;4351;p64"/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4352" name="Google Shape;4352;p64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3" name="Google Shape;4353;p64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4" name="Google Shape;4354;p64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5" name="Google Shape;4355;p64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6" name="Google Shape;4356;p64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7" name="Google Shape;4357;p64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8" name="Google Shape;4358;p64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9" name="Google Shape;4359;p64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0" name="Google Shape;4360;p64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1" name="Google Shape;4361;p64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2" name="Google Shape;4362;p64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3" name="Google Shape;4363;p64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4" name="Google Shape;4364;p64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5" name="Google Shape;4365;p64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6" name="Google Shape;4366;p64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7" name="Google Shape;4367;p64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8" name="Google Shape;4368;p64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9" name="Google Shape;4369;p64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0" name="Google Shape;4370;p64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1" name="Google Shape;4371;p64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2" name="Google Shape;4372;p64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3" name="Google Shape;4373;p64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4" name="Google Shape;4374;p64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5" name="Google Shape;4375;p64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6" name="Google Shape;4376;p64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7" name="Google Shape;4377;p64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8" name="Google Shape;4378;p64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9" name="Google Shape;4379;p64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0" name="Google Shape;4380;p64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1" name="Google Shape;4381;p64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2" name="Google Shape;4382;p64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3" name="Google Shape;4383;p64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4" name="Google Shape;4384;p64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5" name="Google Shape;4385;p64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6" name="Google Shape;4386;p64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7" name="Google Shape;4387;p64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8" name="Google Shape;4388;p64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9" name="Google Shape;4389;p64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0" name="Google Shape;4390;p64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1" name="Google Shape;4391;p64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2" name="Google Shape;4392;p64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3" name="Google Shape;4393;p64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4" name="Google Shape;4394;p64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5" name="Google Shape;4395;p64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6" name="Google Shape;4396;p64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7" name="Google Shape;4397;p64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8" name="Google Shape;4398;p64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9" name="Google Shape;4399;p64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0" name="Google Shape;4400;p64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1" name="Google Shape;4401;p64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2" name="Google Shape;4402;p64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3" name="Google Shape;4403;p64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4" name="Google Shape;4404;p64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5" name="Google Shape;4405;p64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6" name="Google Shape;4406;p64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7" name="Google Shape;4407;p64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8" name="Google Shape;4408;p64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9" name="Google Shape;4409;p64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0" name="Google Shape;4410;p64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1" name="Google Shape;4411;p64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2" name="Google Shape;4412;p64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3" name="Google Shape;4413;p64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4" name="Google Shape;4414;p64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5" name="Google Shape;4415;p64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6" name="Google Shape;4416;p64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7" name="Google Shape;4417;p64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8" name="Google Shape;4418;p64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9" name="Google Shape;4419;p64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0" name="Google Shape;4420;p64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1" name="Google Shape;4421;p64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2" name="Google Shape;4422;p64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3" name="Google Shape;4423;p64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4" name="Google Shape;4424;p64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5" name="Google Shape;4425;p64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6" name="Google Shape;4426;p64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7" name="Google Shape;4427;p64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8" name="Google Shape;4428;p64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9" name="Google Shape;4429;p64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0" name="Google Shape;4430;p64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1" name="Google Shape;4431;p64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2" name="Google Shape;4432;p64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3" name="Google Shape;4433;p64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4" name="Google Shape;4434;p64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5" name="Google Shape;4435;p64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6" name="Google Shape;4436;p64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7" name="Google Shape;4437;p64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8" name="Google Shape;4438;p64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9" name="Google Shape;4439;p64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0" name="Google Shape;4440;p64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1" name="Google Shape;4441;p64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2" name="Google Shape;4442;p64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3" name="Google Shape;4443;p64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4" name="Google Shape;4444;p64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5" name="Google Shape;4445;p64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6" name="Google Shape;4446;p64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7" name="Google Shape;4447;p64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8" name="Google Shape;4448;p64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9" name="Google Shape;4449;p64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0" name="Google Shape;4450;p64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1" name="Google Shape;4451;p64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2" name="Google Shape;4452;p64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3" name="Google Shape;4453;p64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4" name="Google Shape;4454;p64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5" name="Google Shape;4455;p64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6" name="Google Shape;4456;p64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7" name="Google Shape;4457;p64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8" name="Google Shape;4458;p64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9" name="Google Shape;4459;p64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0" name="Google Shape;4460;p64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1" name="Google Shape;4461;p64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2" name="Google Shape;4462;p64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3" name="Google Shape;4463;p64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4" name="Google Shape;4464;p64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5" name="Google Shape;4465;p64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6" name="Google Shape;4466;p64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7" name="Google Shape;4467;p64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8" name="Google Shape;4468;p64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9" name="Google Shape;4469;p64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0" name="Google Shape;4470;p64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1" name="Google Shape;4471;p64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2" name="Google Shape;4472;p64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3" name="Google Shape;4473;p64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4" name="Google Shape;4474;p64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5" name="Google Shape;4475;p64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6" name="Google Shape;4476;p64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7" name="Google Shape;4477;p64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8" name="Google Shape;4478;p64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9" name="Google Shape;4479;p64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0" name="Google Shape;4480;p64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1" name="Google Shape;4481;p64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2" name="Google Shape;4482;p64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3" name="Google Shape;4483;p64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4" name="Google Shape;4484;p64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5" name="Google Shape;4485;p64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6" name="Google Shape;4486;p64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7" name="Google Shape;4487;p64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8" name="Google Shape;4488;p64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9" name="Google Shape;4489;p64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0" name="Google Shape;4490;p64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1" name="Google Shape;4491;p64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2" name="Google Shape;4492;p64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3" name="Google Shape;4493;p64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4" name="Google Shape;4494;p64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5" name="Google Shape;4495;p64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6" name="Google Shape;4496;p64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7" name="Google Shape;4497;p64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8" name="Google Shape;4498;p64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9" name="Google Shape;4499;p64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0" name="Google Shape;4500;p64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1" name="Google Shape;4501;p64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2" name="Google Shape;4502;p64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3" name="Google Shape;4503;p64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4" name="Google Shape;4504;p64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5" name="Google Shape;4505;p64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6" name="Google Shape;4506;p64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7" name="Google Shape;4507;p64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8" name="Google Shape;4508;p64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9" name="Google Shape;4509;p64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0" name="Google Shape;4510;p64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1" name="Google Shape;4511;p64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2" name="Google Shape;4512;p64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3" name="Google Shape;4513;p64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4" name="Google Shape;4514;p64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5" name="Google Shape;4515;p64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6" name="Google Shape;4516;p64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7" name="Google Shape;4517;p64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8" name="Google Shape;4518;p64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9" name="Google Shape;4519;p64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0" name="Google Shape;4520;p64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1" name="Google Shape;4521;p64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2" name="Google Shape;4522;p64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3" name="Google Shape;4523;p64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4" name="Google Shape;4524;p64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5" name="Google Shape;4525;p64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6" name="Google Shape;4526;p64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7" name="Google Shape;4527;p64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8" name="Google Shape;4528;p64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9" name="Google Shape;4529;p64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0" name="Google Shape;4530;p64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1" name="Google Shape;4531;p64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2" name="Google Shape;4532;p64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3" name="Google Shape;4533;p64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4" name="Google Shape;4534;p64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5" name="Google Shape;4535;p64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6" name="Google Shape;4536;p64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7" name="Google Shape;4537;p64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8" name="Google Shape;4538;p64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9" name="Google Shape;4539;p64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0" name="Google Shape;4540;p64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1" name="Google Shape;4541;p64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2" name="Google Shape;4542;p64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3" name="Google Shape;4543;p64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4" name="Google Shape;4544;p64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5" name="Google Shape;4545;p64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6" name="Google Shape;4546;p64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7" name="Google Shape;4547;p64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8" name="Google Shape;4548;p64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9" name="Google Shape;4549;p64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0" name="Google Shape;4550;p64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1" name="Google Shape;4551;p64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2" name="Google Shape;4552;p64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3" name="Google Shape;4553;p64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4" name="Google Shape;4554;p64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5" name="Google Shape;4555;p64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6" name="Google Shape;4556;p64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7" name="Google Shape;4557;p64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8" name="Google Shape;4558;p64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9" name="Google Shape;4559;p64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0" name="Google Shape;4560;p64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1" name="Google Shape;4561;p64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2" name="Google Shape;4562;p64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3" name="Google Shape;4563;p64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4" name="Google Shape;4564;p64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5" name="Google Shape;4565;p64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6" name="Google Shape;4566;p64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7" name="Google Shape;4567;p64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8" name="Google Shape;4568;p64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9" name="Google Shape;4569;p64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0" name="Google Shape;4570;p64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1" name="Google Shape;4571;p64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2" name="Google Shape;4572;p64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3" name="Google Shape;4573;p64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4" name="Google Shape;4574;p64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5" name="Google Shape;4575;p64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6" name="Google Shape;4576;p64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7" name="Google Shape;4577;p64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8" name="Google Shape;4578;p64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9" name="Google Shape;4579;p64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0" name="Google Shape;4580;p64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1" name="Google Shape;4581;p64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2" name="Google Shape;4582;p64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3" name="Google Shape;4583;p64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4" name="Google Shape;4584;p64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5" name="Google Shape;4585;p64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6" name="Google Shape;4586;p64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7" name="Google Shape;4587;p64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8" name="Google Shape;4588;p64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9" name="Google Shape;4589;p64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0" name="Google Shape;4590;p64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1" name="Google Shape;4591;p64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2" name="Google Shape;4592;p64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3" name="Google Shape;4593;p64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4" name="Google Shape;4594;p64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5" name="Google Shape;4595;p64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6" name="Google Shape;4596;p64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7" name="Google Shape;4597;p64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8" name="Google Shape;4598;p64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9" name="Google Shape;4599;p64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0" name="Google Shape;4600;p64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1" name="Google Shape;4601;p64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2" name="Google Shape;4602;p64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3" name="Google Shape;4603;p64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4" name="Google Shape;4604;p64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5" name="Google Shape;4605;p64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6" name="Google Shape;4606;p64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7" name="Google Shape;4607;p64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8" name="Google Shape;4608;p64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9" name="Google Shape;4609;p64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0" name="Google Shape;4610;p64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1" name="Google Shape;4611;p64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2" name="Google Shape;4612;p64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3" name="Google Shape;4613;p64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4" name="Google Shape;4614;p64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5" name="Google Shape;4615;p64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6" name="Google Shape;4616;p64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7" name="Google Shape;4617;p64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8" name="Google Shape;4618;p64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9" name="Google Shape;4619;p64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0" name="Google Shape;4620;p64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1" name="Google Shape;4621;p64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2" name="Google Shape;4622;p64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3" name="Google Shape;4623;p64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4" name="Google Shape;4624;p64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5" name="Google Shape;4625;p64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6" name="Google Shape;4626;p64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7" name="Google Shape;4627;p64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8" name="Google Shape;4628;p64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9" name="Google Shape;4629;p64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0" name="Google Shape;4630;p64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1" name="Google Shape;4631;p64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2" name="Google Shape;4632;p64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3" name="Google Shape;4633;p64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4" name="Google Shape;4634;p64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5" name="Google Shape;4635;p64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6" name="Google Shape;4636;p64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7" name="Google Shape;4637;p64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8" name="Google Shape;4638;p64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9" name="Google Shape;4639;p64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0" name="Google Shape;4640;p64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1" name="Google Shape;4641;p64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2" name="Google Shape;4642;p64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3" name="Google Shape;4643;p64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4" name="Google Shape;4644;p64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5" name="Google Shape;4645;p64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6" name="Google Shape;4646;p64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7" name="Google Shape;4647;p64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8" name="Google Shape;4648;p64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9" name="Google Shape;4649;p64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0" name="Google Shape;4650;p64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1" name="Google Shape;4651;p64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2" name="Google Shape;4652;p64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3" name="Google Shape;4653;p64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4" name="Google Shape;4654;p64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5" name="Google Shape;4655;p64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6" name="Google Shape;4656;p64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7" name="Google Shape;4657;p64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8" name="Google Shape;4658;p64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9" name="Google Shape;4659;p64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0" name="Google Shape;4660;p64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1" name="Google Shape;4661;p64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2" name="Google Shape;4662;p64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3" name="Google Shape;4663;p64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4" name="Google Shape;4664;p64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5" name="Google Shape;4665;p64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6" name="Google Shape;4666;p64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7" name="Google Shape;4667;p64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8" name="Google Shape;4668;p64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9" name="Google Shape;4669;p64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0" name="Google Shape;4670;p64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1" name="Google Shape;4671;p64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2" name="Google Shape;4672;p64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3" name="Google Shape;4673;p64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4" name="Google Shape;4674;p64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5" name="Google Shape;4675;p64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6" name="Google Shape;4676;p64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7" name="Google Shape;4677;p64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8" name="Google Shape;4678;p64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9" name="Google Shape;4679;p64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0" name="Google Shape;4680;p64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1" name="Google Shape;4681;p64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2" name="Google Shape;4682;p64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3" name="Google Shape;4683;p64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4" name="Google Shape;4684;p64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5" name="Google Shape;4685;p64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6" name="Google Shape;4686;p64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7" name="Google Shape;4687;p64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8" name="Google Shape;4688;p64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9" name="Google Shape;4689;p64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0" name="Google Shape;4690;p64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1" name="Google Shape;4691;p64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2" name="Google Shape;4692;p64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3" name="Google Shape;4693;p64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4" name="Google Shape;4694;p64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5" name="Google Shape;4695;p64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6" name="Google Shape;4696;p64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7" name="Google Shape;4697;p64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8" name="Google Shape;4698;p64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9" name="Google Shape;4699;p64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0" name="Google Shape;4700;p64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1" name="Google Shape;4701;p64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2" name="Google Shape;4702;p64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3" name="Google Shape;4703;p64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4" name="Google Shape;4704;p64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5" name="Google Shape;4705;p64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6" name="Google Shape;4706;p64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7" name="Google Shape;4707;p64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8" name="Google Shape;4708;p64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9" name="Google Shape;4709;p64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0" name="Google Shape;4710;p64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1" name="Google Shape;4711;p64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2" name="Google Shape;4712;p64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3" name="Google Shape;4713;p64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4" name="Google Shape;4714;p64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5" name="Google Shape;4715;p64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6" name="Google Shape;4716;p64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7" name="Google Shape;4717;p64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8" name="Google Shape;4718;p64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9" name="Google Shape;4719;p64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0" name="Google Shape;4720;p64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1" name="Google Shape;4721;p64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2" name="Google Shape;4722;p64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3" name="Google Shape;4723;p64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4" name="Google Shape;4724;p64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5" name="Google Shape;4725;p64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6" name="Google Shape;4726;p64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7" name="Google Shape;4727;p64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8" name="Google Shape;4728;p64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9" name="Google Shape;4729;p64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0" name="Google Shape;4730;p64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1" name="Google Shape;4731;p64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2" name="Google Shape;4732;p64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3" name="Google Shape;4733;p64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4" name="Google Shape;4734;p64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5" name="Google Shape;4735;p64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6" name="Google Shape;4736;p64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7" name="Google Shape;4737;p64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8" name="Google Shape;4738;p64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9" name="Google Shape;4739;p64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0" name="Google Shape;4740;p64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1" name="Google Shape;4741;p64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2" name="Google Shape;4742;p64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3" name="Google Shape;4743;p64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4" name="Google Shape;4744;p64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5" name="Google Shape;4745;p64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6" name="Google Shape;4746;p64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7" name="Google Shape;4747;p64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8" name="Google Shape;4748;p64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9" name="Google Shape;4749;p64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0" name="Google Shape;4750;p64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1" name="Google Shape;4751;p64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2" name="Google Shape;4752;p64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3" name="Google Shape;4753;p64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4" name="Google Shape;4754;p64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5" name="Google Shape;4755;p64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6" name="Google Shape;4756;p64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7" name="Google Shape;4757;p64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8" name="Google Shape;4758;p64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9" name="Google Shape;4759;p64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0" name="Google Shape;4760;p64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1" name="Google Shape;4761;p64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2" name="Google Shape;4762;p64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3" name="Google Shape;4763;p64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4" name="Google Shape;4764;p64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5" name="Google Shape;4765;p64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6" name="Google Shape;4766;p64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7" name="Google Shape;4767;p64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8" name="Google Shape;4768;p64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9" name="Google Shape;4769;p64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0" name="Google Shape;4770;p64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1" name="Google Shape;4771;p64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2" name="Google Shape;4772;p64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3" name="Google Shape;4773;p64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4" name="Google Shape;4774;p64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5" name="Google Shape;4775;p64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6" name="Google Shape;4776;p64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7" name="Google Shape;4777;p64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8" name="Google Shape;4778;p64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9" name="Google Shape;4779;p64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0" name="Google Shape;4780;p64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1" name="Google Shape;4781;p64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2" name="Google Shape;4782;p64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3" name="Google Shape;4783;p64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4" name="Google Shape;4784;p64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5" name="Google Shape;4785;p64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6" name="Google Shape;4786;p64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7" name="Google Shape;4787;p64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8" name="Google Shape;4788;p64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9" name="Google Shape;4789;p64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0" name="Google Shape;4790;p64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1" name="Google Shape;4791;p64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2" name="Google Shape;4792;p64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3" name="Google Shape;4793;p64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4" name="Google Shape;4794;p64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5" name="Google Shape;4795;p64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6" name="Google Shape;4796;p64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7" name="Google Shape;4797;p64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8" name="Google Shape;4798;p64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9" name="Google Shape;4799;p64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0" name="Google Shape;4800;p64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1" name="Google Shape;4801;p64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2" name="Google Shape;4802;p64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3" name="Google Shape;4803;p64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4" name="Google Shape;4804;p64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5" name="Google Shape;4805;p64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6" name="Google Shape;4806;p64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7" name="Google Shape;4807;p64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8" name="Google Shape;4808;p64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9" name="Google Shape;4809;p64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0" name="Google Shape;4810;p64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1" name="Google Shape;4811;p64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2" name="Google Shape;4812;p64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3" name="Google Shape;4813;p64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4" name="Google Shape;4814;p64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5" name="Google Shape;4815;p64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6" name="Google Shape;4816;p64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7" name="Google Shape;4817;p64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8" name="Google Shape;4818;p64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9" name="Google Shape;4819;p64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0" name="Google Shape;4820;p64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1" name="Google Shape;4821;p64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2" name="Google Shape;4822;p64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3" name="Google Shape;4823;p64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4" name="Google Shape;4824;p64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5" name="Google Shape;4825;p64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6" name="Google Shape;4826;p64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7" name="Google Shape;4827;p64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8" name="Google Shape;4828;p64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9" name="Google Shape;4829;p64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0" name="Google Shape;4830;p64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1" name="Google Shape;4831;p64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2" name="Google Shape;4832;p64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3" name="Google Shape;4833;p64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4" name="Google Shape;4834;p64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5" name="Google Shape;4835;p64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6" name="Google Shape;4836;p64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7" name="Google Shape;4837;p64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8" name="Google Shape;4838;p64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9" name="Google Shape;4839;p64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0" name="Google Shape;4840;p64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1" name="Google Shape;4841;p64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2" name="Google Shape;4842;p64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3" name="Google Shape;4843;p64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4" name="Google Shape;4844;p64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5" name="Google Shape;4845;p64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6" name="Google Shape;4846;p64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7" name="Google Shape;4847;p64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8" name="Google Shape;4848;p64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9" name="Google Shape;4849;p64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0" name="Google Shape;4850;p64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1" name="Google Shape;4851;p64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2" name="Google Shape;4852;p64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3" name="Google Shape;4853;p64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4" name="Google Shape;4854;p64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5" name="Google Shape;4855;p64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6" name="Google Shape;4856;p64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7" name="Google Shape;4857;p64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8" name="Google Shape;4858;p64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9" name="Google Shape;4859;p64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0" name="Google Shape;4860;p64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1" name="Google Shape;4861;p64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2" name="Google Shape;4862;p64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3" name="Google Shape;4863;p64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4" name="Google Shape;4864;p64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5" name="Google Shape;4865;p64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6" name="Google Shape;4866;p64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7" name="Google Shape;4867;p64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8" name="Google Shape;4868;p64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9" name="Google Shape;4869;p64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0" name="Google Shape;4870;p64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1" name="Google Shape;4871;p64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2" name="Google Shape;4872;p64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3" name="Google Shape;4873;p64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4" name="Google Shape;4874;p64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5" name="Google Shape;4875;p64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6" name="Google Shape;4876;p64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7" name="Google Shape;4877;p64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8" name="Google Shape;4878;p64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9" name="Google Shape;4879;p64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0" name="Google Shape;4880;p64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1" name="Google Shape;4881;p64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2" name="Google Shape;4882;p64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3" name="Google Shape;4883;p64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4" name="Google Shape;4884;p64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5" name="Google Shape;4885;p64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6" name="Google Shape;4886;p64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7" name="Google Shape;4887;p64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8" name="Google Shape;4888;p64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9" name="Google Shape;4889;p64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0" name="Google Shape;4890;p64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1" name="Google Shape;4891;p64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2" name="Google Shape;4892;p64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3" name="Google Shape;4893;p64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4" name="Google Shape;4894;p64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5" name="Google Shape;4895;p64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6" name="Google Shape;4896;p64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7" name="Google Shape;4897;p64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8" name="Google Shape;4898;p64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9" name="Google Shape;4899;p64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0" name="Google Shape;4900;p64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1" name="Google Shape;4901;p64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2" name="Google Shape;4902;p64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3" name="Google Shape;4903;p64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4" name="Google Shape;4904;p64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5" name="Google Shape;4905;p64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6" name="Google Shape;4906;p64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7" name="Google Shape;4907;p64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8" name="Google Shape;4908;p64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9" name="Google Shape;4909;p64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0" name="Google Shape;4910;p64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1" name="Google Shape;4911;p64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2" name="Google Shape;4912;p64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3" name="Google Shape;4913;p64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4" name="Google Shape;4914;p64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5" name="Google Shape;4915;p64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6" name="Google Shape;4916;p64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7" name="Google Shape;4917;p64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8" name="Google Shape;4918;p64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9" name="Google Shape;4919;p64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0" name="Google Shape;4920;p64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1" name="Google Shape;4921;p64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2" name="Google Shape;4922;p64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3" name="Google Shape;4923;p64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4" name="Google Shape;4924;p64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5" name="Google Shape;4925;p64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6" name="Google Shape;4926;p64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7" name="Google Shape;4927;p64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8" name="Google Shape;4928;p64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9" name="Google Shape;4929;p64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0" name="Google Shape;4930;p64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1" name="Google Shape;4931;p64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2" name="Google Shape;4932;p64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3" name="Google Shape;4933;p64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4" name="Google Shape;4934;p64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5" name="Google Shape;4935;p64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6" name="Google Shape;4936;p64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7" name="Google Shape;4937;p64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8" name="Google Shape;4938;p64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9" name="Google Shape;4939;p64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0" name="Google Shape;4940;p64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1" name="Google Shape;4941;p64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2" name="Google Shape;4942;p64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3" name="Google Shape;4943;p64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4" name="Google Shape;4944;p64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5" name="Google Shape;4945;p64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6" name="Google Shape;4946;p64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7" name="Google Shape;4947;p64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8" name="Google Shape;4948;p64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9" name="Google Shape;4949;p64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0" name="Google Shape;4950;p64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1" name="Google Shape;4951;p64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2" name="Google Shape;4952;p64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3" name="Google Shape;4953;p64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4" name="Google Shape;4954;p64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5" name="Google Shape;4955;p64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6" name="Google Shape;4956;p64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7" name="Google Shape;4957;p64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8" name="Google Shape;4958;p64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9" name="Google Shape;4959;p64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0" name="Google Shape;4960;p64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1" name="Google Shape;4961;p64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2" name="Google Shape;4962;p64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3" name="Google Shape;4963;p64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4" name="Google Shape;4964;p64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5" name="Google Shape;4965;p64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6" name="Google Shape;4966;p64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7" name="Google Shape;4967;p64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8" name="Google Shape;4968;p64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9" name="Google Shape;4969;p64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0" name="Google Shape;4970;p64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1" name="Google Shape;4971;p64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2" name="Google Shape;4972;p64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3" name="Google Shape;4973;p64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4" name="Google Shape;4974;p64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5" name="Google Shape;4975;p64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6" name="Google Shape;4976;p64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7" name="Google Shape;4977;p64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8" name="Google Shape;4978;p64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9" name="Google Shape;4979;p64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0" name="Google Shape;4980;p64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1" name="Google Shape;4981;p64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2" name="Google Shape;4982;p64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3" name="Google Shape;4983;p64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4" name="Google Shape;4984;p64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5" name="Google Shape;4985;p64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6" name="Google Shape;4986;p64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7" name="Google Shape;4987;p64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8" name="Google Shape;4988;p64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9" name="Google Shape;4989;p64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0" name="Google Shape;4990;p64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1" name="Google Shape;4991;p64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2" name="Google Shape;4992;p64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3" name="Google Shape;4993;p64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4" name="Google Shape;4994;p64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5" name="Google Shape;4995;p64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6" name="Google Shape;4996;p64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7" name="Google Shape;4997;p64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8" name="Google Shape;4998;p64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9" name="Google Shape;4999;p64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0" name="Google Shape;5000;p64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1" name="Google Shape;5001;p64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2" name="Google Shape;5002;p64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3" name="Google Shape;5003;p64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4" name="Google Shape;5004;p64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5" name="Google Shape;5005;p64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6" name="Google Shape;5006;p64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7" name="Google Shape;5007;p64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8" name="Google Shape;5008;p64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9" name="Google Shape;5009;p64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0" name="Google Shape;5010;p64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1" name="Google Shape;5011;p64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2" name="Google Shape;5012;p64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3" name="Google Shape;5013;p64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4" name="Google Shape;5014;p64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5" name="Google Shape;5015;p64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6" name="Google Shape;5016;p64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7" name="Google Shape;5017;p64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8" name="Google Shape;5018;p64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9" name="Google Shape;5019;p64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0" name="Google Shape;5020;p64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1" name="Google Shape;5021;p64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2" name="Google Shape;5022;p64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3" name="Google Shape;5023;p64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4" name="Google Shape;5024;p64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5" name="Google Shape;5025;p64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6" name="Google Shape;5026;p64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7" name="Google Shape;5027;p64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8" name="Google Shape;5028;p64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9" name="Google Shape;5029;p64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0" name="Google Shape;5030;p64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1" name="Google Shape;5031;p64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2" name="Google Shape;5032;p64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3" name="Google Shape;5033;p64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4" name="Google Shape;5034;p64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5" name="Google Shape;5035;p64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6" name="Google Shape;5036;p64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7" name="Google Shape;5037;p64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8" name="Google Shape;5038;p64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9" name="Google Shape;5039;p64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0" name="Google Shape;5040;p64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1" name="Google Shape;5041;p64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2" name="Google Shape;5042;p64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3" name="Google Shape;5043;p64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4" name="Google Shape;5044;p64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5" name="Google Shape;5045;p64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6" name="Google Shape;5046;p64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7" name="Google Shape;5047;p64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8" name="Google Shape;5048;p64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9" name="Google Shape;5049;p64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0" name="Google Shape;5050;p64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1" name="Google Shape;5051;p64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2" name="Google Shape;5052;p64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3" name="Google Shape;5053;p64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4" name="Google Shape;5054;p64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5" name="Google Shape;5055;p64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6" name="Google Shape;5056;p64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7" name="Google Shape;5057;p64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8" name="Google Shape;5058;p64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9" name="Google Shape;5059;p64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0" name="Google Shape;5060;p64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1" name="Google Shape;5061;p64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2" name="Google Shape;5062;p64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3" name="Google Shape;5063;p64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4" name="Google Shape;5064;p64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5" name="Google Shape;5065;p64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6" name="Google Shape;5066;p64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7" name="Google Shape;5067;p64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8" name="Google Shape;5068;p64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9" name="Google Shape;5069;p64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0" name="Google Shape;5070;p64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1" name="Google Shape;5071;p64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2" name="Google Shape;5072;p64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3" name="Google Shape;5073;p64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4" name="Google Shape;5074;p64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5" name="Google Shape;5075;p64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6" name="Google Shape;5076;p64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7" name="Google Shape;5077;p64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8" name="Google Shape;5078;p64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9" name="Google Shape;5079;p64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0" name="Google Shape;5080;p64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1" name="Google Shape;5081;p64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2" name="Google Shape;5082;p64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3" name="Google Shape;5083;p64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4" name="Google Shape;5084;p64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5" name="Google Shape;5085;p64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6" name="Google Shape;5086;p64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7" name="Google Shape;5087;p64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8" name="Google Shape;5088;p64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9" name="Google Shape;5089;p64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0" name="Google Shape;5090;p64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1" name="Google Shape;5091;p64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2" name="Google Shape;5092;p64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3" name="Google Shape;5093;p64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4" name="Google Shape;5094;p64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5" name="Google Shape;5095;p64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6" name="Google Shape;5096;p64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7" name="Google Shape;5097;p64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8" name="Google Shape;5098;p64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9" name="Google Shape;5099;p64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0" name="Google Shape;5100;p64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1" name="Google Shape;5101;p64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2" name="Google Shape;5102;p64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3" name="Google Shape;5103;p64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4" name="Google Shape;5104;p64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5" name="Google Shape;5105;p64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6" name="Google Shape;5106;p64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7" name="Google Shape;5107;p64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8" name="Google Shape;5108;p64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9" name="Google Shape;5109;p64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0" name="Google Shape;5110;p64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1" name="Google Shape;5111;p64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2" name="Google Shape;5112;p64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3" name="Google Shape;5113;p64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4" name="Google Shape;5114;p64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5" name="Google Shape;5115;p64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6" name="Google Shape;5116;p64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7" name="Google Shape;5117;p64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8" name="Google Shape;5118;p64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9" name="Google Shape;5119;p64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0" name="Google Shape;5120;p64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1" name="Google Shape;5121;p64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2" name="Google Shape;5122;p64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3" name="Google Shape;5123;p64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4" name="Google Shape;5124;p64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5" name="Google Shape;5125;p64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6" name="Google Shape;5126;p64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7" name="Google Shape;5127;p64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8" name="Google Shape;5128;p64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9" name="Google Shape;5129;p64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0" name="Google Shape;5130;p64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1" name="Google Shape;5131;p64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2" name="Google Shape;5132;p64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3" name="Google Shape;5133;p64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4" name="Google Shape;5134;p64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5" name="Google Shape;5135;p64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6" name="Google Shape;5136;p64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7" name="Google Shape;5137;p64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8" name="Google Shape;5138;p64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9" name="Google Shape;5139;p64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0" name="Google Shape;5140;p64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1" name="Google Shape;5141;p64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2" name="Google Shape;5142;p64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3" name="Google Shape;5143;p64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4" name="Google Shape;5144;p64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5" name="Google Shape;5145;p64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6" name="Google Shape;5146;p64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7" name="Google Shape;5147;p64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8" name="Google Shape;5148;p64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9" name="Google Shape;5149;p64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0" name="Google Shape;5150;p64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1" name="Google Shape;5151;p64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2" name="Google Shape;5152;p64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3" name="Google Shape;5153;p64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4" name="Google Shape;5154;p64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5" name="Google Shape;5155;p64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6" name="Google Shape;5156;p64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7" name="Google Shape;5157;p64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8" name="Google Shape;5158;p64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9" name="Google Shape;5159;p64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0" name="Google Shape;5160;p64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1" name="Google Shape;5161;p64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2" name="Google Shape;5162;p64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3" name="Google Shape;5163;p64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4" name="Google Shape;5164;p64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5" name="Google Shape;5165;p64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6" name="Google Shape;5166;p64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7" name="Google Shape;5167;p64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8" name="Google Shape;5168;p64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9" name="Google Shape;5169;p64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0" name="Google Shape;5170;p64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1" name="Google Shape;5171;p64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2" name="Google Shape;5172;p64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3" name="Google Shape;5173;p64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4" name="Google Shape;5174;p64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5" name="Google Shape;5175;p64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6" name="Google Shape;5176;p64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7" name="Google Shape;5177;p64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8" name="Google Shape;5178;p64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9" name="Google Shape;5179;p64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0" name="Google Shape;5180;p64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1" name="Google Shape;5181;p64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2" name="Google Shape;5182;p64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3" name="Google Shape;5183;p64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4" name="Google Shape;5184;p64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5" name="Google Shape;5185;p64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6" name="Google Shape;5186;p64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7" name="Google Shape;5187;p64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8" name="Google Shape;5188;p64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9" name="Google Shape;5189;p64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0" name="Google Shape;5190;p64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1" name="Google Shape;5191;p64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2" name="Google Shape;5192;p64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3" name="Google Shape;5193;p64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4" name="Google Shape;5194;p64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5" name="Google Shape;5195;p64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6" name="Google Shape;5196;p64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7" name="Google Shape;5197;p64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8" name="Google Shape;5198;p64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9" name="Google Shape;5199;p64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0" name="Google Shape;5200;p64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1" name="Google Shape;5201;p64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2" name="Google Shape;5202;p64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3" name="Google Shape;5203;p64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4" name="Google Shape;5204;p64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5" name="Google Shape;5205;p64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6" name="Google Shape;5206;p64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7" name="Google Shape;5207;p64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8" name="Google Shape;5208;p64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9" name="Google Shape;5209;p64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0" name="Google Shape;5210;p64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1" name="Google Shape;5211;p64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2" name="Google Shape;5212;p64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3" name="Google Shape;5213;p64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4" name="Google Shape;5214;p64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5" name="Google Shape;5215;p64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6" name="Google Shape;5216;p64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7" name="Google Shape;5217;p64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8" name="Google Shape;5218;p64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9" name="Google Shape;5219;p64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0" name="Google Shape;5220;p64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1" name="Google Shape;5221;p64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2" name="Google Shape;5222;p64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3" name="Google Shape;5223;p64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4" name="Google Shape;5224;p64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5" name="Google Shape;5225;p64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6" name="Google Shape;5226;p64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7" name="Google Shape;5227;p64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8" name="Google Shape;5228;p64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9" name="Google Shape;5229;p64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0" name="Google Shape;5230;p64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1" name="Google Shape;5231;p64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2" name="Google Shape;5232;p64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3" name="Google Shape;5233;p64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4" name="Google Shape;5234;p64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5" name="Google Shape;5235;p64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6" name="Google Shape;5236;p64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7" name="Google Shape;5237;p64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8" name="Google Shape;5238;p64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9" name="Google Shape;5239;p64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0" name="Google Shape;5240;p64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1" name="Google Shape;5241;p64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2" name="Google Shape;5242;p64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3" name="Google Shape;5243;p64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4" name="Google Shape;5244;p64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5" name="Google Shape;5245;p64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6" name="Google Shape;5246;p64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7" name="Google Shape;5247;p64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8" name="Google Shape;5248;p64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9" name="Google Shape;5249;p64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0" name="Google Shape;5250;p64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1" name="Google Shape;5251;p64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2" name="Google Shape;5252;p64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3" name="Google Shape;5253;p64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4" name="Google Shape;5254;p64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5" name="Google Shape;5255;p64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6" name="Google Shape;5256;p64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7" name="Google Shape;5257;p64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8" name="Google Shape;5258;p64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9" name="Google Shape;5259;p64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0" name="Google Shape;5260;p64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1" name="Google Shape;5261;p64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2" name="Google Shape;5262;p64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3" name="Google Shape;5263;p64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4" name="Google Shape;5264;p64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5" name="Google Shape;5265;p64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6" name="Google Shape;5266;p64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7" name="Google Shape;5267;p64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8" name="Google Shape;5268;p64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9" name="Google Shape;5269;p64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0" name="Google Shape;5270;p64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1" name="Google Shape;5271;p64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2" name="Google Shape;5272;p64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3" name="Google Shape;5273;p64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4" name="Google Shape;5274;p64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5" name="Google Shape;5275;p64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6" name="Google Shape;5276;p64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7" name="Google Shape;5277;p64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8" name="Google Shape;5278;p64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9" name="Google Shape;5279;p64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0" name="Google Shape;5280;p64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1" name="Google Shape;5281;p64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2" name="Google Shape;5282;p64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3" name="Google Shape;5283;p64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4" name="Google Shape;5284;p64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5" name="Google Shape;5285;p64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6" name="Google Shape;5286;p64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7" name="Google Shape;5287;p64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8" name="Google Shape;5288;p64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9" name="Google Shape;5289;p64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0" name="Google Shape;5290;p64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1" name="Google Shape;5291;p64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2" name="Google Shape;5292;p64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3" name="Google Shape;5293;p64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4" name="Google Shape;5294;p64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5" name="Google Shape;5295;p64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6" name="Google Shape;5296;p64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7" name="Google Shape;5297;p64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8" name="Google Shape;5298;p64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9" name="Google Shape;5299;p64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0" name="Google Shape;5300;p64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1" name="Google Shape;5301;p64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2" name="Google Shape;5302;p64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3" name="Google Shape;5303;p64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4" name="Google Shape;5304;p64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5" name="Google Shape;5305;p64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6" name="Google Shape;5306;p64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7" name="Google Shape;5307;p64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8" name="Google Shape;5308;p64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9" name="Google Shape;5309;p64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0" name="Google Shape;5310;p64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1" name="Google Shape;5311;p64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2" name="Google Shape;5312;p64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3" name="Google Shape;5313;p64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4" name="Google Shape;5314;p64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5" name="Google Shape;5315;p64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6" name="Google Shape;5316;p64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7" name="Google Shape;5317;p64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8" name="Google Shape;5318;p64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9" name="Google Shape;5319;p64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0" name="Google Shape;5320;p64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1" name="Google Shape;5321;p64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2" name="Google Shape;5322;p64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3" name="Google Shape;5323;p64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4" name="Google Shape;5324;p64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5" name="Google Shape;5325;p64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6" name="Google Shape;5326;p64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7" name="Google Shape;5327;p64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8" name="Google Shape;5328;p64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9" name="Google Shape;5329;p64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0" name="Google Shape;5330;p64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1" name="Google Shape;5331;p64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2" name="Google Shape;5332;p64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3" name="Google Shape;5333;p64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4" name="Google Shape;5334;p64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5" name="Google Shape;5335;p64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6" name="Google Shape;5336;p64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7" name="Google Shape;5337;p64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8" name="Google Shape;5338;p64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9" name="Google Shape;5339;p64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0" name="Google Shape;5340;p64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1" name="Google Shape;5341;p64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2" name="Google Shape;5342;p64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3" name="Google Shape;5343;p64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4" name="Google Shape;5344;p64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5" name="Google Shape;5345;p64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6" name="Google Shape;5346;p64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7" name="Google Shape;5347;p64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8" name="Google Shape;5348;p64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9" name="Google Shape;5349;p64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0" name="Google Shape;5350;p64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1" name="Google Shape;5351;p64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2" name="Google Shape;5352;p64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3" name="Google Shape;5353;p64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4" name="Google Shape;5354;p64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5" name="Google Shape;5355;p64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6" name="Google Shape;5356;p64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7" name="Google Shape;5357;p64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8" name="Google Shape;5358;p64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9" name="Google Shape;5359;p64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0" name="Google Shape;5360;p64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1" name="Google Shape;5361;p64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2" name="Google Shape;5362;p64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3" name="Google Shape;5363;p64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4" name="Google Shape;5364;p64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5" name="Google Shape;5365;p64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6" name="Google Shape;5366;p64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7" name="Google Shape;5367;p64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8" name="Google Shape;5368;p64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9" name="Google Shape;5369;p64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0" name="Google Shape;5370;p64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1" name="Google Shape;5371;p64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2" name="Google Shape;5372;p64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3" name="Google Shape;5373;p64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4" name="Google Shape;5374;p64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5" name="Google Shape;5375;p64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6" name="Google Shape;5376;p64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7" name="Google Shape;5377;p64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8" name="Google Shape;5378;p64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9" name="Google Shape;5379;p64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0" name="Google Shape;5380;p64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1" name="Google Shape;5381;p64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2" name="Google Shape;5382;p64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3" name="Google Shape;5383;p64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4" name="Google Shape;5384;p64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5" name="Google Shape;5385;p64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6" name="Google Shape;5386;p64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7" name="Google Shape;5387;p64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8" name="Google Shape;5388;p64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9" name="Google Shape;5389;p64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0" name="Google Shape;5390;p64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1" name="Google Shape;5391;p64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2" name="Google Shape;5392;p64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3" name="Google Shape;5393;p64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4" name="Google Shape;5394;p64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5" name="Google Shape;5395;p64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6" name="Google Shape;5396;p64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7" name="Google Shape;5397;p64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8" name="Google Shape;5398;p64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9" name="Google Shape;5399;p64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0" name="Google Shape;5400;p64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1" name="Google Shape;5401;p64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2" name="Google Shape;5402;p64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3" name="Google Shape;5403;p64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4" name="Google Shape;5404;p64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5" name="Google Shape;5405;p64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6" name="Google Shape;5406;p64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7" name="Google Shape;5407;p64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8" name="Google Shape;5408;p64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9" name="Google Shape;5409;p64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0" name="Google Shape;5410;p64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1" name="Google Shape;5411;p64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2" name="Google Shape;5412;p64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3" name="Google Shape;5413;p64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4" name="Google Shape;5414;p64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5" name="Google Shape;5415;p64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6" name="Google Shape;5416;p64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7" name="Google Shape;5417;p64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8" name="Google Shape;5418;p64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9" name="Google Shape;5419;p64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0" name="Google Shape;5420;p64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1" name="Google Shape;5421;p64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2" name="Google Shape;5422;p64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3" name="Google Shape;5423;p64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4" name="Google Shape;5424;p64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5" name="Google Shape;5425;p64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6" name="Google Shape;5426;p64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7" name="Google Shape;5427;p64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8" name="Google Shape;5428;p64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9" name="Google Shape;5429;p64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0" name="Google Shape;5430;p64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1" name="Google Shape;5431;p64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2" name="Google Shape;5432;p64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3" name="Google Shape;5433;p64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4" name="Google Shape;5434;p64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5" name="Google Shape;5435;p64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6" name="Google Shape;5436;p64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7" name="Google Shape;5437;p64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8" name="Google Shape;5438;p64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9" name="Google Shape;5439;p64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0" name="Google Shape;5440;p64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1" name="Google Shape;5441;p64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2" name="Google Shape;5442;p64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3" name="Google Shape;5443;p64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4" name="Google Shape;5444;p64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5" name="Google Shape;5445;p64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6" name="Google Shape;5446;p64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7" name="Google Shape;5447;p64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8" name="Google Shape;5448;p64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9" name="Google Shape;5449;p64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0" name="Google Shape;5450;p64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1" name="Google Shape;5451;p64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2" name="Google Shape;5452;p64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3" name="Google Shape;5453;p64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4" name="Google Shape;5454;p64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5" name="Google Shape;5455;p64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6" name="Google Shape;5456;p64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7" name="Google Shape;5457;p64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8" name="Google Shape;5458;p64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9" name="Google Shape;5459;p64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0" name="Google Shape;5460;p64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1" name="Google Shape;5461;p64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2" name="Google Shape;5462;p64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3" name="Google Shape;5463;p64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4" name="Google Shape;5464;p64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5" name="Google Shape;5465;p64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6" name="Google Shape;5466;p64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7" name="Google Shape;5467;p64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8" name="Google Shape;5468;p64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9" name="Google Shape;5469;p64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0" name="Google Shape;5470;p64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1" name="Google Shape;5471;p64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2" name="Google Shape;5472;p64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3" name="Google Shape;5473;p64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4" name="Google Shape;5474;p64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5" name="Google Shape;5475;p64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6" name="Google Shape;5476;p64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7" name="Google Shape;5477;p64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8" name="Google Shape;5478;p64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9" name="Google Shape;5479;p64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0" name="Google Shape;5480;p64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1" name="Google Shape;5481;p64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2" name="Google Shape;5482;p64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3" name="Google Shape;5483;p64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4" name="Google Shape;5484;p64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5" name="Google Shape;5485;p64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6" name="Google Shape;5486;p64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7" name="Google Shape;5487;p64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8" name="Google Shape;5488;p64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9" name="Google Shape;5489;p64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0" name="Google Shape;5490;p64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1" name="Google Shape;5491;p64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2" name="Google Shape;5492;p64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3" name="Google Shape;5493;p64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4" name="Google Shape;5494;p64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5" name="Google Shape;5495;p64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6" name="Google Shape;5496;p64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7" name="Google Shape;5497;p64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8" name="Google Shape;5498;p64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9" name="Google Shape;5499;p64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0" name="Google Shape;5500;p64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1" name="Google Shape;5501;p64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2" name="Google Shape;5502;p64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3" name="Google Shape;5503;p64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4" name="Google Shape;5504;p64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5" name="Google Shape;5505;p64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6" name="Google Shape;5506;p64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7" name="Google Shape;5507;p64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8" name="Google Shape;5508;p64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9" name="Google Shape;5509;p64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0" name="Google Shape;5510;p64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1" name="Google Shape;5511;p64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2" name="Google Shape;5512;p64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3" name="Google Shape;5513;p64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4" name="Google Shape;5514;p64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5" name="Google Shape;5515;p64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6" name="Google Shape;5516;p64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7" name="Google Shape;5517;p64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8" name="Google Shape;5518;p64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9" name="Google Shape;5519;p64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0" name="Google Shape;5520;p64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1" name="Google Shape;5521;p64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2" name="Google Shape;5522;p64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3" name="Google Shape;5523;p64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4" name="Google Shape;5524;p64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5" name="Google Shape;5525;p64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6" name="Google Shape;5526;p64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7" name="Google Shape;5527;p64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8" name="Google Shape;5528;p64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9" name="Google Shape;5529;p64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0" name="Google Shape;5530;p64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1" name="Google Shape;5531;p64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2" name="Google Shape;5532;p64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3" name="Google Shape;5533;p64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4" name="Google Shape;5534;p64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5" name="Google Shape;5535;p64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6" name="Google Shape;5536;p64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7" name="Google Shape;5537;p64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8" name="Google Shape;5538;p64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9" name="Google Shape;5539;p64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0" name="Google Shape;5540;p64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1" name="Google Shape;5541;p64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2" name="Google Shape;5542;p64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3" name="Google Shape;5543;p64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4" name="Google Shape;5544;p64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5" name="Google Shape;5545;p64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6" name="Google Shape;5546;p64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7" name="Google Shape;5547;p64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8" name="Google Shape;5548;p64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9" name="Google Shape;5549;p64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0" name="Google Shape;5550;p64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1" name="Google Shape;5551;p64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2" name="Google Shape;5552;p64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3" name="Google Shape;5553;p64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4" name="Google Shape;5554;p64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5" name="Google Shape;5555;p64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6" name="Google Shape;5556;p64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7" name="Google Shape;5557;p64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8" name="Google Shape;5558;p64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9" name="Google Shape;5559;p64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0" name="Google Shape;5560;p64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1" name="Google Shape;5561;p64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2" name="Google Shape;5562;p64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3" name="Google Shape;5563;p64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4" name="Google Shape;5564;p64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5" name="Google Shape;5565;p64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6" name="Google Shape;5566;p64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7" name="Google Shape;5567;p64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8" name="Google Shape;5568;p64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9" name="Google Shape;5569;p64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0" name="Google Shape;5570;p64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1" name="Google Shape;5571;p64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2" name="Google Shape;5572;p64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3" name="Google Shape;5573;p64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4" name="Google Shape;5574;p64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5" name="Google Shape;5575;p64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6" name="Google Shape;5576;p64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7" name="Google Shape;5577;p64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8" name="Google Shape;5578;p64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9" name="Google Shape;5579;p64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0" name="Google Shape;5580;p64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1" name="Google Shape;5581;p64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2" name="Google Shape;5582;p64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3" name="Google Shape;5583;p64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4" name="Google Shape;5584;p64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5" name="Google Shape;5585;p64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6" name="Google Shape;5586;p64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7" name="Google Shape;5587;p64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8" name="Google Shape;5588;p64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9" name="Google Shape;5589;p64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0" name="Google Shape;5590;p64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1" name="Google Shape;5591;p64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2" name="Google Shape;5592;p64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3" name="Google Shape;5593;p64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4" name="Google Shape;5594;p64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5" name="Google Shape;5595;p64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6" name="Google Shape;5596;p64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7" name="Google Shape;5597;p64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8" name="Google Shape;5598;p64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9" name="Google Shape;5599;p64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0" name="Google Shape;5600;p64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1" name="Google Shape;5601;p64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2" name="Google Shape;5602;p64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3" name="Google Shape;5603;p64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4" name="Google Shape;5604;p64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5" name="Google Shape;5605;p64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6" name="Google Shape;5606;p64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7" name="Google Shape;5607;p64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8" name="Google Shape;5608;p64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9" name="Google Shape;5609;p64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0" name="Google Shape;5610;p64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1" name="Google Shape;5611;p64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2" name="Google Shape;5612;p64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3" name="Google Shape;5613;p64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4" name="Google Shape;5614;p64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5" name="Google Shape;5615;p64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6" name="Google Shape;5616;p64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7" name="Google Shape;5617;p64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8" name="Google Shape;5618;p64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9" name="Google Shape;5619;p64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0" name="Google Shape;5620;p64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1" name="Google Shape;5621;p64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2" name="Google Shape;5622;p64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3" name="Google Shape;5623;p64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4" name="Google Shape;5624;p64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5" name="Google Shape;5625;p64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6" name="Google Shape;5626;p64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7" name="Google Shape;5627;p64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8" name="Google Shape;5628;p64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9" name="Google Shape;5629;p64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0" name="Google Shape;5630;p64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1" name="Google Shape;5631;p64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2" name="Google Shape;5632;p64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3" name="Google Shape;5633;p64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4" name="Google Shape;5634;p64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5" name="Google Shape;5635;p64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6" name="Google Shape;5636;p64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7" name="Google Shape;5637;p64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8" name="Google Shape;5638;p64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9" name="Google Shape;5639;p64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0" name="Google Shape;5640;p64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1" name="Google Shape;5641;p64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2" name="Google Shape;5642;p64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3" name="Google Shape;5643;p64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4" name="Google Shape;5644;p64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5" name="Google Shape;5645;p64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6" name="Google Shape;5646;p64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7" name="Google Shape;5647;p64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8" name="Google Shape;5648;p64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9" name="Google Shape;5649;p64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0" name="Google Shape;5650;p64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1" name="Google Shape;5651;p64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2" name="Google Shape;5652;p64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3" name="Google Shape;5653;p64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4" name="Google Shape;5654;p64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5" name="Google Shape;5655;p64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6" name="Google Shape;5656;p64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7" name="Google Shape;5657;p64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8" name="Google Shape;5658;p64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9" name="Google Shape;5659;p64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0" name="Google Shape;5660;p64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1" name="Google Shape;5661;p64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2" name="Google Shape;5662;p64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3" name="Google Shape;5663;p64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4" name="Google Shape;5664;p64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5" name="Google Shape;5665;p64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6" name="Google Shape;5666;p64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7" name="Google Shape;5667;p64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8" name="Google Shape;5668;p64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9" name="Google Shape;5669;p64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0" name="Google Shape;5670;p64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1" name="Google Shape;5671;p64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2" name="Google Shape;5672;p64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3" name="Google Shape;5673;p64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4" name="Google Shape;5674;p64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5" name="Google Shape;5675;p64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6" name="Google Shape;5676;p64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7" name="Google Shape;5677;p64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8" name="Google Shape;5678;p64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9" name="Google Shape;5679;p64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0" name="Google Shape;5680;p64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1" name="Google Shape;5681;p64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2" name="Google Shape;5682;p64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3" name="Google Shape;5683;p64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4" name="Google Shape;5684;p64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5" name="Google Shape;5685;p64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6" name="Google Shape;5686;p64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7" name="Google Shape;5687;p64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8" name="Google Shape;5688;p64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9" name="Google Shape;5689;p64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0" name="Google Shape;5690;p64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1" name="Google Shape;5691;p64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2" name="Google Shape;5692;p64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3" name="Google Shape;5693;p64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4" name="Google Shape;5694;p64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5" name="Google Shape;5695;p64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6" name="Google Shape;5696;p64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7" name="Google Shape;5697;p64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8" name="Google Shape;5698;p64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9" name="Google Shape;5699;p64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0" name="Google Shape;5700;p64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1" name="Google Shape;5701;p64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2" name="Google Shape;5702;p64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3" name="Google Shape;5703;p64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4" name="Google Shape;5704;p64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5" name="Google Shape;5705;p64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6" name="Google Shape;5706;p64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7" name="Google Shape;5707;p64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8" name="Google Shape;5708;p64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9" name="Google Shape;5709;p64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0" name="Google Shape;5710;p64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1" name="Google Shape;5711;p64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2" name="Google Shape;5712;p64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3" name="Google Shape;5713;p64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4" name="Google Shape;5714;p64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5" name="Google Shape;5715;p64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6" name="Google Shape;5716;p64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7" name="Google Shape;5717;p64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8" name="Google Shape;5718;p64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9" name="Google Shape;5719;p64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0" name="Google Shape;5720;p64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1" name="Google Shape;5721;p64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2" name="Google Shape;5722;p64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3" name="Google Shape;5723;p64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4" name="Google Shape;5724;p64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5" name="Google Shape;5725;p64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6" name="Google Shape;5726;p64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7" name="Google Shape;5727;p64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8" name="Google Shape;5728;p64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9" name="Google Shape;5729;p64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0" name="Google Shape;5730;p64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1" name="Google Shape;5731;p64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2" name="Google Shape;5732;p64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3" name="Google Shape;5733;p64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4" name="Google Shape;5734;p64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5" name="Google Shape;5735;p64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6" name="Google Shape;5736;p64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7" name="Google Shape;5737;p64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8" name="Google Shape;5738;p64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9" name="Google Shape;5739;p64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0" name="Google Shape;5740;p64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1" name="Google Shape;5741;p64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2" name="Google Shape;5742;p64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3" name="Google Shape;5743;p64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4" name="Google Shape;5744;p64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5" name="Google Shape;5745;p64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6" name="Google Shape;5746;p64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7" name="Google Shape;5747;p64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8" name="Google Shape;5748;p64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9" name="Google Shape;5749;p64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0" name="Google Shape;5750;p64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1" name="Google Shape;5751;p64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2" name="Google Shape;5752;p64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3" name="Google Shape;5753;p64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4" name="Google Shape;5754;p64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5" name="Google Shape;5755;p64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6" name="Google Shape;5756;p64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7" name="Google Shape;5757;p64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8" name="Google Shape;5758;p64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9" name="Google Shape;5759;p64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0" name="Google Shape;5760;p64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1" name="Google Shape;5761;p64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2" name="Google Shape;5762;p64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3" name="Google Shape;5763;p64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4" name="Google Shape;5764;p64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5" name="Google Shape;5765;p64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6" name="Google Shape;5766;p64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7" name="Google Shape;5767;p64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8" name="Google Shape;5768;p64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9" name="Google Shape;5769;p64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0" name="Google Shape;5770;p64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1" name="Google Shape;5771;p64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2" name="Google Shape;5772;p64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3" name="Google Shape;5773;p64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4" name="Google Shape;5774;p64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5" name="Google Shape;5775;p64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6" name="Google Shape;5776;p64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7" name="Google Shape;5777;p64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8" name="Google Shape;5778;p64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9" name="Google Shape;5779;p64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0" name="Google Shape;5780;p64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1" name="Google Shape;5781;p64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2" name="Google Shape;5782;p64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3" name="Google Shape;5783;p64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4" name="Google Shape;5784;p64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5" name="Google Shape;5785;p64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6" name="Google Shape;5786;p64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7" name="Google Shape;5787;p64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8" name="Google Shape;5788;p64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9" name="Google Shape;5789;p64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0" name="Google Shape;5790;p64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1" name="Google Shape;5791;p64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2" name="Google Shape;5792;p64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3" name="Google Shape;5793;p64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4" name="Google Shape;5794;p64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5" name="Google Shape;5795;p64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6" name="Google Shape;5796;p64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7" name="Google Shape;5797;p64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8" name="Google Shape;5798;p64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9" name="Google Shape;5799;p64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0" name="Google Shape;5800;p64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1" name="Google Shape;5801;p64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2" name="Google Shape;5802;p64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3" name="Google Shape;5803;p64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4" name="Google Shape;5804;p64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5" name="Google Shape;5805;p64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6" name="Google Shape;5806;p64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7" name="Google Shape;5807;p64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8" name="Google Shape;5808;p64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9" name="Google Shape;5809;p64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0" name="Google Shape;5810;p64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1" name="Google Shape;5811;p64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2" name="Google Shape;5812;p64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3" name="Google Shape;5813;p64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4" name="Google Shape;5814;p64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5" name="Google Shape;5815;p64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6" name="Google Shape;5816;p64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7" name="Google Shape;5817;p64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8" name="Google Shape;5818;p64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9" name="Google Shape;5819;p64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0" name="Google Shape;5820;p64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1" name="Google Shape;5821;p64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2" name="Google Shape;5822;p64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3" name="Google Shape;5823;p64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4" name="Google Shape;5824;p64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5" name="Google Shape;5825;p64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6" name="Google Shape;5826;p64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7" name="Google Shape;5827;p64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8" name="Google Shape;5828;p64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9" name="Google Shape;5829;p64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0" name="Google Shape;5830;p64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1" name="Google Shape;5831;p64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2" name="Google Shape;5832;p64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3" name="Google Shape;5833;p64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4" name="Google Shape;5834;p64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5" name="Google Shape;5835;p64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6" name="Google Shape;5836;p64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7" name="Google Shape;5837;p64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8" name="Google Shape;5838;p64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9" name="Google Shape;5839;p64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0" name="Google Shape;5840;p64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1" name="Google Shape;5841;p64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2" name="Google Shape;5842;p64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3" name="Google Shape;5843;p64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4" name="Google Shape;5844;p64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5" name="Google Shape;5845;p64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6" name="Google Shape;5846;p64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7" name="Google Shape;5847;p64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8" name="Google Shape;5848;p64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9" name="Google Shape;5849;p64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0" name="Google Shape;5850;p64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1" name="Google Shape;5851;p64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2" name="Google Shape;5852;p64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3" name="Google Shape;5853;p64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4" name="Google Shape;5854;p64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5" name="Google Shape;5855;p64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6" name="Google Shape;5856;p64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7" name="Google Shape;5857;p64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8" name="Google Shape;5858;p64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9" name="Google Shape;5859;p64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0" name="Google Shape;5860;p64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1" name="Google Shape;5861;p64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2" name="Google Shape;5862;p64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3" name="Google Shape;5863;p64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4" name="Google Shape;5864;p64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5" name="Google Shape;5865;p64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6" name="Google Shape;5866;p64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7" name="Google Shape;5867;p64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8" name="Google Shape;5868;p64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9" name="Google Shape;5869;p64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0" name="Google Shape;5870;p64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1" name="Google Shape;5871;p64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2" name="Google Shape;5872;p64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3" name="Google Shape;5873;p64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4" name="Google Shape;5874;p64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5" name="Google Shape;5875;p64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6" name="Google Shape;5876;p64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7" name="Google Shape;5877;p64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8" name="Google Shape;5878;p64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9" name="Google Shape;5879;p64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0" name="Google Shape;5880;p64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1" name="Google Shape;5881;p64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2" name="Google Shape;5882;p64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3" name="Google Shape;5883;p64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4" name="Google Shape;5884;p64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5" name="Google Shape;5885;p64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6" name="Google Shape;5886;p64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7" name="Google Shape;5887;p64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8" name="Google Shape;5888;p64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9" name="Google Shape;5889;p64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0" name="Google Shape;5890;p64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1" name="Google Shape;5891;p64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2" name="Google Shape;5892;p64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3" name="Google Shape;5893;p64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4" name="Google Shape;5894;p64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5" name="Google Shape;5895;p64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6" name="Google Shape;5896;p64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7" name="Google Shape;5897;p64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8" name="Google Shape;5898;p64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9" name="Google Shape;5899;p64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0" name="Google Shape;5900;p64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1" name="Google Shape;5901;p64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2" name="Google Shape;5902;p64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3" name="Google Shape;5903;p64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4" name="Google Shape;5904;p64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5" name="Google Shape;5905;p64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6" name="Google Shape;5906;p64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7" name="Google Shape;5907;p64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8" name="Google Shape;5908;p64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9" name="Google Shape;5909;p64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0" name="Google Shape;5910;p64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1" name="Google Shape;5911;p64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2" name="Google Shape;5912;p64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3" name="Google Shape;5913;p64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4" name="Google Shape;5914;p64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5" name="Google Shape;5915;p64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6" name="Google Shape;5916;p64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7" name="Google Shape;5917;p64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8" name="Google Shape;5918;p64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9" name="Google Shape;5919;p64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0" name="Google Shape;5920;p64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1" name="Google Shape;5921;p64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2" name="Google Shape;5922;p64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3" name="Google Shape;5923;p64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4" name="Google Shape;5924;p64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5" name="Google Shape;5925;p64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6" name="Google Shape;5926;p64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7" name="Google Shape;5927;p64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8" name="Google Shape;5928;p64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9" name="Google Shape;5929;p64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0" name="Google Shape;5930;p64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1" name="Google Shape;5931;p64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2" name="Google Shape;5932;p64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3" name="Google Shape;5933;p64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4" name="Google Shape;5934;p64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5" name="Google Shape;5935;p64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6" name="Google Shape;5936;p64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7" name="Google Shape;5937;p64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8" name="Google Shape;5938;p64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9" name="Google Shape;5939;p64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0" name="Google Shape;5940;p64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1" name="Google Shape;5941;p64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2" name="Google Shape;5942;p64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3" name="Google Shape;5943;p64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4" name="Google Shape;5944;p64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5" name="Google Shape;5945;p64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6" name="Google Shape;5946;p64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7" name="Google Shape;5947;p64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8" name="Google Shape;5948;p64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9" name="Google Shape;5949;p64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0" name="Google Shape;5950;p64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1" name="Google Shape;5951;p64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2" name="Google Shape;5952;p64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3" name="Google Shape;5953;p64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4" name="Google Shape;5954;p64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5" name="Google Shape;5955;p64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6" name="Google Shape;5956;p64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7" name="Google Shape;5957;p64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8" name="Google Shape;5958;p64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9" name="Google Shape;5959;p64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0" name="Google Shape;5960;p64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1" name="Google Shape;5961;p64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2" name="Google Shape;5962;p64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3" name="Google Shape;5963;p64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4" name="Google Shape;5964;p64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5" name="Google Shape;5965;p64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6" name="Google Shape;5966;p64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7" name="Google Shape;5967;p64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8" name="Google Shape;5968;p64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9" name="Google Shape;5969;p64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0" name="Google Shape;5970;p64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1" name="Google Shape;5971;p64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2" name="Google Shape;5972;p64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3" name="Google Shape;5973;p64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4" name="Google Shape;5974;p64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5" name="Google Shape;5975;p64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6" name="Google Shape;5976;p64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7" name="Google Shape;5977;p64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8" name="Google Shape;5978;p64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9" name="Google Shape;5979;p64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0" name="Google Shape;5980;p64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1" name="Google Shape;5981;p64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2" name="Google Shape;5982;p64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3" name="Google Shape;5983;p64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4" name="Google Shape;5984;p64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5" name="Google Shape;5985;p64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6" name="Google Shape;5986;p64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7" name="Google Shape;5987;p64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8" name="Google Shape;5988;p64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9" name="Google Shape;5989;p64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0" name="Google Shape;5990;p64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1" name="Google Shape;5991;p64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2" name="Google Shape;5992;p64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3" name="Google Shape;5993;p64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4" name="Google Shape;5994;p64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5" name="Google Shape;5995;p64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6" name="Google Shape;5996;p64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7" name="Google Shape;5997;p64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8" name="Google Shape;5998;p64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9" name="Google Shape;5999;p64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0" name="Google Shape;6000;p64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1" name="Google Shape;6001;p64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2" name="Google Shape;6002;p64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3" name="Google Shape;6003;p64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4" name="Google Shape;6004;p64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5" name="Google Shape;6005;p64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6" name="Google Shape;6006;p64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7" name="Google Shape;6007;p64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8" name="Google Shape;6008;p64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9" name="Google Shape;6009;p64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0" name="Google Shape;6010;p64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1" name="Google Shape;6011;p64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2" name="Google Shape;6012;p64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3" name="Google Shape;6013;p64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4" name="Google Shape;6014;p64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5" name="Google Shape;6015;p64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6" name="Google Shape;6016;p64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7" name="Google Shape;6017;p64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8" name="Google Shape;6018;p64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9" name="Google Shape;6019;p64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0" name="Google Shape;6020;p64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1" name="Google Shape;6021;p64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2" name="Google Shape;6022;p64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3" name="Google Shape;6023;p64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4" name="Google Shape;6024;p64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5" name="Google Shape;6025;p64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6" name="Google Shape;6026;p64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7" name="Google Shape;6027;p64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8" name="Google Shape;6028;p64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9" name="Google Shape;6029;p64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0" name="Google Shape;6030;p64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1" name="Google Shape;6031;p64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2" name="Google Shape;6032;p64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3" name="Google Shape;6033;p64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4" name="Google Shape;6034;p64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5" name="Google Shape;6035;p64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6" name="Google Shape;6036;p64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7" name="Google Shape;6037;p64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8" name="Google Shape;6038;p64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9" name="Google Shape;6039;p64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0" name="Google Shape;6040;p64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1" name="Google Shape;6041;p64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2" name="Google Shape;6042;p64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3" name="Google Shape;6043;p64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4" name="Google Shape;6044;p64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5" name="Google Shape;6045;p64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6" name="Google Shape;6046;p64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7" name="Google Shape;6047;p64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8" name="Google Shape;6048;p64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9" name="Google Shape;6049;p64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0" name="Google Shape;6050;p64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1" name="Google Shape;6051;p64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2" name="Google Shape;6052;p64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3" name="Google Shape;6053;p64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4" name="Google Shape;6054;p64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5" name="Google Shape;6055;p64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6" name="Google Shape;6056;p64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7" name="Google Shape;6057;p64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8" name="Google Shape;6058;p64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9" name="Google Shape;6059;p64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0" name="Google Shape;6060;p64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1" name="Google Shape;6061;p64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2" name="Google Shape;6062;p64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3" name="Google Shape;6063;p64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4" name="Google Shape;6064;p64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5" name="Google Shape;6065;p64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6" name="Google Shape;6066;p64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7" name="Google Shape;6067;p64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8" name="Google Shape;6068;p64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9" name="Google Shape;6069;p64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0" name="Google Shape;6070;p64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1" name="Google Shape;6071;p64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2" name="Google Shape;6072;p64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3" name="Google Shape;6073;p64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4" name="Google Shape;6074;p64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5" name="Google Shape;6075;p64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6" name="Google Shape;6076;p64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7" name="Google Shape;6077;p64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8" name="Google Shape;6078;p64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9" name="Google Shape;6079;p64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0" name="Google Shape;6080;p64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1" name="Google Shape;6081;p64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2" name="Google Shape;6082;p64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3" name="Google Shape;6083;p64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4" name="Google Shape;6084;p64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5" name="Google Shape;6085;p64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6" name="Google Shape;6086;p64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7" name="Google Shape;6087;p64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8" name="Google Shape;6088;p64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9" name="Google Shape;6089;p64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0" name="Google Shape;6090;p64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1" name="Google Shape;6091;p64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2" name="Google Shape;6092;p64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3" name="Google Shape;6093;p64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4" name="Google Shape;6094;p64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5" name="Google Shape;6095;p64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6" name="Google Shape;6096;p64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7" name="Google Shape;6097;p64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8" name="Google Shape;6098;p64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9" name="Google Shape;6099;p64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0" name="Google Shape;6100;p64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1" name="Google Shape;6101;p64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2" name="Google Shape;6102;p64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3" name="Google Shape;6103;p64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4" name="Google Shape;6104;p64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5" name="Google Shape;6105;p64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6" name="Google Shape;6106;p64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7" name="Google Shape;6107;p64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8" name="Google Shape;6108;p64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9" name="Google Shape;6109;p64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0" name="Google Shape;6110;p64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1" name="Google Shape;6111;p64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2" name="Google Shape;6112;p64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3" name="Google Shape;6113;p64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4" name="Google Shape;6114;p64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5" name="Google Shape;6115;p64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6" name="Google Shape;6116;p64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7" name="Google Shape;6117;p64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8" name="Google Shape;6118;p64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9" name="Google Shape;6119;p64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0" name="Google Shape;6120;p64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1" name="Google Shape;6121;p64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2" name="Google Shape;6122;p64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3" name="Google Shape;6123;p64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4" name="Google Shape;6124;p64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5" name="Google Shape;6125;p64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6" name="Google Shape;6126;p64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7" name="Google Shape;6127;p64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8" name="Google Shape;6128;p64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9" name="Google Shape;6129;p64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0" name="Google Shape;6130;p64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1" name="Google Shape;6131;p64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2" name="Google Shape;6132;p64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3" name="Google Shape;6133;p64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4" name="Google Shape;6134;p64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5" name="Google Shape;6135;p64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6" name="Google Shape;6136;p64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7" name="Google Shape;6137;p64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8" name="Google Shape;6138;p64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9" name="Google Shape;6139;p64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0" name="Google Shape;6140;p64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1" name="Google Shape;6141;p64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2" name="Google Shape;6142;p64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3" name="Google Shape;6143;p64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4" name="Google Shape;6144;p64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5" name="Google Shape;6145;p64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6" name="Google Shape;6146;p64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7" name="Google Shape;6147;p64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8" name="Google Shape;6148;p64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9" name="Google Shape;6149;p64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0" name="Google Shape;6150;p64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1" name="Google Shape;6151;p64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2" name="Google Shape;6152;p64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3" name="Google Shape;6153;p64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4" name="Google Shape;6154;p64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5" name="Google Shape;6155;p64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6" name="Google Shape;6156;p64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7" name="Google Shape;6157;p64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8" name="Google Shape;6158;p64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9" name="Google Shape;6159;p64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0" name="Google Shape;6160;p64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1" name="Google Shape;6161;p64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2" name="Google Shape;6162;p64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3" name="Google Shape;6163;p64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4" name="Google Shape;6164;p64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5" name="Google Shape;6165;p64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6" name="Google Shape;6166;p64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7" name="Google Shape;6167;p64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8" name="Google Shape;6168;p64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9" name="Google Shape;6169;p64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0" name="Google Shape;6170;p64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1" name="Google Shape;6171;p64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2" name="Google Shape;6172;p64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3" name="Google Shape;6173;p64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4" name="Google Shape;6174;p64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5" name="Google Shape;6175;p64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6" name="Google Shape;6176;p64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7" name="Google Shape;6177;p64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8" name="Google Shape;6178;p64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9" name="Google Shape;6179;p64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0" name="Google Shape;6180;p64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1" name="Google Shape;6181;p64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2" name="Google Shape;6182;p64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3" name="Google Shape;6183;p64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4" name="Google Shape;6184;p64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5" name="Google Shape;6185;p64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6" name="Google Shape;6186;p64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7" name="Google Shape;6187;p64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8" name="Google Shape;6188;p64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9" name="Google Shape;6189;p64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0" name="Google Shape;6190;p64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1" name="Google Shape;6191;p64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2" name="Google Shape;6192;p64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3" name="Google Shape;6193;p64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4" name="Google Shape;6194;p64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5" name="Google Shape;6195;p64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6" name="Google Shape;6196;p64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7" name="Google Shape;6197;p64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8" name="Google Shape;6198;p64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9" name="Google Shape;6199;p64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0" name="Google Shape;6200;p64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1" name="Google Shape;6201;p64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2" name="Google Shape;6202;p64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3" name="Google Shape;6203;p64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4" name="Google Shape;6204;p64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5" name="Google Shape;6205;p64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6" name="Google Shape;6206;p64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7" name="Google Shape;6207;p64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8" name="Google Shape;6208;p64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9" name="Google Shape;6209;p64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0" name="Google Shape;6210;p64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1" name="Google Shape;6211;p64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2" name="Google Shape;6212;p64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3" name="Google Shape;6213;p64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4" name="Google Shape;6214;p64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5" name="Google Shape;6215;p64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6" name="Google Shape;6216;p64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7" name="Google Shape;6217;p64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8" name="Google Shape;6218;p64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9" name="Google Shape;6219;p64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0" name="Google Shape;6220;p64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1" name="Google Shape;6221;p64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2" name="Google Shape;6222;p64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3" name="Google Shape;6223;p64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4" name="Google Shape;6224;p64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5" name="Google Shape;6225;p64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6" name="Google Shape;6226;p64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7" name="Google Shape;6227;p64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8" name="Google Shape;6228;p64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9" name="Google Shape;6229;p64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0" name="Google Shape;6230;p64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1" name="Google Shape;6231;p64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2" name="Google Shape;6232;p64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3" name="Google Shape;6233;p64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4" name="Google Shape;6234;p64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5" name="Google Shape;6235;p64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6" name="Google Shape;6236;p64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7" name="Google Shape;6237;p64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8" name="Google Shape;6238;p64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9" name="Google Shape;6239;p64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0" name="Google Shape;6240;p64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1" name="Google Shape;6241;p64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2" name="Google Shape;6242;p64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3" name="Google Shape;6243;p64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4" name="Google Shape;6244;p64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5" name="Google Shape;6245;p64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6" name="Google Shape;6246;p64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7" name="Google Shape;6247;p64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8" name="Google Shape;6248;p64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9" name="Google Shape;6249;p64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0" name="Google Shape;6250;p64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1" name="Google Shape;6251;p64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2" name="Google Shape;6252;p64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3" name="Google Shape;6253;p64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4" name="Google Shape;6254;p64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5" name="Google Shape;6255;p64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6" name="Google Shape;6256;p64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7" name="Google Shape;6257;p64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8" name="Google Shape;6258;p64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9" name="Google Shape;6259;p64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0" name="Google Shape;6260;p64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1" name="Google Shape;6261;p64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2" name="Google Shape;6262;p64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3" name="Google Shape;6263;p64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4" name="Google Shape;6264;p64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5" name="Google Shape;6265;p64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6" name="Google Shape;6266;p64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7" name="Google Shape;6267;p64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8" name="Google Shape;6268;p64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9" name="Google Shape;6269;p64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0" name="Google Shape;6270;p64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1" name="Google Shape;6271;p64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2" name="Google Shape;6272;p64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3" name="Google Shape;6273;p64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4" name="Google Shape;6274;p64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5" name="Google Shape;6275;p64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6" name="Google Shape;6276;p64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7" name="Google Shape;6277;p64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8" name="Google Shape;6278;p64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9" name="Google Shape;6279;p64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0" name="Google Shape;6280;p64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1" name="Google Shape;6281;p64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2" name="Google Shape;6282;p64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3" name="Google Shape;6283;p64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4" name="Google Shape;6284;p64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5" name="Google Shape;6285;p64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6" name="Google Shape;6286;p64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7" name="Google Shape;6287;p64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8" name="Google Shape;6288;p64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9" name="Google Shape;6289;p64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0" name="Google Shape;6290;p64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1" name="Google Shape;6291;p64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2" name="Google Shape;6292;p64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3" name="Google Shape;6293;p64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4" name="Google Shape;6294;p64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5" name="Google Shape;6295;p64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6" name="Google Shape;6296;p64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7" name="Google Shape;6297;p64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8" name="Google Shape;6298;p64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9" name="Google Shape;6299;p64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0" name="Google Shape;6300;p64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1" name="Google Shape;6301;p64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2" name="Google Shape;6302;p64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3" name="Google Shape;6303;p64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4" name="Google Shape;6304;p64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5" name="Google Shape;6305;p64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6" name="Google Shape;6306;p64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7" name="Google Shape;6307;p64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8" name="Google Shape;6308;p64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9" name="Google Shape;6309;p64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0" name="Google Shape;6310;p64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1" name="Google Shape;6311;p64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2" name="Google Shape;6312;p64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3" name="Google Shape;6313;p64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4" name="Google Shape;6314;p64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5" name="Google Shape;6315;p64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6" name="Google Shape;6316;p64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7" name="Google Shape;6317;p64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8" name="Google Shape;6318;p64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9" name="Google Shape;6319;p64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0" name="Google Shape;6320;p64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1" name="Google Shape;6321;p64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2" name="Google Shape;6322;p64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3" name="Google Shape;6323;p64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4" name="Google Shape;6324;p64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5" name="Google Shape;6325;p64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6" name="Google Shape;6326;p64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7" name="Google Shape;6327;p64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8" name="Google Shape;6328;p64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9" name="Google Shape;6329;p64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0" name="Google Shape;6330;p64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1" name="Google Shape;6331;p64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2" name="Google Shape;6332;p64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3" name="Google Shape;6333;p64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4" name="Google Shape;6334;p64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5" name="Google Shape;6335;p64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6" name="Google Shape;6336;p64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7" name="Google Shape;6337;p64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8" name="Google Shape;6338;p64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9" name="Google Shape;6339;p64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0" name="Google Shape;6340;p64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1" name="Google Shape;6341;p64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2" name="Google Shape;6342;p64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3" name="Google Shape;6343;p64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4" name="Google Shape;6344;p64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5" name="Google Shape;6345;p64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6" name="Google Shape;6346;p64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7" name="Google Shape;6347;p64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8" name="Google Shape;6348;p64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9" name="Google Shape;6349;p64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0" name="Google Shape;6350;p64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1" name="Google Shape;6351;p64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2" name="Google Shape;6352;p64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3" name="Google Shape;6353;p64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4" name="Google Shape;6354;p64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5" name="Google Shape;6355;p64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6" name="Google Shape;6356;p64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7" name="Google Shape;6357;p64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8" name="Google Shape;6358;p64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9" name="Google Shape;6359;p64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0" name="Google Shape;6360;p64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1" name="Google Shape;6361;p64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2" name="Google Shape;6362;p64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3" name="Google Shape;6363;p64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4" name="Google Shape;6364;p64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5" name="Google Shape;6365;p64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6" name="Google Shape;6366;p64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7" name="Google Shape;6367;p64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8" name="Google Shape;6368;p64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9" name="Google Shape;6369;p64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0" name="Google Shape;6370;p64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1" name="Google Shape;6371;p64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2" name="Google Shape;6372;p64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3" name="Google Shape;6373;p64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4" name="Google Shape;6374;p64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5" name="Google Shape;6375;p64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6" name="Google Shape;6376;p64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7" name="Google Shape;6377;p64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8" name="Google Shape;6378;p64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9" name="Google Shape;6379;p64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0" name="Google Shape;6380;p64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1" name="Google Shape;6381;p64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2" name="Google Shape;6382;p64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3" name="Google Shape;6383;p64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4" name="Google Shape;6384;p64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5" name="Google Shape;6385;p64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6" name="Google Shape;6386;p64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7" name="Google Shape;6387;p64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8" name="Google Shape;6388;p64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9" name="Google Shape;6389;p64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0" name="Google Shape;6390;p64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1" name="Google Shape;6391;p64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2" name="Google Shape;6392;p64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3" name="Google Shape;6393;p64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4" name="Google Shape;6394;p64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5" name="Google Shape;6395;p64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6" name="Google Shape;6396;p64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7" name="Google Shape;6397;p64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8" name="Google Shape;6398;p64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9" name="Google Shape;6399;p64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0" name="Google Shape;6400;p64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1" name="Google Shape;6401;p64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2" name="Google Shape;6402;p64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3" name="Google Shape;6403;p64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4" name="Google Shape;6404;p64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5" name="Google Shape;6405;p64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6" name="Google Shape;6406;p64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7" name="Google Shape;6407;p64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8" name="Google Shape;6408;p64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9" name="Google Shape;6409;p64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0" name="Google Shape;6410;p64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1" name="Google Shape;6411;p64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2" name="Google Shape;6412;p64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3" name="Google Shape;6413;p64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4" name="Google Shape;6414;p64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5" name="Google Shape;6415;p64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6" name="Google Shape;6416;p64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7" name="Google Shape;6417;p64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8" name="Google Shape;6418;p64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9" name="Google Shape;6419;p64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0" name="Google Shape;6420;p64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1" name="Google Shape;6421;p64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2" name="Google Shape;6422;p64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3" name="Google Shape;6423;p64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4" name="Google Shape;6424;p64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5" name="Google Shape;6425;p64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6" name="Google Shape;6426;p64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7" name="Google Shape;6427;p64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8" name="Google Shape;6428;p64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9" name="Google Shape;6429;p64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0" name="Google Shape;6430;p64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1" name="Google Shape;6431;p64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2" name="Google Shape;6432;p64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3" name="Google Shape;6433;p64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4" name="Google Shape;6434;p64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5" name="Google Shape;6435;p64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6" name="Google Shape;6436;p64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7" name="Google Shape;6437;p64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8" name="Google Shape;6438;p64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9" name="Google Shape;6439;p64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0" name="Google Shape;6440;p64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1" name="Google Shape;6441;p64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2" name="Google Shape;6442;p64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3" name="Google Shape;6443;p64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4" name="Google Shape;6444;p64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5" name="Google Shape;6445;p64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6" name="Google Shape;6446;p64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7" name="Google Shape;6447;p64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8" name="Google Shape;6448;p64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9" name="Google Shape;6449;p64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0" name="Google Shape;6450;p64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1" name="Google Shape;6451;p64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2" name="Google Shape;6452;p64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3" name="Google Shape;6453;p64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4" name="Google Shape;6454;p64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5" name="Google Shape;6455;p64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6" name="Google Shape;6456;p64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7" name="Google Shape;6457;p64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8" name="Google Shape;6458;p64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9" name="Google Shape;6459;p64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0" name="Google Shape;6460;p64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1" name="Google Shape;6461;p64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2" name="Google Shape;6462;p64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3" name="Google Shape;6463;p64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4" name="Google Shape;6464;p64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5" name="Google Shape;6465;p64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6" name="Google Shape;6466;p64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7" name="Google Shape;6467;p64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8" name="Google Shape;6468;p64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9" name="Google Shape;6469;p64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0" name="Google Shape;6470;p64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1" name="Google Shape;6471;p64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2" name="Google Shape;6472;p64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3" name="Google Shape;6473;p64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4" name="Google Shape;6474;p64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5" name="Google Shape;6475;p64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6" name="Google Shape;6476;p64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7" name="Google Shape;6477;p64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8" name="Google Shape;6478;p64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9" name="Google Shape;6479;p64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0" name="Google Shape;6480;p64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1" name="Google Shape;6481;p64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2" name="Google Shape;6482;p64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3" name="Google Shape;6483;p64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4" name="Google Shape;6484;p64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5" name="Google Shape;6485;p64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6" name="Google Shape;6486;p64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7" name="Google Shape;6487;p64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8" name="Google Shape;6488;p64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9" name="Google Shape;6489;p64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0" name="Google Shape;6490;p64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1" name="Google Shape;6491;p64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2" name="Google Shape;6492;p64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3" name="Google Shape;6493;p64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4" name="Google Shape;6494;p64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5" name="Google Shape;6495;p64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6" name="Google Shape;6496;p64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7" name="Google Shape;6497;p64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8" name="Google Shape;6498;p64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9" name="Google Shape;6499;p64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6500;p64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6501;p64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6502;p64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6503;p64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6504;p64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5" name="Google Shape;6505;p64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6" name="Google Shape;6506;p64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6507;p64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6508;p64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6509;p64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6510;p64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6511;p64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6512;p64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6513;p64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6514;p64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6515;p64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6516;p64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6517;p64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6518;p64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6519;p64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6520;p64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6521;p64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6522;p64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6523;p64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6524;p64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6525;p64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6526;p64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6527;p64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6528;p64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6529;p64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6530;p64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6531;p64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6532;p64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6533;p64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6534;p64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6535;p64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6536;p64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6537;p64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6538;p64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6539;p64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6540;p64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6541;p64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6542;p64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6543;p64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6544;p64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6545;p64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6546;p64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6547;p64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6548;p64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6549;p64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6550;p64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6551;p64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6552;p64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6553;p64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6554;p64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6555;p64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6556;p64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6557;p64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6558;p64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6559;p64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6560;p64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6561;p64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6562;p64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6563;p64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6564;p64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6565;p64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6566;p64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6567;p64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6568;p64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6569;p64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6570;p64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6571;p64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6572;p64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6573;p64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6574;p64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6575;p64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6576;p64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6577;p64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6578;p64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6579;p64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6580;p64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6581;p64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6582;p64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6583;p64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6584;p64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6585;p64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6586;p64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6587;p64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6588;p64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6589;p64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6590;p64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6591;p64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6592;p64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6593;p64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6594;p64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6595;p64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6596;p64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6597;p64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6598;p64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6599;p64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6600;p64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6601;p64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6602;p64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6603;p64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6604;p64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6605;p64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6606;p64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6607;p64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6608;p64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6609;p64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6610;p64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6611;p64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6612;p64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6613;p64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6614;p64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6615;p64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6616;p64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6617;p64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6618;p64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6619;p64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6620;p64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6621;p64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6622;p64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6623;p64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6624;p64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6625;p64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6626;p64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6627;p64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6628;p64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6629;p64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6630;p64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6631;p64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6632;p64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6633;p64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6634;p64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6635;p64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6636;p64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6637;p64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6638;p64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6639;p64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6640;p64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6641;p64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6642;p64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6643;p64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6644;p64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6645;p64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6646;p64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6647;p64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6648;p64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6649;p64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6650;p64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6651;p64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6652;p64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6653;p64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6654;p64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6655;p64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6656;p64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6657;p64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6658;p64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6659;p64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6660;p64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6661;p64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6662;p64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6663;p64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6664;p64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6665;p64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6666;p64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6667;p64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6668;p64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6669;p64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6670;p64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6671;p64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6672;p64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6673;p64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6674;p64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6675;p64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6676;p64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6677;p64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6678;p64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6679;p64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6680;p64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6681;p64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6682;p64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6683;p64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6684;p64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6685;p64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6686;p64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6687;p64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6688;p64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6689;p64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6690;p64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6691;p64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6692;p64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6693;p64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6694;p64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6695;p64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6696;p64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6697;p64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6698;p64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6699;p64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6700;p64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6701;p64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6702;p64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6703;p64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6704;p64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6705;p64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6706;p64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6707;p64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6708;p64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6709;p64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6710;p64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6711;p64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6712;p64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6713;p64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6714;p64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6715;p64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6716;p64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6717;p64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6718;p64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6719;p64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6720;p64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6721;p64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6722;p64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6723;p64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6724;p64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6725;p64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6726;p64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6727;p64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6728;p64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6729;p64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6730;p64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6731;p64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6732;p64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6733;p64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6734;p64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6735;p64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6736;p64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6737;p64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6738;p64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6739;p64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6740;p64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6741;p64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6742;p64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6743;p64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6744;p64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6745;p64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6746;p64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6747;p64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6748;p64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6749;p64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6750;p64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6751;p64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6752;p64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6753;p64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6754;p64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6755;p64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6756;p64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6757;p64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6758;p64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6759;p64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6760;p64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6761;p64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6762;p64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6763;p64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6764;p64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6765;p64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6766;p64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6767;p64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6768;p64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6769;p64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6770;p64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6771;p64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6772;p64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6773;p64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6774;p64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6775;p64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6776;p64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6777;p64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6778;p64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6779;p64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6780;p64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6781;p64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6782;p64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6783;p64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6784;p64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6785;p64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6786;p64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6787;p64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6788;p64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6789;p64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6790;p64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6791;p64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6792;p64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6793;p64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6794;p64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6795;p64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6796;p64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6797;p64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6798;p64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6799;p64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6800;p64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6801;p64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6802;p64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6803;p64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6804;p64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6805;p64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6806;p64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6807;p64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6808;p64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6809;p64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6810;p64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6811;p64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6812;p64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6813;p64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6814;p64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6815;p64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6816;p64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6817;p64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6818;p64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6819;p64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6820;p64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6821;p64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6822;p64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6823;p64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6824;p64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6825;p64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6826;p64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6827;p64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6828;p64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6829;p64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6830;p64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6831;p64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6832;p64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6833;p64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6834;p64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6835;p64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6836;p64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6837;p64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6838;p64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6839;p64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6840;p64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6841;p64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6842;p64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6843;p64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6844;p64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6845;p64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6846;p64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6847;p64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6848;p64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6849;p64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6850;p64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6851;p64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6852;p64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6853;p64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6854;p64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6855;p64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6856;p64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6857;p64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6858;p64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6859;p64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6860;p64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6861;p64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6862;p64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6863;p64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6864;p64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6865;p64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6866;p64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6867;p64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6868;p64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6869;p64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6870;p64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6871;p64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6872;p64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6873;p64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6874;p64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6875;p64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6876;p64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6877;p64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6878;p64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6879;p64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6880;p64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6881;p64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6882;p64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6883;p64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6884;p64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6885;p64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6886;p64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6887;p64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6888;p64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6889;p64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6890;p64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6891;p64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6892;p64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6893;p64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6894;p64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6895;p64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6896;p64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6897;p64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6898;p64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6899;p64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6900;p64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6901;p64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6902;p64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6903;p64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6904;p64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6905;p64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6906;p64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6907;p64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6908;p64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6909;p64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6910;p64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6911;p64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6912;p64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6913;p64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6914;p64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6915;p64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6916;p64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6917;p64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6918;p64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6919;p64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6920;p64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6921;p64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6922;p64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6923;p64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6924;p64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6925;p64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6926;p64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6927;p64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6928;p64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6929;p64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6930;p64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6931;p64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6932;p64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6933;p64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6934;p64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6935;p64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6936;p64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6937;p64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6938;p64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6939;p64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6940;p64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6941;p64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6942;p64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6943;p64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6944;p64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6945;p64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6946;p64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6947;p64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6948;p64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6949;p64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6950;p64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6951;p64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6952;p64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6953;p64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6954;p64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6955;p64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6956;p64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6957;p64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6958;p64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6959;p64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6960;p64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6961;p64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6962;p64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6963;p64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6964;p64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6965;p64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6966;p64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6967;p64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6968;p64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6969;p64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6970;p64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6971;p64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6972;p64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6973;p64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6974;p64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6975;p64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6976;p64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6977;p64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6978;p64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6979;p64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6980;p64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6981;p64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6982;p64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6983;p64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6984;p64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6985;p64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6986;p64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6987;p64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6988;p64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6989;p64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6990;p64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6991;p64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6992;p64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6993;p64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6994;p64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6995;p64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6996;p64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6997;p64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6998;p64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6999;p64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7000;p64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7001;p64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7002;p64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7003;p64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7004;p64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7005;p64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7006;p64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7007;p64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7008;p64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7009;p64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7010;p64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7011;p64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7012;p64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7013;p64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7014;p64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7015;p64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7016;p64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7017;p64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7018;p64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7019;p64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7020;p64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7021;p64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7022;p64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7023;p64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7024;p64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7025;p64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7026;p64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7027;p64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7028;p64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7029;p64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7030;p64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7031;p64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7032;p64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7033;p64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7034;p64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7035;p64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7036;p64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7037;p64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7038;p64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7039;p64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7040;p64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7041;p64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7042;p64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7043;p64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7044;p64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7045;p64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7046;p64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7047;p64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7048;p64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7049;p64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7050;p64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7051;p64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7052;p64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7053;p64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7054;p64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7055;p64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7056;p64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7057;p64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7058;p64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7059;p64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7060;p64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7061;p64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7062;p64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7063;p64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7064;p64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7065;p64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7066;p64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7067;p64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7068;p64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7069;p64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7070;p64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7071;p64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7072;p64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7073;p64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7074;p64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7075;p64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7076;p64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7077;p64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7078;p64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7079;p64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7080;p64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7081;p64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7082;p64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7083;p64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7084;p64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7085;p64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7086;p64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7087;p64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7088;p64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7089;p64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7090;p64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7091;p64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7092;p64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7093;p64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7094;p64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7095;p64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7096;p64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7097;p64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7098;p64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7099;p64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7100;p64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7101;p64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7102;p64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7103;p64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7104;p64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7105;p64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7106;p64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7107;p64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7108;p64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7109;p64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7110;p64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7111;p64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7112;p64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7113;p64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7114;p64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7115;p64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7116;p64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7117;p64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7118;p64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7119;p64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7120;p64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7121;p64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7122;p64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7123;p64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7124;p64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7125;p64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7126;p64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7127;p64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7128;p64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7129;p64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7130;p64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7131;p64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7132;p64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7133;p64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7134;p64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7135;p64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7136;p64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7137;p64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7138;p64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7139;p64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7140;p64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7141;p64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7142;p64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7143;p64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7144;p64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7145;p64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7146;p64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7147;p64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7148;p64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7149;p64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7150;p64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7151;p64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7152;p64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7153;p64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7154;p64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7155;p64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7156;p64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7157;p64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7158;p64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7159;p64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7160;p64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7161;p64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7162;p64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7163;p64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7164;p64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7165;p64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7166;p64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7167;p64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7168;p64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7169;p64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7170;p64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7171;p64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7172;p64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7173;p64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7174;p64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7175;p64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7176;p64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7177;p64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7178;p64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7179;p64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7180;p64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7181;p64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7182;p64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7183;p64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7184;p64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7185;p64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7186;p64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7187;p64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7188;p64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7189;p64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7190;p64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7191;p64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7192;p64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7193;p64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7194;p64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7195;p64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7196;p64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7197;p64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7198;p64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7199;p64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7200;p64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7201;p64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7202;p64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7203;p64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7204;p64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7205;p64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7206;p64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7207;p64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7208;p64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7209;p64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7210;p64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7211;p64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7212;p64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7213;p64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7214;p64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7215;p64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7216;p64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7217;p64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7218;p64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7219;p64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7220;p64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7221;p64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7222;p64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7223;p64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7224;p64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7225;p64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7226;p64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7227;p64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7228;p64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7229;p64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7230;p64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7231;p64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7232;p64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7233;p64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7234;p64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7235;p64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7236;p64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7237;p64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7238;p64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7239;p64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7240;p64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7241;p64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7242;p64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7243;p64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7244;p64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7245;p64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7246;p64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7247;p64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7248;p64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7249;p64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7250;p64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7251;p64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7252;p64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7253;p64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7254;p64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7255;p64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7256;p64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7257;p64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7258;p64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7259;p64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7260;p64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7261;p64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7262;p64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7263;p64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7264;p64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7265;p64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7266;p64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7267;p64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7268;p64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7269;p64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7270;p64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7271;p64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7272;p64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7273;p64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7274;p64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7275;p64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7276;p64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7277;p64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7278;p64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7279;p64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7280;p64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7281;p64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7282;p64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7283;p64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7284;p64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7285;p64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7286;p64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7287;p64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7288;p64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7289;p64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7290;p64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7291;p64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7292;p64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7293;p64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7294;p64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7295;p64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7296;p64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7297;p64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7298;p64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7299;p64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7300;p64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7301;p64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7302;p64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7303;p64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7304;p64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7305;p64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7306;p64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7307;p64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7308;p64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7309;p64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7310;p64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7311;p64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7312;p64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7313;p64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7314;p64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7315;p64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7316;p64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7317;p64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7318;p64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7319;p64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7320;p64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7321;p64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7322;p64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7323;p64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7324;p64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7325;p64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7326;p64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7327;p64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7328;p64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7329;p64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7330;p64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7331;p64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7332;p64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7333;p64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7334;p64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7335;p64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7336;p64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7337;p64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7338;p64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7339;p64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7340;p64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7341;p64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7342;p64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7343;p64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7344;p64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7345;p64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7346;p64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7347;p64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7348;p64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7349;p64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7350;p64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7351;p64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7352;p64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7353;p64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7354;p64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7355;p64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7356;p64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7357;p64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7358;p64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7359;p64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7360;p64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7361;p64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7362;p64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7363;p64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7364;p64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7365;p64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7366;p64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7367;p64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7368;p64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7369;p64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7370;p64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7371;p64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7372;p64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7373;p64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7374;p64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7375;p64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7376;p64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7377;p64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7378;p64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7379;p64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7380;p64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7381;p64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7382;p64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7383;p64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7384;p64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7385;p64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7386;p64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7387;p64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7388;p64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7389;p64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7390;p64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7391;p64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7392;p64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7393;p64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7394;p64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7395;p64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7396;p64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7397;p64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7398;p64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7399;p64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7400;p64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7401;p64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7402;p64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7403;p64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7404;p64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7405;p64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7406;p64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7407;p64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7408;p64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7409;p64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7410;p64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7411;p64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7412;p64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7413;p64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7414;p64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7415;p64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7416;p64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7417;p64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7418;p64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7419;p64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7420;p64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7421;p64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7422;p64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7423;p64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7424;p64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7425;p64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7426;p64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7427;p64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7428;p64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7429;p64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7430;p64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7431;p64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7432;p64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7433;p64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7434;p64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7435;p64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7436;p64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7437;p64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7438;p64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7439;p64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7440;p64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7441;p64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7442;p64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7443;p64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7444;p64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7445;p64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7446;p64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7447;p64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7448;p64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7449;p64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7450;p64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7451;p64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7452;p64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7453;p64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7454;p64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7455;p64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7456;p64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7457;p64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7458;p64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7459;p64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7460;p64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7461;p64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7462;p64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7463;p64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7464;p64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7465;p64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7466;p64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7467;p64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7468;p64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7469;p64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7470;p64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7471;p64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7472;p64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7473;p64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7474;p64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7475;p64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7476;p64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7477;p64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7478;p64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7479;p64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7480;p64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7481;p64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7482;p64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7483;p64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7484;p64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7485;p64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7486;p64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7487;p64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7488;p64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7489;p64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7490;p64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7491;p64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7492;p64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7493;p64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7494;p64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7495;p64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7496;p64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7497;p64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7498;p64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7499;p64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7500;p64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7501;p64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7502;p64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7503;p64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7504;p64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7505;p64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7506;p64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7507;p64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7508;p64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7509;p64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7510;p64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7511;p64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7512;p64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7513;p64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7514;p64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7515;p64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7516;p64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7517;p64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7518;p64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7519;p64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7520;p64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7521;p64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7522;p64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7523;p64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7524;p64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7525;p64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7526;p64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7527;p64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7528;p64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7529;p64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7530;p64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7531;p64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7532;p64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7533;p64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7534;p64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7535;p64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7536;p64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7537;p64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7538;p64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7539;p64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7540;p64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7541;p64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7542;p64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7543;p64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7544;p64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7545;p64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7546;p64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7547;p64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7548;p64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7549;p64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7550;p64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7551;p64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7552;p64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7553;p64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7554;p64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7555;p64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7556;p64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7557;p64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7558;p64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7559;p64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7560;p64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7561;p64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7562;p64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7563;p64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7564;p64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7565;p64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7566;p64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7567;p64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7568;p64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7569;p64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7570;p64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7571;p64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7572;p64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7573;p64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7574;p64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7575;p64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7576;p64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7577;p64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7578;p64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7579;p64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7580;p64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7581;p64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7582;p64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7583;p64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7584;p64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7585;p64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7586;p64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7587;p64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7588;p64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7589;p64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7590;p64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7591;p64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7592;p64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7593;p64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7594;p64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7595;p64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7596;p64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7597;p64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7598;p64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7599;p64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7600;p64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7601;p64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7602;p64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7603;p64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7604;p64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7605;p64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7606;p64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7607;p64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7608;p64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7609;p64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7610;p64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7611;p64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7612;p64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7613;p64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7614;p64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7615;p64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7616;p64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7617;p64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7618;p64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7619;p64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7620;p64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7621;p64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7622;p64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7623;p64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7624;p64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7625;p64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7626;p64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7627;p64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7628;p64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7629;p64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7630;p64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7631;p64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7632;p64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7633;p64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7634;p64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7635;p64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7636;p64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7637;p64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7638;p64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7639;p64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7640;p64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7641;p64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7642;p64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7643;p64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7644;p64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7645;p64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7646;p64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7647;p64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7648;p64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7649;p64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7650;p64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7651;p64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7652;p64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7653;p64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7654;p64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7655;p64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7656;p64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7657;p64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7658;p64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7659;p64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7660;p64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7661;p64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7662;p64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7663;p64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7664;p64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7665;p64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7666;p64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7667;p64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7668;p64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7669;p64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7670;p64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7671;p64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7672;p64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7673;p64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7674;p64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7675;p64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7676;p64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7677;p64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7678;p64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7679;p64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7680;p64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7681;p64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7682;p64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7683;p64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7684;p64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7685;p64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7686;p64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7687;p64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7688;p64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7689;p64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7690;p64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7691;p64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7692;p64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7693;p64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7694;p64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7695;p64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7696;p64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7697;p64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7698;p64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7699;p64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7700;p64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7701;p64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7702;p64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7703;p64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7704;p64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7705;p64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7706;p64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7707;p64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7708;p64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7709;p64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7710;p64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7711;p64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7712;p64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7713;p64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7714;p64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7715;p64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7716;p64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7717;p64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7718;p64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7719;p64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7720;p64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7721;p64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7722;p64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7723;p64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7724;p64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7725;p64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7726;p64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7727;p64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7728;p64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7729;p64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7730;p64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7731;p64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7732;p64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7733;p64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7734;p64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7735;p64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7736;p64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7737;p64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7738;p64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7739;p64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7740;p64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7741;p64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7742;p64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7743;p64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7744;p64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7745;p64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7746;p64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7747;p64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7748;p64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7749;p64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7750;p64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7751;p64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7752;p64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7753;p64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7754;p64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7755;p64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7756;p64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7757;p64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7758;p64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7759;p64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7760;p64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7761;p64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7762;p64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7763;p64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7764;p64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7765;p64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7766;p64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7767;p64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7768;p64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7769;p64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7770;p64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7771;p64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7772;p64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7773;p64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7774;p64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7775;p64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7776;p64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7777;p64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7778;p64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7779;p64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7780;p64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7781;p64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7782;p64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7783;p64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7784;p64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7785;p64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7786;p64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7787;p64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7788;p64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7789;p64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7790;p64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7791;p64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7792;p64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7793;p64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7794;p64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7795;p64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7796;p64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7797;p64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7798;p64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7799;p64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7800;p64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7801;p64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7802;p64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7803;p64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7804;p64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7805;p64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7806;p64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7807;p64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7808;p64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7809;p64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7810;p64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7811;p64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7812;p64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7813;p64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7814;p64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7815;p64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7816;p64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7817;p64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7818;p64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7819;p64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7820;p64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7821;p64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7822;p64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7823;p64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7824;p64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7825;p64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7826;p64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7827;p64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7828;p64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7829;p64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7830;p64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7831;p64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7832;p64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7833;p64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7834;p64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7835;p64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7836;p64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7837;p64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7838;p64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7839;p64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7840;p64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7841;p64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7842;p64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7843;p64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7844;p64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7845;p64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7846;p64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7847;p64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7848;p64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7849;p64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7850;p64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7851;p64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7852;p64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7853;p64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7854;p64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7855;p64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7856;p64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7857;p64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7858;p64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7859;p64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7860;p64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7861;p64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7862;p64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7863;p64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7864;p64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7865;p64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7866;p64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7867;p64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7868;p64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7869;p64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7870;p64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7871;p64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7872;p64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7873;p64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7874;p64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7875;p64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7876;p64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7877;p64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7878;p64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7879;p64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7880;p64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7881;p64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7882;p64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7883;p64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7884;p64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7885;p64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7886;p64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7887;p64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7888;p64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7889;p64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7890;p64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7891;p64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7892;p64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7893;p64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7894;p64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7895;p64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7896;p64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7897;p64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7898;p64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7899;p64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7900;p64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7901;p64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7902;p64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7903;p64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7904;p64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7905;p64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7906;p64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7907;p64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7908;p64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7909;p64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7910;p64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7911;p64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7912;p64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7913;p64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7914;p64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7915;p64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7916;p64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7917;p64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7918;p64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7919;p64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7920;p64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7921;p64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7922;p64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7923;p64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7924;p64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7925;p64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7926;p64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7927;p64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7928;p64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7929;p64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7930;p64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7931;p64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7932;p64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7933;p64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7934;p64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7935;p64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7936;p64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7937;p64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7938;p64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7939;p64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7940;p64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7941;p64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7942;p64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7943;p64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7944;p64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7945;p64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7946;p64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7947;p64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7948;p64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7949;p64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7950;p64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7951;p64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7952;p64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7953;p64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7954;p64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7955;p64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7956;p64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7957;p64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7958;p64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7959;p64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7960;p64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7961;p64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7962;p64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7963;p64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7964;p64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7965;p64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7966;p64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7967;p64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7968;p64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7969;p64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7970;p64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7971;p64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7972;p64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7973;p64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7974;p64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7975;p64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7976;p64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7977;p64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7978;p64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7979;p64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7980;p64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7981;p64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7982;p64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7983;p64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7984;p64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7985;p64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7986;p64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7987;p64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7988;p64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7989;p64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7990;p64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7991;p64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7992;p64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7993;p64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7994;p64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7995;p64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7996;p64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7997;p64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7998;p64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7999;p64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8000;p64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8001;p64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8002;p64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8003;p64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8004;p64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8005;p64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8006;p64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8007;p64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8008;p64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8009;p64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8010;p64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8011;p64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8012;p64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8013;p64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8014;p64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8015;p64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8016;p64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8017;p64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8018;p64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8019;p64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8020;p64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8021;p64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8022;p64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8023;p64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8024;p64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8025;p64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8026;p64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8027;p64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8028;p64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8029;p64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8030;p64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8031;p64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8032;p64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8033;p64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8034;p64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8035;p64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8036;p64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8037;p64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8038;p64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8039;p64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8040;p64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8041;p64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8042;p64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8043;p64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8044;p64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8045;p64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8046;p64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8047;p64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8048;p64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8049;p64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8050;p64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8051;p64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8052;p64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8053;p64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8054;p64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8055;p64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8056;p64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8057;p64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8058;p64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8059;p64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8060;p64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8061;p64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8062;p64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8063;p64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8064;p64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8065;p64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8066;p64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8067;p64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8068;p64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8069;p64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8070;p64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8071;p64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8072;p64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8073;p64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8074;p64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8075;p64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8076;p64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8077;p64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8" name="Google Shape;8078;p64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9" name="Google Shape;8079;p64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8080;p64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8081;p64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8082;p64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8083;p64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8084;p64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8085;p64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8086;p64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8087;p64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8088;p64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8089;p64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8090;p64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8091;p64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8092;p64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8093;p64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8094;p64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8095;p64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8096;p64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8097;p64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8098;p64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8099;p64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8100;p64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8101;p64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8102;p64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8103;p64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8104;p64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8105;p64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8106;p64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8107;p64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8108;p64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8109;p64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8110;p64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8111;p64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8112;p64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8113;p64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8114;p64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8115;p64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8116;p64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8117;p64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8118;p64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8119;p64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8120;p64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8121;p64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8122;p64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8123;p64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8124;p64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8125;p64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8126;p64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8127;p64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8128;p64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8129;p64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0" name="Google Shape;8130;p64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1" name="Google Shape;8131;p64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8132;p64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3" name="Google Shape;8133;p64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4" name="Google Shape;8134;p64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8135;p64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6" name="Google Shape;8136;p64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7" name="Google Shape;8137;p64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8138;p64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9" name="Google Shape;8139;p64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0" name="Google Shape;8140;p64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8141;p64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2" name="Google Shape;8142;p64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3" name="Google Shape;8143;p64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8144;p64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5" name="Google Shape;8145;p64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6" name="Google Shape;8146;p64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7" name="Google Shape;8147;p64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8148;p64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8149;p64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0" name="Google Shape;8150;p64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1" name="Google Shape;8151;p64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8152;p64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8153;p64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4" name="Google Shape;8154;p64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5" name="Google Shape;8155;p64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6" name="Google Shape;8156;p64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8157;p64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8" name="Google Shape;8158;p64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9" name="Google Shape;8159;p64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0" name="Google Shape;8160;p64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1" name="Google Shape;8161;p64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8162;p64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8163;p64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8164;p64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8165;p64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8166;p64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8167;p64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8168;p64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8169;p64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8170;p64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1" name="Google Shape;8171;p64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2" name="Google Shape;8172;p64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3" name="Google Shape;8173;p64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4" name="Google Shape;8174;p64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5" name="Google Shape;8175;p64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6" name="Google Shape;8176;p64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7" name="Google Shape;8177;p64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8" name="Google Shape;8178;p64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9" name="Google Shape;8179;p64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0" name="Google Shape;8180;p64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1" name="Google Shape;8181;p64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2" name="Google Shape;8182;p64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3" name="Google Shape;8183;p64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4" name="Google Shape;8184;p64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5" name="Google Shape;8185;p64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6" name="Google Shape;8186;p64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7" name="Google Shape;8187;p64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8" name="Google Shape;8188;p64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9" name="Google Shape;8189;p64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0" name="Google Shape;8190;p64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1" name="Google Shape;8191;p64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2" name="Google Shape;8192;p64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3" name="Google Shape;8193;p64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4" name="Google Shape;8194;p64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5" name="Google Shape;8195;p64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6" name="Google Shape;8196;p64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7" name="Google Shape;8197;p64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8" name="Google Shape;8198;p64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9" name="Google Shape;8199;p64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0" name="Google Shape;8200;p64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1" name="Google Shape;8201;p64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2" name="Google Shape;8202;p64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3" name="Google Shape;8203;p64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4" name="Google Shape;8204;p64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5" name="Google Shape;8205;p64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6" name="Google Shape;8206;p64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7" name="Google Shape;8207;p64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8" name="Google Shape;8208;p64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9" name="Google Shape;8209;p64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0" name="Google Shape;8210;p64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1" name="Google Shape;8211;p64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2" name="Google Shape;8212;p64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3" name="Google Shape;8213;p64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4" name="Google Shape;8214;p64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5" name="Google Shape;8215;p64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8216;p64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8217;p64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8218;p64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8219;p64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8220;p64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8221;p64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8222;p64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8223;p64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8224;p64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8225;p64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8226;p64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8227;p64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8228;p64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8229;p64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8230;p64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8231;p64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8232;p64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8233;p64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8234;p64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8235;p64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8236;p64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8237;p64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8238;p64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8239;p64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8240;p64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8241;p64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8242;p64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8243;p64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8244;p64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8245;p64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8246;p64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8247;p64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8248;p64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8249;p64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8250;p64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8251;p64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8252;p64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8253;p64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8254;p64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8255;p64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8256;p64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8257;p64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8258;p64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8259;p64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8260;p64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8261;p64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8262;p64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8263;p64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8264;p64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8265;p64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8266;p64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8267;p64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8268;p64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8269;p64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8270;p64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8271;p64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8272;p64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8273;p64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8274;p64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8275;p64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8276;p64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8277;p64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8278;p64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8279;p64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8280;p64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8281;p64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8282;p64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8283;p64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8284;p64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8285;p64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8286;p64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8287;p64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8288;p64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8289;p64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8290;p64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8291;p64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8292;p64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8293;p64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8294;p64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8295;p64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8296;p64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8297;p64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8298;p64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8299;p64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8300;p64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8301;p64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8302;p64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8303;p64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8304;p64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8305;p64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8306;p64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8307;p64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8308;p64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8309;p64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8310;p64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8311;p64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8312;p64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8313;p64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8314;p64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8315;p64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8316;p64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8317;p64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8318;p64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319" name="Google Shape;8319;p64"/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8320" name="Google Shape;8320;p64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8321" name="Google Shape;8321;p64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chemeClr val="tx2">
                    <a:lumMod val="60000"/>
                    <a:lumOff val="40000"/>
                  </a:schemeClr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322" name="Google Shape;8322;p64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8323" name="Google Shape;8323;p64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24" name="Google Shape;8324;p64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25" name="Google Shape;8325;p64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8326" name="Google Shape;8326;p64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27" name="Google Shape;8327;p64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28" name="Google Shape;8328;p64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8329" name="Google Shape;8329;p64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8330" name="Google Shape;8330;p64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31" name="Google Shape;8331;p64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32" name="Google Shape;8332;p64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8333" name="Google Shape;8333;p64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34" name="Google Shape;8334;p64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35" name="Google Shape;8335;p64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8336" name="Google Shape;8336;p64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37" name="Google Shape;8337;p64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38" name="Google Shape;8338;p64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8339" name="Google Shape;8339;p64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0" name="Google Shape;8340;p64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41" name="Google Shape;8341;p64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8342" name="Google Shape;8342;p64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3" name="Google Shape;8343;p64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44" name="Google Shape;8344;p64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8345" name="Google Shape;8345;p64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8346" name="Google Shape;8346;p64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7" name="Google Shape;8347;p64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8" name="Google Shape;8348;p64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9" name="Google Shape;8349;p64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0" name="Google Shape;8350;p64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1" name="Google Shape;8351;p64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52" name="Google Shape;8352;p64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8353" name="Google Shape;8353;p64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4" name="Google Shape;8354;p64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55" name="Google Shape;8355;p64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8356" name="Google Shape;8356;p64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7" name="Google Shape;8357;p64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58" name="Google Shape;8358;p64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8359" name="Google Shape;8359;p64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0" name="Google Shape;8360;p64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61" name="Google Shape;8361;p64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8362" name="Google Shape;8362;p64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3" name="Google Shape;8363;p64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64" name="Google Shape;8364;p64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8365" name="Google Shape;8365;p64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6" name="Google Shape;8366;p64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67" name="Google Shape;8367;p64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8368" name="Google Shape;8368;p64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9" name="Google Shape;8369;p64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70" name="Google Shape;8370;p64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8371" name="Google Shape;8371;p64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72" name="Google Shape;8372;p64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73" name="Google Shape;8373;p64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8374" name="Google Shape;8374;p64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8375" name="Google Shape;8375;p64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76" name="Google Shape;8376;p64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77" name="Google Shape;8377;p64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78" name="Google Shape;8378;p64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8379" name="Google Shape;8379;p64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0" name="Google Shape;8380;p64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81" name="Google Shape;8381;p64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8382" name="Google Shape;8382;p64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3" name="Google Shape;8383;p64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84" name="Google Shape;8384;p64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8385" name="Google Shape;8385;p64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6" name="Google Shape;8386;p64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87" name="Google Shape;8387;p64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8388" name="Google Shape;8388;p64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9" name="Google Shape;8389;p64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90" name="Google Shape;8390;p64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8391" name="Google Shape;8391;p64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8392" name="Google Shape;8392;p64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3" name="Google Shape;8393;p64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4" name="Google Shape;8394;p64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5" name="Google Shape;8395;p64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96" name="Google Shape;8396;p64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8397" name="Google Shape;8397;p64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8" name="Google Shape;8398;p64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99" name="Google Shape;8399;p64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8400" name="Google Shape;8400;p64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01" name="Google Shape;8401;p64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02" name="Google Shape;8402;p64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8403" name="Google Shape;8403;p64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04" name="Google Shape;8404;p64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05" name="Google Shape;8405;p64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8406" name="Google Shape;8406;p64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07" name="Google Shape;8407;p64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08" name="Google Shape;8408;p64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8409" name="Google Shape;8409;p64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10" name="Google Shape;8410;p64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11" name="Google Shape;8411;p64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8412" name="Google Shape;8412;p64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13" name="Google Shape;8413;p64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414" name="Google Shape;8414;p64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8415" name="Google Shape;8415;p64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chemeClr val="tx2">
                    <a:lumMod val="60000"/>
                    <a:lumOff val="40000"/>
                  </a:schemeClr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416" name="Google Shape;8416;p64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8417" name="Google Shape;8417;p64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18" name="Google Shape;8418;p64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19" name="Google Shape;8419;p64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8420" name="Google Shape;8420;p64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1" name="Google Shape;8421;p64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422" name="Google Shape;8422;p64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8423" name="Google Shape;8423;p64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8424" name="Google Shape;8424;p64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5" name="Google Shape;8425;p64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6" name="Google Shape;8426;p64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7" name="Google Shape;8427;p64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8" name="Google Shape;8428;p64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9" name="Google Shape;8429;p64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0" name="Google Shape;8430;p64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8431" name="Google Shape;8431;p64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32" name="Google Shape;8432;p64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3" name="Google Shape;8433;p64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8434" name="Google Shape;8434;p64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35" name="Google Shape;8435;p64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6" name="Google Shape;8436;p64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8437" name="Google Shape;8437;p64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38" name="Google Shape;8438;p64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9" name="Google Shape;8439;p64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8440" name="Google Shape;8440;p64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41" name="Google Shape;8441;p64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42" name="Google Shape;8442;p64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8443" name="Google Shape;8443;p64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44" name="Google Shape;8444;p64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45" name="Google Shape;8445;p64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8446" name="Google Shape;8446;p64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47" name="Google Shape;8447;p64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48" name="Google Shape;8448;p64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8449" name="Google Shape;8449;p64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50" name="Google Shape;8450;p64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51" name="Google Shape;8451;p64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8452" name="Google Shape;8452;p64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53" name="Google Shape;8453;p64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54" name="Google Shape;8454;p64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8455" name="Google Shape;8455;p64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56" name="Google Shape;8456;p64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457" name="Google Shape;8457;p64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8458" name="Google Shape;8458;p64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8459" name="Google Shape;8459;p64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0" name="Google Shape;8460;p64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1" name="Google Shape;8461;p64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2" name="Google Shape;8462;p64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3" name="Google Shape;8463;p64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4" name="Google Shape;8464;p64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5" name="Google Shape;8465;p64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6" name="Google Shape;8466;p64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7" name="Google Shape;8467;p64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8" name="Google Shape;8468;p64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9" name="Google Shape;8469;p64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0" name="Google Shape;8470;p64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1" name="Google Shape;8471;p64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2" name="Google Shape;8472;p64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3" name="Google Shape;8473;p64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4" name="Google Shape;8474;p64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5" name="Google Shape;8475;p64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76" name="Google Shape;8476;p64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8477" name="Google Shape;8477;p64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8" name="Google Shape;8478;p64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79" name="Google Shape;8479;p64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8480" name="Google Shape;8480;p64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81" name="Google Shape;8481;p64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82" name="Google Shape;8482;p64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8483" name="Google Shape;8483;p64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84" name="Google Shape;8484;p64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85" name="Google Shape;8485;p64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8486" name="Google Shape;8486;p64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87" name="Google Shape;8487;p64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88" name="Google Shape;8488;p64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8489" name="Google Shape;8489;p64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0" name="Google Shape;8490;p64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91" name="Google Shape;8491;p64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8492" name="Google Shape;8492;p64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3" name="Google Shape;8493;p64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94" name="Google Shape;8494;p64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8495" name="Google Shape;8495;p64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6" name="Google Shape;8496;p64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97" name="Google Shape;8497;p64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8498" name="Google Shape;8498;p64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9" name="Google Shape;8499;p64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0" name="Google Shape;8500;p64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8501" name="Google Shape;8501;p64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02" name="Google Shape;8502;p64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3" name="Google Shape;8503;p64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8504" name="Google Shape;8504;p64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05" name="Google Shape;8505;p64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6" name="Google Shape;8506;p64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8507" name="Google Shape;8507;p64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08" name="Google Shape;8508;p64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9" name="Google Shape;8509;p64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8510" name="Google Shape;8510;p64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11" name="Google Shape;8511;p64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12" name="Google Shape;8512;p64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8513" name="Google Shape;8513;p64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14" name="Google Shape;8514;p64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515" name="Google Shape;8515;p64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8516" name="Google Shape;8516;p64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chemeClr val="tx2">
                    <a:lumMod val="60000"/>
                    <a:lumOff val="40000"/>
                  </a:schemeClr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517" name="Google Shape;8517;p64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8518" name="Google Shape;8518;p64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19" name="Google Shape;8519;p64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8520" name="Google Shape;8520;p64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8521" name="Google Shape;8521;p64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chemeClr val="tx2">
                        <a:lumMod val="60000"/>
                        <a:lumOff val="40000"/>
                      </a:schemeClr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8522" name="Google Shape;8522;p64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chemeClr val="tx2">
                        <a:lumMod val="60000"/>
                        <a:lumOff val="40000"/>
                      </a:schemeClr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8523" name="Google Shape;8523;p64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8524" name="Google Shape;8524;p64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5" name="Google Shape;8525;p64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6" name="Google Shape;8526;p64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7" name="Google Shape;8527;p64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8" name="Google Shape;8528;p64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9" name="Google Shape;8529;p64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30" name="Google Shape;8530;p64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31" name="Google Shape;8531;p64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8532" name="Google Shape;8532;p64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8533" name="Google Shape;8533;p64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4" name="Google Shape;8534;p64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5" name="Google Shape;8535;p64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6" name="Google Shape;8536;p64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7" name="Google Shape;8537;p64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8" name="Google Shape;8538;p64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9" name="Google Shape;8539;p64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0" name="Google Shape;8540;p64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1" name="Google Shape;8541;p64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2" name="Google Shape;8542;p64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3" name="Google Shape;8543;p64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4" name="Google Shape;8544;p64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5" name="Google Shape;8545;p64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6" name="Google Shape;8546;p64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8547" name="Google Shape;8547;p64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8548" name="Google Shape;8548;p64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49" name="Google Shape;8549;p64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0" name="Google Shape;8550;p64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1" name="Google Shape;8551;p64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2" name="Google Shape;8552;p64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3" name="Google Shape;8553;p64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4" name="Google Shape;8554;p64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5" name="Google Shape;8555;p64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6" name="Google Shape;8556;p64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7" name="Google Shape;8557;p64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8" name="Google Shape;8558;p64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9" name="Google Shape;8559;p64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0" name="Google Shape;8560;p64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1" name="Google Shape;8561;p64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2" name="Google Shape;8562;p64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3" name="Google Shape;8563;p64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4" name="Google Shape;8564;p64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5" name="Google Shape;8565;p64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6" name="Google Shape;8566;p64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7" name="Google Shape;8567;p64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8" name="Google Shape;8568;p64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9" name="Google Shape;8569;p64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70" name="Google Shape;8570;p64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71" name="Google Shape;8571;p64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8572" name="Google Shape;8572;p64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8573" name="Google Shape;8573;p64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chemeClr val="tx2">
                                <a:lumMod val="60000"/>
                                <a:lumOff val="40000"/>
                              </a:schemeClr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8574" name="Google Shape;8574;p64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8575" name="Google Shape;8575;p64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6" name="Google Shape;8576;p64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7" name="Google Shape;8577;p64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8" name="Google Shape;8578;p64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9" name="Google Shape;8579;p64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80" name="Google Shape;8580;p64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81" name="Google Shape;8581;p64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8582" name="Google Shape;8582;p64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8583" name="Google Shape;8583;p64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4" name="Google Shape;8584;p64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5" name="Google Shape;8585;p64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6" name="Google Shape;8586;p64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7" name="Google Shape;8587;p64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8" name="Google Shape;8588;p64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9" name="Google Shape;8589;p64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0" name="Google Shape;8590;p64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1" name="Google Shape;8591;p64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2" name="Google Shape;8592;p64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3" name="Google Shape;8593;p64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4" name="Google Shape;8594;p64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5" name="Google Shape;8595;p64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8596" name="Google Shape;8596;p64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8597" name="Google Shape;8597;p64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598" name="Google Shape;8598;p64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599" name="Google Shape;8599;p64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0" name="Google Shape;8600;p64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1" name="Google Shape;8601;p64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2" name="Google Shape;8602;p64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3" name="Google Shape;8603;p64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8604" name="Google Shape;8604;p64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8605" name="Google Shape;8605;p64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6" name="Google Shape;8606;p64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7" name="Google Shape;8607;p64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8" name="Google Shape;8608;p64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9" name="Google Shape;8609;p64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8610" name="Google Shape;8610;p64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8611" name="Google Shape;8611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612" name="Google Shape;8612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613" name="Google Shape;8613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614" name="Google Shape;8614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8615" name="Google Shape;8615;p64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616" name="Google Shape;8616;p64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617" name="Google Shape;8617;p64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8618" name="Google Shape;8618;p64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8619" name="Google Shape;8619;p64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8620" name="Google Shape;8620;p64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21" name="Google Shape;8621;p64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22" name="Google Shape;8622;p64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8623" name="Google Shape;8623;p64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24" name="Google Shape;8624;p64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25" name="Google Shape;8625;p64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8626" name="Google Shape;8626;p64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27" name="Google Shape;8627;p64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28" name="Google Shape;8628;p64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8629" name="Google Shape;8629;p64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0" name="Google Shape;8630;p64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31" name="Google Shape;8631;p64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8632" name="Google Shape;8632;p64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3" name="Google Shape;8633;p64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34" name="Google Shape;8634;p64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8635" name="Google Shape;8635;p64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6" name="Google Shape;8636;p64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37" name="Google Shape;8637;p64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8638" name="Google Shape;8638;p64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9" name="Google Shape;8639;p64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0" name="Google Shape;8640;p64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8641" name="Google Shape;8641;p64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42" name="Google Shape;8642;p64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3" name="Google Shape;8643;p64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8644" name="Google Shape;8644;p64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45" name="Google Shape;8645;p64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6" name="Google Shape;8646;p64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8647" name="Google Shape;8647;p64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48" name="Google Shape;8648;p64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9" name="Google Shape;8649;p64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8650" name="Google Shape;8650;p64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51" name="Google Shape;8651;p64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52" name="Google Shape;8652;p64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8653" name="Google Shape;8653;p64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54" name="Google Shape;8654;p64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55" name="Google Shape;8655;p64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8656" name="Google Shape;8656;p64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57" name="Google Shape;8657;p64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58" name="Google Shape;8658;p64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8659" name="Google Shape;8659;p64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0" name="Google Shape;8660;p64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61" name="Google Shape;8661;p64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8662" name="Google Shape;8662;p64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3" name="Google Shape;8663;p64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64" name="Google Shape;8664;p64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8665" name="Google Shape;8665;p64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6" name="Google Shape;8666;p64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67" name="Google Shape;8667;p64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8668" name="Google Shape;8668;p64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9" name="Google Shape;8669;p64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0" name="Google Shape;8670;p64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8671" name="Google Shape;8671;p64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72" name="Google Shape;8672;p64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3" name="Google Shape;8673;p64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8674" name="Google Shape;8674;p64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75" name="Google Shape;8675;p64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6" name="Google Shape;8676;p64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8677" name="Google Shape;8677;p64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78" name="Google Shape;8678;p64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9" name="Google Shape;8679;p64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8680" name="Google Shape;8680;p64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81" name="Google Shape;8681;p64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82" name="Google Shape;8682;p64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8683" name="Google Shape;8683;p64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84" name="Google Shape;8684;p64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85" name="Google Shape;8685;p64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8686" name="Google Shape;8686;p64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87" name="Google Shape;8687;p64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88" name="Google Shape;8688;p64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8689" name="Google Shape;8689;p64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0" name="Google Shape;8690;p64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91" name="Google Shape;8691;p64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8692" name="Google Shape;8692;p64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3" name="Google Shape;8693;p64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94" name="Google Shape;8694;p64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8695" name="Google Shape;8695;p64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6" name="Google Shape;8696;p64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97" name="Google Shape;8697;p64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8698" name="Google Shape;8698;p64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9" name="Google Shape;8699;p64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0" name="Google Shape;8700;p64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8701" name="Google Shape;8701;p64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02" name="Google Shape;8702;p64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3" name="Google Shape;8703;p64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8704" name="Google Shape;8704;p64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05" name="Google Shape;8705;p64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6" name="Google Shape;8706;p64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8707" name="Google Shape;8707;p64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08" name="Google Shape;8708;p64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9" name="Google Shape;8709;p64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8710" name="Google Shape;8710;p64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11" name="Google Shape;8711;p64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12" name="Google Shape;8712;p64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8713" name="Google Shape;8713;p64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14" name="Google Shape;8714;p64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15" name="Google Shape;8715;p64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8716" name="Google Shape;8716;p64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17" name="Google Shape;8717;p64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18" name="Google Shape;8718;p64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8719" name="Google Shape;8719;p64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0" name="Google Shape;8720;p64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21" name="Google Shape;8721;p64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8722" name="Google Shape;8722;p64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3" name="Google Shape;8723;p64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24" name="Google Shape;8724;p64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8725" name="Google Shape;8725;p64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6" name="Google Shape;8726;p64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27" name="Google Shape;8727;p64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8728" name="Google Shape;8728;p64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9" name="Google Shape;8729;p64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0" name="Google Shape;8730;p64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8731" name="Google Shape;8731;p64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32" name="Google Shape;8732;p64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3" name="Google Shape;8733;p64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8734" name="Google Shape;8734;p64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35" name="Google Shape;8735;p64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6" name="Google Shape;8736;p64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8737" name="Google Shape;8737;p64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38" name="Google Shape;8738;p64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9" name="Google Shape;8739;p64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8740" name="Google Shape;8740;p64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41" name="Google Shape;8741;p64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42" name="Google Shape;8742;p64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8743" name="Google Shape;8743;p64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44" name="Google Shape;8744;p64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45" name="Google Shape;8745;p64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8746" name="Google Shape;8746;p64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47" name="Google Shape;8747;p64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48" name="Google Shape;8748;p64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8749" name="Google Shape;8749;p64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0" name="Google Shape;8750;p64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51" name="Google Shape;8751;p64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8752" name="Google Shape;8752;p64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3" name="Google Shape;8753;p64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54" name="Google Shape;8754;p64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8755" name="Google Shape;8755;p64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6" name="Google Shape;8756;p64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57" name="Google Shape;8757;p64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8758" name="Google Shape;8758;p64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9" name="Google Shape;8759;p64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0" name="Google Shape;8760;p64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8761" name="Google Shape;8761;p64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62" name="Google Shape;8762;p64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3" name="Google Shape;8763;p64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8764" name="Google Shape;8764;p64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65" name="Google Shape;8765;p64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6" name="Google Shape;8766;p64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8767" name="Google Shape;8767;p64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68" name="Google Shape;8768;p64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9" name="Google Shape;8769;p64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8770" name="Google Shape;8770;p64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71" name="Google Shape;8771;p64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72" name="Google Shape;8772;p64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8773" name="Google Shape;8773;p64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74" name="Google Shape;8774;p64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75" name="Google Shape;8775;p64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8776" name="Google Shape;8776;p64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77" name="Google Shape;8777;p64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78" name="Google Shape;8778;p64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8779" name="Google Shape;8779;p64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0" name="Google Shape;8780;p64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81" name="Google Shape;8781;p64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8782" name="Google Shape;8782;p64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3" name="Google Shape;8783;p64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84" name="Google Shape;8784;p64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8785" name="Google Shape;8785;p64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6" name="Google Shape;8786;p64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87" name="Google Shape;8787;p64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8788" name="Google Shape;8788;p64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9" name="Google Shape;8789;p64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0" name="Google Shape;8790;p64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8791" name="Google Shape;8791;p64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92" name="Google Shape;8792;p64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3" name="Google Shape;8793;p64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8794" name="Google Shape;8794;p64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95" name="Google Shape;8795;p64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6" name="Google Shape;8796;p64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8797" name="Google Shape;8797;p64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98" name="Google Shape;8798;p64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9" name="Google Shape;8799;p64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8800" name="Google Shape;8800;p64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01" name="Google Shape;8801;p64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02" name="Google Shape;8802;p64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8803" name="Google Shape;8803;p64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04" name="Google Shape;8804;p64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805" name="Google Shape;8805;p64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06" name="Google Shape;8806;p64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807" name="Google Shape;8807;p64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8808" name="Google Shape;8808;p64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09" name="Google Shape;8809;p64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10" name="Google Shape;8810;p64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8811" name="Google Shape;8811;p64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12" name="Google Shape;8812;p64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813" name="Google Shape;8813;p64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14" name="Google Shape;8814;p64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815" name="Google Shape;8815;p64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8816" name="Google Shape;8816;p64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17" name="Google Shape;8817;p64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18" name="Google Shape;8818;p64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8819" name="Google Shape;8819;p64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0" name="Google Shape;8820;p64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21" name="Google Shape;8821;p64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8822" name="Google Shape;8822;p64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3" name="Google Shape;8823;p64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24" name="Google Shape;8824;p64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8825" name="Google Shape;8825;p64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6" name="Google Shape;8826;p64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27" name="Google Shape;8827;p64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8828" name="Google Shape;8828;p64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9" name="Google Shape;8829;p64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0" name="Google Shape;8830;p64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8831" name="Google Shape;8831;p64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32" name="Google Shape;8832;p64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3" name="Google Shape;8833;p64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8834" name="Google Shape;8834;p64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35" name="Google Shape;8835;p64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6" name="Google Shape;8836;p64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8837" name="Google Shape;8837;p64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38" name="Google Shape;8838;p64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9" name="Google Shape;8839;p64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8840" name="Google Shape;8840;p64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41" name="Google Shape;8841;p64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42" name="Google Shape;8842;p64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8843" name="Google Shape;8843;p64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44" name="Google Shape;8844;p64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45" name="Google Shape;8845;p64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8846" name="Google Shape;8846;p64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47" name="Google Shape;8847;p64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48" name="Google Shape;8848;p64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8849" name="Google Shape;8849;p64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50" name="Google Shape;8850;p64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851" name="Google Shape;8851;p64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52" name="Google Shape;8852;p64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853" name="Google Shape;8853;p64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8854" name="Google Shape;8854;p64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55" name="Google Shape;8855;p64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56" name="Google Shape;8856;p64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8857" name="Google Shape;8857;p64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58" name="Google Shape;8858;p64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59" name="Google Shape;8859;p64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8860" name="Google Shape;8860;p64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61" name="Google Shape;8861;p64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62" name="Google Shape;8862;p64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8863" name="Google Shape;8863;p64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64" name="Google Shape;8864;p64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65" name="Google Shape;8865;p64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8866" name="Google Shape;8866;p64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67" name="Google Shape;8867;p64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68" name="Google Shape;8868;p64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8869" name="Google Shape;8869;p64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0" name="Google Shape;8870;p64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71" name="Google Shape;8871;p64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8872" name="Google Shape;8872;p64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3" name="Google Shape;8873;p64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74" name="Google Shape;8874;p64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8875" name="Google Shape;8875;p64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6" name="Google Shape;8876;p64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77" name="Google Shape;8877;p64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8878" name="Google Shape;8878;p64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9" name="Google Shape;8879;p64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0" name="Google Shape;8880;p64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8881" name="Google Shape;8881;p64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82" name="Google Shape;8882;p64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3" name="Google Shape;8883;p64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8884" name="Google Shape;8884;p64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85" name="Google Shape;8885;p64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6" name="Google Shape;8886;p64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8887" name="Google Shape;8887;p64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88" name="Google Shape;8888;p64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9" name="Google Shape;8889;p64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8890" name="Google Shape;8890;p64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91" name="Google Shape;8891;p64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92" name="Google Shape;8892;p64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8893" name="Google Shape;8893;p64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94" name="Google Shape;8894;p64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95" name="Google Shape;8895;p64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8896" name="Google Shape;8896;p64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97" name="Google Shape;8897;p64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98" name="Google Shape;8898;p64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8899" name="Google Shape;8899;p64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0" name="Google Shape;8900;p64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01" name="Google Shape;8901;p64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8902" name="Google Shape;8902;p64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3" name="Google Shape;8903;p64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04" name="Google Shape;8904;p64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8905" name="Google Shape;8905;p64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6" name="Google Shape;8906;p64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07" name="Google Shape;8907;p64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8908" name="Google Shape;8908;p64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9" name="Google Shape;8909;p64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0" name="Google Shape;8910;p64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8911" name="Google Shape;8911;p64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12" name="Google Shape;8912;p64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3" name="Google Shape;8913;p64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8914" name="Google Shape;8914;p64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15" name="Google Shape;8915;p64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6" name="Google Shape;8916;p64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8917" name="Google Shape;8917;p64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18" name="Google Shape;8918;p64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9" name="Google Shape;8919;p64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8920" name="Google Shape;8920;p64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21" name="Google Shape;8921;p64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22" name="Google Shape;8922;p64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8923" name="Google Shape;8923;p64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24" name="Google Shape;8924;p64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925" name="Google Shape;8925;p64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926" name="Google Shape;8926;p64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927" name="Google Shape;8927;p64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8928" name="Google Shape;8928;p64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29" name="Google Shape;8929;p64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30" name="Google Shape;8930;p64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8931" name="Google Shape;8931;p64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32" name="Google Shape;8932;p64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33" name="Google Shape;8933;p64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8934" name="Google Shape;8934;p64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35" name="Google Shape;8935;p64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936" name="Google Shape;8936;p64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8937" name="Google Shape;8937;p64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8938" name="Google Shape;8938;p64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39" name="Google Shape;8939;p64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0" name="Google Shape;8940;p64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1" name="Google Shape;8941;p64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2" name="Google Shape;8942;p64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3" name="Google Shape;8943;p64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4" name="Google Shape;8944;p64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5" name="Google Shape;8945;p64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6" name="Google Shape;8946;p64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7" name="Google Shape;8947;p64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8" name="Google Shape;8948;p64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9" name="Google Shape;8949;p64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0" name="Google Shape;8950;p64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1" name="Google Shape;8951;p64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2" name="Google Shape;8952;p64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3" name="Google Shape;8953;p64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4" name="Google Shape;8954;p64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5" name="Google Shape;8955;p64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6" name="Google Shape;8956;p64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7" name="Google Shape;8957;p64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8" name="Google Shape;8958;p64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9" name="Google Shape;8959;p64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0" name="Google Shape;8960;p64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1" name="Google Shape;8961;p64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2" name="Google Shape;8962;p64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3" name="Google Shape;8963;p64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4" name="Google Shape;8964;p64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5" name="Google Shape;8965;p64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6" name="Google Shape;8966;p64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7" name="Google Shape;8967;p64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8" name="Google Shape;8968;p64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9" name="Google Shape;8969;p64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0" name="Google Shape;8970;p64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1" name="Google Shape;8971;p64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2" name="Google Shape;8972;p64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3" name="Google Shape;8973;p64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4" name="Google Shape;8974;p64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5" name="Google Shape;8975;p64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6" name="Google Shape;8976;p64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7" name="Google Shape;8977;p64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8" name="Google Shape;8978;p64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9" name="Google Shape;8979;p64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0" name="Google Shape;8980;p64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1" name="Google Shape;8981;p64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2" name="Google Shape;8982;p64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3" name="Google Shape;8983;p64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4" name="Google Shape;8984;p64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5" name="Google Shape;8985;p64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6" name="Google Shape;8986;p64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7" name="Google Shape;8987;p64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8" name="Google Shape;8988;p64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9" name="Google Shape;8989;p64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0" name="Google Shape;8990;p64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1" name="Google Shape;8991;p64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2" name="Google Shape;8992;p64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3" name="Google Shape;8993;p64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94" name="Google Shape;8994;p64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8995" name="Google Shape;8995;p64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6" name="Google Shape;8996;p64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97" name="Google Shape;8997;p64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8998" name="Google Shape;8998;p64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9" name="Google Shape;8999;p64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0" name="Google Shape;9000;p64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9001" name="Google Shape;9001;p64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02" name="Google Shape;9002;p64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3" name="Google Shape;9003;p64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9004" name="Google Shape;9004;p64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05" name="Google Shape;9005;p64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6" name="Google Shape;9006;p64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9007" name="Google Shape;9007;p64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08" name="Google Shape;9008;p64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9" name="Google Shape;9009;p64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9010" name="Google Shape;9010;p64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11" name="Google Shape;9011;p64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12" name="Google Shape;9012;p64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9013" name="Google Shape;9013;p64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14" name="Google Shape;9014;p64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15" name="Google Shape;9015;p64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9016" name="Google Shape;9016;p64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17" name="Google Shape;9017;p64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18" name="Google Shape;9018;p64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9019" name="Google Shape;9019;p64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20" name="Google Shape;9020;p64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21" name="Google Shape;9021;p64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9022" name="Google Shape;9022;p64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23" name="Google Shape;9023;p64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24" name="Google Shape;9024;p64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9025" name="Google Shape;9025;p64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26" name="Google Shape;9026;p64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9027" name="Google Shape;9027;p64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28" name="Google Shape;9028;p64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9029" name="Google Shape;9029;p64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9030" name="Google Shape;9030;p64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31" name="Google Shape;9031;p64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32" name="Google Shape;9032;p64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9033" name="Google Shape;9033;p64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34" name="Google Shape;9034;p64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35" name="Google Shape;9035;p64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9036" name="Google Shape;9036;p64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37" name="Google Shape;9037;p64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38" name="Google Shape;9038;p64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9039" name="Google Shape;9039;p64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0" name="Google Shape;9040;p64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41" name="Google Shape;9041;p64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9042" name="Google Shape;9042;p64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3" name="Google Shape;9043;p64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44" name="Google Shape;9044;p64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9045" name="Google Shape;9045;p64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6" name="Google Shape;9046;p64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47" name="Google Shape;9047;p64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9048" name="Google Shape;9048;p64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9" name="Google Shape;9049;p64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0" name="Google Shape;9050;p64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9051" name="Google Shape;9051;p64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52" name="Google Shape;9052;p64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3" name="Google Shape;9053;p64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9054" name="Google Shape;9054;p64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55" name="Google Shape;9055;p64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6" name="Google Shape;9056;p64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9057" name="Google Shape;9057;p64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58" name="Google Shape;9058;p64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9" name="Google Shape;9059;p64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9060" name="Google Shape;9060;p64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61" name="Google Shape;9061;p64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62" name="Google Shape;9062;p64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9063" name="Google Shape;9063;p64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64" name="Google Shape;9064;p64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65" name="Google Shape;9065;p64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9066" name="Google Shape;9066;p64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67" name="Google Shape;9067;p64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68" name="Google Shape;9068;p64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9069" name="Google Shape;9069;p64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0" name="Google Shape;9070;p64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71" name="Google Shape;9071;p64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9072" name="Google Shape;9072;p64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3" name="Google Shape;9073;p64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74" name="Google Shape;9074;p64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9075" name="Google Shape;9075;p64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6" name="Google Shape;9076;p64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77" name="Google Shape;9077;p64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9078" name="Google Shape;9078;p64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9" name="Google Shape;9079;p64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0" name="Google Shape;9080;p64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9081" name="Google Shape;9081;p64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82" name="Google Shape;9082;p64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3" name="Google Shape;9083;p64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9084" name="Google Shape;9084;p64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85" name="Google Shape;9085;p64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6" name="Google Shape;9086;p64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9087" name="Google Shape;9087;p64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88" name="Google Shape;9088;p64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9" name="Google Shape;9089;p64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9090" name="Google Shape;9090;p64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91" name="Google Shape;9091;p64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92" name="Google Shape;9092;p64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9093" name="Google Shape;9093;p64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94" name="Google Shape;9094;p64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95" name="Google Shape;9095;p64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9096" name="Google Shape;9096;p64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97" name="Google Shape;9097;p64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98" name="Google Shape;9098;p64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9099" name="Google Shape;9099;p64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0" name="Google Shape;9100;p64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01" name="Google Shape;9101;p64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9102" name="Google Shape;9102;p64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3" name="Google Shape;9103;p64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04" name="Google Shape;9104;p64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9105" name="Google Shape;9105;p64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6" name="Google Shape;9106;p64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07" name="Google Shape;9107;p64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9108" name="Google Shape;9108;p64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9" name="Google Shape;9109;p64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0" name="Google Shape;9110;p64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9111" name="Google Shape;9111;p64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12" name="Google Shape;9112;p64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3" name="Google Shape;9113;p64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9114" name="Google Shape;9114;p64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15" name="Google Shape;9115;p64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6" name="Google Shape;9116;p64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9117" name="Google Shape;9117;p64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18" name="Google Shape;9118;p64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9" name="Google Shape;9119;p64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9120" name="Google Shape;9120;p64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21" name="Google Shape;9121;p64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22" name="Google Shape;9122;p64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9123" name="Google Shape;9123;p64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24" name="Google Shape;9124;p64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25" name="Google Shape;9125;p64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9126" name="Google Shape;9126;p64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27" name="Google Shape;9127;p64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28" name="Google Shape;9128;p64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9129" name="Google Shape;9129;p64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30" name="Google Shape;9130;p64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4113182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<a:extLst>
              <a:ext uri="{FF2B5EF4-FFF2-40B4-BE49-F238E27FC236}">
                <a16:creationId xmlns:a16="http://schemas.microsoft.com/office/drawing/2014/main" id="{0A00808F-3208-47F8-023F-81C6488A17AB}"/>
              </a:ext>
            </a:extLst>
          </p:cNvPr>
          <p:cNvGrpSpPr/>
          <p:nvPr/>
        </p:nvGrpSpPr>
        <p:grpSpPr>
          <a:xfrm>
            <a:off x="4735506" y="3266032"/>
            <a:ext cx="1080000" cy="150704"/>
            <a:chOff x="6756502" y="2258021"/>
            <a:chExt cx="819720" cy="18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墨迹 3">
                  <a:extLst>
                    <a:ext uri="{FF2B5EF4-FFF2-40B4-BE49-F238E27FC236}">
                      <a16:creationId xmlns:a16="http://schemas.microsoft.com/office/drawing/2014/main" id="{BCA54770-3CC1-7F70-D311-42C1C777B135}"/>
                    </a:ext>
                  </a:extLst>
                </p14:cNvPr>
                <p14:cNvContentPartPr/>
                <p14:nvPr/>
              </p14:nvContentPartPr>
              <p14:xfrm>
                <a:off x="6756502" y="2368541"/>
                <a:ext cx="811080" cy="2880"/>
              </p14:xfrm>
            </p:contentPart>
          </mc:Choice>
          <mc:Fallback xmlns="">
            <p:pic>
              <p:nvPicPr>
                <p:cNvPr id="25" name="墨迹 24">
                  <a:extLst>
                    <a:ext uri="{FF2B5EF4-FFF2-40B4-BE49-F238E27FC236}">
                      <a16:creationId xmlns:a16="http://schemas.microsoft.com/office/drawing/2014/main" id="{0BFC1BDB-0EA8-496C-8BA0-41DDE38D4D7A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745583" y="2358255"/>
                  <a:ext cx="832482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5" name="墨迹 4">
                  <a:extLst>
                    <a:ext uri="{FF2B5EF4-FFF2-40B4-BE49-F238E27FC236}">
                      <a16:creationId xmlns:a16="http://schemas.microsoft.com/office/drawing/2014/main" id="{D1CDB21B-7511-7ADF-D2CC-871D1114C229}"/>
                    </a:ext>
                  </a:extLst>
                </p14:cNvPr>
                <p14:cNvContentPartPr/>
                <p14:nvPr/>
              </p14:nvContentPartPr>
              <p14:xfrm>
                <a:off x="7437622" y="2258021"/>
                <a:ext cx="138600" cy="182880"/>
              </p14:xfrm>
            </p:contentPart>
          </mc:Choice>
          <mc:Fallback xmlns="">
            <p:pic>
              <p:nvPicPr>
                <p:cNvPr id="31" name="墨迹 30">
                  <a:extLst>
                    <a:ext uri="{FF2B5EF4-FFF2-40B4-BE49-F238E27FC236}">
                      <a16:creationId xmlns:a16="http://schemas.microsoft.com/office/drawing/2014/main" id="{B78917B8-93F8-445C-B1B7-D2A46A623B07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7427129" y="2247546"/>
                  <a:ext cx="160024" cy="204267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6" name="文本框 5">
            <a:extLst>
              <a:ext uri="{FF2B5EF4-FFF2-40B4-BE49-F238E27FC236}">
                <a16:creationId xmlns:a16="http://schemas.microsoft.com/office/drawing/2014/main" id="{CF8C221F-91B2-B205-0E2C-0C3C8EF7E222}"/>
              </a:ext>
            </a:extLst>
          </p:cNvPr>
          <p:cNvSpPr txBox="1"/>
          <p:nvPr/>
        </p:nvSpPr>
        <p:spPr>
          <a:xfrm>
            <a:off x="6233813" y="3061585"/>
            <a:ext cx="386108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pPr algn="l"/>
            <a:r>
              <a:rPr lang="en-US" altLang="zh-CN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pc="0" dirty="0">
              <a:solidFill>
                <a:schemeClr val="accent6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6310658D-799A-3F1C-F4EF-77B7B5F7C54B}"/>
              </a:ext>
            </a:extLst>
          </p:cNvPr>
          <p:cNvSpPr txBox="1"/>
          <p:nvPr/>
        </p:nvSpPr>
        <p:spPr>
          <a:xfrm>
            <a:off x="6233813" y="3833986"/>
            <a:ext cx="3350942" cy="8872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4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400" dirty="0">
              <a:cs typeface="+mn-ea"/>
              <a:sym typeface="+mn-lt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8D5A0C06-8EBD-0979-C9B2-CE4782EF42C8}"/>
              </a:ext>
            </a:extLst>
          </p:cNvPr>
          <p:cNvGrpSpPr/>
          <p:nvPr/>
        </p:nvGrpSpPr>
        <p:grpSpPr>
          <a:xfrm>
            <a:off x="9786369" y="2312729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9" name="流程图: 接点 8">
              <a:extLst>
                <a:ext uri="{FF2B5EF4-FFF2-40B4-BE49-F238E27FC236}">
                  <a16:creationId xmlns:a16="http://schemas.microsoft.com/office/drawing/2014/main" id="{08F48430-23B9-FC4D-0EAD-4EA59ED567CC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流程图: 接点 9">
              <a:extLst>
                <a:ext uri="{FF2B5EF4-FFF2-40B4-BE49-F238E27FC236}">
                  <a16:creationId xmlns:a16="http://schemas.microsoft.com/office/drawing/2014/main" id="{70BD6A81-939C-8818-1216-BA5DACB5A1A7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流程图: 接点 10">
              <a:extLst>
                <a:ext uri="{FF2B5EF4-FFF2-40B4-BE49-F238E27FC236}">
                  <a16:creationId xmlns:a16="http://schemas.microsoft.com/office/drawing/2014/main" id="{782BAAC9-F3C0-FA95-7159-E54B4B5D0558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流程图: 接点 11">
              <a:extLst>
                <a:ext uri="{FF2B5EF4-FFF2-40B4-BE49-F238E27FC236}">
                  <a16:creationId xmlns:a16="http://schemas.microsoft.com/office/drawing/2014/main" id="{88F6E1D9-66A4-2F30-32B0-85E1DC5BA40B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流程图: 接点 12">
              <a:extLst>
                <a:ext uri="{FF2B5EF4-FFF2-40B4-BE49-F238E27FC236}">
                  <a16:creationId xmlns:a16="http://schemas.microsoft.com/office/drawing/2014/main" id="{59D5B96B-0F0E-75A9-E76B-EA50E807F909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流程图: 接点 13">
              <a:extLst>
                <a:ext uri="{FF2B5EF4-FFF2-40B4-BE49-F238E27FC236}">
                  <a16:creationId xmlns:a16="http://schemas.microsoft.com/office/drawing/2014/main" id="{4A1E95AB-5A79-349D-395C-B6548F38DED9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流程图: 接点 14">
              <a:extLst>
                <a:ext uri="{FF2B5EF4-FFF2-40B4-BE49-F238E27FC236}">
                  <a16:creationId xmlns:a16="http://schemas.microsoft.com/office/drawing/2014/main" id="{42DF78F6-331D-D690-BB63-F50FBD74E0D4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流程图: 接点 15">
              <a:extLst>
                <a:ext uri="{FF2B5EF4-FFF2-40B4-BE49-F238E27FC236}">
                  <a16:creationId xmlns:a16="http://schemas.microsoft.com/office/drawing/2014/main" id="{4112BFAE-8C01-CB81-F01B-55C67E3468D0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流程图: 接点 16">
              <a:extLst>
                <a:ext uri="{FF2B5EF4-FFF2-40B4-BE49-F238E27FC236}">
                  <a16:creationId xmlns:a16="http://schemas.microsoft.com/office/drawing/2014/main" id="{D7E3A1BA-483C-1A9E-7EE4-001DCC0808F1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流程图: 接点 17">
              <a:extLst>
                <a:ext uri="{FF2B5EF4-FFF2-40B4-BE49-F238E27FC236}">
                  <a16:creationId xmlns:a16="http://schemas.microsoft.com/office/drawing/2014/main" id="{97A1D72E-7A8F-606D-E38E-DBF7B5BD67B7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流程图: 接点 18">
              <a:extLst>
                <a:ext uri="{FF2B5EF4-FFF2-40B4-BE49-F238E27FC236}">
                  <a16:creationId xmlns:a16="http://schemas.microsoft.com/office/drawing/2014/main" id="{0A029E9C-BC88-EF2A-E820-EB486D87E427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流程图: 接点 19">
              <a:extLst>
                <a:ext uri="{FF2B5EF4-FFF2-40B4-BE49-F238E27FC236}">
                  <a16:creationId xmlns:a16="http://schemas.microsoft.com/office/drawing/2014/main" id="{FC28471C-2751-4EF8-50B3-263730A628C5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流程图: 接点 20">
              <a:extLst>
                <a:ext uri="{FF2B5EF4-FFF2-40B4-BE49-F238E27FC236}">
                  <a16:creationId xmlns:a16="http://schemas.microsoft.com/office/drawing/2014/main" id="{7A9DB3F4-4380-BFA9-A745-31691047732B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流程图: 接点 21">
              <a:extLst>
                <a:ext uri="{FF2B5EF4-FFF2-40B4-BE49-F238E27FC236}">
                  <a16:creationId xmlns:a16="http://schemas.microsoft.com/office/drawing/2014/main" id="{2EECCCFB-953D-D4CD-EC12-C53ABD4E4075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流程图: 接点 22">
              <a:extLst>
                <a:ext uri="{FF2B5EF4-FFF2-40B4-BE49-F238E27FC236}">
                  <a16:creationId xmlns:a16="http://schemas.microsoft.com/office/drawing/2014/main" id="{BEBFF37D-53CF-9E7E-B9DE-4D71519B0934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流程图: 接点 23">
              <a:extLst>
                <a:ext uri="{FF2B5EF4-FFF2-40B4-BE49-F238E27FC236}">
                  <a16:creationId xmlns:a16="http://schemas.microsoft.com/office/drawing/2014/main" id="{7B60D9EF-FC7E-A5E2-D5DC-1B68BF7C8445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流程图: 接点 24">
              <a:extLst>
                <a:ext uri="{FF2B5EF4-FFF2-40B4-BE49-F238E27FC236}">
                  <a16:creationId xmlns:a16="http://schemas.microsoft.com/office/drawing/2014/main" id="{E350613D-C8CE-F130-F607-4592CEF8D2B3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流程图: 接点 25">
              <a:extLst>
                <a:ext uri="{FF2B5EF4-FFF2-40B4-BE49-F238E27FC236}">
                  <a16:creationId xmlns:a16="http://schemas.microsoft.com/office/drawing/2014/main" id="{F7E59651-9C4E-E8F3-0E9C-A4742BDCB401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流程图: 接点 26">
              <a:extLst>
                <a:ext uri="{FF2B5EF4-FFF2-40B4-BE49-F238E27FC236}">
                  <a16:creationId xmlns:a16="http://schemas.microsoft.com/office/drawing/2014/main" id="{B30B26F4-8EB1-4497-3E25-99E6DB9186D2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流程图: 接点 27">
              <a:extLst>
                <a:ext uri="{FF2B5EF4-FFF2-40B4-BE49-F238E27FC236}">
                  <a16:creationId xmlns:a16="http://schemas.microsoft.com/office/drawing/2014/main" id="{756DD099-4A19-0C3D-618C-75F1BF3DFC38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流程图: 接点 28">
              <a:extLst>
                <a:ext uri="{FF2B5EF4-FFF2-40B4-BE49-F238E27FC236}">
                  <a16:creationId xmlns:a16="http://schemas.microsoft.com/office/drawing/2014/main" id="{C93F5A15-1950-8295-8FB3-2B8523B8FE15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流程图: 接点 29">
              <a:extLst>
                <a:ext uri="{FF2B5EF4-FFF2-40B4-BE49-F238E27FC236}">
                  <a16:creationId xmlns:a16="http://schemas.microsoft.com/office/drawing/2014/main" id="{87D1F4DE-FD59-8E31-452C-1095F51F390F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流程图: 接点 30">
              <a:extLst>
                <a:ext uri="{FF2B5EF4-FFF2-40B4-BE49-F238E27FC236}">
                  <a16:creationId xmlns:a16="http://schemas.microsoft.com/office/drawing/2014/main" id="{558FDE73-367F-4290-4FED-DBD29F9B1D12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流程图: 接点 31">
              <a:extLst>
                <a:ext uri="{FF2B5EF4-FFF2-40B4-BE49-F238E27FC236}">
                  <a16:creationId xmlns:a16="http://schemas.microsoft.com/office/drawing/2014/main" id="{461D99CE-77EE-A34D-D2CC-A3DC601CF80D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39CACC0B-1430-3936-20E2-D390CCAD9F32}"/>
              </a:ext>
            </a:extLst>
          </p:cNvPr>
          <p:cNvGrpSpPr/>
          <p:nvPr/>
        </p:nvGrpSpPr>
        <p:grpSpPr>
          <a:xfrm>
            <a:off x="881401" y="1183536"/>
            <a:ext cx="3435799" cy="4825463"/>
            <a:chOff x="881401" y="1183536"/>
            <a:chExt cx="3435799" cy="4825463"/>
          </a:xfrm>
        </p:grpSpPr>
        <p:sp>
          <p:nvSpPr>
            <p:cNvPr id="2" name="矩形 1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<a:extLst>
                <a:ext uri="{FF2B5EF4-FFF2-40B4-BE49-F238E27FC236}">
                  <a16:creationId xmlns:a16="http://schemas.microsoft.com/office/drawing/2014/main" id="{535CBE71-27BE-80CA-AC58-84DCC0BE925C}"/>
                </a:ext>
              </a:extLst>
            </p:cNvPr>
            <p:cNvSpPr/>
            <p:nvPr/>
          </p:nvSpPr>
          <p:spPr>
            <a:xfrm>
              <a:off x="881401" y="1183536"/>
              <a:ext cx="3435799" cy="4825463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ffectLst>
              <a:outerShdw blurRad="12700" dist="25400" dir="8100000" algn="tr" rotWithShape="0">
                <a:prstClr val="black">
                  <a:alpha val="7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6DCA6F7A-4B56-65CE-FD91-25713E55BFE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198605" y="1508043"/>
              <a:ext cx="2801390" cy="4176447"/>
            </a:xfrm>
            <a:custGeom>
              <a:avLst/>
              <a:gdLst>
                <a:gd name="connsiteX0" fmla="*/ 0 w 2801390"/>
                <a:gd name="connsiteY0" fmla="*/ 0 h 4176447"/>
                <a:gd name="connsiteX1" fmla="*/ 2801390 w 2801390"/>
                <a:gd name="connsiteY1" fmla="*/ 0 h 4176447"/>
                <a:gd name="connsiteX2" fmla="*/ 2801390 w 2801390"/>
                <a:gd name="connsiteY2" fmla="*/ 4176447 h 4176447"/>
                <a:gd name="connsiteX3" fmla="*/ 0 w 2801390"/>
                <a:gd name="connsiteY3" fmla="*/ 4176447 h 4176447"/>
                <a:gd name="connsiteX4" fmla="*/ 0 w 2801390"/>
                <a:gd name="connsiteY4" fmla="*/ 0 h 4176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1390" h="4176447">
                  <a:moveTo>
                    <a:pt x="0" y="0"/>
                  </a:moveTo>
                  <a:lnTo>
                    <a:pt x="2801390" y="0"/>
                  </a:lnTo>
                  <a:lnTo>
                    <a:pt x="2801390" y="4176447"/>
                  </a:lnTo>
                  <a:lnTo>
                    <a:pt x="0" y="4176447"/>
                  </a:lnTo>
                  <a:lnTo>
                    <a:pt x="0" y="0"/>
                  </a:lnTo>
                  <a:close/>
                </a:path>
              </a:pathLst>
            </a:custGeom>
          </p:spPr>
        </p:pic>
      </p:grpSp>
      <p:sp>
        <p:nvSpPr>
          <p:cNvPr id="42" name="文本框 41">
            <a:extLst>
              <a:ext uri="{FF2B5EF4-FFF2-40B4-BE49-F238E27FC236}">
                <a16:creationId xmlns:a16="http://schemas.microsoft.com/office/drawing/2014/main" id="{AB061DD5-4F96-93AE-8D7F-6252AF9F0C69}"/>
              </a:ext>
            </a:extLst>
          </p:cNvPr>
          <p:cNvSpPr txBox="1"/>
          <p:nvPr/>
        </p:nvSpPr>
        <p:spPr>
          <a:xfrm>
            <a:off x="3509817" y="1698992"/>
            <a:ext cx="245137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b="1" i="1" dirty="0">
                <a:ln>
                  <a:gradFill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chemeClr val="accent6">
                          <a:lumMod val="50000"/>
                        </a:schemeClr>
                      </a:gs>
                    </a:gsLst>
                    <a:lin ang="5400000" scaled="1"/>
                  </a:gradFill>
                </a:ln>
                <a:noFill/>
                <a:cs typeface="+mn-ea"/>
                <a:sym typeface="+mn-lt"/>
              </a:rPr>
              <a:t>PART 01</a:t>
            </a:r>
            <a:endParaRPr lang="zh-CN" altLang="en-US" sz="4000" b="1" i="1" dirty="0">
              <a:ln>
                <a:gradFill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</a:ln>
              <a:noFill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720136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42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35" name="Google Shape;9135;p65"/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9136" name="Google Shape;9136;p65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9137" name="Google Shape;9137;p65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38" name="Google Shape;9138;p65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39" name="Google Shape;9139;p65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9140" name="Google Shape;9140;p65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9141" name="Google Shape;9141;p65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9142" name="Google Shape;9142;p65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9143" name="Google Shape;9143;p65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4" name="Google Shape;9144;p65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5" name="Google Shape;9145;p65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6" name="Google Shape;9146;p65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7" name="Google Shape;9147;p65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9148" name="Google Shape;9148;p65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9149" name="Google Shape;9149;p65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50" name="Google Shape;9150;p65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51" name="Google Shape;9151;p65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9152" name="Google Shape;9152;p65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53" name="Google Shape;9153;p65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4" name="Google Shape;9154;p65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5" name="Google Shape;9155;p65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6" name="Google Shape;9156;p65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7" name="Google Shape;9157;p65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58" name="Google Shape;9158;p65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9159" name="Google Shape;9159;p65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60" name="Google Shape;9160;p65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161" name="Google Shape;9161;p65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9162" name="Google Shape;9162;p65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63" name="Google Shape;9163;p65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64" name="Google Shape;9164;p65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165" name="Google Shape;9165;p65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9166" name="Google Shape;9166;p65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67" name="Google Shape;9167;p65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168" name="Google Shape;9168;p65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9169" name="Google Shape;9169;p65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70" name="Google Shape;9170;p65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71" name="Google Shape;9171;p65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9172" name="Google Shape;9172;p65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9173" name="Google Shape;9173;p65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9174" name="Google Shape;9174;p65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75" name="Google Shape;9175;p65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9176" name="Google Shape;9176;p65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9177" name="Google Shape;9177;p65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78" name="Google Shape;9178;p65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79" name="Google Shape;9179;p65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9180" name="Google Shape;9180;p65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81" name="Google Shape;9181;p65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82" name="Google Shape;9182;p65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9183" name="Google Shape;9183;p65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84" name="Google Shape;9184;p65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185" name="Google Shape;9185;p65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9186;p65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9187;p65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188" name="Google Shape;9188;p65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9189" name="Google Shape;9189;p65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0" name="Google Shape;9190;p65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1" name="Google Shape;9191;p65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2" name="Google Shape;9192;p65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3" name="Google Shape;9193;p65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4" name="Google Shape;9194;p65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5" name="Google Shape;9195;p65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6" name="Google Shape;9196;p65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7" name="Google Shape;9197;p65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8" name="Google Shape;9198;p65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9" name="Google Shape;9199;p65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0" name="Google Shape;9200;p65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1" name="Google Shape;9201;p65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2" name="Google Shape;9202;p65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3" name="Google Shape;9203;p65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4" name="Google Shape;9204;p65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05" name="Google Shape;9205;p65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9206;p65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9207;p65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9208;p65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9209;p65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9210;p65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9211;p65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9212;p65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9213;p65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9214;p65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9215;p65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9216;p65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9217;p65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9218;p65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9219;p65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9220;p65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9221;p65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9222;p65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9223;p65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9224;p65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9225;p65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9226;p65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27" name="Google Shape;9227;p65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9228" name="Google Shape;9228;p65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29" name="Google Shape;9229;p65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30" name="Google Shape;9230;p65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31" name="Google Shape;9231;p65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9232" name="Google Shape;9232;p65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33" name="Google Shape;9233;p65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34" name="Google Shape;9234;p65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35" name="Google Shape;9235;p65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36" name="Google Shape;9236;p65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9237;p65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9238;p65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9239;p65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9240;p65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9241;p65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9242;p65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43" name="Google Shape;9243;p65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9244" name="Google Shape;9244;p65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45" name="Google Shape;9245;p65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46" name="Google Shape;9246;p65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47" name="Google Shape;9247;p65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48" name="Google Shape;9248;p65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9249;p65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9250;p65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9251;p65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9252;p65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9253;p65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9254;p65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9255;p65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9256;p65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9257;p65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9258;p65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9259;p65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9260;p65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9261;p65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9262;p65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9263;p65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9264;p65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9265;p65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9266;p65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9267;p65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9268;p65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9269;p65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9270;p65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9271;p65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9272;p65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9273;p65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9274;p65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9275;p65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9276;p65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77" name="Google Shape;9277;p65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9278" name="Google Shape;9278;p65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79" name="Google Shape;9279;p65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80" name="Google Shape;9280;p65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81" name="Google Shape;9281;p65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9282" name="Google Shape;9282;p65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83" name="Google Shape;9283;p65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284" name="Google Shape;9284;p65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9285" name="Google Shape;9285;p65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86" name="Google Shape;9286;p65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87" name="Google Shape;9287;p65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9288;p65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9289;p65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9290;p65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9291;p65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9292;p65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9293;p65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9294;p65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95" name="Google Shape;9295;p65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9296" name="Google Shape;9296;p65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97" name="Google Shape;9297;p65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98" name="Google Shape;9298;p65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99" name="Google Shape;9299;p65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300" name="Google Shape;9300;p65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9301;p65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9302;p65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9303;p65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9304;p65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9305;p65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9306;p65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9307;p65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08" name="Google Shape;9308;p65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9309" name="Google Shape;9309;p65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10" name="Google Shape;9310;p65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11" name="Google Shape;9311;p65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12" name="Google Shape;9312;p65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313" name="Google Shape;9313;p65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9314;p65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9315;p65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9316;p65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9317;p65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9318;p65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9319;p65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9320;p65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9321;p65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9322;p65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9323;p65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9324;p65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9325;p65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9326;p65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9327;p65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9328;p65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9329;p65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9330;p65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9331;p65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9332;p65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9333;p65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9334;p65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9335;p65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9336;p65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9337;p65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9338;p65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9339;p65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9340;p65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9341;p65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9342;p65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9343;p65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9344;p65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9345;p65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9346;p65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9347;p65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9348;p65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9349;p65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9350;p65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9351;p65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9352;p65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9353;p65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9354;p65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55" name="Google Shape;9355;p65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9356" name="Google Shape;9356;p65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57" name="Google Shape;9357;p65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358" name="Google Shape;9358;p65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9359;p65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9360;p65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9361;p65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9362;p65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9363;p65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9364;p65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9365;p65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9366;p65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9367;p65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9368;p65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9369;p65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9370;p65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9371;p65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9372;p65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9373;p65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9374;p65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9375;p65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9376;p65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9377;p65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9378;p65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9379;p65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9380;p65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9381;p65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9382;p65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9383;p65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9384;p65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9385;p65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9386;p65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9387;p65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9388;p65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9389;p65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9390;p65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9391;p65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9392;p65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9393" name="Google Shape;9393;p65"/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9394" name="Google Shape;9394;p65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9395;p65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9396;p65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9397;p65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9398;p65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9399;p65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9400" name="Google Shape;9400;p65"/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9401" name="Google Shape;9401;p65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9402;p65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9403;p65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9404;p65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9405;p65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9406;p65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9407;p65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9408;p65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9409;p65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9410;p65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9411;p65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9412;p65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9413;p65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9414;p65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9415;p65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9416;p65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9417;p65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9418;p65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9419;p65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9420;p65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9421;p65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9422;p65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9423;p65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9424;p65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9425;p65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9426;p65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9427;p65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9428;p65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9429;p65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9430;p65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9431;p65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9432;p65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9433;p65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9434;p65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9435;p65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9436;p65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9437;p65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9438;p65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9439;p65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9440;p65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9441;p65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9442;p65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9443;p65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9444;p65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9445;p65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9446;p65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9447;p65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9448;p65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9449;p65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9450;p65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9451;p65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9452;p65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9453;p65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9454;p65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9455;p65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9456;p65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9457;p65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9458;p65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9459;p65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9460;p65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9461;p65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9462;p65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9463;p65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9464;p65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9465;p65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9466;p65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9467;p65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9468;p65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9469;p65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9470;p65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9471;p65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9472;p65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9473;p65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9474;p65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9475;p65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9476;p65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9477;p65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9478;p65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9479;p65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9480;p65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9481;p65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9482;p65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9483;p65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9484;p65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9485;p65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9486;p65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9487;p65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9488;p65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9489;p65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9490;p65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9491;p65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9492;p65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9493;p65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9494;p65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9495;p65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9496;p65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9497;p65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9498;p65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9499;p65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9500;p65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9501;p65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9502;p65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9503;p65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9504;p65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9505;p65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9506;p65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9507;p65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9508;p65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9509;p65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9510;p65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9511;p65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9512;p65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9513;p65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9514;p65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9515;p65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9516;p65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9517;p65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9518;p65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9519;p65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9520;p65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9521;p65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9522;p65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9523;p65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9524;p65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9525;p65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9526;p65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9527;p65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9528;p65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9529;p65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9530;p65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9531;p65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9532;p65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9533;p65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9534;p65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9535;p65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9536;p65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9537;p65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9538;p65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9539;p65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9540;p65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9541;p65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9542;p65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9543;p65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9544;p65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9545;p65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9546;p65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9547;p65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9548;p65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9549;p65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9550;p65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9551;p65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9552;p65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9553;p65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9554;p65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9555;p65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9556;p65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9557;p65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9558;p65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9559;p65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9560;p65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9561;p65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9562;p65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9563;p65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9564;p65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9565;p65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9566;p65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9567;p65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9568;p65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9569;p65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9570;p65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9571;p65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9572;p65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9573;p65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9574;p65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9575;p65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9576;p65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9577;p65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9578;p65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9579;p65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9580;p65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9581;p65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9582;p65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9583;p65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9584;p65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9585;p65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9586;p65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9587;p65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9588;p65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9589;p65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9590;p65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9591;p65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9592;p65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9593;p65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9594;p65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9595;p65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9596;p65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9597;p65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9598;p65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9599;p65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9600;p65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9601;p65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9602;p65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9603;p65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9604;p65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9605;p65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9606;p65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9607;p65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9608;p65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9609;p65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9610;p65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9611;p65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9612;p65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9613;p65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9614;p65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9615;p65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9616;p65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9617;p65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9618;p65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9619;p65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9620;p65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9621;p65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9622;p65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9623;p65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9624;p65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9625;p65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9626;p65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9627;p65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9628;p65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9629;p65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9630;p65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9631;p65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9632;p65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9633;p65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9634;p65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9635;p65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9636;p65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9637;p65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9638;p65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9639;p65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9640;p65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9641;p65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9642;p65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9643;p65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9644;p65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9645;p65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9646;p65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9647;p65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9648;p65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9649;p65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9650;p65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9651;p65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9652;p65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9653;p65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9654;p65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9655;p65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9656;p65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9657;p65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9658;p65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9659;p65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9660;p65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9661;p65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9662;p65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9663;p65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9664;p65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9665;p65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9666;p65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9667;p65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9668;p65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9669;p65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9670;p65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9671;p65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9672;p65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9673;p65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9674;p65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9675;p65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9676;p65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9677;p65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9678;p65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9679;p65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9680;p65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9681;p65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9682;p65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9683;p65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9684;p65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9685;p65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9686;p65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9687;p65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9688;p65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9689;p65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9690;p65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9691;p65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9692;p65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9693;p65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9694;p65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9695;p65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9696;p65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9697;p65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9698;p65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9699;p65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9700;p65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9701;p65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9702;p65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9703;p65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9704;p65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9705;p65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9706;p65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9707;p65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9708;p65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9709;p65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9710;p65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9711;p65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9712;p65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9713;p65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9714;p65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9715;p65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9716;p65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9717;p65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9718;p65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9719;p65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9720;p65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9721;p65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9722;p65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9723;p65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9724;p65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9725;p65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9726;p65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9727;p65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9728;p65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9729;p65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9730;p65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9731;p65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9732;p65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9733;p65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9734;p65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9735;p65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9736;p65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9737;p65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9738;p65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9739;p65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9740;p65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9741;p65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9742;p65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9743;p65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9744;p65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9745;p65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9746;p65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9747;p65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9748;p65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9749;p65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9750;p65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9751;p65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9752;p65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9753;p65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9754;p65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9755;p65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9756;p65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9757;p65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9758;p65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9759;p65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9760;p65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9761;p65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9762;p65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9763;p65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9764;p65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9765;p65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9766;p65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9767;p65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9768;p65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9769;p65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9770;p65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9771;p65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9772;p65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9773;p65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9774;p65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9775;p65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9776;p65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9777;p65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9778;p65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9779;p65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9780;p65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9781;p65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9782;p65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9783;p65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9784;p65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9785;p65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9786;p65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9787;p65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9788;p65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9789;p65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9790;p65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9791;p65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9792;p65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9793;p65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9794;p65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9795;p65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9796;p65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9797;p65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9798;p65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9799;p65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9800;p65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9801;p65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9802;p65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9803;p65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9804;p65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9805;p65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9806;p65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9807;p65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9808;p65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9809;p65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9810;p65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9811;p65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9812;p65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9813;p65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9814;p65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9815;p65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9816;p65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9817;p65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9818;p65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9819;p65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9820;p65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9821;p65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9822;p65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9823;p65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9824;p65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9825;p65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9826;p65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9827;p65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9828;p65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9829;p65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9830;p65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9831;p65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9832;p65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9833;p65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9834;p65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9835;p65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9836;p65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9837;p65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9838;p65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9839;p65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9840;p65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9841;p65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9842;p65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9843;p65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9844;p65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9845;p65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9846;p65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9847;p65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9848;p65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9849;p65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9850;p65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9851;p65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9852;p65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9853;p65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9854;p65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9855;p65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9856;p65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9857;p65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9858;p65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9859;p65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9860;p65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9861;p65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9862;p65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9863;p65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9864;p65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9865;p65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9866;p65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9867;p65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9868;p65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9869;p65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9870;p65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9871;p65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9872;p65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9873;p65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9874;p65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9875;p65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9876;p65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9877;p65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9878;p65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9879;p65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9880;p65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9881;p65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9882;p65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9883;p65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9884;p65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9885;p65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9886;p65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9887;p65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9888;p65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9889;p65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9890;p65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9891;p65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9892;p65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9893;p65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9894;p65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9895;p65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9896;p65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9897;p65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9898;p65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9899;p65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9900;p65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9901;p65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9902;p65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9903;p65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9904;p65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9905;p65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9906;p65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9907;p65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9908;p65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9909;p65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9910;p65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9911;p65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9912;p65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9913;p65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9914;p65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9915;p65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9916;p65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9917;p65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9918;p65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9919;p65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9920;p65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9921;p65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9922;p65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9923;p65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9924;p65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9925;p65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9926;p65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9927;p65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9928;p65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9929;p65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9930;p65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9931;p65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9932;p65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9933;p65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9934;p65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9935;p65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9936;p65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9937;p65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9938;p65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9939;p65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9940;p65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9941;p65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9942;p65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9943;p65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9944;p65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9945;p65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9946;p65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9947;p65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9948;p65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9949;p65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9950;p65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9951;p65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9952;p65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9953;p65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9954;p65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9955;p65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9956;p65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9957;p65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9958;p65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9959;p65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9960;p65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9961;p65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9962;p65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9963;p65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9964;p65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9965;p65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9966;p65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9967;p65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9968;p65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9969;p65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9970;p65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9971;p65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9972;p65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9973;p65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9974;p65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9975;p65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9976;p65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9977;p65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9978;p65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9979;p65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9980;p65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9981;p65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9982;p65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9983;p65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9984;p65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9985;p65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9986;p65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9987;p65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9988;p65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9989;p65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9990;p65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9991;p65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9992;p65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9993;p65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9994;p65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9995;p65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9996;p65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9997;p65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9998;p65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9999;p65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10000;p65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10001;p65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10002;p65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10003;p65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10004;p65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10005;p65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10006;p65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10007;p65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10008;p65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10009;p65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10010;p65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10011;p65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10012;p65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10013;p65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10014;p65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10015;p65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10016;p65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10017;p65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10018;p65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10019;p65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10020;p65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10021;p65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10022;p65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10023;p65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10024;p65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10025;p65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10026;p65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10027;p65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10028;p65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10029;p65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10030;p65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10031;p65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10032;p65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10033;p65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10034;p65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10035;p65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10036;p65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10037;p65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10038;p65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10039;p65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10040;p65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10041;p65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10042;p65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10043;p65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10044;p65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10045;p65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10046;p65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10047;p65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10048;p65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10049;p65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10050;p65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10051;p65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10052;p65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10053;p65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10054;p65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10055;p65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10056;p65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10057;p65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10058;p65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10059;p65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10060;p65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10061;p65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10062;p65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10063;p65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10064;p65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10065;p65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10066;p65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10067;p65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10068;p65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10069;p65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10070;p65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10071;p65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10072;p65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10073;p65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10074;p65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10075;p65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10076;p65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10077;p65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10078;p65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10079;p65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10080;p65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10081;p65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10082;p65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10083;p65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10084;p65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10085;p65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10086;p65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10087;p65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10088;p65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10089;p65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10090;p65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10091;p65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10092;p65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10093;p65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10094;p65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10095;p65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10096;p65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10097;p65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10098;p65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10099;p65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10100;p65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10101;p65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10102;p65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10103;p65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10104;p65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10105;p65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10106;p65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10107;p65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10108;p65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10109;p65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10110;p65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10111;p65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10112;p65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10113;p65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10114;p65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10115;p65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10116;p65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10117;p65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10118;p65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10119;p65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10120;p65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10121;p65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10122;p65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10123;p65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10124;p65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10125;p65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10126;p65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10127;p65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10128;p65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10129;p65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10130;p65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10131;p65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10132;p65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10133;p65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10134;p65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10135;p65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10136;p65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10137;p65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10138;p65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10139;p65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10140;p65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10141;p65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10142;p65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10143;p65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10144;p65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10145;p65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10146;p65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10147;p65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10148;p65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10149;p65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10150;p65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10151;p65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10152;p65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10153;p65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10154;p65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10155;p65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10156;p65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10157;p65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10158;p65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10159;p65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10160;p65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10161;p65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10162;p65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10163;p65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10164;p65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10165;p65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10166;p65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10167;p65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10168;p65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10169;p65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10170;p65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10171;p65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10172;p65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10173;p65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10174;p65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10175;p65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10176;p65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10177;p65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10178;p65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10179;p65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10180;p65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10181;p65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10182;p65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10183;p65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10184;p65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10185;p65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10186;p65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10187;p65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10188;p65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10189;p65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10190;p65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10191;p65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10192;p65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10193;p65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10194;p65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10195;p65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10196;p65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10197;p65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10198;p65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10199;p65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10200;p65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10201;p65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10202;p65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10203;p65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10204;p65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10205;p65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10206;p65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10207;p65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10208;p65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10209;p65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10210;p65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10211;p65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10212;p65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10213;p65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10214;p65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10215;p65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10216;p65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10217;p65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10218;p65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10219;p65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10220;p65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10221;p65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10222;p65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10223;p65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10224;p65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10225;p65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10226;p65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10227;p65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10228;p65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10229;p65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10230;p65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10231;p65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10232;p65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10233;p65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10234;p65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10235;p65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10236;p65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10237;p65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10238;p65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10239;p65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10240;p65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10241;p65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10242;p65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10243;p65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10244;p65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10245;p65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10246;p65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10247;p65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10248;p65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10249;p65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10250;p65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10251;p65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10252;p65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10253;p65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10254;p65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10255;p65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10256;p65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10257;p65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10258;p65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10259;p65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10260;p65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10261;p65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10262;p65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10263;p65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10264;p65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10265;p65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10266;p65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10267;p65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10268;p65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10269;p65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10270;p65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10271;p65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10272;p65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10273;p65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10274;p65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10275;p65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10276;p65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10277;p65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10278;p65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10279;p65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10280;p65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10281;p65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10282;p65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10283;p65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10284;p65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10285;p65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10286;p65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10287;p65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10288;p65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10289;p65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10290;p65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10291;p65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10292;p65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10293;p65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10294;p65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10295;p65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10296;p65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10297;p65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10298;p65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10299;p65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10300;p65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10301;p65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10302;p65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10303;p65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10304;p65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10305;p65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10306;p65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10307;p65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10308;p65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10309;p65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10310;p65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10311;p65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10312;p65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10313;p65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10314;p65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10315;p65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10316;p65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10317;p65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10318;p65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10319;p65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10320;p65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10321;p65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10322;p65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10323;p65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10324;p65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10325;p65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10326;p65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10327;p65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10328;p65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10329;p65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10330;p65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10331;p65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10332;p65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10333;p65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10334;p65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10335;p65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10336;p65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10337;p65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10338;p65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10339;p65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10340;p65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10341;p65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10342;p65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10343;p65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10344;p65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10345;p65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10346;p65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10347;p65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10348;p65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10349;p65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10350;p65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10351;p65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10352;p65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10353;p65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10354;p65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10355;p65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10356;p65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10357;p65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10358;p65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10359;p65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10360;p65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10361;p65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10362;p65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10363;p65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10364;p65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10365;p65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10366;p65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10367;p65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10368;p65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10369;p65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10370;p65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10371;p65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10372;p65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10373;p65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10374;p65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10375;p65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10376;p65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10377;p65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10378;p65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10379;p65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10380;p65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10381;p65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10382;p65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10383;p65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10384;p65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10385;p65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10386;p65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10387;p65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10388;p65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10389;p65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10390;p65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10391;p65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10392;p65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10393;p65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10394;p65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10395;p65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10396;p65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10397;p65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10398;p65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10399;p65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10400;p65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10401;p65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10402;p65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10403;p65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10404;p65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10405;p65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10406;p65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10407;p65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10408;p65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10409;p65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10410;p65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10411;p65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10412;p65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10413;p65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10414;p65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10415;p65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10416;p65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10417;p65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10418;p65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10419;p65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10420;p65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10421;p65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10422;p65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10423;p65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10424;p65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10425;p65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10426;p65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10427;p65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10428;p65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10429;p65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10430;p65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10431;p65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10432;p65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10433;p65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10434;p65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10435;p65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10436;p65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10437;p65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10438;p65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10439;p65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10440;p65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10441;p65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10442;p65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10443;p65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10444;p65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10445;p65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10446;p65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10447;p65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10448;p65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10449;p65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10450;p65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10451;p65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10452;p65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10453;p65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10454;p65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10455;p65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10456;p65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10457;p65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10458;p65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10459;p65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10460;p65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10461;p65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10462;p65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10463;p65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10464;p65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10465;p65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10466;p65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10467;p65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10468;p65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10469;p65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10470;p65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10471;p65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10472;p65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10473;p65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10474;p65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10475;p65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10476;p65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10477;p65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10478;p65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10479;p65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10480;p65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10481;p65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10482;p65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10483;p65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10484;p65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10485;p65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10486;p65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10487;p65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10488;p65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10489;p65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10490;p65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10491;p65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10492;p65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10493;p65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10494;p65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10495;p65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10496;p65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10497;p65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10498;p65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10499;p65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10500;p65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10501;p65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10502;p65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10503;p65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10504;p65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10505;p65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10506;p65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10507;p65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10508;p65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10509;p65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10510;p65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10511;p65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10512;p65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10513;p65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10514;p65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10515;p65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10516;p65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10517;p65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10518;p65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10519;p65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10520;p65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10521;p65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10522;p65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10523;p65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10524;p65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10525;p65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10526;p65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10527;p65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10528;p65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10529;p65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10530;p65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10531;p65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10532;p65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10533;p65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10534;p65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10535;p65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10536;p65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10537;p65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10538;p65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10539;p65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10540;p65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10541;p65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10542;p65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10543;p65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10544;p65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10545;p65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10546;p65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10547;p65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10548;p65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10549;p65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10550;p65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10551;p65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10552;p65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10553;p65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10554;p65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10555;p65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10556;p65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10557;p65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10558;p65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10559;p65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10560;p65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10561;p65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10562;p65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10563;p65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10564;p65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10565;p65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10566;p65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10567;p65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10568;p65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10569;p65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10570;p65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10571;p65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10572;p65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10573;p65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10574;p65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10575;p65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10576;p65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10577;p65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10578;p65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10579;p65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10580;p65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10581;p65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10582;p65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10583;p65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10584;p65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10585;p65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10586;p65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10587;p65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10588;p65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10589;p65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10590;p65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10591;p65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10592;p65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10593;p65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10594;p65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10595;p65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10596;p65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10597;p65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10598;p65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10599;p65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10600;p65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10601;p65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10602;p65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10603;p65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10604;p65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10605;p65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10606;p65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10607;p65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10608;p65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10609;p65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10610;p65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10611;p65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10612;p65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10613;p65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10614;p65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10615;p65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10616;p65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10617;p65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10618;p65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10619;p65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10620;p65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10621;p65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10622;p65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10623;p65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10624;p65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10625;p65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10626;p65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10627;p65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10628;p65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10629;p65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10630;p65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10631;p65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10632;p65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10633;p65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10634;p65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10635;p65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10636;p65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10637;p65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10638;p65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10639;p65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10640;p65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10641;p65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10642;p65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10643;p65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10644;p65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10645;p65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10646;p65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10647;p65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10648;p65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10649;p65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10650;p65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10651;p65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10652;p65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10653;p65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10654;p65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10655;p65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10656;p65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10657;p65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10658;p65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10659;p65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10660;p65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10661;p65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10662;p65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10663;p65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10664;p65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10665;p65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10666;p65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10667;p65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10668;p65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10669;p65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10670;p65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10671;p65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10672;p65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10673;p65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10674;p65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10675;p65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10676;p65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10677;p65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10678;p65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10679;p65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10680;p65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10681;p65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10682;p65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10683;p65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10684;p65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10685;p65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10686;p65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10687;p65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10688;p65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10689;p65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10690;p65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10691;p65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10692;p65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10693;p65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10694;p65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10695;p65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10696;p65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10697;p65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10698;p65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10699;p65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10700;p65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10701;p65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10702;p65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10703;p65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10704;p65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10705;p65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10706;p65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10707;p65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10708;p65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10709;p65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10710;p65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10711;p65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10712;p65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10713;p65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10714;p65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10715;p65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10716;p65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10717;p65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10718;p65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10719;p65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10720;p65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10721;p65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10722;p65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10723;p65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10724;p65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10725;p65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10726;p65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10727;p65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10728;p65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10729;p65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10730;p65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10731;p65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10732;p65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10733;p65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10734;p65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10735;p65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10736;p65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10737;p65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10738;p65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10739;p65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10740;p65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10741;p65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10742;p65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10743;p65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10744;p65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10745;p65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10746;p65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10747;p65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10748;p65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10749;p65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10750;p65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10751;p65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10752;p65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10753;p65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10754;p65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10755;p65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10756;p65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10757;p65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10758;p65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10759;p65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10760;p65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10761;p65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10762;p65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10763;p65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10764;p65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10765;p65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10766;p65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10767;p65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10768;p65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10769;p65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10770;p65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10771;p65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10772;p65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10773;p65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10774;p65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10775;p65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10776;p65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10777;p65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10778;p65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10779;p65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10780;p65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10781;p65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10782;p65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10783;p65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10784;p65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10785;p65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10786;p65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10787;p65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10788;p65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10789;p65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10790;p65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10791;p65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10792;p65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10793;p65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10794;p65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10795;p65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10796;p65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10797;p65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10798;p65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10799;p65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10800;p65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10801;p65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10802;p65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10803;p65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10804;p65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10805;p65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10806;p65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10807;p65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10808;p65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10809;p65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10810;p65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10811;p65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10812;p65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10813;p65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10814;p65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10815;p65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10816;p65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10817;p65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10818;p65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10819;p65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10820;p65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10821;p65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10822;p65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10823;p65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10824;p65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10825;p65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10826;p65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10827;p65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10828;p65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10829;p65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10830;p65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10831;p65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10832;p65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10833;p65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10834;p65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10835;p65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10836;p65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10837;p65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10838;p65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10839;p65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10840;p65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10841;p65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10842;p65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10843;p65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10844;p65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10845;p65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10846;p65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10847;p65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10848;p65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10849;p65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10850;p65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10851;p65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10852;p65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10853;p65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10854;p65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10855;p65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10856;p65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10857;p65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10858;p65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10859;p65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10860;p65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10861;p65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10862;p65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10863;p65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10864;p65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10865;p65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10866;p65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10867;p65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10868;p65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10869;p65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10870;p65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10871;p65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10872;p65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10873;p65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10874;p65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10875;p65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10876;p65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10877;p65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10878;p65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10879;p65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10880;p65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10881;p65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10882;p65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10883;p65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10884;p65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10885;p65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10886;p65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10887;p65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10888;p65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10889;p65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10890;p65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10891;p65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10892;p65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10893;p65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10894;p65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10895;p65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10896;p65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10897;p65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10898;p65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10899;p65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10900;p65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10901;p65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10902;p65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10903;p65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10904;p65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10905;p65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10906;p65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10907;p65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10908;p65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10909;p65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10910;p65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10911;p65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10912;p65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10913;p65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10914;p65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10915;p65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10916;p65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10917;p65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10918;p65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10919;p65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10920;p65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10921;p65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10922;p65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10923;p65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10924;p65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10925;p65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10926;p65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10927;p65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10928;p65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10929;p65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10930;p65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10931;p65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10932;p65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10933;p65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10934;p65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10935;p65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10936;p65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10937;p65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10938;p65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10939;p65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10940;p65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10941;p65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10942;p65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10943;p65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10944;p65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10945;p65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10946;p65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10947;p65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10948;p65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10949;p65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10950;p65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10951;p65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10952;p65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10953;p65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10954;p65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10955;p65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10956;p65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10957;p65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10958;p65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10959;p65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10960;p65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10961;p65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10962;p65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10963;p65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10964;p65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10965;p65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10966;p65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10967;p65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10968;p65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10969;p65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10970;p65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10971;p65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10972;p65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0973" name="Google Shape;10973;p65"/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0974" name="Google Shape;10974;p65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10975;p65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10976;p65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10977;p65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10978;p65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10979;p65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10980;p65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10981;p65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10982;p65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10983;p65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10984;p65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10985;p65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10986;p65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10987;p65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10988;p65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10989;p65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10990;p65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10991;p65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10992;p65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10993;p65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10994;p65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10995;p65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10996;p65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10997;p65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10998;p65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10999;p65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11000;p65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11001;p65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11002;p65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11003;p65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11004;p65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11005;p65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11006;p65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11007;p65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11008;p65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11009;p65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11010;p65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11011;p65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11012;p65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11013;p65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11014;p65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11015;p65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11016;p65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11017;p65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11018;p65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11019;p65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11020;p65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11021;p65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11022;p65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11023;p65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11024;p65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25" name="Google Shape;11025;p65"/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1026" name="Google Shape;11026;p65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11027;p65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28" name="Google Shape;11028;p65"/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1029" name="Google Shape;11029;p65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11030;p65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31" name="Google Shape;11031;p65"/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1032" name="Google Shape;11032;p65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11033;p65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34" name="Google Shape;11034;p65"/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1035" name="Google Shape;11035;p65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11036;p65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37" name="Google Shape;11037;p65"/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1038" name="Google Shape;11038;p65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11039;p65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40" name="Google Shape;11040;p65"/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41" name="Google Shape;11041;p65"/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1042" name="Google Shape;11042;p65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11043;p65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11044;p65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45" name="Google Shape;11045;p65"/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1046" name="Google Shape;11046;p65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11047;p65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11048;p65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49" name="Google Shape;11049;p65"/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50" name="Google Shape;11050;p65"/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1051" name="Google Shape;11051;p65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52" name="Google Shape;11052;p65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1053" name="Google Shape;11053;p65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4" name="Google Shape;11054;p65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5" name="Google Shape;11055;p65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6" name="Google Shape;11056;p65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7" name="Google Shape;11057;p65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8" name="Google Shape;11058;p65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9" name="Google Shape;11059;p65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0" name="Google Shape;11060;p65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1" name="Google Shape;11061;p65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2" name="Google Shape;11062;p65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1063" name="Google Shape;11063;p65"/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1064" name="Google Shape;11064;p65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65" name="Google Shape;11065;p65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1066" name="Google Shape;11066;p65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7" name="Google Shape;11067;p65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8" name="Google Shape;11068;p65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9" name="Google Shape;11069;p65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70" name="Google Shape;11070;p65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1071" name="Google Shape;11071;p65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11072;p65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11073;p65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74" name="Google Shape;11074;p65"/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75" name="Google Shape;11075;p65"/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1076" name="Google Shape;11076;p65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77" name="Google Shape;11077;p65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1078" name="Google Shape;11078;p65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79" name="Google Shape;11079;p65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0" name="Google Shape;11080;p65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1" name="Google Shape;11081;p65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2" name="Google Shape;11082;p65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3" name="Google Shape;11083;p65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4" name="Google Shape;11084;p65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5" name="Google Shape;11085;p65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6" name="Google Shape;11086;p65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7" name="Google Shape;11087;p65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8" name="Google Shape;11088;p65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9" name="Google Shape;11089;p65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90" name="Google Shape;11090;p65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1091" name="Google Shape;11091;p65"/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1092" name="Google Shape;11092;p65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11093;p65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94" name="Google Shape;11094;p65"/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95" name="Google Shape;11095;p65"/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96" name="Google Shape;11096;p65"/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1097" name="Google Shape;11097;p65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98" name="Google Shape;11098;p65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1099" name="Google Shape;11099;p65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0" name="Google Shape;11100;p65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1" name="Google Shape;11101;p65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2" name="Google Shape;11102;p65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3" name="Google Shape;11103;p65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4" name="Google Shape;11104;p65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5" name="Google Shape;11105;p65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1106" name="Google Shape;11106;p65"/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1107" name="Google Shape;11107;p65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1108" name="Google Shape;11108;p65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109" name="Google Shape;11109;p65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1110" name="Google Shape;11110;p65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11" name="Google Shape;11111;p65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12" name="Google Shape;11112;p65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1113" name="Google Shape;11113;p65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14" name="Google Shape;11114;p65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15" name="Google Shape;11115;p65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1116" name="Google Shape;11116;p65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1117" name="Google Shape;11117;p65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18" name="Google Shape;11118;p65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19" name="Google Shape;11119;p65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1120" name="Google Shape;11120;p65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21" name="Google Shape;11121;p65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22" name="Google Shape;11122;p65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1123" name="Google Shape;11123;p65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24" name="Google Shape;11124;p65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25" name="Google Shape;11125;p65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1126" name="Google Shape;11126;p65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27" name="Google Shape;11127;p65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28" name="Google Shape;11128;p65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1129" name="Google Shape;11129;p65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0" name="Google Shape;11130;p65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31" name="Google Shape;11131;p65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1132" name="Google Shape;11132;p65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1133" name="Google Shape;11133;p65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4" name="Google Shape;11134;p65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5" name="Google Shape;11135;p65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6" name="Google Shape;11136;p65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7" name="Google Shape;11137;p65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8" name="Google Shape;11138;p65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39" name="Google Shape;11139;p65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1140" name="Google Shape;11140;p65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41" name="Google Shape;11141;p65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42" name="Google Shape;11142;p65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1143" name="Google Shape;11143;p65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44" name="Google Shape;11144;p65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45" name="Google Shape;11145;p65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1146" name="Google Shape;11146;p65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47" name="Google Shape;11147;p65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48" name="Google Shape;11148;p65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1149" name="Google Shape;11149;p65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0" name="Google Shape;11150;p65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51" name="Google Shape;11151;p65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1152" name="Google Shape;11152;p65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3" name="Google Shape;11153;p65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54" name="Google Shape;11154;p65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1155" name="Google Shape;11155;p65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6" name="Google Shape;11156;p65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57" name="Google Shape;11157;p65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1158" name="Google Shape;11158;p65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9" name="Google Shape;11159;p65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60" name="Google Shape;11160;p65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1161" name="Google Shape;11161;p65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1162" name="Google Shape;11162;p65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63" name="Google Shape;11163;p65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64" name="Google Shape;11164;p65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65" name="Google Shape;11165;p65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1166" name="Google Shape;11166;p65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67" name="Google Shape;11167;p65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68" name="Google Shape;11168;p65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1169" name="Google Shape;11169;p65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70" name="Google Shape;11170;p65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71" name="Google Shape;11171;p65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1172" name="Google Shape;11172;p65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73" name="Google Shape;11173;p65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74" name="Google Shape;11174;p65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1175" name="Google Shape;11175;p65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76" name="Google Shape;11176;p65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77" name="Google Shape;11177;p65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1178" name="Google Shape;11178;p65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1179" name="Google Shape;11179;p65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0" name="Google Shape;11180;p65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1" name="Google Shape;11181;p65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2" name="Google Shape;11182;p65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83" name="Google Shape;11183;p65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1184" name="Google Shape;11184;p65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5" name="Google Shape;11185;p65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86" name="Google Shape;11186;p65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1187" name="Google Shape;11187;p65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8" name="Google Shape;11188;p65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89" name="Google Shape;11189;p65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1190" name="Google Shape;11190;p65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91" name="Google Shape;11191;p65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92" name="Google Shape;11192;p65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1193" name="Google Shape;11193;p65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94" name="Google Shape;11194;p65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95" name="Google Shape;11195;p65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1196" name="Google Shape;11196;p65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97" name="Google Shape;11197;p65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98" name="Google Shape;11198;p65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1199" name="Google Shape;11199;p65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00" name="Google Shape;11200;p65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201" name="Google Shape;11201;p65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1202" name="Google Shape;11202;p65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203" name="Google Shape;11203;p65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1204" name="Google Shape;11204;p65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05" name="Google Shape;11205;p65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06" name="Google Shape;11206;p65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1207" name="Google Shape;11207;p65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08" name="Google Shape;11208;p65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209" name="Google Shape;11209;p65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1210" name="Google Shape;11210;p65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1211" name="Google Shape;11211;p65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2" name="Google Shape;11212;p65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3" name="Google Shape;11213;p65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4" name="Google Shape;11214;p65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5" name="Google Shape;11215;p65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6" name="Google Shape;11216;p65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17" name="Google Shape;11217;p65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1218" name="Google Shape;11218;p65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9" name="Google Shape;11219;p65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0" name="Google Shape;11220;p65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1221" name="Google Shape;11221;p65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22" name="Google Shape;11222;p65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3" name="Google Shape;11223;p65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1224" name="Google Shape;11224;p65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25" name="Google Shape;11225;p65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6" name="Google Shape;11226;p65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1227" name="Google Shape;11227;p65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28" name="Google Shape;11228;p65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9" name="Google Shape;11229;p65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1230" name="Google Shape;11230;p65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31" name="Google Shape;11231;p65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32" name="Google Shape;11232;p65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1233" name="Google Shape;11233;p65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34" name="Google Shape;11234;p65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35" name="Google Shape;11235;p65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1236" name="Google Shape;11236;p65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37" name="Google Shape;11237;p65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38" name="Google Shape;11238;p65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1239" name="Google Shape;11239;p65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0" name="Google Shape;11240;p65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41" name="Google Shape;11241;p65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1242" name="Google Shape;11242;p65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3" name="Google Shape;11243;p65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244" name="Google Shape;11244;p65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1245" name="Google Shape;11245;p65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1246" name="Google Shape;11246;p65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7" name="Google Shape;11247;p65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8" name="Google Shape;11248;p65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9" name="Google Shape;11249;p65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0" name="Google Shape;11250;p65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1" name="Google Shape;11251;p65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2" name="Google Shape;11252;p65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3" name="Google Shape;11253;p65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4" name="Google Shape;11254;p65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5" name="Google Shape;11255;p65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6" name="Google Shape;11256;p65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7" name="Google Shape;11257;p65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8" name="Google Shape;11258;p65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9" name="Google Shape;11259;p65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0" name="Google Shape;11260;p65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1" name="Google Shape;11261;p65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2" name="Google Shape;11262;p65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63" name="Google Shape;11263;p65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1264" name="Google Shape;11264;p65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5" name="Google Shape;11265;p65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66" name="Google Shape;11266;p65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1267" name="Google Shape;11267;p65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8" name="Google Shape;11268;p65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69" name="Google Shape;11269;p65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1270" name="Google Shape;11270;p65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71" name="Google Shape;11271;p65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72" name="Google Shape;11272;p65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1273" name="Google Shape;11273;p65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74" name="Google Shape;11274;p65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75" name="Google Shape;11275;p65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1276" name="Google Shape;11276;p65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77" name="Google Shape;11277;p65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78" name="Google Shape;11278;p65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1279" name="Google Shape;11279;p65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0" name="Google Shape;11280;p65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81" name="Google Shape;11281;p65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1282" name="Google Shape;11282;p65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3" name="Google Shape;11283;p65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84" name="Google Shape;11284;p65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1285" name="Google Shape;11285;p65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6" name="Google Shape;11286;p65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87" name="Google Shape;11287;p65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1288" name="Google Shape;11288;p65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9" name="Google Shape;11289;p65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0" name="Google Shape;11290;p65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1291" name="Google Shape;11291;p65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92" name="Google Shape;11292;p65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3" name="Google Shape;11293;p65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1294" name="Google Shape;11294;p65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95" name="Google Shape;11295;p65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6" name="Google Shape;11296;p65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1297" name="Google Shape;11297;p65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98" name="Google Shape;11298;p65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9" name="Google Shape;11299;p65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1300" name="Google Shape;11300;p65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301" name="Google Shape;11301;p65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302" name="Google Shape;11302;p65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1303" name="Google Shape;11303;p65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304" name="Google Shape;11304;p65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1305" name="Google Shape;11305;p65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306" name="Google Shape;11306;p65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1307" name="Google Shape;11307;p65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1308" name="Google Shape;11308;p65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1309" name="Google Shape;11309;p65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1310" name="Google Shape;11310;p65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1311" name="Google Shape;11311;p65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2" name="Google Shape;11312;p65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3" name="Google Shape;11313;p65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4" name="Google Shape;11314;p65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5" name="Google Shape;11315;p65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6" name="Google Shape;11316;p65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7" name="Google Shape;11317;p65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8" name="Google Shape;11318;p65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1319" name="Google Shape;11319;p65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1320" name="Google Shape;11320;p65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1" name="Google Shape;11321;p65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2" name="Google Shape;11322;p65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3" name="Google Shape;11323;p65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4" name="Google Shape;11324;p65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5" name="Google Shape;11325;p65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6" name="Google Shape;11326;p65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7" name="Google Shape;11327;p65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8" name="Google Shape;11328;p65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9" name="Google Shape;11329;p65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0" name="Google Shape;11330;p65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1" name="Google Shape;11331;p65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2" name="Google Shape;11332;p65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3" name="Google Shape;11333;p65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1334" name="Google Shape;11334;p65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1335" name="Google Shape;11335;p65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6" name="Google Shape;11336;p65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7" name="Google Shape;11337;p65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8" name="Google Shape;11338;p65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9" name="Google Shape;11339;p65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0" name="Google Shape;11340;p65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1" name="Google Shape;11341;p65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2" name="Google Shape;11342;p65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3" name="Google Shape;11343;p65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4" name="Google Shape;11344;p65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5" name="Google Shape;11345;p65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6" name="Google Shape;11346;p65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7" name="Google Shape;11347;p65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8" name="Google Shape;11348;p65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9" name="Google Shape;11349;p65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0" name="Google Shape;11350;p65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1" name="Google Shape;11351;p65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2" name="Google Shape;11352;p65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3" name="Google Shape;11353;p65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4" name="Google Shape;11354;p65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5" name="Google Shape;11355;p65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6" name="Google Shape;11356;p65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7" name="Google Shape;11357;p65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8" name="Google Shape;11358;p65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1359" name="Google Shape;11359;p65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1360" name="Google Shape;11360;p65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1361" name="Google Shape;11361;p65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1362" name="Google Shape;11362;p65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3" name="Google Shape;11363;p65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4" name="Google Shape;11364;p65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5" name="Google Shape;11365;p65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6" name="Google Shape;11366;p65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7" name="Google Shape;11367;p65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8" name="Google Shape;11368;p65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1369" name="Google Shape;11369;p65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1370" name="Google Shape;11370;p65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1" name="Google Shape;11371;p65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2" name="Google Shape;11372;p65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3" name="Google Shape;11373;p65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4" name="Google Shape;11374;p65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5" name="Google Shape;11375;p65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6" name="Google Shape;11376;p65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7" name="Google Shape;11377;p65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8" name="Google Shape;11378;p65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9" name="Google Shape;11379;p65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80" name="Google Shape;11380;p65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81" name="Google Shape;11381;p65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82" name="Google Shape;11382;p65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1383" name="Google Shape;11383;p65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1384" name="Google Shape;11384;p65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5" name="Google Shape;11385;p65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6" name="Google Shape;11386;p65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7" name="Google Shape;11387;p65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8" name="Google Shape;11388;p65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9" name="Google Shape;11389;p65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90" name="Google Shape;11390;p65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1391" name="Google Shape;11391;p65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1392" name="Google Shape;11392;p65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3" name="Google Shape;11393;p65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4" name="Google Shape;11394;p65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5" name="Google Shape;11395;p65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6" name="Google Shape;11396;p65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1397" name="Google Shape;11397;p65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1398" name="Google Shape;11398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1399" name="Google Shape;11399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1400" name="Google Shape;11400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1401" name="Google Shape;11401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1402" name="Google Shape;11402;p65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403" name="Google Shape;11403;p65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404" name="Google Shape;11404;p65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1405" name="Google Shape;11405;p65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1406" name="Google Shape;11406;p65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1407" name="Google Shape;11407;p65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08" name="Google Shape;11408;p65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09" name="Google Shape;11409;p65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1410" name="Google Shape;11410;p65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11" name="Google Shape;11411;p65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12" name="Google Shape;11412;p65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1413" name="Google Shape;11413;p65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14" name="Google Shape;11414;p65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15" name="Google Shape;11415;p65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1416" name="Google Shape;11416;p65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17" name="Google Shape;11417;p65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18" name="Google Shape;11418;p65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1419" name="Google Shape;11419;p65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0" name="Google Shape;11420;p65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21" name="Google Shape;11421;p65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1422" name="Google Shape;11422;p65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3" name="Google Shape;11423;p65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24" name="Google Shape;11424;p65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1425" name="Google Shape;11425;p65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6" name="Google Shape;11426;p65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27" name="Google Shape;11427;p65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1428" name="Google Shape;11428;p65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9" name="Google Shape;11429;p65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0" name="Google Shape;11430;p65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1431" name="Google Shape;11431;p65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32" name="Google Shape;11432;p65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3" name="Google Shape;11433;p65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1434" name="Google Shape;11434;p65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35" name="Google Shape;11435;p65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6" name="Google Shape;11436;p65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1437" name="Google Shape;11437;p65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38" name="Google Shape;11438;p65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9" name="Google Shape;11439;p65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1440" name="Google Shape;11440;p65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41" name="Google Shape;11441;p65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42" name="Google Shape;11442;p65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1443" name="Google Shape;11443;p65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44" name="Google Shape;11444;p65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45" name="Google Shape;11445;p65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1446" name="Google Shape;11446;p65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47" name="Google Shape;11447;p65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48" name="Google Shape;11448;p65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1449" name="Google Shape;11449;p65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0" name="Google Shape;11450;p65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51" name="Google Shape;11451;p65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1452" name="Google Shape;11452;p65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3" name="Google Shape;11453;p65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54" name="Google Shape;11454;p65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1455" name="Google Shape;11455;p65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6" name="Google Shape;11456;p65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57" name="Google Shape;11457;p65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1458" name="Google Shape;11458;p65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9" name="Google Shape;11459;p65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0" name="Google Shape;11460;p65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1461" name="Google Shape;11461;p65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62" name="Google Shape;11462;p65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3" name="Google Shape;11463;p65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1464" name="Google Shape;11464;p65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65" name="Google Shape;11465;p65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6" name="Google Shape;11466;p65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1467" name="Google Shape;11467;p65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68" name="Google Shape;11468;p65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9" name="Google Shape;11469;p65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1470" name="Google Shape;11470;p65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71" name="Google Shape;11471;p65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72" name="Google Shape;11472;p65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1473" name="Google Shape;11473;p65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74" name="Google Shape;11474;p65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75" name="Google Shape;11475;p65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1476" name="Google Shape;11476;p65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77" name="Google Shape;11477;p65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78" name="Google Shape;11478;p65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1479" name="Google Shape;11479;p65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0" name="Google Shape;11480;p65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81" name="Google Shape;11481;p65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1482" name="Google Shape;11482;p65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3" name="Google Shape;11483;p65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84" name="Google Shape;11484;p65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1485" name="Google Shape;11485;p65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6" name="Google Shape;11486;p65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87" name="Google Shape;11487;p65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1488" name="Google Shape;11488;p65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9" name="Google Shape;11489;p65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0" name="Google Shape;11490;p65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1491" name="Google Shape;11491;p65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92" name="Google Shape;11492;p65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3" name="Google Shape;11493;p65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1494" name="Google Shape;11494;p65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95" name="Google Shape;11495;p65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6" name="Google Shape;11496;p65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1497" name="Google Shape;11497;p65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98" name="Google Shape;11498;p65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9" name="Google Shape;11499;p65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1500" name="Google Shape;11500;p65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01" name="Google Shape;11501;p65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02" name="Google Shape;11502;p65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1503" name="Google Shape;11503;p65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04" name="Google Shape;11504;p65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05" name="Google Shape;11505;p65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1506" name="Google Shape;11506;p65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07" name="Google Shape;11507;p65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08" name="Google Shape;11508;p65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1509" name="Google Shape;11509;p65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0" name="Google Shape;11510;p65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11" name="Google Shape;11511;p65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1512" name="Google Shape;11512;p65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3" name="Google Shape;11513;p65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14" name="Google Shape;11514;p65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1515" name="Google Shape;11515;p65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6" name="Google Shape;11516;p65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17" name="Google Shape;11517;p65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1518" name="Google Shape;11518;p65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9" name="Google Shape;11519;p65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0" name="Google Shape;11520;p65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1521" name="Google Shape;11521;p65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22" name="Google Shape;11522;p65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3" name="Google Shape;11523;p65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1524" name="Google Shape;11524;p65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25" name="Google Shape;11525;p65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6" name="Google Shape;11526;p65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1527" name="Google Shape;11527;p65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28" name="Google Shape;11528;p65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9" name="Google Shape;11529;p65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1530" name="Google Shape;11530;p65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31" name="Google Shape;11531;p65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32" name="Google Shape;11532;p65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1533" name="Google Shape;11533;p65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34" name="Google Shape;11534;p65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35" name="Google Shape;11535;p65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1536" name="Google Shape;11536;p65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37" name="Google Shape;11537;p65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38" name="Google Shape;11538;p65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1539" name="Google Shape;11539;p65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0" name="Google Shape;11540;p65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41" name="Google Shape;11541;p65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1542" name="Google Shape;11542;p65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3" name="Google Shape;11543;p65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44" name="Google Shape;11544;p65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1545" name="Google Shape;11545;p65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6" name="Google Shape;11546;p65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47" name="Google Shape;11547;p65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1548" name="Google Shape;11548;p65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9" name="Google Shape;11549;p65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0" name="Google Shape;11550;p65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1551" name="Google Shape;11551;p65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52" name="Google Shape;11552;p65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3" name="Google Shape;11553;p65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1554" name="Google Shape;11554;p65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55" name="Google Shape;11555;p65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6" name="Google Shape;11556;p65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1557" name="Google Shape;11557;p65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58" name="Google Shape;11558;p65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9" name="Google Shape;11559;p65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1560" name="Google Shape;11560;p65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61" name="Google Shape;11561;p65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62" name="Google Shape;11562;p65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1563" name="Google Shape;11563;p65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64" name="Google Shape;11564;p65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65" name="Google Shape;11565;p65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1566" name="Google Shape;11566;p65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67" name="Google Shape;11567;p65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68" name="Google Shape;11568;p65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1569" name="Google Shape;11569;p65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0" name="Google Shape;11570;p65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71" name="Google Shape;11571;p65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1572" name="Google Shape;11572;p65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3" name="Google Shape;11573;p65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74" name="Google Shape;11574;p65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1575" name="Google Shape;11575;p65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6" name="Google Shape;11576;p65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77" name="Google Shape;11577;p65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1578" name="Google Shape;11578;p65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9" name="Google Shape;11579;p65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0" name="Google Shape;11580;p65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1581" name="Google Shape;11581;p65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82" name="Google Shape;11582;p65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3" name="Google Shape;11583;p65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1584" name="Google Shape;11584;p65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85" name="Google Shape;11585;p65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6" name="Google Shape;11586;p65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1587" name="Google Shape;11587;p65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88" name="Google Shape;11588;p65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9" name="Google Shape;11589;p65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1590" name="Google Shape;11590;p65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91" name="Google Shape;11591;p65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592" name="Google Shape;11592;p65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593" name="Google Shape;11593;p65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594" name="Google Shape;11594;p65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1595" name="Google Shape;11595;p65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96" name="Google Shape;11596;p65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97" name="Google Shape;11597;p65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1598" name="Google Shape;11598;p65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99" name="Google Shape;11599;p65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600" name="Google Shape;11600;p65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601" name="Google Shape;11601;p65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602" name="Google Shape;11602;p65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1603" name="Google Shape;11603;p65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04" name="Google Shape;11604;p65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05" name="Google Shape;11605;p65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1606" name="Google Shape;11606;p65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07" name="Google Shape;11607;p65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08" name="Google Shape;11608;p65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1609" name="Google Shape;11609;p65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0" name="Google Shape;11610;p65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11" name="Google Shape;11611;p65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1612" name="Google Shape;11612;p65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3" name="Google Shape;11613;p65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14" name="Google Shape;11614;p65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1615" name="Google Shape;11615;p65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6" name="Google Shape;11616;p65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17" name="Google Shape;11617;p65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1618" name="Google Shape;11618;p65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9" name="Google Shape;11619;p65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0" name="Google Shape;11620;p65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1621" name="Google Shape;11621;p65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22" name="Google Shape;11622;p65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3" name="Google Shape;11623;p65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1624" name="Google Shape;11624;p65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25" name="Google Shape;11625;p65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6" name="Google Shape;11626;p65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1627" name="Google Shape;11627;p65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28" name="Google Shape;11628;p65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9" name="Google Shape;11629;p65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1630" name="Google Shape;11630;p65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31" name="Google Shape;11631;p65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32" name="Google Shape;11632;p65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1633" name="Google Shape;11633;p65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34" name="Google Shape;11634;p65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35" name="Google Shape;11635;p65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1636" name="Google Shape;11636;p65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37" name="Google Shape;11637;p65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638" name="Google Shape;11638;p65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639" name="Google Shape;11639;p65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640" name="Google Shape;11640;p65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1641" name="Google Shape;11641;p65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42" name="Google Shape;11642;p65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43" name="Google Shape;11643;p65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1644" name="Google Shape;11644;p65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45" name="Google Shape;11645;p65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46" name="Google Shape;11646;p65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1647" name="Google Shape;11647;p65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48" name="Google Shape;11648;p65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49" name="Google Shape;11649;p65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1650" name="Google Shape;11650;p65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51" name="Google Shape;11651;p65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52" name="Google Shape;11652;p65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1653" name="Google Shape;11653;p65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54" name="Google Shape;11654;p65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55" name="Google Shape;11655;p65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1656" name="Google Shape;11656;p65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57" name="Google Shape;11657;p65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58" name="Google Shape;11658;p65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1659" name="Google Shape;11659;p65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0" name="Google Shape;11660;p65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61" name="Google Shape;11661;p65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1662" name="Google Shape;11662;p65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3" name="Google Shape;11663;p65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64" name="Google Shape;11664;p65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1665" name="Google Shape;11665;p65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6" name="Google Shape;11666;p65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67" name="Google Shape;11667;p65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1668" name="Google Shape;11668;p65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9" name="Google Shape;11669;p65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0" name="Google Shape;11670;p65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1671" name="Google Shape;11671;p65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72" name="Google Shape;11672;p65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3" name="Google Shape;11673;p65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1674" name="Google Shape;11674;p65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75" name="Google Shape;11675;p65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6" name="Google Shape;11676;p65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1677" name="Google Shape;11677;p65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78" name="Google Shape;11678;p65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9" name="Google Shape;11679;p65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1680" name="Google Shape;11680;p65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81" name="Google Shape;11681;p65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82" name="Google Shape;11682;p65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1683" name="Google Shape;11683;p65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84" name="Google Shape;11684;p65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85" name="Google Shape;11685;p65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1686" name="Google Shape;11686;p65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87" name="Google Shape;11687;p65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88" name="Google Shape;11688;p65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1689" name="Google Shape;11689;p65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0" name="Google Shape;11690;p65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91" name="Google Shape;11691;p65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1692" name="Google Shape;11692;p65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3" name="Google Shape;11693;p65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94" name="Google Shape;11694;p65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1695" name="Google Shape;11695;p65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6" name="Google Shape;11696;p65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97" name="Google Shape;11697;p65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1698" name="Google Shape;11698;p65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9" name="Google Shape;11699;p65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0" name="Google Shape;11700;p65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1701" name="Google Shape;11701;p65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02" name="Google Shape;11702;p65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3" name="Google Shape;11703;p65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1704" name="Google Shape;11704;p65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05" name="Google Shape;11705;p65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6" name="Google Shape;11706;p65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1707" name="Google Shape;11707;p65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08" name="Google Shape;11708;p65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9" name="Google Shape;11709;p65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1710" name="Google Shape;11710;p65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11" name="Google Shape;11711;p65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712" name="Google Shape;11712;p65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713" name="Google Shape;11713;p65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714" name="Google Shape;11714;p65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1715" name="Google Shape;11715;p65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16" name="Google Shape;11716;p65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17" name="Google Shape;11717;p65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1718" name="Google Shape;11718;p65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19" name="Google Shape;11719;p65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20" name="Google Shape;11720;p65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1721" name="Google Shape;11721;p65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2" name="Google Shape;11722;p65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723" name="Google Shape;11723;p65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1724" name="Google Shape;11724;p65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1725" name="Google Shape;11725;p65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6" name="Google Shape;11726;p65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7" name="Google Shape;11727;p65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8" name="Google Shape;11728;p65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9" name="Google Shape;11729;p65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0" name="Google Shape;11730;p65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1" name="Google Shape;11731;p65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2" name="Google Shape;11732;p65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3" name="Google Shape;11733;p65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4" name="Google Shape;11734;p65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5" name="Google Shape;11735;p65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6" name="Google Shape;11736;p65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7" name="Google Shape;11737;p65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8" name="Google Shape;11738;p65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9" name="Google Shape;11739;p65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0" name="Google Shape;11740;p65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1" name="Google Shape;11741;p65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2" name="Google Shape;11742;p65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3" name="Google Shape;11743;p65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4" name="Google Shape;11744;p65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5" name="Google Shape;11745;p65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6" name="Google Shape;11746;p65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7" name="Google Shape;11747;p65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8" name="Google Shape;11748;p65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9" name="Google Shape;11749;p65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0" name="Google Shape;11750;p65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1" name="Google Shape;11751;p65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2" name="Google Shape;11752;p65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3" name="Google Shape;11753;p65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4" name="Google Shape;11754;p65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5" name="Google Shape;11755;p65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6" name="Google Shape;11756;p65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7" name="Google Shape;11757;p65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8" name="Google Shape;11758;p65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9" name="Google Shape;11759;p65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0" name="Google Shape;11760;p65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1" name="Google Shape;11761;p65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2" name="Google Shape;11762;p65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3" name="Google Shape;11763;p65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4" name="Google Shape;11764;p65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5" name="Google Shape;11765;p65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6" name="Google Shape;11766;p65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7" name="Google Shape;11767;p65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8" name="Google Shape;11768;p65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9" name="Google Shape;11769;p65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0" name="Google Shape;11770;p65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1" name="Google Shape;11771;p65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2" name="Google Shape;11772;p65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3" name="Google Shape;11773;p65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4" name="Google Shape;11774;p65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5" name="Google Shape;11775;p65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6" name="Google Shape;11776;p65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7" name="Google Shape;11777;p65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8" name="Google Shape;11778;p65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9" name="Google Shape;11779;p65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0" name="Google Shape;11780;p65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81" name="Google Shape;11781;p65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1782" name="Google Shape;11782;p65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3" name="Google Shape;11783;p65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84" name="Google Shape;11784;p65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1785" name="Google Shape;11785;p65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6" name="Google Shape;11786;p65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87" name="Google Shape;11787;p65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1788" name="Google Shape;11788;p65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9" name="Google Shape;11789;p65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0" name="Google Shape;11790;p65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1791" name="Google Shape;11791;p65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92" name="Google Shape;11792;p65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3" name="Google Shape;11793;p65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1794" name="Google Shape;11794;p65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95" name="Google Shape;11795;p65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6" name="Google Shape;11796;p65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1797" name="Google Shape;11797;p65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98" name="Google Shape;11798;p65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9" name="Google Shape;11799;p65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1800" name="Google Shape;11800;p65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01" name="Google Shape;11801;p65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02" name="Google Shape;11802;p65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1803" name="Google Shape;11803;p65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04" name="Google Shape;11804;p65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05" name="Google Shape;11805;p65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1806" name="Google Shape;11806;p65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07" name="Google Shape;11807;p65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08" name="Google Shape;11808;p65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1809" name="Google Shape;11809;p65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10" name="Google Shape;11810;p65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11" name="Google Shape;11811;p65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1812" name="Google Shape;11812;p65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13" name="Google Shape;11813;p65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814" name="Google Shape;11814;p65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815" name="Google Shape;11815;p65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816" name="Google Shape;11816;p65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1817" name="Google Shape;11817;p65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18" name="Google Shape;11818;p65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19" name="Google Shape;11819;p65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1820" name="Google Shape;11820;p65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21" name="Google Shape;11821;p65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22" name="Google Shape;11822;p65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1823" name="Google Shape;11823;p65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24" name="Google Shape;11824;p65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25" name="Google Shape;11825;p65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1826" name="Google Shape;11826;p65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27" name="Google Shape;11827;p65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28" name="Google Shape;11828;p65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1829" name="Google Shape;11829;p65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0" name="Google Shape;11830;p65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31" name="Google Shape;11831;p65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1832" name="Google Shape;11832;p65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3" name="Google Shape;11833;p65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34" name="Google Shape;11834;p65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1835" name="Google Shape;11835;p65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6" name="Google Shape;11836;p65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37" name="Google Shape;11837;p65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1838" name="Google Shape;11838;p65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9" name="Google Shape;11839;p65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0" name="Google Shape;11840;p65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1841" name="Google Shape;11841;p65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42" name="Google Shape;11842;p65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3" name="Google Shape;11843;p65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1844" name="Google Shape;11844;p65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45" name="Google Shape;11845;p65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6" name="Google Shape;11846;p65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1847" name="Google Shape;11847;p65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48" name="Google Shape;11848;p65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9" name="Google Shape;11849;p65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1850" name="Google Shape;11850;p65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51" name="Google Shape;11851;p65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52" name="Google Shape;11852;p65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1853" name="Google Shape;11853;p65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54" name="Google Shape;11854;p65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55" name="Google Shape;11855;p65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1856" name="Google Shape;11856;p65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57" name="Google Shape;11857;p65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58" name="Google Shape;11858;p65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1859" name="Google Shape;11859;p65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0" name="Google Shape;11860;p65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61" name="Google Shape;11861;p65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1862" name="Google Shape;11862;p65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3" name="Google Shape;11863;p65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64" name="Google Shape;11864;p65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1865" name="Google Shape;11865;p65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6" name="Google Shape;11866;p65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67" name="Google Shape;11867;p65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1868" name="Google Shape;11868;p65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9" name="Google Shape;11869;p65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0" name="Google Shape;11870;p65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1871" name="Google Shape;11871;p65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72" name="Google Shape;11872;p65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3" name="Google Shape;11873;p65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1874" name="Google Shape;11874;p65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75" name="Google Shape;11875;p65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6" name="Google Shape;11876;p65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1877" name="Google Shape;11877;p65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78" name="Google Shape;11878;p65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9" name="Google Shape;11879;p65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1880" name="Google Shape;11880;p65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81" name="Google Shape;11881;p65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82" name="Google Shape;11882;p65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1883" name="Google Shape;11883;p65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84" name="Google Shape;11884;p65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85" name="Google Shape;11885;p65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1886" name="Google Shape;11886;p65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87" name="Google Shape;11887;p65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88" name="Google Shape;11888;p65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1889" name="Google Shape;11889;p65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0" name="Google Shape;11890;p65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91" name="Google Shape;11891;p65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1892" name="Google Shape;11892;p65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3" name="Google Shape;11893;p65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94" name="Google Shape;11894;p65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1895" name="Google Shape;11895;p65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6" name="Google Shape;11896;p65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97" name="Google Shape;11897;p65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1898" name="Google Shape;11898;p65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9" name="Google Shape;11899;p65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0" name="Google Shape;11900;p65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1901" name="Google Shape;11901;p65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02" name="Google Shape;11902;p65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3" name="Google Shape;11903;p65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1904" name="Google Shape;11904;p65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05" name="Google Shape;11905;p65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6" name="Google Shape;11906;p65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1907" name="Google Shape;11907;p65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08" name="Google Shape;11908;p65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9" name="Google Shape;11909;p65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1910" name="Google Shape;11910;p65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11" name="Google Shape;11911;p65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12" name="Google Shape;11912;p65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1913" name="Google Shape;11913;p65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14" name="Google Shape;11914;p65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15" name="Google Shape;11915;p65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1916" name="Google Shape;11916;p65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17" name="Google Shape;11917;p65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08161795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89A843A8-71DF-F655-D7CE-D1328F7D83BE}"/>
              </a:ext>
            </a:extLst>
          </p:cNvPr>
          <p:cNvSpPr txBox="1"/>
          <p:nvPr/>
        </p:nvSpPr>
        <p:spPr>
          <a:xfrm>
            <a:off x="499597" y="530110"/>
            <a:ext cx="30127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r>
              <a:rPr lang="en-US" altLang="zh-CN" sz="28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2800" spc="0" dirty="0">
              <a:solidFill>
                <a:schemeClr val="accent6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1620D693-2836-5894-8175-1DDDC4BD71BF}"/>
              </a:ext>
            </a:extLst>
          </p:cNvPr>
          <p:cNvGrpSpPr/>
          <p:nvPr/>
        </p:nvGrpSpPr>
        <p:grpSpPr>
          <a:xfrm>
            <a:off x="10048940" y="643483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27" name="流程图: 接点 26">
              <a:extLst>
                <a:ext uri="{FF2B5EF4-FFF2-40B4-BE49-F238E27FC236}">
                  <a16:creationId xmlns:a16="http://schemas.microsoft.com/office/drawing/2014/main" id="{BFB56D6B-2066-05A8-5081-E84A62A8B20F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流程图: 接点 27">
              <a:extLst>
                <a:ext uri="{FF2B5EF4-FFF2-40B4-BE49-F238E27FC236}">
                  <a16:creationId xmlns:a16="http://schemas.microsoft.com/office/drawing/2014/main" id="{4F964C60-075F-EB91-8BF2-B52BE644991B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流程图: 接点 28">
              <a:extLst>
                <a:ext uri="{FF2B5EF4-FFF2-40B4-BE49-F238E27FC236}">
                  <a16:creationId xmlns:a16="http://schemas.microsoft.com/office/drawing/2014/main" id="{38A3F5BA-AAAA-A687-9478-025AC22CB5E3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流程图: 接点 29">
              <a:extLst>
                <a:ext uri="{FF2B5EF4-FFF2-40B4-BE49-F238E27FC236}">
                  <a16:creationId xmlns:a16="http://schemas.microsoft.com/office/drawing/2014/main" id="{FBE4753B-A3C0-355F-A3AD-0A8678E86D86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流程图: 接点 30">
              <a:extLst>
                <a:ext uri="{FF2B5EF4-FFF2-40B4-BE49-F238E27FC236}">
                  <a16:creationId xmlns:a16="http://schemas.microsoft.com/office/drawing/2014/main" id="{13AF5144-167A-FDC5-1943-773C5ABC6B67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流程图: 接点 31">
              <a:extLst>
                <a:ext uri="{FF2B5EF4-FFF2-40B4-BE49-F238E27FC236}">
                  <a16:creationId xmlns:a16="http://schemas.microsoft.com/office/drawing/2014/main" id="{3DD15298-4F6B-0625-6CE5-F95AE48F5B44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流程图: 接点 32">
              <a:extLst>
                <a:ext uri="{FF2B5EF4-FFF2-40B4-BE49-F238E27FC236}">
                  <a16:creationId xmlns:a16="http://schemas.microsoft.com/office/drawing/2014/main" id="{C4210710-B908-307F-EEB8-F88FAE16FFB1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流程图: 接点 33">
              <a:extLst>
                <a:ext uri="{FF2B5EF4-FFF2-40B4-BE49-F238E27FC236}">
                  <a16:creationId xmlns:a16="http://schemas.microsoft.com/office/drawing/2014/main" id="{2081133D-005B-6777-C422-5879D92A5BC6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流程图: 接点 34">
              <a:extLst>
                <a:ext uri="{FF2B5EF4-FFF2-40B4-BE49-F238E27FC236}">
                  <a16:creationId xmlns:a16="http://schemas.microsoft.com/office/drawing/2014/main" id="{E7AD7489-343A-C3A2-46DC-A318025F280D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流程图: 接点 35">
              <a:extLst>
                <a:ext uri="{FF2B5EF4-FFF2-40B4-BE49-F238E27FC236}">
                  <a16:creationId xmlns:a16="http://schemas.microsoft.com/office/drawing/2014/main" id="{1DC56881-F66F-F45A-9951-9031FAE09F23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流程图: 接点 36">
              <a:extLst>
                <a:ext uri="{FF2B5EF4-FFF2-40B4-BE49-F238E27FC236}">
                  <a16:creationId xmlns:a16="http://schemas.microsoft.com/office/drawing/2014/main" id="{546341C8-0EF5-6F5A-D1F9-F45BBCDEE101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流程图: 接点 37">
              <a:extLst>
                <a:ext uri="{FF2B5EF4-FFF2-40B4-BE49-F238E27FC236}">
                  <a16:creationId xmlns:a16="http://schemas.microsoft.com/office/drawing/2014/main" id="{D5215F08-43B1-6541-0EF3-A13B021769B6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流程图: 接点 38">
              <a:extLst>
                <a:ext uri="{FF2B5EF4-FFF2-40B4-BE49-F238E27FC236}">
                  <a16:creationId xmlns:a16="http://schemas.microsoft.com/office/drawing/2014/main" id="{C757DE05-E129-E0E5-1C80-33FB88CB7B46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流程图: 接点 39">
              <a:extLst>
                <a:ext uri="{FF2B5EF4-FFF2-40B4-BE49-F238E27FC236}">
                  <a16:creationId xmlns:a16="http://schemas.microsoft.com/office/drawing/2014/main" id="{1048A1EE-810B-AC21-93C2-ECDFDC212A1E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流程图: 接点 40">
              <a:extLst>
                <a:ext uri="{FF2B5EF4-FFF2-40B4-BE49-F238E27FC236}">
                  <a16:creationId xmlns:a16="http://schemas.microsoft.com/office/drawing/2014/main" id="{45A7E9BE-278C-11AC-B960-CFF1550C57AE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流程图: 接点 41">
              <a:extLst>
                <a:ext uri="{FF2B5EF4-FFF2-40B4-BE49-F238E27FC236}">
                  <a16:creationId xmlns:a16="http://schemas.microsoft.com/office/drawing/2014/main" id="{3573823F-2875-D4B1-0B3B-A19D2FA80DF3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流程图: 接点 42">
              <a:extLst>
                <a:ext uri="{FF2B5EF4-FFF2-40B4-BE49-F238E27FC236}">
                  <a16:creationId xmlns:a16="http://schemas.microsoft.com/office/drawing/2014/main" id="{9F46C668-37FA-1A78-852E-3ED83EC5587D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流程图: 接点 43">
              <a:extLst>
                <a:ext uri="{FF2B5EF4-FFF2-40B4-BE49-F238E27FC236}">
                  <a16:creationId xmlns:a16="http://schemas.microsoft.com/office/drawing/2014/main" id="{B5E327CE-D58B-0AC3-A3A8-6272C4F25C2D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流程图: 接点 44">
              <a:extLst>
                <a:ext uri="{FF2B5EF4-FFF2-40B4-BE49-F238E27FC236}">
                  <a16:creationId xmlns:a16="http://schemas.microsoft.com/office/drawing/2014/main" id="{A8641E4F-5B40-C449-0945-920B441F8AB4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流程图: 接点 45">
              <a:extLst>
                <a:ext uri="{FF2B5EF4-FFF2-40B4-BE49-F238E27FC236}">
                  <a16:creationId xmlns:a16="http://schemas.microsoft.com/office/drawing/2014/main" id="{71B206C9-A67A-9FEE-0558-9075FF6A304B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流程图: 接点 46">
              <a:extLst>
                <a:ext uri="{FF2B5EF4-FFF2-40B4-BE49-F238E27FC236}">
                  <a16:creationId xmlns:a16="http://schemas.microsoft.com/office/drawing/2014/main" id="{AB856275-B9CA-1956-AA38-04A3FCCAF985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流程图: 接点 47">
              <a:extLst>
                <a:ext uri="{FF2B5EF4-FFF2-40B4-BE49-F238E27FC236}">
                  <a16:creationId xmlns:a16="http://schemas.microsoft.com/office/drawing/2014/main" id="{F71C0763-44EE-C486-A3B3-D86535CA65CC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流程图: 接点 48">
              <a:extLst>
                <a:ext uri="{FF2B5EF4-FFF2-40B4-BE49-F238E27FC236}">
                  <a16:creationId xmlns:a16="http://schemas.microsoft.com/office/drawing/2014/main" id="{6DB5A3E5-C7BA-D43B-2FBF-0658FCB50FC9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流程图: 接点 49">
              <a:extLst>
                <a:ext uri="{FF2B5EF4-FFF2-40B4-BE49-F238E27FC236}">
                  <a16:creationId xmlns:a16="http://schemas.microsoft.com/office/drawing/2014/main" id="{FB457B79-D0B4-1C53-BF03-917F0D60B69B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53" name="矩形 52">
            <a:extLst>
              <a:ext uri="{FF2B5EF4-FFF2-40B4-BE49-F238E27FC236}">
                <a16:creationId xmlns:a16="http://schemas.microsoft.com/office/drawing/2014/main" id="{20F1A570-A224-8007-0E91-17378D411A56}"/>
              </a:ext>
            </a:extLst>
          </p:cNvPr>
          <p:cNvSpPr/>
          <p:nvPr/>
        </p:nvSpPr>
        <p:spPr>
          <a:xfrm>
            <a:off x="4270865" y="1991154"/>
            <a:ext cx="6891951" cy="8872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  <a:defRPr/>
            </a:pPr>
            <a:r>
              <a:rPr lang="en-US" altLang="zh-CN" sz="1400" dirty="0">
                <a:cs typeface="+mn-ea"/>
                <a:sym typeface="+mn-lt"/>
              </a:rPr>
              <a:t>Click here to add text content, such as keywords, some brief introductions, </a:t>
            </a:r>
            <a:r>
              <a:rPr lang="en-US" altLang="zh-CN" sz="1400" dirty="0" err="1">
                <a:cs typeface="+mn-ea"/>
                <a:sym typeface="+mn-lt"/>
              </a:rPr>
              <a:t>etc.Click</a:t>
            </a:r>
            <a:r>
              <a:rPr lang="en-US" altLang="zh-CN" sz="1400" dirty="0">
                <a:cs typeface="+mn-ea"/>
                <a:sym typeface="+mn-lt"/>
              </a:rPr>
              <a:t> here to add text content, such as keywords, some brief introductions, etc.</a:t>
            </a:r>
            <a:endParaRPr lang="zh-CN" altLang="en-US" sz="1400" dirty="0">
              <a:cs typeface="+mn-ea"/>
              <a:sym typeface="+mn-lt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0D11F4FE-2930-E640-4FC0-ECFCE6B0A3F2}"/>
              </a:ext>
            </a:extLst>
          </p:cNvPr>
          <p:cNvGrpSpPr/>
          <p:nvPr/>
        </p:nvGrpSpPr>
        <p:grpSpPr>
          <a:xfrm>
            <a:off x="5038413" y="3616974"/>
            <a:ext cx="894715" cy="894715"/>
            <a:chOff x="5038413" y="3616974"/>
            <a:chExt cx="894715" cy="894715"/>
          </a:xfrm>
        </p:grpSpPr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5F45346D-66E2-5CE0-35D5-08A7E9854845}"/>
                </a:ext>
              </a:extLst>
            </p:cNvPr>
            <p:cNvSpPr/>
            <p:nvPr/>
          </p:nvSpPr>
          <p:spPr>
            <a:xfrm>
              <a:off x="5038413" y="3616974"/>
              <a:ext cx="894715" cy="894715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" name="iconfont-11261-4305953">
              <a:extLst>
                <a:ext uri="{FF2B5EF4-FFF2-40B4-BE49-F238E27FC236}">
                  <a16:creationId xmlns:a16="http://schemas.microsoft.com/office/drawing/2014/main" id="{E6474572-DCE9-C26B-AF58-4B436D38B711}"/>
                </a:ext>
              </a:extLst>
            </p:cNvPr>
            <p:cNvSpPr/>
            <p:nvPr/>
          </p:nvSpPr>
          <p:spPr>
            <a:xfrm>
              <a:off x="5276691" y="3855252"/>
              <a:ext cx="418159" cy="418159"/>
            </a:xfrm>
            <a:custGeom>
              <a:avLst/>
              <a:gdLst>
                <a:gd name="T0" fmla="*/ 6000 w 12800"/>
                <a:gd name="T1" fmla="*/ 0 h 12800"/>
                <a:gd name="T2" fmla="*/ 6800 w 12800"/>
                <a:gd name="T3" fmla="*/ 0 h 12800"/>
                <a:gd name="T4" fmla="*/ 7600 w 12800"/>
                <a:gd name="T5" fmla="*/ 800 h 12800"/>
                <a:gd name="T6" fmla="*/ 7600 w 12800"/>
                <a:gd name="T7" fmla="*/ 8800 h 12800"/>
                <a:gd name="T8" fmla="*/ 6800 w 12800"/>
                <a:gd name="T9" fmla="*/ 9600 h 12800"/>
                <a:gd name="T10" fmla="*/ 6000 w 12800"/>
                <a:gd name="T11" fmla="*/ 9600 h 12800"/>
                <a:gd name="T12" fmla="*/ 5200 w 12800"/>
                <a:gd name="T13" fmla="*/ 8800 h 12800"/>
                <a:gd name="T14" fmla="*/ 5200 w 12800"/>
                <a:gd name="T15" fmla="*/ 800 h 12800"/>
                <a:gd name="T16" fmla="*/ 6000 w 12800"/>
                <a:gd name="T17" fmla="*/ 0 h 12800"/>
                <a:gd name="T18" fmla="*/ 10400 w 12800"/>
                <a:gd name="T19" fmla="*/ 2400 h 12800"/>
                <a:gd name="T20" fmla="*/ 11200 w 12800"/>
                <a:gd name="T21" fmla="*/ 2400 h 12800"/>
                <a:gd name="T22" fmla="*/ 12000 w 12800"/>
                <a:gd name="T23" fmla="*/ 3200 h 12800"/>
                <a:gd name="T24" fmla="*/ 12000 w 12800"/>
                <a:gd name="T25" fmla="*/ 8800 h 12800"/>
                <a:gd name="T26" fmla="*/ 11200 w 12800"/>
                <a:gd name="T27" fmla="*/ 9600 h 12800"/>
                <a:gd name="T28" fmla="*/ 10400 w 12800"/>
                <a:gd name="T29" fmla="*/ 9600 h 12800"/>
                <a:gd name="T30" fmla="*/ 9600 w 12800"/>
                <a:gd name="T31" fmla="*/ 8800 h 12800"/>
                <a:gd name="T32" fmla="*/ 9600 w 12800"/>
                <a:gd name="T33" fmla="*/ 3200 h 12800"/>
                <a:gd name="T34" fmla="*/ 10400 w 12800"/>
                <a:gd name="T35" fmla="*/ 2400 h 12800"/>
                <a:gd name="T36" fmla="*/ 1600 w 12800"/>
                <a:gd name="T37" fmla="*/ 4000 h 12800"/>
                <a:gd name="T38" fmla="*/ 2400 w 12800"/>
                <a:gd name="T39" fmla="*/ 4000 h 12800"/>
                <a:gd name="T40" fmla="*/ 3200 w 12800"/>
                <a:gd name="T41" fmla="*/ 4800 h 12800"/>
                <a:gd name="T42" fmla="*/ 3200 w 12800"/>
                <a:gd name="T43" fmla="*/ 8800 h 12800"/>
                <a:gd name="T44" fmla="*/ 2400 w 12800"/>
                <a:gd name="T45" fmla="*/ 9600 h 12800"/>
                <a:gd name="T46" fmla="*/ 1600 w 12800"/>
                <a:gd name="T47" fmla="*/ 9600 h 12800"/>
                <a:gd name="T48" fmla="*/ 800 w 12800"/>
                <a:gd name="T49" fmla="*/ 8800 h 12800"/>
                <a:gd name="T50" fmla="*/ 800 w 12800"/>
                <a:gd name="T51" fmla="*/ 4800 h 12800"/>
                <a:gd name="T52" fmla="*/ 1600 w 12800"/>
                <a:gd name="T53" fmla="*/ 4000 h 12800"/>
                <a:gd name="T54" fmla="*/ 0 w 12800"/>
                <a:gd name="T55" fmla="*/ 11200 h 12800"/>
                <a:gd name="T56" fmla="*/ 12800 w 12800"/>
                <a:gd name="T57" fmla="*/ 11200 h 12800"/>
                <a:gd name="T58" fmla="*/ 12800 w 12800"/>
                <a:gd name="T59" fmla="*/ 12800 h 12800"/>
                <a:gd name="T60" fmla="*/ 0 w 12800"/>
                <a:gd name="T61" fmla="*/ 12800 h 12800"/>
                <a:gd name="T62" fmla="*/ 0 w 12800"/>
                <a:gd name="T63" fmla="*/ 11200 h 12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00" h="12800">
                  <a:moveTo>
                    <a:pt x="6000" y="0"/>
                  </a:moveTo>
                  <a:lnTo>
                    <a:pt x="6800" y="0"/>
                  </a:lnTo>
                  <a:cubicBezTo>
                    <a:pt x="7242" y="0"/>
                    <a:pt x="7600" y="358"/>
                    <a:pt x="7600" y="800"/>
                  </a:cubicBezTo>
                  <a:lnTo>
                    <a:pt x="7600" y="8800"/>
                  </a:lnTo>
                  <a:cubicBezTo>
                    <a:pt x="7600" y="9242"/>
                    <a:pt x="7242" y="9600"/>
                    <a:pt x="6800" y="9600"/>
                  </a:cubicBezTo>
                  <a:lnTo>
                    <a:pt x="6000" y="9600"/>
                  </a:lnTo>
                  <a:cubicBezTo>
                    <a:pt x="5558" y="9600"/>
                    <a:pt x="5200" y="9242"/>
                    <a:pt x="5200" y="8800"/>
                  </a:cubicBezTo>
                  <a:lnTo>
                    <a:pt x="5200" y="800"/>
                  </a:lnTo>
                  <a:cubicBezTo>
                    <a:pt x="5200" y="358"/>
                    <a:pt x="5558" y="0"/>
                    <a:pt x="6000" y="0"/>
                  </a:cubicBezTo>
                  <a:close/>
                  <a:moveTo>
                    <a:pt x="10400" y="2400"/>
                  </a:moveTo>
                  <a:lnTo>
                    <a:pt x="11200" y="2400"/>
                  </a:lnTo>
                  <a:cubicBezTo>
                    <a:pt x="11642" y="2400"/>
                    <a:pt x="12000" y="2758"/>
                    <a:pt x="12000" y="3200"/>
                  </a:cubicBezTo>
                  <a:lnTo>
                    <a:pt x="12000" y="8800"/>
                  </a:lnTo>
                  <a:cubicBezTo>
                    <a:pt x="12000" y="9242"/>
                    <a:pt x="11642" y="9600"/>
                    <a:pt x="11200" y="9600"/>
                  </a:cubicBezTo>
                  <a:lnTo>
                    <a:pt x="10400" y="9600"/>
                  </a:lnTo>
                  <a:cubicBezTo>
                    <a:pt x="9958" y="9600"/>
                    <a:pt x="9600" y="9242"/>
                    <a:pt x="9600" y="8800"/>
                  </a:cubicBezTo>
                  <a:lnTo>
                    <a:pt x="9600" y="3200"/>
                  </a:lnTo>
                  <a:cubicBezTo>
                    <a:pt x="9600" y="2758"/>
                    <a:pt x="9958" y="2400"/>
                    <a:pt x="10400" y="2400"/>
                  </a:cubicBezTo>
                  <a:close/>
                  <a:moveTo>
                    <a:pt x="1600" y="4000"/>
                  </a:moveTo>
                  <a:lnTo>
                    <a:pt x="2400" y="4000"/>
                  </a:lnTo>
                  <a:cubicBezTo>
                    <a:pt x="2842" y="4000"/>
                    <a:pt x="3200" y="4358"/>
                    <a:pt x="3200" y="4800"/>
                  </a:cubicBezTo>
                  <a:lnTo>
                    <a:pt x="3200" y="8800"/>
                  </a:lnTo>
                  <a:cubicBezTo>
                    <a:pt x="3200" y="9242"/>
                    <a:pt x="2842" y="9600"/>
                    <a:pt x="2400" y="9600"/>
                  </a:cubicBezTo>
                  <a:lnTo>
                    <a:pt x="1600" y="9600"/>
                  </a:lnTo>
                  <a:cubicBezTo>
                    <a:pt x="1158" y="9600"/>
                    <a:pt x="800" y="9242"/>
                    <a:pt x="800" y="8800"/>
                  </a:cubicBezTo>
                  <a:lnTo>
                    <a:pt x="800" y="4800"/>
                  </a:lnTo>
                  <a:cubicBezTo>
                    <a:pt x="800" y="4358"/>
                    <a:pt x="1158" y="4000"/>
                    <a:pt x="1600" y="4000"/>
                  </a:cubicBezTo>
                  <a:close/>
                  <a:moveTo>
                    <a:pt x="0" y="11200"/>
                  </a:moveTo>
                  <a:lnTo>
                    <a:pt x="12800" y="11200"/>
                  </a:lnTo>
                  <a:lnTo>
                    <a:pt x="12800" y="12800"/>
                  </a:lnTo>
                  <a:lnTo>
                    <a:pt x="0" y="12800"/>
                  </a:lnTo>
                  <a:lnTo>
                    <a:pt x="0" y="112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B340FBBE-0EAD-6E7A-A128-D734DCA68369}"/>
              </a:ext>
            </a:extLst>
          </p:cNvPr>
          <p:cNvGrpSpPr/>
          <p:nvPr/>
        </p:nvGrpSpPr>
        <p:grpSpPr>
          <a:xfrm>
            <a:off x="9716751" y="3616974"/>
            <a:ext cx="894715" cy="894715"/>
            <a:chOff x="9716751" y="3616974"/>
            <a:chExt cx="894715" cy="894715"/>
          </a:xfrm>
        </p:grpSpPr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387D3D65-2404-0B3C-A20C-B8EE0B89B975}"/>
                </a:ext>
              </a:extLst>
            </p:cNvPr>
            <p:cNvSpPr/>
            <p:nvPr/>
          </p:nvSpPr>
          <p:spPr>
            <a:xfrm>
              <a:off x="9716751" y="3616974"/>
              <a:ext cx="894715" cy="894715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" name="iconfont-11261-4305953">
              <a:extLst>
                <a:ext uri="{FF2B5EF4-FFF2-40B4-BE49-F238E27FC236}">
                  <a16:creationId xmlns:a16="http://schemas.microsoft.com/office/drawing/2014/main" id="{BA1037A6-09BD-63C5-3187-B02840735F0E}"/>
                </a:ext>
              </a:extLst>
            </p:cNvPr>
            <p:cNvSpPr/>
            <p:nvPr/>
          </p:nvSpPr>
          <p:spPr>
            <a:xfrm>
              <a:off x="9955029" y="3855252"/>
              <a:ext cx="418158" cy="418158"/>
            </a:xfrm>
            <a:custGeom>
              <a:avLst/>
              <a:gdLst>
                <a:gd name="T0" fmla="*/ 6024 w 12851"/>
                <a:gd name="T1" fmla="*/ 1241 h 12851"/>
                <a:gd name="T2" fmla="*/ 864 w 12851"/>
                <a:gd name="T3" fmla="*/ 4689 h 12851"/>
                <a:gd name="T4" fmla="*/ 2075 w 12851"/>
                <a:gd name="T5" fmla="*/ 10776 h 12851"/>
                <a:gd name="T6" fmla="*/ 8162 w 12851"/>
                <a:gd name="T7" fmla="*/ 11987 h 12851"/>
                <a:gd name="T8" fmla="*/ 11610 w 12851"/>
                <a:gd name="T9" fmla="*/ 6827 h 12851"/>
                <a:gd name="T10" fmla="*/ 6024 w 12851"/>
                <a:gd name="T11" fmla="*/ 6827 h 12851"/>
                <a:gd name="T12" fmla="*/ 6024 w 12851"/>
                <a:gd name="T13" fmla="*/ 1241 h 12851"/>
                <a:gd name="T14" fmla="*/ 7266 w 12851"/>
                <a:gd name="T15" fmla="*/ 0 h 12851"/>
                <a:gd name="T16" fmla="*/ 11215 w 12851"/>
                <a:gd name="T17" fmla="*/ 1636 h 12851"/>
                <a:gd name="T18" fmla="*/ 12851 w 12851"/>
                <a:gd name="T19" fmla="*/ 5585 h 12851"/>
                <a:gd name="T20" fmla="*/ 7266 w 12851"/>
                <a:gd name="T21" fmla="*/ 5585 h 12851"/>
                <a:gd name="T22" fmla="*/ 7266 w 12851"/>
                <a:gd name="T23" fmla="*/ 0 h 12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51" h="12851">
                  <a:moveTo>
                    <a:pt x="6024" y="1241"/>
                  </a:moveTo>
                  <a:cubicBezTo>
                    <a:pt x="3765" y="1241"/>
                    <a:pt x="1729" y="2602"/>
                    <a:pt x="864" y="4689"/>
                  </a:cubicBezTo>
                  <a:cubicBezTo>
                    <a:pt x="0" y="6776"/>
                    <a:pt x="478" y="9178"/>
                    <a:pt x="2075" y="10776"/>
                  </a:cubicBezTo>
                  <a:cubicBezTo>
                    <a:pt x="3673" y="12373"/>
                    <a:pt x="6075" y="12851"/>
                    <a:pt x="8162" y="11987"/>
                  </a:cubicBezTo>
                  <a:cubicBezTo>
                    <a:pt x="10249" y="11122"/>
                    <a:pt x="11610" y="9086"/>
                    <a:pt x="11610" y="6827"/>
                  </a:cubicBezTo>
                  <a:lnTo>
                    <a:pt x="6024" y="6827"/>
                  </a:lnTo>
                  <a:lnTo>
                    <a:pt x="6024" y="1241"/>
                  </a:lnTo>
                  <a:close/>
                  <a:moveTo>
                    <a:pt x="7266" y="0"/>
                  </a:moveTo>
                  <a:cubicBezTo>
                    <a:pt x="8747" y="0"/>
                    <a:pt x="10168" y="588"/>
                    <a:pt x="11215" y="1636"/>
                  </a:cubicBezTo>
                  <a:cubicBezTo>
                    <a:pt x="12263" y="2683"/>
                    <a:pt x="12851" y="4104"/>
                    <a:pt x="12851" y="5585"/>
                  </a:cubicBezTo>
                  <a:lnTo>
                    <a:pt x="7266" y="5585"/>
                  </a:lnTo>
                  <a:lnTo>
                    <a:pt x="726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DE53609A-BADA-9E08-A95B-E752A26BA457}"/>
              </a:ext>
            </a:extLst>
          </p:cNvPr>
          <p:cNvGrpSpPr/>
          <p:nvPr/>
        </p:nvGrpSpPr>
        <p:grpSpPr>
          <a:xfrm>
            <a:off x="7348543" y="3616974"/>
            <a:ext cx="894715" cy="894715"/>
            <a:chOff x="7348543" y="3616974"/>
            <a:chExt cx="894715" cy="894715"/>
          </a:xfrm>
        </p:grpSpPr>
        <p:sp>
          <p:nvSpPr>
            <p:cNvPr id="10" name="椭圆 9">
              <a:extLst>
                <a:ext uri="{FF2B5EF4-FFF2-40B4-BE49-F238E27FC236}">
                  <a16:creationId xmlns:a16="http://schemas.microsoft.com/office/drawing/2014/main" id="{F73FEDCD-BE2F-E9AC-C2F8-AE528AACCBBC}"/>
                </a:ext>
              </a:extLst>
            </p:cNvPr>
            <p:cNvSpPr/>
            <p:nvPr/>
          </p:nvSpPr>
          <p:spPr>
            <a:xfrm>
              <a:off x="7348543" y="3616974"/>
              <a:ext cx="894715" cy="89471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" name="iconfont-11261-4305953">
              <a:extLst>
                <a:ext uri="{FF2B5EF4-FFF2-40B4-BE49-F238E27FC236}">
                  <a16:creationId xmlns:a16="http://schemas.microsoft.com/office/drawing/2014/main" id="{78259D77-A46C-B20B-7D33-60A22FB81D00}"/>
                </a:ext>
              </a:extLst>
            </p:cNvPr>
            <p:cNvSpPr/>
            <p:nvPr/>
          </p:nvSpPr>
          <p:spPr>
            <a:xfrm>
              <a:off x="7585758" y="3855295"/>
              <a:ext cx="418158" cy="418073"/>
            </a:xfrm>
            <a:custGeom>
              <a:avLst/>
              <a:gdLst>
                <a:gd name="T0" fmla="*/ 640 w 10240"/>
                <a:gd name="T1" fmla="*/ 9600 h 10240"/>
                <a:gd name="T2" fmla="*/ 640 w 10240"/>
                <a:gd name="T3" fmla="*/ 0 h 10240"/>
                <a:gd name="T4" fmla="*/ 0 w 10240"/>
                <a:gd name="T5" fmla="*/ 0 h 10240"/>
                <a:gd name="T6" fmla="*/ 0 w 10240"/>
                <a:gd name="T7" fmla="*/ 10240 h 10240"/>
                <a:gd name="T8" fmla="*/ 10240 w 10240"/>
                <a:gd name="T9" fmla="*/ 10240 h 10240"/>
                <a:gd name="T10" fmla="*/ 10240 w 10240"/>
                <a:gd name="T11" fmla="*/ 9600 h 10240"/>
                <a:gd name="T12" fmla="*/ 640 w 10240"/>
                <a:gd name="T13" fmla="*/ 9600 h 10240"/>
                <a:gd name="T14" fmla="*/ 9573 w 10240"/>
                <a:gd name="T15" fmla="*/ 1570 h 10240"/>
                <a:gd name="T16" fmla="*/ 6359 w 10240"/>
                <a:gd name="T17" fmla="*/ 1570 h 10240"/>
                <a:gd name="T18" fmla="*/ 7562 w 10240"/>
                <a:gd name="T19" fmla="*/ 2773 h 10240"/>
                <a:gd name="T20" fmla="*/ 6175 w 10240"/>
                <a:gd name="T21" fmla="*/ 4159 h 10240"/>
                <a:gd name="T22" fmla="*/ 4214 w 10240"/>
                <a:gd name="T23" fmla="*/ 2198 h 10240"/>
                <a:gd name="T24" fmla="*/ 4214 w 10240"/>
                <a:gd name="T25" fmla="*/ 2198 h 10240"/>
                <a:gd name="T26" fmla="*/ 4203 w 10240"/>
                <a:gd name="T27" fmla="*/ 2191 h 10240"/>
                <a:gd name="T28" fmla="*/ 4063 w 10240"/>
                <a:gd name="T29" fmla="*/ 2136 h 10240"/>
                <a:gd name="T30" fmla="*/ 3912 w 10240"/>
                <a:gd name="T31" fmla="*/ 2198 h 10240"/>
                <a:gd name="T32" fmla="*/ 1197 w 10240"/>
                <a:gd name="T33" fmla="*/ 4913 h 10240"/>
                <a:gd name="T34" fmla="*/ 1197 w 10240"/>
                <a:gd name="T35" fmla="*/ 5215 h 10240"/>
                <a:gd name="T36" fmla="*/ 1801 w 10240"/>
                <a:gd name="T37" fmla="*/ 5819 h 10240"/>
                <a:gd name="T38" fmla="*/ 2102 w 10240"/>
                <a:gd name="T39" fmla="*/ 5819 h 10240"/>
                <a:gd name="T40" fmla="*/ 4063 w 10240"/>
                <a:gd name="T41" fmla="*/ 3857 h 10240"/>
                <a:gd name="T42" fmla="*/ 6024 w 10240"/>
                <a:gd name="T43" fmla="*/ 5819 h 10240"/>
                <a:gd name="T44" fmla="*/ 6095 w 10240"/>
                <a:gd name="T45" fmla="*/ 5865 h 10240"/>
                <a:gd name="T46" fmla="*/ 6326 w 10240"/>
                <a:gd name="T47" fmla="*/ 5819 h 10240"/>
                <a:gd name="T48" fmla="*/ 6929 w 10240"/>
                <a:gd name="T49" fmla="*/ 5215 h 10240"/>
                <a:gd name="T50" fmla="*/ 8467 w 10240"/>
                <a:gd name="T51" fmla="*/ 3678 h 10240"/>
                <a:gd name="T52" fmla="*/ 9573 w 10240"/>
                <a:gd name="T53" fmla="*/ 4784 h 10240"/>
                <a:gd name="T54" fmla="*/ 9573 w 10240"/>
                <a:gd name="T55" fmla="*/ 1570 h 10240"/>
                <a:gd name="T56" fmla="*/ 2515 w 10240"/>
                <a:gd name="T57" fmla="*/ 9204 h 10240"/>
                <a:gd name="T58" fmla="*/ 2515 w 10240"/>
                <a:gd name="T59" fmla="*/ 6045 h 10240"/>
                <a:gd name="T60" fmla="*/ 2102 w 10240"/>
                <a:gd name="T61" fmla="*/ 6459 h 10240"/>
                <a:gd name="T62" fmla="*/ 1801 w 10240"/>
                <a:gd name="T63" fmla="*/ 6459 h 10240"/>
                <a:gd name="T64" fmla="*/ 1449 w 10240"/>
                <a:gd name="T65" fmla="*/ 6107 h 10240"/>
                <a:gd name="T66" fmla="*/ 1449 w 10240"/>
                <a:gd name="T67" fmla="*/ 9204 h 10240"/>
                <a:gd name="T68" fmla="*/ 2515 w 10240"/>
                <a:gd name="T69" fmla="*/ 9204 h 10240"/>
                <a:gd name="T70" fmla="*/ 4280 w 10240"/>
                <a:gd name="T71" fmla="*/ 9204 h 10240"/>
                <a:gd name="T72" fmla="*/ 4280 w 10240"/>
                <a:gd name="T73" fmla="*/ 4714 h 10240"/>
                <a:gd name="T74" fmla="*/ 4064 w 10240"/>
                <a:gd name="T75" fmla="*/ 4497 h 10240"/>
                <a:gd name="T76" fmla="*/ 3213 w 10240"/>
                <a:gd name="T77" fmla="*/ 5348 h 10240"/>
                <a:gd name="T78" fmla="*/ 3213 w 10240"/>
                <a:gd name="T79" fmla="*/ 9204 h 10240"/>
                <a:gd name="T80" fmla="*/ 4280 w 10240"/>
                <a:gd name="T81" fmla="*/ 9204 h 10240"/>
                <a:gd name="T82" fmla="*/ 6044 w 10240"/>
                <a:gd name="T83" fmla="*/ 9204 h 10240"/>
                <a:gd name="T84" fmla="*/ 6044 w 10240"/>
                <a:gd name="T85" fmla="*/ 6472 h 10240"/>
                <a:gd name="T86" fmla="*/ 6025 w 10240"/>
                <a:gd name="T87" fmla="*/ 6459 h 10240"/>
                <a:gd name="T88" fmla="*/ 4978 w 10240"/>
                <a:gd name="T89" fmla="*/ 5412 h 10240"/>
                <a:gd name="T90" fmla="*/ 4978 w 10240"/>
                <a:gd name="T91" fmla="*/ 9204 h 10240"/>
                <a:gd name="T92" fmla="*/ 6044 w 10240"/>
                <a:gd name="T93" fmla="*/ 9204 h 10240"/>
                <a:gd name="T94" fmla="*/ 7809 w 10240"/>
                <a:gd name="T95" fmla="*/ 9204 h 10240"/>
                <a:gd name="T96" fmla="*/ 7809 w 10240"/>
                <a:gd name="T97" fmla="*/ 4976 h 10240"/>
                <a:gd name="T98" fmla="*/ 6929 w 10240"/>
                <a:gd name="T99" fmla="*/ 5855 h 10240"/>
                <a:gd name="T100" fmla="*/ 6742 w 10240"/>
                <a:gd name="T101" fmla="*/ 6043 h 10240"/>
                <a:gd name="T102" fmla="*/ 6742 w 10240"/>
                <a:gd name="T103" fmla="*/ 9204 h 10240"/>
                <a:gd name="T104" fmla="*/ 7809 w 10240"/>
                <a:gd name="T105" fmla="*/ 9204 h 10240"/>
                <a:gd name="T106" fmla="*/ 9573 w 10240"/>
                <a:gd name="T107" fmla="*/ 9204 h 10240"/>
                <a:gd name="T108" fmla="*/ 9573 w 10240"/>
                <a:gd name="T109" fmla="*/ 5424 h 10240"/>
                <a:gd name="T110" fmla="*/ 8506 w 10240"/>
                <a:gd name="T111" fmla="*/ 4357 h 10240"/>
                <a:gd name="T112" fmla="*/ 8506 w 10240"/>
                <a:gd name="T113" fmla="*/ 9204 h 10240"/>
                <a:gd name="T114" fmla="*/ 9573 w 10240"/>
                <a:gd name="T115" fmla="*/ 9204 h 10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240" h="10240">
                  <a:moveTo>
                    <a:pt x="640" y="9600"/>
                  </a:moveTo>
                  <a:lnTo>
                    <a:pt x="640" y="0"/>
                  </a:lnTo>
                  <a:lnTo>
                    <a:pt x="0" y="0"/>
                  </a:lnTo>
                  <a:lnTo>
                    <a:pt x="0" y="10240"/>
                  </a:lnTo>
                  <a:lnTo>
                    <a:pt x="10240" y="10240"/>
                  </a:lnTo>
                  <a:lnTo>
                    <a:pt x="10240" y="9600"/>
                  </a:lnTo>
                  <a:lnTo>
                    <a:pt x="640" y="9600"/>
                  </a:lnTo>
                  <a:close/>
                  <a:moveTo>
                    <a:pt x="9573" y="1570"/>
                  </a:moveTo>
                  <a:lnTo>
                    <a:pt x="6359" y="1570"/>
                  </a:lnTo>
                  <a:lnTo>
                    <a:pt x="7562" y="2773"/>
                  </a:lnTo>
                  <a:lnTo>
                    <a:pt x="6175" y="4159"/>
                  </a:lnTo>
                  <a:lnTo>
                    <a:pt x="4214" y="2198"/>
                  </a:lnTo>
                  <a:lnTo>
                    <a:pt x="4214" y="2198"/>
                  </a:lnTo>
                  <a:cubicBezTo>
                    <a:pt x="4211" y="2195"/>
                    <a:pt x="4206" y="2194"/>
                    <a:pt x="4203" y="2191"/>
                  </a:cubicBezTo>
                  <a:cubicBezTo>
                    <a:pt x="4163" y="2156"/>
                    <a:pt x="4113" y="2136"/>
                    <a:pt x="4063" y="2136"/>
                  </a:cubicBezTo>
                  <a:cubicBezTo>
                    <a:pt x="4009" y="2136"/>
                    <a:pt x="3954" y="2157"/>
                    <a:pt x="3912" y="2198"/>
                  </a:cubicBezTo>
                  <a:lnTo>
                    <a:pt x="1197" y="4913"/>
                  </a:lnTo>
                  <a:cubicBezTo>
                    <a:pt x="1114" y="4997"/>
                    <a:pt x="1114" y="5132"/>
                    <a:pt x="1197" y="5215"/>
                  </a:cubicBezTo>
                  <a:lnTo>
                    <a:pt x="1801" y="5819"/>
                  </a:lnTo>
                  <a:cubicBezTo>
                    <a:pt x="1884" y="5902"/>
                    <a:pt x="2019" y="5902"/>
                    <a:pt x="2102" y="5819"/>
                  </a:cubicBezTo>
                  <a:lnTo>
                    <a:pt x="4063" y="3857"/>
                  </a:lnTo>
                  <a:lnTo>
                    <a:pt x="6024" y="5819"/>
                  </a:lnTo>
                  <a:cubicBezTo>
                    <a:pt x="6045" y="5840"/>
                    <a:pt x="6069" y="5855"/>
                    <a:pt x="6095" y="5865"/>
                  </a:cubicBezTo>
                  <a:cubicBezTo>
                    <a:pt x="6172" y="5897"/>
                    <a:pt x="6264" y="5881"/>
                    <a:pt x="6326" y="5819"/>
                  </a:cubicBezTo>
                  <a:lnTo>
                    <a:pt x="6929" y="5215"/>
                  </a:lnTo>
                  <a:lnTo>
                    <a:pt x="8467" y="3678"/>
                  </a:lnTo>
                  <a:lnTo>
                    <a:pt x="9573" y="4784"/>
                  </a:lnTo>
                  <a:lnTo>
                    <a:pt x="9573" y="1570"/>
                  </a:lnTo>
                  <a:close/>
                  <a:moveTo>
                    <a:pt x="2515" y="9204"/>
                  </a:moveTo>
                  <a:lnTo>
                    <a:pt x="2515" y="6045"/>
                  </a:lnTo>
                  <a:lnTo>
                    <a:pt x="2102" y="6459"/>
                  </a:lnTo>
                  <a:cubicBezTo>
                    <a:pt x="2019" y="6542"/>
                    <a:pt x="1884" y="6542"/>
                    <a:pt x="1801" y="6459"/>
                  </a:cubicBezTo>
                  <a:lnTo>
                    <a:pt x="1449" y="6107"/>
                  </a:lnTo>
                  <a:lnTo>
                    <a:pt x="1449" y="9204"/>
                  </a:lnTo>
                  <a:lnTo>
                    <a:pt x="2515" y="9204"/>
                  </a:lnTo>
                  <a:close/>
                  <a:moveTo>
                    <a:pt x="4280" y="9204"/>
                  </a:moveTo>
                  <a:lnTo>
                    <a:pt x="4280" y="4714"/>
                  </a:lnTo>
                  <a:lnTo>
                    <a:pt x="4064" y="4497"/>
                  </a:lnTo>
                  <a:lnTo>
                    <a:pt x="3213" y="5348"/>
                  </a:lnTo>
                  <a:lnTo>
                    <a:pt x="3213" y="9204"/>
                  </a:lnTo>
                  <a:lnTo>
                    <a:pt x="4280" y="9204"/>
                  </a:lnTo>
                  <a:close/>
                  <a:moveTo>
                    <a:pt x="6044" y="9204"/>
                  </a:moveTo>
                  <a:lnTo>
                    <a:pt x="6044" y="6472"/>
                  </a:lnTo>
                  <a:cubicBezTo>
                    <a:pt x="6038" y="6467"/>
                    <a:pt x="6030" y="6465"/>
                    <a:pt x="6025" y="6459"/>
                  </a:cubicBezTo>
                  <a:lnTo>
                    <a:pt x="4978" y="5412"/>
                  </a:lnTo>
                  <a:lnTo>
                    <a:pt x="4978" y="9204"/>
                  </a:lnTo>
                  <a:lnTo>
                    <a:pt x="6044" y="9204"/>
                  </a:lnTo>
                  <a:close/>
                  <a:moveTo>
                    <a:pt x="7809" y="9204"/>
                  </a:moveTo>
                  <a:lnTo>
                    <a:pt x="7809" y="4976"/>
                  </a:lnTo>
                  <a:lnTo>
                    <a:pt x="6929" y="5855"/>
                  </a:lnTo>
                  <a:lnTo>
                    <a:pt x="6742" y="6043"/>
                  </a:lnTo>
                  <a:lnTo>
                    <a:pt x="6742" y="9204"/>
                  </a:lnTo>
                  <a:lnTo>
                    <a:pt x="7809" y="9204"/>
                  </a:lnTo>
                  <a:close/>
                  <a:moveTo>
                    <a:pt x="9573" y="9204"/>
                  </a:moveTo>
                  <a:lnTo>
                    <a:pt x="9573" y="5424"/>
                  </a:lnTo>
                  <a:lnTo>
                    <a:pt x="8506" y="4357"/>
                  </a:lnTo>
                  <a:lnTo>
                    <a:pt x="8506" y="9204"/>
                  </a:lnTo>
                  <a:lnTo>
                    <a:pt x="9573" y="920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C39FEEFF-CF2C-E86F-392E-023230FDB600}"/>
              </a:ext>
            </a:extLst>
          </p:cNvPr>
          <p:cNvGrpSpPr/>
          <p:nvPr/>
        </p:nvGrpSpPr>
        <p:grpSpPr>
          <a:xfrm>
            <a:off x="4361678" y="4512338"/>
            <a:ext cx="2206443" cy="1659876"/>
            <a:chOff x="4361678" y="4512338"/>
            <a:chExt cx="2206443" cy="1659876"/>
          </a:xfrm>
        </p:grpSpPr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C77F6C48-4C35-0A36-1AF3-34940361F87F}"/>
                </a:ext>
              </a:extLst>
            </p:cNvPr>
            <p:cNvSpPr txBox="1"/>
            <p:nvPr/>
          </p:nvSpPr>
          <p:spPr>
            <a:xfrm>
              <a:off x="4494853" y="5773434"/>
              <a:ext cx="1981835" cy="39878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txBody>
            <a:bodyPr wrap="square" rtlCol="0">
              <a:spAutoFit/>
            </a:bodyPr>
            <a:lstStyle/>
            <a:p>
              <a:pPr lvl="0" algn="ctr">
                <a:buClrTx/>
                <a:buSzTx/>
                <a:buFontTx/>
              </a:pPr>
              <a:endParaRPr lang="en-US" altLang="zh-CN" sz="20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4" name="矩形 53">
              <a:extLst>
                <a:ext uri="{FF2B5EF4-FFF2-40B4-BE49-F238E27FC236}">
                  <a16:creationId xmlns:a16="http://schemas.microsoft.com/office/drawing/2014/main" id="{EAC2F15B-FB64-5DDE-1BE1-66E1E9B3FB2B}"/>
                </a:ext>
              </a:extLst>
            </p:cNvPr>
            <p:cNvSpPr/>
            <p:nvPr/>
          </p:nvSpPr>
          <p:spPr>
            <a:xfrm>
              <a:off x="4361678" y="4512338"/>
              <a:ext cx="2206443" cy="11485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66" name="文本框 65">
              <a:extLst>
                <a:ext uri="{FF2B5EF4-FFF2-40B4-BE49-F238E27FC236}">
                  <a16:creationId xmlns:a16="http://schemas.microsoft.com/office/drawing/2014/main" id="{97A9A085-02DE-8277-2F33-BBEADD4632F5}"/>
                </a:ext>
              </a:extLst>
            </p:cNvPr>
            <p:cNvSpPr txBox="1"/>
            <p:nvPr/>
          </p:nvSpPr>
          <p:spPr>
            <a:xfrm>
              <a:off x="4758648" y="5773434"/>
              <a:ext cx="145424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dirty="0">
                  <a:cs typeface="+mn-ea"/>
                  <a:sym typeface="+mn-lt"/>
                </a:rPr>
                <a:t>Add title text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FF0785AA-CB65-A924-1AB5-1B41E3A2338E}"/>
              </a:ext>
            </a:extLst>
          </p:cNvPr>
          <p:cNvGrpSpPr/>
          <p:nvPr/>
        </p:nvGrpSpPr>
        <p:grpSpPr>
          <a:xfrm>
            <a:off x="6691616" y="4512338"/>
            <a:ext cx="2206443" cy="1659876"/>
            <a:chOff x="6691616" y="4512338"/>
            <a:chExt cx="2206443" cy="1659876"/>
          </a:xfrm>
        </p:grpSpPr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6960DAE8-B161-6D08-BBD0-71109B7B0D82}"/>
                </a:ext>
              </a:extLst>
            </p:cNvPr>
            <p:cNvSpPr txBox="1"/>
            <p:nvPr/>
          </p:nvSpPr>
          <p:spPr>
            <a:xfrm>
              <a:off x="6804983" y="5773434"/>
              <a:ext cx="1981835" cy="398780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</p:spPr>
          <p:txBody>
            <a:bodyPr wrap="square" rtlCol="0">
              <a:spAutoFit/>
            </a:bodyPr>
            <a:lstStyle/>
            <a:p>
              <a:pPr lvl="0" algn="ctr">
                <a:buClrTx/>
                <a:buSzTx/>
                <a:buFontTx/>
              </a:pPr>
              <a:endParaRPr lang="en-US" altLang="zh-CN" sz="20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5" name="矩形 54">
              <a:extLst>
                <a:ext uri="{FF2B5EF4-FFF2-40B4-BE49-F238E27FC236}">
                  <a16:creationId xmlns:a16="http://schemas.microsoft.com/office/drawing/2014/main" id="{4B60064E-5C18-017C-2496-E024572C8B73}"/>
                </a:ext>
              </a:extLst>
            </p:cNvPr>
            <p:cNvSpPr/>
            <p:nvPr/>
          </p:nvSpPr>
          <p:spPr>
            <a:xfrm>
              <a:off x="6691616" y="4512338"/>
              <a:ext cx="2206443" cy="11485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67" name="文本框 66">
              <a:extLst>
                <a:ext uri="{FF2B5EF4-FFF2-40B4-BE49-F238E27FC236}">
                  <a16:creationId xmlns:a16="http://schemas.microsoft.com/office/drawing/2014/main" id="{EA8C8C23-08B3-FD2C-FD04-B8E47A8DD58A}"/>
                </a:ext>
              </a:extLst>
            </p:cNvPr>
            <p:cNvSpPr txBox="1"/>
            <p:nvPr/>
          </p:nvSpPr>
          <p:spPr>
            <a:xfrm>
              <a:off x="7067715" y="5773434"/>
              <a:ext cx="145424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B088A5E9-02AC-7205-41B4-786BAA71CAFC}"/>
              </a:ext>
            </a:extLst>
          </p:cNvPr>
          <p:cNvGrpSpPr/>
          <p:nvPr/>
        </p:nvGrpSpPr>
        <p:grpSpPr>
          <a:xfrm>
            <a:off x="9060887" y="4512338"/>
            <a:ext cx="2206443" cy="1659876"/>
            <a:chOff x="9060887" y="4512338"/>
            <a:chExt cx="2206443" cy="1659876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90908186-6BDA-AC1E-6576-0361327D269C}"/>
                </a:ext>
              </a:extLst>
            </p:cNvPr>
            <p:cNvSpPr txBox="1"/>
            <p:nvPr/>
          </p:nvSpPr>
          <p:spPr>
            <a:xfrm>
              <a:off x="9148492" y="5773434"/>
              <a:ext cx="1981835" cy="39878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txBody>
            <a:bodyPr wrap="square" rtlCol="0">
              <a:spAutoFit/>
            </a:bodyPr>
            <a:lstStyle/>
            <a:p>
              <a:pPr lvl="0" algn="ctr">
                <a:buClrTx/>
                <a:buSzTx/>
                <a:buFontTx/>
              </a:pPr>
              <a:endParaRPr lang="en-US" altLang="zh-CN" sz="20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6" name="矩形 55">
              <a:extLst>
                <a:ext uri="{FF2B5EF4-FFF2-40B4-BE49-F238E27FC236}">
                  <a16:creationId xmlns:a16="http://schemas.microsoft.com/office/drawing/2014/main" id="{3C990103-E03A-ACEC-00BD-7040EA52AB1E}"/>
                </a:ext>
              </a:extLst>
            </p:cNvPr>
            <p:cNvSpPr/>
            <p:nvPr/>
          </p:nvSpPr>
          <p:spPr>
            <a:xfrm>
              <a:off x="9060887" y="4512338"/>
              <a:ext cx="2206443" cy="11485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68" name="文本框 67">
              <a:extLst>
                <a:ext uri="{FF2B5EF4-FFF2-40B4-BE49-F238E27FC236}">
                  <a16:creationId xmlns:a16="http://schemas.microsoft.com/office/drawing/2014/main" id="{D94A8D9C-BD4A-F772-09D9-8C0B02B8A4CE}"/>
                </a:ext>
              </a:extLst>
            </p:cNvPr>
            <p:cNvSpPr txBox="1"/>
            <p:nvPr/>
          </p:nvSpPr>
          <p:spPr>
            <a:xfrm>
              <a:off x="9412287" y="5773434"/>
              <a:ext cx="145424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dirty="0">
                  <a:cs typeface="+mn-ea"/>
                  <a:sym typeface="+mn-lt"/>
                </a:rPr>
                <a:t>Add title text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7108A21A-E62D-CF19-0C59-1EF36E353FE2}"/>
              </a:ext>
            </a:extLst>
          </p:cNvPr>
          <p:cNvGrpSpPr/>
          <p:nvPr/>
        </p:nvGrpSpPr>
        <p:grpSpPr>
          <a:xfrm>
            <a:off x="857374" y="1958576"/>
            <a:ext cx="3012781" cy="4231348"/>
            <a:chOff x="857374" y="1958576"/>
            <a:chExt cx="3012781" cy="4231348"/>
          </a:xfrm>
        </p:grpSpPr>
        <p:sp>
          <p:nvSpPr>
            <p:cNvPr id="51" name="矩形 50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<a:extLst>
                <a:ext uri="{FF2B5EF4-FFF2-40B4-BE49-F238E27FC236}">
                  <a16:creationId xmlns:a16="http://schemas.microsoft.com/office/drawing/2014/main" id="{8097DAD5-A2AD-71FA-8007-4862BFC8E107}"/>
                </a:ext>
              </a:extLst>
            </p:cNvPr>
            <p:cNvSpPr/>
            <p:nvPr/>
          </p:nvSpPr>
          <p:spPr>
            <a:xfrm>
              <a:off x="857374" y="1958576"/>
              <a:ext cx="3012781" cy="4231348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ffectLst>
              <a:outerShdw blurRad="12700" dist="25400" dir="8100000" algn="tr" rotWithShape="0">
                <a:prstClr val="black">
                  <a:alpha val="6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74" name="图片 73">
              <a:extLst>
                <a:ext uri="{FF2B5EF4-FFF2-40B4-BE49-F238E27FC236}">
                  <a16:creationId xmlns:a16="http://schemas.microsoft.com/office/drawing/2014/main" id="{BB95417F-5B8E-A60D-51DD-682CF6CEDEF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055897" y="2345029"/>
              <a:ext cx="2456480" cy="3662239"/>
            </a:xfrm>
            <a:custGeom>
              <a:avLst/>
              <a:gdLst>
                <a:gd name="connsiteX0" fmla="*/ 0 w 2456480"/>
                <a:gd name="connsiteY0" fmla="*/ 0 h 3662239"/>
                <a:gd name="connsiteX1" fmla="*/ 2456480 w 2456480"/>
                <a:gd name="connsiteY1" fmla="*/ 0 h 3662239"/>
                <a:gd name="connsiteX2" fmla="*/ 2456480 w 2456480"/>
                <a:gd name="connsiteY2" fmla="*/ 3662239 h 3662239"/>
                <a:gd name="connsiteX3" fmla="*/ 0 w 2456480"/>
                <a:gd name="connsiteY3" fmla="*/ 3662239 h 3662239"/>
                <a:gd name="connsiteX4" fmla="*/ 0 w 2456480"/>
                <a:gd name="connsiteY4" fmla="*/ 0 h 366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56480" h="3662239">
                  <a:moveTo>
                    <a:pt x="0" y="0"/>
                  </a:moveTo>
                  <a:lnTo>
                    <a:pt x="2456480" y="0"/>
                  </a:lnTo>
                  <a:lnTo>
                    <a:pt x="2456480" y="3662239"/>
                  </a:lnTo>
                  <a:lnTo>
                    <a:pt x="0" y="3662239"/>
                  </a:lnTo>
                  <a:lnTo>
                    <a:pt x="0" y="0"/>
                  </a:lnTo>
                  <a:close/>
                </a:path>
              </a:pathLst>
            </a:cu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2618214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0"/>
                            </p:stCondLst>
                            <p:childTnLst>
                              <p:par>
                                <p:cTn id="4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89A843A8-71DF-F655-D7CE-D1328F7D83BE}"/>
              </a:ext>
            </a:extLst>
          </p:cNvPr>
          <p:cNvSpPr txBox="1"/>
          <p:nvPr/>
        </p:nvSpPr>
        <p:spPr>
          <a:xfrm>
            <a:off x="441088" y="528199"/>
            <a:ext cx="31148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r>
              <a:rPr lang="en-US" altLang="zh-CN" sz="28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2800" spc="0" dirty="0">
              <a:solidFill>
                <a:schemeClr val="accent6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E9385ED5-8E87-31A8-A72C-7C013A0AF927}"/>
              </a:ext>
            </a:extLst>
          </p:cNvPr>
          <p:cNvSpPr/>
          <p:nvPr/>
        </p:nvSpPr>
        <p:spPr>
          <a:xfrm>
            <a:off x="692649" y="4478758"/>
            <a:ext cx="1968136" cy="15178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6E7BD5FE-A6FC-5ED2-E858-44AE15CFB4C0}"/>
              </a:ext>
            </a:extLst>
          </p:cNvPr>
          <p:cNvSpPr/>
          <p:nvPr/>
        </p:nvSpPr>
        <p:spPr>
          <a:xfrm>
            <a:off x="2902290" y="4478758"/>
            <a:ext cx="1968136" cy="15178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8208DEE7-F3C1-4143-FA95-6D25ADA6E779}"/>
              </a:ext>
            </a:extLst>
          </p:cNvPr>
          <p:cNvSpPr/>
          <p:nvPr/>
        </p:nvSpPr>
        <p:spPr>
          <a:xfrm>
            <a:off x="5111931" y="4478758"/>
            <a:ext cx="1968136" cy="15178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3CD75D89-ED17-5203-954A-5E9D5E690D54}"/>
              </a:ext>
            </a:extLst>
          </p:cNvPr>
          <p:cNvSpPr/>
          <p:nvPr/>
        </p:nvSpPr>
        <p:spPr>
          <a:xfrm>
            <a:off x="7321574" y="4478758"/>
            <a:ext cx="1968136" cy="15178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DF9F6E8C-706E-3C38-13DE-D559C08308D0}"/>
              </a:ext>
            </a:extLst>
          </p:cNvPr>
          <p:cNvSpPr/>
          <p:nvPr/>
        </p:nvSpPr>
        <p:spPr>
          <a:xfrm>
            <a:off x="9531217" y="4478758"/>
            <a:ext cx="1968136" cy="15178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cs typeface="+mn-ea"/>
              <a:sym typeface="+mn-lt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AE0CD3B2-5DAD-A13F-B02A-39AD96E840B1}"/>
              </a:ext>
            </a:extLst>
          </p:cNvPr>
          <p:cNvGrpSpPr/>
          <p:nvPr/>
        </p:nvGrpSpPr>
        <p:grpSpPr>
          <a:xfrm>
            <a:off x="10048940" y="876183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15" name="流程图: 接点 14">
              <a:extLst>
                <a:ext uri="{FF2B5EF4-FFF2-40B4-BE49-F238E27FC236}">
                  <a16:creationId xmlns:a16="http://schemas.microsoft.com/office/drawing/2014/main" id="{62B6E084-25AE-701B-A81E-3FC11F57EEA4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流程图: 接点 15">
              <a:extLst>
                <a:ext uri="{FF2B5EF4-FFF2-40B4-BE49-F238E27FC236}">
                  <a16:creationId xmlns:a16="http://schemas.microsoft.com/office/drawing/2014/main" id="{EC079BBD-ED0A-5A73-0C1E-2BB9F87DD3DD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流程图: 接点 16">
              <a:extLst>
                <a:ext uri="{FF2B5EF4-FFF2-40B4-BE49-F238E27FC236}">
                  <a16:creationId xmlns:a16="http://schemas.microsoft.com/office/drawing/2014/main" id="{B61CE921-9A38-AEEE-1DD3-3533BBC1A1B3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流程图: 接点 17">
              <a:extLst>
                <a:ext uri="{FF2B5EF4-FFF2-40B4-BE49-F238E27FC236}">
                  <a16:creationId xmlns:a16="http://schemas.microsoft.com/office/drawing/2014/main" id="{F215812C-9049-97A2-D5B2-5320A7D8FE0E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流程图: 接点 18">
              <a:extLst>
                <a:ext uri="{FF2B5EF4-FFF2-40B4-BE49-F238E27FC236}">
                  <a16:creationId xmlns:a16="http://schemas.microsoft.com/office/drawing/2014/main" id="{A357EEF1-1FB3-9038-097B-22432895C8AB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流程图: 接点 19">
              <a:extLst>
                <a:ext uri="{FF2B5EF4-FFF2-40B4-BE49-F238E27FC236}">
                  <a16:creationId xmlns:a16="http://schemas.microsoft.com/office/drawing/2014/main" id="{9C46E7BB-78C7-24C0-ECF8-4B3FC895C73C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流程图: 接点 20">
              <a:extLst>
                <a:ext uri="{FF2B5EF4-FFF2-40B4-BE49-F238E27FC236}">
                  <a16:creationId xmlns:a16="http://schemas.microsoft.com/office/drawing/2014/main" id="{E27D0725-601F-8914-6A16-BF2FA23E4BEB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流程图: 接点 21">
              <a:extLst>
                <a:ext uri="{FF2B5EF4-FFF2-40B4-BE49-F238E27FC236}">
                  <a16:creationId xmlns:a16="http://schemas.microsoft.com/office/drawing/2014/main" id="{54F0A284-BD99-FA28-5D92-992ED2454878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流程图: 接点 22">
              <a:extLst>
                <a:ext uri="{FF2B5EF4-FFF2-40B4-BE49-F238E27FC236}">
                  <a16:creationId xmlns:a16="http://schemas.microsoft.com/office/drawing/2014/main" id="{70B3451F-2D50-6B6A-F028-2A65BFA74C9C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流程图: 接点 23">
              <a:extLst>
                <a:ext uri="{FF2B5EF4-FFF2-40B4-BE49-F238E27FC236}">
                  <a16:creationId xmlns:a16="http://schemas.microsoft.com/office/drawing/2014/main" id="{8F0208D8-B682-5B20-7BCA-FF06F392056B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流程图: 接点 24">
              <a:extLst>
                <a:ext uri="{FF2B5EF4-FFF2-40B4-BE49-F238E27FC236}">
                  <a16:creationId xmlns:a16="http://schemas.microsoft.com/office/drawing/2014/main" id="{1A43EA6F-4B7A-3EF0-2A04-E0DED8BAFC4D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流程图: 接点 25">
              <a:extLst>
                <a:ext uri="{FF2B5EF4-FFF2-40B4-BE49-F238E27FC236}">
                  <a16:creationId xmlns:a16="http://schemas.microsoft.com/office/drawing/2014/main" id="{42A86E02-0A6A-5C0A-1170-93654F90C87A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流程图: 接点 26">
              <a:extLst>
                <a:ext uri="{FF2B5EF4-FFF2-40B4-BE49-F238E27FC236}">
                  <a16:creationId xmlns:a16="http://schemas.microsoft.com/office/drawing/2014/main" id="{ED599BD5-FD41-A8E5-6222-8D94B9025AC8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流程图: 接点 27">
              <a:extLst>
                <a:ext uri="{FF2B5EF4-FFF2-40B4-BE49-F238E27FC236}">
                  <a16:creationId xmlns:a16="http://schemas.microsoft.com/office/drawing/2014/main" id="{36650DE3-EF02-2292-010E-B88FB065081C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流程图: 接点 28">
              <a:extLst>
                <a:ext uri="{FF2B5EF4-FFF2-40B4-BE49-F238E27FC236}">
                  <a16:creationId xmlns:a16="http://schemas.microsoft.com/office/drawing/2014/main" id="{CA26A753-D1AA-E1CF-EA1C-0D8772E1BA2E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流程图: 接点 29">
              <a:extLst>
                <a:ext uri="{FF2B5EF4-FFF2-40B4-BE49-F238E27FC236}">
                  <a16:creationId xmlns:a16="http://schemas.microsoft.com/office/drawing/2014/main" id="{FB4B38EF-7BD7-486D-F9EA-848A6253B028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流程图: 接点 30">
              <a:extLst>
                <a:ext uri="{FF2B5EF4-FFF2-40B4-BE49-F238E27FC236}">
                  <a16:creationId xmlns:a16="http://schemas.microsoft.com/office/drawing/2014/main" id="{F5AB06C2-3561-422E-BC26-614778DB9F92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流程图: 接点 31">
              <a:extLst>
                <a:ext uri="{FF2B5EF4-FFF2-40B4-BE49-F238E27FC236}">
                  <a16:creationId xmlns:a16="http://schemas.microsoft.com/office/drawing/2014/main" id="{93949B72-1C81-A668-06F1-41C670563052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流程图: 接点 32">
              <a:extLst>
                <a:ext uri="{FF2B5EF4-FFF2-40B4-BE49-F238E27FC236}">
                  <a16:creationId xmlns:a16="http://schemas.microsoft.com/office/drawing/2014/main" id="{946BE303-1B4A-985E-EF49-5F4214504235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流程图: 接点 33">
              <a:extLst>
                <a:ext uri="{FF2B5EF4-FFF2-40B4-BE49-F238E27FC236}">
                  <a16:creationId xmlns:a16="http://schemas.microsoft.com/office/drawing/2014/main" id="{5B66AE3E-874B-93F3-A090-AF16758299E4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流程图: 接点 34">
              <a:extLst>
                <a:ext uri="{FF2B5EF4-FFF2-40B4-BE49-F238E27FC236}">
                  <a16:creationId xmlns:a16="http://schemas.microsoft.com/office/drawing/2014/main" id="{07E4B69F-5CA2-2FDB-4FE5-4550527C8F82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流程图: 接点 35">
              <a:extLst>
                <a:ext uri="{FF2B5EF4-FFF2-40B4-BE49-F238E27FC236}">
                  <a16:creationId xmlns:a16="http://schemas.microsoft.com/office/drawing/2014/main" id="{4FE92358-2969-7ED7-E055-6ABFD13B86B9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流程图: 接点 36">
              <a:extLst>
                <a:ext uri="{FF2B5EF4-FFF2-40B4-BE49-F238E27FC236}">
                  <a16:creationId xmlns:a16="http://schemas.microsoft.com/office/drawing/2014/main" id="{F184D1C8-473D-BF14-515A-889341508A8E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流程图: 接点 37">
              <a:extLst>
                <a:ext uri="{FF2B5EF4-FFF2-40B4-BE49-F238E27FC236}">
                  <a16:creationId xmlns:a16="http://schemas.microsoft.com/office/drawing/2014/main" id="{5D72F3C6-4E26-56FB-EDAA-A2F8A14E2296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598E2F75-7FF8-7F67-75C6-DAD65DCFC5AC}"/>
              </a:ext>
            </a:extLst>
          </p:cNvPr>
          <p:cNvGrpSpPr/>
          <p:nvPr/>
        </p:nvGrpSpPr>
        <p:grpSpPr>
          <a:xfrm>
            <a:off x="770275" y="2393315"/>
            <a:ext cx="1812881" cy="1703705"/>
            <a:chOff x="770275" y="2393315"/>
            <a:chExt cx="1812881" cy="1703705"/>
          </a:xfrm>
        </p:grpSpPr>
        <p:sp>
          <p:nvSpPr>
            <p:cNvPr id="3" name="同侧圆角矩形 1">
              <a:extLst>
                <a:ext uri="{FF2B5EF4-FFF2-40B4-BE49-F238E27FC236}">
                  <a16:creationId xmlns:a16="http://schemas.microsoft.com/office/drawing/2014/main" id="{9C65EE36-4438-7720-06A3-1DC6586DC5C0}"/>
                </a:ext>
              </a:extLst>
            </p:cNvPr>
            <p:cNvSpPr/>
            <p:nvPr/>
          </p:nvSpPr>
          <p:spPr>
            <a:xfrm>
              <a:off x="841375" y="2393315"/>
              <a:ext cx="1670685" cy="1703705"/>
            </a:xfrm>
            <a:prstGeom prst="round2SameRect">
              <a:avLst>
                <a:gd name="adj1" fmla="val 28051"/>
                <a:gd name="adj2" fmla="val 0"/>
              </a:avLst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cs typeface="+mn-ea"/>
                <a:sym typeface="+mn-lt"/>
              </a:endParaRP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F099B654-76E9-018E-216A-0DE76377F33D}"/>
                </a:ext>
              </a:extLst>
            </p:cNvPr>
            <p:cNvSpPr txBox="1"/>
            <p:nvPr/>
          </p:nvSpPr>
          <p:spPr>
            <a:xfrm>
              <a:off x="770275" y="3396072"/>
              <a:ext cx="18128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" name="iconfont-11261-4305953">
              <a:extLst>
                <a:ext uri="{FF2B5EF4-FFF2-40B4-BE49-F238E27FC236}">
                  <a16:creationId xmlns:a16="http://schemas.microsoft.com/office/drawing/2014/main" id="{258805FB-1CE8-4819-9547-54175DDBCD79}"/>
                </a:ext>
              </a:extLst>
            </p:cNvPr>
            <p:cNvSpPr/>
            <p:nvPr/>
          </p:nvSpPr>
          <p:spPr>
            <a:xfrm>
              <a:off x="1447756" y="2787247"/>
              <a:ext cx="457920" cy="457920"/>
            </a:xfrm>
            <a:custGeom>
              <a:avLst/>
              <a:gdLst>
                <a:gd name="T0" fmla="*/ 6000 w 12800"/>
                <a:gd name="T1" fmla="*/ 0 h 12800"/>
                <a:gd name="T2" fmla="*/ 6800 w 12800"/>
                <a:gd name="T3" fmla="*/ 0 h 12800"/>
                <a:gd name="T4" fmla="*/ 7600 w 12800"/>
                <a:gd name="T5" fmla="*/ 800 h 12800"/>
                <a:gd name="T6" fmla="*/ 7600 w 12800"/>
                <a:gd name="T7" fmla="*/ 8800 h 12800"/>
                <a:gd name="T8" fmla="*/ 6800 w 12800"/>
                <a:gd name="T9" fmla="*/ 9600 h 12800"/>
                <a:gd name="T10" fmla="*/ 6000 w 12800"/>
                <a:gd name="T11" fmla="*/ 9600 h 12800"/>
                <a:gd name="T12" fmla="*/ 5200 w 12800"/>
                <a:gd name="T13" fmla="*/ 8800 h 12800"/>
                <a:gd name="T14" fmla="*/ 5200 w 12800"/>
                <a:gd name="T15" fmla="*/ 800 h 12800"/>
                <a:gd name="T16" fmla="*/ 6000 w 12800"/>
                <a:gd name="T17" fmla="*/ 0 h 12800"/>
                <a:gd name="T18" fmla="*/ 10400 w 12800"/>
                <a:gd name="T19" fmla="*/ 2400 h 12800"/>
                <a:gd name="T20" fmla="*/ 11200 w 12800"/>
                <a:gd name="T21" fmla="*/ 2400 h 12800"/>
                <a:gd name="T22" fmla="*/ 12000 w 12800"/>
                <a:gd name="T23" fmla="*/ 3200 h 12800"/>
                <a:gd name="T24" fmla="*/ 12000 w 12800"/>
                <a:gd name="T25" fmla="*/ 8800 h 12800"/>
                <a:gd name="T26" fmla="*/ 11200 w 12800"/>
                <a:gd name="T27" fmla="*/ 9600 h 12800"/>
                <a:gd name="T28" fmla="*/ 10400 w 12800"/>
                <a:gd name="T29" fmla="*/ 9600 h 12800"/>
                <a:gd name="T30" fmla="*/ 9600 w 12800"/>
                <a:gd name="T31" fmla="*/ 8800 h 12800"/>
                <a:gd name="T32" fmla="*/ 9600 w 12800"/>
                <a:gd name="T33" fmla="*/ 3200 h 12800"/>
                <a:gd name="T34" fmla="*/ 10400 w 12800"/>
                <a:gd name="T35" fmla="*/ 2400 h 12800"/>
                <a:gd name="T36" fmla="*/ 1600 w 12800"/>
                <a:gd name="T37" fmla="*/ 4000 h 12800"/>
                <a:gd name="T38" fmla="*/ 2400 w 12800"/>
                <a:gd name="T39" fmla="*/ 4000 h 12800"/>
                <a:gd name="T40" fmla="*/ 3200 w 12800"/>
                <a:gd name="T41" fmla="*/ 4800 h 12800"/>
                <a:gd name="T42" fmla="*/ 3200 w 12800"/>
                <a:gd name="T43" fmla="*/ 8800 h 12800"/>
                <a:gd name="T44" fmla="*/ 2400 w 12800"/>
                <a:gd name="T45" fmla="*/ 9600 h 12800"/>
                <a:gd name="T46" fmla="*/ 1600 w 12800"/>
                <a:gd name="T47" fmla="*/ 9600 h 12800"/>
                <a:gd name="T48" fmla="*/ 800 w 12800"/>
                <a:gd name="T49" fmla="*/ 8800 h 12800"/>
                <a:gd name="T50" fmla="*/ 800 w 12800"/>
                <a:gd name="T51" fmla="*/ 4800 h 12800"/>
                <a:gd name="T52" fmla="*/ 1600 w 12800"/>
                <a:gd name="T53" fmla="*/ 4000 h 12800"/>
                <a:gd name="T54" fmla="*/ 0 w 12800"/>
                <a:gd name="T55" fmla="*/ 11200 h 12800"/>
                <a:gd name="T56" fmla="*/ 12800 w 12800"/>
                <a:gd name="T57" fmla="*/ 11200 h 12800"/>
                <a:gd name="T58" fmla="*/ 12800 w 12800"/>
                <a:gd name="T59" fmla="*/ 12800 h 12800"/>
                <a:gd name="T60" fmla="*/ 0 w 12800"/>
                <a:gd name="T61" fmla="*/ 12800 h 12800"/>
                <a:gd name="T62" fmla="*/ 0 w 12800"/>
                <a:gd name="T63" fmla="*/ 11200 h 12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00" h="12800">
                  <a:moveTo>
                    <a:pt x="6000" y="0"/>
                  </a:moveTo>
                  <a:lnTo>
                    <a:pt x="6800" y="0"/>
                  </a:lnTo>
                  <a:cubicBezTo>
                    <a:pt x="7242" y="0"/>
                    <a:pt x="7600" y="358"/>
                    <a:pt x="7600" y="800"/>
                  </a:cubicBezTo>
                  <a:lnTo>
                    <a:pt x="7600" y="8800"/>
                  </a:lnTo>
                  <a:cubicBezTo>
                    <a:pt x="7600" y="9242"/>
                    <a:pt x="7242" y="9600"/>
                    <a:pt x="6800" y="9600"/>
                  </a:cubicBezTo>
                  <a:lnTo>
                    <a:pt x="6000" y="9600"/>
                  </a:lnTo>
                  <a:cubicBezTo>
                    <a:pt x="5558" y="9600"/>
                    <a:pt x="5200" y="9242"/>
                    <a:pt x="5200" y="8800"/>
                  </a:cubicBezTo>
                  <a:lnTo>
                    <a:pt x="5200" y="800"/>
                  </a:lnTo>
                  <a:cubicBezTo>
                    <a:pt x="5200" y="358"/>
                    <a:pt x="5558" y="0"/>
                    <a:pt x="6000" y="0"/>
                  </a:cubicBezTo>
                  <a:close/>
                  <a:moveTo>
                    <a:pt x="10400" y="2400"/>
                  </a:moveTo>
                  <a:lnTo>
                    <a:pt x="11200" y="2400"/>
                  </a:lnTo>
                  <a:cubicBezTo>
                    <a:pt x="11642" y="2400"/>
                    <a:pt x="12000" y="2758"/>
                    <a:pt x="12000" y="3200"/>
                  </a:cubicBezTo>
                  <a:lnTo>
                    <a:pt x="12000" y="8800"/>
                  </a:lnTo>
                  <a:cubicBezTo>
                    <a:pt x="12000" y="9242"/>
                    <a:pt x="11642" y="9600"/>
                    <a:pt x="11200" y="9600"/>
                  </a:cubicBezTo>
                  <a:lnTo>
                    <a:pt x="10400" y="9600"/>
                  </a:lnTo>
                  <a:cubicBezTo>
                    <a:pt x="9958" y="9600"/>
                    <a:pt x="9600" y="9242"/>
                    <a:pt x="9600" y="8800"/>
                  </a:cubicBezTo>
                  <a:lnTo>
                    <a:pt x="9600" y="3200"/>
                  </a:lnTo>
                  <a:cubicBezTo>
                    <a:pt x="9600" y="2758"/>
                    <a:pt x="9958" y="2400"/>
                    <a:pt x="10400" y="2400"/>
                  </a:cubicBezTo>
                  <a:close/>
                  <a:moveTo>
                    <a:pt x="1600" y="4000"/>
                  </a:moveTo>
                  <a:lnTo>
                    <a:pt x="2400" y="4000"/>
                  </a:lnTo>
                  <a:cubicBezTo>
                    <a:pt x="2842" y="4000"/>
                    <a:pt x="3200" y="4358"/>
                    <a:pt x="3200" y="4800"/>
                  </a:cubicBezTo>
                  <a:lnTo>
                    <a:pt x="3200" y="8800"/>
                  </a:lnTo>
                  <a:cubicBezTo>
                    <a:pt x="3200" y="9242"/>
                    <a:pt x="2842" y="9600"/>
                    <a:pt x="2400" y="9600"/>
                  </a:cubicBezTo>
                  <a:lnTo>
                    <a:pt x="1600" y="9600"/>
                  </a:lnTo>
                  <a:cubicBezTo>
                    <a:pt x="1158" y="9600"/>
                    <a:pt x="800" y="9242"/>
                    <a:pt x="800" y="8800"/>
                  </a:cubicBezTo>
                  <a:lnTo>
                    <a:pt x="800" y="4800"/>
                  </a:lnTo>
                  <a:cubicBezTo>
                    <a:pt x="800" y="4358"/>
                    <a:pt x="1158" y="4000"/>
                    <a:pt x="1600" y="4000"/>
                  </a:cubicBezTo>
                  <a:close/>
                  <a:moveTo>
                    <a:pt x="0" y="11200"/>
                  </a:moveTo>
                  <a:lnTo>
                    <a:pt x="12800" y="11200"/>
                  </a:lnTo>
                  <a:lnTo>
                    <a:pt x="12800" y="12800"/>
                  </a:lnTo>
                  <a:lnTo>
                    <a:pt x="0" y="12800"/>
                  </a:lnTo>
                  <a:lnTo>
                    <a:pt x="0" y="112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>
                <a:cs typeface="+mn-ea"/>
                <a:sym typeface="+mn-lt"/>
              </a:endParaRP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8427B155-65A6-6D2B-2A96-7CD2782A0404}"/>
              </a:ext>
            </a:extLst>
          </p:cNvPr>
          <p:cNvGrpSpPr/>
          <p:nvPr/>
        </p:nvGrpSpPr>
        <p:grpSpPr>
          <a:xfrm>
            <a:off x="2979920" y="2393315"/>
            <a:ext cx="1812881" cy="1703705"/>
            <a:chOff x="2979920" y="2393315"/>
            <a:chExt cx="1812881" cy="1703705"/>
          </a:xfrm>
        </p:grpSpPr>
        <p:sp>
          <p:nvSpPr>
            <p:cNvPr id="5" name="同侧圆角矩形 1">
              <a:extLst>
                <a:ext uri="{FF2B5EF4-FFF2-40B4-BE49-F238E27FC236}">
                  <a16:creationId xmlns:a16="http://schemas.microsoft.com/office/drawing/2014/main" id="{D7F965AA-96A4-359E-3A98-5E25BAB0103B}"/>
                </a:ext>
              </a:extLst>
            </p:cNvPr>
            <p:cNvSpPr/>
            <p:nvPr/>
          </p:nvSpPr>
          <p:spPr>
            <a:xfrm>
              <a:off x="3051016" y="2393315"/>
              <a:ext cx="1670685" cy="1703705"/>
            </a:xfrm>
            <a:prstGeom prst="round2SameRect">
              <a:avLst>
                <a:gd name="adj1" fmla="val 28051"/>
                <a:gd name="adj2" fmla="val 0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cs typeface="+mn-ea"/>
                <a:sym typeface="+mn-lt"/>
              </a:endParaRP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DDD9EEDD-4AD3-1A8B-E4B8-48C66FC1B4C7}"/>
                </a:ext>
              </a:extLst>
            </p:cNvPr>
            <p:cNvSpPr txBox="1"/>
            <p:nvPr/>
          </p:nvSpPr>
          <p:spPr>
            <a:xfrm>
              <a:off x="2979920" y="3396072"/>
              <a:ext cx="18128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dirty="0">
                  <a:solidFill>
                    <a:schemeClr val="accent6">
                      <a:lumMod val="50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000" dirty="0">
                <a:solidFill>
                  <a:schemeClr val="accent6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9" name="iconfont-11261-4305953">
              <a:extLst>
                <a:ext uri="{FF2B5EF4-FFF2-40B4-BE49-F238E27FC236}">
                  <a16:creationId xmlns:a16="http://schemas.microsoft.com/office/drawing/2014/main" id="{E43F1DB5-18FD-09C9-7CDC-FA936B5982B0}"/>
                </a:ext>
              </a:extLst>
            </p:cNvPr>
            <p:cNvSpPr/>
            <p:nvPr/>
          </p:nvSpPr>
          <p:spPr>
            <a:xfrm>
              <a:off x="3657401" y="2787247"/>
              <a:ext cx="457920" cy="457920"/>
            </a:xfrm>
            <a:custGeom>
              <a:avLst/>
              <a:gdLst>
                <a:gd name="T0" fmla="*/ 6024 w 12851"/>
                <a:gd name="T1" fmla="*/ 1241 h 12851"/>
                <a:gd name="T2" fmla="*/ 864 w 12851"/>
                <a:gd name="T3" fmla="*/ 4689 h 12851"/>
                <a:gd name="T4" fmla="*/ 2075 w 12851"/>
                <a:gd name="T5" fmla="*/ 10776 h 12851"/>
                <a:gd name="T6" fmla="*/ 8162 w 12851"/>
                <a:gd name="T7" fmla="*/ 11987 h 12851"/>
                <a:gd name="T8" fmla="*/ 11610 w 12851"/>
                <a:gd name="T9" fmla="*/ 6827 h 12851"/>
                <a:gd name="T10" fmla="*/ 6024 w 12851"/>
                <a:gd name="T11" fmla="*/ 6827 h 12851"/>
                <a:gd name="T12" fmla="*/ 6024 w 12851"/>
                <a:gd name="T13" fmla="*/ 1241 h 12851"/>
                <a:gd name="T14" fmla="*/ 7266 w 12851"/>
                <a:gd name="T15" fmla="*/ 0 h 12851"/>
                <a:gd name="T16" fmla="*/ 11215 w 12851"/>
                <a:gd name="T17" fmla="*/ 1636 h 12851"/>
                <a:gd name="T18" fmla="*/ 12851 w 12851"/>
                <a:gd name="T19" fmla="*/ 5585 h 12851"/>
                <a:gd name="T20" fmla="*/ 7266 w 12851"/>
                <a:gd name="T21" fmla="*/ 5585 h 12851"/>
                <a:gd name="T22" fmla="*/ 7266 w 12851"/>
                <a:gd name="T23" fmla="*/ 0 h 12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51" h="12851">
                  <a:moveTo>
                    <a:pt x="6024" y="1241"/>
                  </a:moveTo>
                  <a:cubicBezTo>
                    <a:pt x="3765" y="1241"/>
                    <a:pt x="1729" y="2602"/>
                    <a:pt x="864" y="4689"/>
                  </a:cubicBezTo>
                  <a:cubicBezTo>
                    <a:pt x="0" y="6776"/>
                    <a:pt x="478" y="9178"/>
                    <a:pt x="2075" y="10776"/>
                  </a:cubicBezTo>
                  <a:cubicBezTo>
                    <a:pt x="3673" y="12373"/>
                    <a:pt x="6075" y="12851"/>
                    <a:pt x="8162" y="11987"/>
                  </a:cubicBezTo>
                  <a:cubicBezTo>
                    <a:pt x="10249" y="11122"/>
                    <a:pt x="11610" y="9086"/>
                    <a:pt x="11610" y="6827"/>
                  </a:cubicBezTo>
                  <a:lnTo>
                    <a:pt x="6024" y="6827"/>
                  </a:lnTo>
                  <a:lnTo>
                    <a:pt x="6024" y="1241"/>
                  </a:lnTo>
                  <a:close/>
                  <a:moveTo>
                    <a:pt x="7266" y="0"/>
                  </a:moveTo>
                  <a:cubicBezTo>
                    <a:pt x="8747" y="0"/>
                    <a:pt x="10168" y="588"/>
                    <a:pt x="11215" y="1636"/>
                  </a:cubicBezTo>
                  <a:cubicBezTo>
                    <a:pt x="12263" y="2683"/>
                    <a:pt x="12851" y="4104"/>
                    <a:pt x="12851" y="5585"/>
                  </a:cubicBezTo>
                  <a:lnTo>
                    <a:pt x="7266" y="5585"/>
                  </a:lnTo>
                  <a:lnTo>
                    <a:pt x="7266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600">
                <a:cs typeface="+mn-ea"/>
                <a:sym typeface="+mn-lt"/>
              </a:endParaRP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888F12C6-1075-7014-7BA3-4AB1B97ED0E0}"/>
              </a:ext>
            </a:extLst>
          </p:cNvPr>
          <p:cNvGrpSpPr/>
          <p:nvPr/>
        </p:nvGrpSpPr>
        <p:grpSpPr>
          <a:xfrm>
            <a:off x="5189559" y="2393315"/>
            <a:ext cx="1812881" cy="1703705"/>
            <a:chOff x="5189559" y="2393315"/>
            <a:chExt cx="1812881" cy="1703705"/>
          </a:xfrm>
        </p:grpSpPr>
        <p:sp>
          <p:nvSpPr>
            <p:cNvPr id="6" name="同侧圆角矩形 1">
              <a:extLst>
                <a:ext uri="{FF2B5EF4-FFF2-40B4-BE49-F238E27FC236}">
                  <a16:creationId xmlns:a16="http://schemas.microsoft.com/office/drawing/2014/main" id="{0802A03F-FED9-EAEF-2151-B23EB31063F6}"/>
                </a:ext>
              </a:extLst>
            </p:cNvPr>
            <p:cNvSpPr/>
            <p:nvPr/>
          </p:nvSpPr>
          <p:spPr>
            <a:xfrm>
              <a:off x="5260657" y="2393315"/>
              <a:ext cx="1670685" cy="1703705"/>
            </a:xfrm>
            <a:prstGeom prst="round2SameRect">
              <a:avLst>
                <a:gd name="adj1" fmla="val 28051"/>
                <a:gd name="adj2" fmla="val 0"/>
              </a:avLst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cs typeface="+mn-ea"/>
                <a:sym typeface="+mn-lt"/>
              </a:endParaRP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FDFFEFA7-FD7A-A4DA-026F-194299240805}"/>
                </a:ext>
              </a:extLst>
            </p:cNvPr>
            <p:cNvSpPr txBox="1"/>
            <p:nvPr/>
          </p:nvSpPr>
          <p:spPr>
            <a:xfrm>
              <a:off x="5189559" y="3396072"/>
              <a:ext cx="18128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0" name="iconfont-11261-4305953">
              <a:extLst>
                <a:ext uri="{FF2B5EF4-FFF2-40B4-BE49-F238E27FC236}">
                  <a16:creationId xmlns:a16="http://schemas.microsoft.com/office/drawing/2014/main" id="{E9C90E40-090C-E71D-631B-CA4F2D62A3FD}"/>
                </a:ext>
              </a:extLst>
            </p:cNvPr>
            <p:cNvSpPr/>
            <p:nvPr/>
          </p:nvSpPr>
          <p:spPr>
            <a:xfrm>
              <a:off x="5924271" y="2787247"/>
              <a:ext cx="343458" cy="457920"/>
            </a:xfrm>
            <a:custGeom>
              <a:avLst/>
              <a:gdLst>
                <a:gd name="T0" fmla="*/ 4800 w 9600"/>
                <a:gd name="T1" fmla="*/ 12800 h 12800"/>
                <a:gd name="T2" fmla="*/ 0 w 9600"/>
                <a:gd name="T3" fmla="*/ 10400 h 12800"/>
                <a:gd name="T4" fmla="*/ 0 w 9600"/>
                <a:gd name="T5" fmla="*/ 9050 h 12800"/>
                <a:gd name="T6" fmla="*/ 4800 w 9600"/>
                <a:gd name="T7" fmla="*/ 11200 h 12800"/>
                <a:gd name="T8" fmla="*/ 9600 w 9600"/>
                <a:gd name="T9" fmla="*/ 9050 h 12800"/>
                <a:gd name="T10" fmla="*/ 9600 w 9600"/>
                <a:gd name="T11" fmla="*/ 10400 h 12800"/>
                <a:gd name="T12" fmla="*/ 4800 w 9600"/>
                <a:gd name="T13" fmla="*/ 12800 h 12800"/>
                <a:gd name="T14" fmla="*/ 4800 w 9600"/>
                <a:gd name="T15" fmla="*/ 10400 h 12800"/>
                <a:gd name="T16" fmla="*/ 0 w 9600"/>
                <a:gd name="T17" fmla="*/ 8000 h 12800"/>
                <a:gd name="T18" fmla="*/ 0 w 9600"/>
                <a:gd name="T19" fmla="*/ 6650 h 12800"/>
                <a:gd name="T20" fmla="*/ 4800 w 9600"/>
                <a:gd name="T21" fmla="*/ 8800 h 12800"/>
                <a:gd name="T22" fmla="*/ 9600 w 9600"/>
                <a:gd name="T23" fmla="*/ 6650 h 12800"/>
                <a:gd name="T24" fmla="*/ 9600 w 9600"/>
                <a:gd name="T25" fmla="*/ 8000 h 12800"/>
                <a:gd name="T26" fmla="*/ 4800 w 9600"/>
                <a:gd name="T27" fmla="*/ 10400 h 12800"/>
                <a:gd name="T28" fmla="*/ 4800 w 9600"/>
                <a:gd name="T29" fmla="*/ 8000 h 12800"/>
                <a:gd name="T30" fmla="*/ 0 w 9600"/>
                <a:gd name="T31" fmla="*/ 5600 h 12800"/>
                <a:gd name="T32" fmla="*/ 0 w 9600"/>
                <a:gd name="T33" fmla="*/ 4250 h 12800"/>
                <a:gd name="T34" fmla="*/ 4800 w 9600"/>
                <a:gd name="T35" fmla="*/ 6400 h 12800"/>
                <a:gd name="T36" fmla="*/ 9600 w 9600"/>
                <a:gd name="T37" fmla="*/ 4250 h 12800"/>
                <a:gd name="T38" fmla="*/ 9600 w 9600"/>
                <a:gd name="T39" fmla="*/ 5600 h 12800"/>
                <a:gd name="T40" fmla="*/ 4800 w 9600"/>
                <a:gd name="T41" fmla="*/ 8000 h 12800"/>
                <a:gd name="T42" fmla="*/ 4800 w 9600"/>
                <a:gd name="T43" fmla="*/ 5600 h 12800"/>
                <a:gd name="T44" fmla="*/ 0 w 9600"/>
                <a:gd name="T45" fmla="*/ 3200 h 12800"/>
                <a:gd name="T46" fmla="*/ 0 w 9600"/>
                <a:gd name="T47" fmla="*/ 2400 h 12800"/>
                <a:gd name="T48" fmla="*/ 4800 w 9600"/>
                <a:gd name="T49" fmla="*/ 0 h 12800"/>
                <a:gd name="T50" fmla="*/ 9600 w 9600"/>
                <a:gd name="T51" fmla="*/ 2400 h 12800"/>
                <a:gd name="T52" fmla="*/ 9600 w 9600"/>
                <a:gd name="T53" fmla="*/ 3200 h 12800"/>
                <a:gd name="T54" fmla="*/ 4800 w 9600"/>
                <a:gd name="T55" fmla="*/ 5600 h 12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00" h="12800">
                  <a:moveTo>
                    <a:pt x="4800" y="12800"/>
                  </a:moveTo>
                  <a:cubicBezTo>
                    <a:pt x="2150" y="12800"/>
                    <a:pt x="0" y="11726"/>
                    <a:pt x="0" y="10400"/>
                  </a:cubicBezTo>
                  <a:lnTo>
                    <a:pt x="0" y="9050"/>
                  </a:lnTo>
                  <a:cubicBezTo>
                    <a:pt x="0" y="10376"/>
                    <a:pt x="2150" y="11200"/>
                    <a:pt x="4800" y="11200"/>
                  </a:cubicBezTo>
                  <a:cubicBezTo>
                    <a:pt x="7450" y="11200"/>
                    <a:pt x="9600" y="10376"/>
                    <a:pt x="9600" y="9050"/>
                  </a:cubicBezTo>
                  <a:lnTo>
                    <a:pt x="9600" y="10400"/>
                  </a:lnTo>
                  <a:cubicBezTo>
                    <a:pt x="9600" y="11726"/>
                    <a:pt x="7450" y="12800"/>
                    <a:pt x="4800" y="12800"/>
                  </a:cubicBezTo>
                  <a:close/>
                  <a:moveTo>
                    <a:pt x="4800" y="10400"/>
                  </a:moveTo>
                  <a:cubicBezTo>
                    <a:pt x="2150" y="10400"/>
                    <a:pt x="0" y="9326"/>
                    <a:pt x="0" y="8000"/>
                  </a:cubicBezTo>
                  <a:lnTo>
                    <a:pt x="0" y="6650"/>
                  </a:lnTo>
                  <a:cubicBezTo>
                    <a:pt x="0" y="7976"/>
                    <a:pt x="2150" y="8800"/>
                    <a:pt x="4800" y="8800"/>
                  </a:cubicBezTo>
                  <a:cubicBezTo>
                    <a:pt x="7450" y="8800"/>
                    <a:pt x="9600" y="7976"/>
                    <a:pt x="9600" y="6650"/>
                  </a:cubicBezTo>
                  <a:lnTo>
                    <a:pt x="9600" y="8000"/>
                  </a:lnTo>
                  <a:cubicBezTo>
                    <a:pt x="9600" y="9326"/>
                    <a:pt x="7450" y="10400"/>
                    <a:pt x="4800" y="10400"/>
                  </a:cubicBezTo>
                  <a:close/>
                  <a:moveTo>
                    <a:pt x="4800" y="8000"/>
                  </a:moveTo>
                  <a:cubicBezTo>
                    <a:pt x="2150" y="8000"/>
                    <a:pt x="0" y="6926"/>
                    <a:pt x="0" y="5600"/>
                  </a:cubicBezTo>
                  <a:lnTo>
                    <a:pt x="0" y="4250"/>
                  </a:lnTo>
                  <a:cubicBezTo>
                    <a:pt x="0" y="5576"/>
                    <a:pt x="2150" y="6400"/>
                    <a:pt x="4800" y="6400"/>
                  </a:cubicBezTo>
                  <a:cubicBezTo>
                    <a:pt x="7450" y="6400"/>
                    <a:pt x="9600" y="5576"/>
                    <a:pt x="9600" y="4250"/>
                  </a:cubicBezTo>
                  <a:lnTo>
                    <a:pt x="9600" y="5600"/>
                  </a:lnTo>
                  <a:cubicBezTo>
                    <a:pt x="9600" y="6926"/>
                    <a:pt x="7450" y="8000"/>
                    <a:pt x="4800" y="8000"/>
                  </a:cubicBezTo>
                  <a:close/>
                  <a:moveTo>
                    <a:pt x="4800" y="5600"/>
                  </a:moveTo>
                  <a:cubicBezTo>
                    <a:pt x="2150" y="5600"/>
                    <a:pt x="0" y="4526"/>
                    <a:pt x="0" y="3200"/>
                  </a:cubicBezTo>
                  <a:lnTo>
                    <a:pt x="0" y="2400"/>
                  </a:lnTo>
                  <a:cubicBezTo>
                    <a:pt x="0" y="1074"/>
                    <a:pt x="2150" y="0"/>
                    <a:pt x="4800" y="0"/>
                  </a:cubicBezTo>
                  <a:cubicBezTo>
                    <a:pt x="7450" y="0"/>
                    <a:pt x="9600" y="1074"/>
                    <a:pt x="9600" y="2400"/>
                  </a:cubicBezTo>
                  <a:lnTo>
                    <a:pt x="9600" y="3200"/>
                  </a:lnTo>
                  <a:cubicBezTo>
                    <a:pt x="9600" y="4526"/>
                    <a:pt x="7450" y="5600"/>
                    <a:pt x="4800" y="560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600">
                <a:cs typeface="+mn-ea"/>
                <a:sym typeface="+mn-lt"/>
              </a:endParaRP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62534C18-BDB4-792F-DBA9-105582E7446C}"/>
              </a:ext>
            </a:extLst>
          </p:cNvPr>
          <p:cNvGrpSpPr/>
          <p:nvPr/>
        </p:nvGrpSpPr>
        <p:grpSpPr>
          <a:xfrm>
            <a:off x="7399199" y="2393315"/>
            <a:ext cx="1812881" cy="1703705"/>
            <a:chOff x="7399199" y="2393315"/>
            <a:chExt cx="1812881" cy="1703705"/>
          </a:xfrm>
        </p:grpSpPr>
        <p:sp>
          <p:nvSpPr>
            <p:cNvPr id="7" name="同侧圆角矩形 1">
              <a:extLst>
                <a:ext uri="{FF2B5EF4-FFF2-40B4-BE49-F238E27FC236}">
                  <a16:creationId xmlns:a16="http://schemas.microsoft.com/office/drawing/2014/main" id="{22CDD8A1-89B0-E747-81D9-3B8A0EE81169}"/>
                </a:ext>
              </a:extLst>
            </p:cNvPr>
            <p:cNvSpPr/>
            <p:nvPr/>
          </p:nvSpPr>
          <p:spPr>
            <a:xfrm>
              <a:off x="7470298" y="2393315"/>
              <a:ext cx="1670685" cy="1703705"/>
            </a:xfrm>
            <a:prstGeom prst="round2SameRect">
              <a:avLst>
                <a:gd name="adj1" fmla="val 28051"/>
                <a:gd name="adj2" fmla="val 0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cs typeface="+mn-ea"/>
                <a:sym typeface="+mn-lt"/>
              </a:endParaRP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917E0010-8532-683A-8302-F1468E69CBC0}"/>
                </a:ext>
              </a:extLst>
            </p:cNvPr>
            <p:cNvSpPr txBox="1"/>
            <p:nvPr/>
          </p:nvSpPr>
          <p:spPr>
            <a:xfrm>
              <a:off x="7399199" y="3396072"/>
              <a:ext cx="18128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dirty="0">
                  <a:solidFill>
                    <a:schemeClr val="accent6">
                      <a:lumMod val="50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000" dirty="0">
                <a:solidFill>
                  <a:schemeClr val="accent6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1" name="iconfont-11261-4305953">
              <a:extLst>
                <a:ext uri="{FF2B5EF4-FFF2-40B4-BE49-F238E27FC236}">
                  <a16:creationId xmlns:a16="http://schemas.microsoft.com/office/drawing/2014/main" id="{4241AF15-E826-92C9-DE84-0F4032DE7028}"/>
                </a:ext>
              </a:extLst>
            </p:cNvPr>
            <p:cNvSpPr/>
            <p:nvPr/>
          </p:nvSpPr>
          <p:spPr>
            <a:xfrm>
              <a:off x="8076680" y="2787294"/>
              <a:ext cx="457920" cy="457826"/>
            </a:xfrm>
            <a:custGeom>
              <a:avLst/>
              <a:gdLst>
                <a:gd name="T0" fmla="*/ 640 w 10240"/>
                <a:gd name="T1" fmla="*/ 9600 h 10240"/>
                <a:gd name="T2" fmla="*/ 640 w 10240"/>
                <a:gd name="T3" fmla="*/ 0 h 10240"/>
                <a:gd name="T4" fmla="*/ 0 w 10240"/>
                <a:gd name="T5" fmla="*/ 0 h 10240"/>
                <a:gd name="T6" fmla="*/ 0 w 10240"/>
                <a:gd name="T7" fmla="*/ 10240 h 10240"/>
                <a:gd name="T8" fmla="*/ 10240 w 10240"/>
                <a:gd name="T9" fmla="*/ 10240 h 10240"/>
                <a:gd name="T10" fmla="*/ 10240 w 10240"/>
                <a:gd name="T11" fmla="*/ 9600 h 10240"/>
                <a:gd name="T12" fmla="*/ 640 w 10240"/>
                <a:gd name="T13" fmla="*/ 9600 h 10240"/>
                <a:gd name="T14" fmla="*/ 9573 w 10240"/>
                <a:gd name="T15" fmla="*/ 1570 h 10240"/>
                <a:gd name="T16" fmla="*/ 6359 w 10240"/>
                <a:gd name="T17" fmla="*/ 1570 h 10240"/>
                <a:gd name="T18" fmla="*/ 7562 w 10240"/>
                <a:gd name="T19" fmla="*/ 2773 h 10240"/>
                <a:gd name="T20" fmla="*/ 6175 w 10240"/>
                <a:gd name="T21" fmla="*/ 4159 h 10240"/>
                <a:gd name="T22" fmla="*/ 4214 w 10240"/>
                <a:gd name="T23" fmla="*/ 2198 h 10240"/>
                <a:gd name="T24" fmla="*/ 4214 w 10240"/>
                <a:gd name="T25" fmla="*/ 2198 h 10240"/>
                <a:gd name="T26" fmla="*/ 4203 w 10240"/>
                <a:gd name="T27" fmla="*/ 2191 h 10240"/>
                <a:gd name="T28" fmla="*/ 4063 w 10240"/>
                <a:gd name="T29" fmla="*/ 2136 h 10240"/>
                <a:gd name="T30" fmla="*/ 3912 w 10240"/>
                <a:gd name="T31" fmla="*/ 2198 h 10240"/>
                <a:gd name="T32" fmla="*/ 1197 w 10240"/>
                <a:gd name="T33" fmla="*/ 4913 h 10240"/>
                <a:gd name="T34" fmla="*/ 1197 w 10240"/>
                <a:gd name="T35" fmla="*/ 5215 h 10240"/>
                <a:gd name="T36" fmla="*/ 1801 w 10240"/>
                <a:gd name="T37" fmla="*/ 5819 h 10240"/>
                <a:gd name="T38" fmla="*/ 2102 w 10240"/>
                <a:gd name="T39" fmla="*/ 5819 h 10240"/>
                <a:gd name="T40" fmla="*/ 4063 w 10240"/>
                <a:gd name="T41" fmla="*/ 3857 h 10240"/>
                <a:gd name="T42" fmla="*/ 6024 w 10240"/>
                <a:gd name="T43" fmla="*/ 5819 h 10240"/>
                <a:gd name="T44" fmla="*/ 6095 w 10240"/>
                <a:gd name="T45" fmla="*/ 5865 h 10240"/>
                <a:gd name="T46" fmla="*/ 6326 w 10240"/>
                <a:gd name="T47" fmla="*/ 5819 h 10240"/>
                <a:gd name="T48" fmla="*/ 6929 w 10240"/>
                <a:gd name="T49" fmla="*/ 5215 h 10240"/>
                <a:gd name="T50" fmla="*/ 8467 w 10240"/>
                <a:gd name="T51" fmla="*/ 3678 h 10240"/>
                <a:gd name="T52" fmla="*/ 9573 w 10240"/>
                <a:gd name="T53" fmla="*/ 4784 h 10240"/>
                <a:gd name="T54" fmla="*/ 9573 w 10240"/>
                <a:gd name="T55" fmla="*/ 1570 h 10240"/>
                <a:gd name="T56" fmla="*/ 2515 w 10240"/>
                <a:gd name="T57" fmla="*/ 9204 h 10240"/>
                <a:gd name="T58" fmla="*/ 2515 w 10240"/>
                <a:gd name="T59" fmla="*/ 6045 h 10240"/>
                <a:gd name="T60" fmla="*/ 2102 w 10240"/>
                <a:gd name="T61" fmla="*/ 6459 h 10240"/>
                <a:gd name="T62" fmla="*/ 1801 w 10240"/>
                <a:gd name="T63" fmla="*/ 6459 h 10240"/>
                <a:gd name="T64" fmla="*/ 1449 w 10240"/>
                <a:gd name="T65" fmla="*/ 6107 h 10240"/>
                <a:gd name="T66" fmla="*/ 1449 w 10240"/>
                <a:gd name="T67" fmla="*/ 9204 h 10240"/>
                <a:gd name="T68" fmla="*/ 2515 w 10240"/>
                <a:gd name="T69" fmla="*/ 9204 h 10240"/>
                <a:gd name="T70" fmla="*/ 4280 w 10240"/>
                <a:gd name="T71" fmla="*/ 9204 h 10240"/>
                <a:gd name="T72" fmla="*/ 4280 w 10240"/>
                <a:gd name="T73" fmla="*/ 4714 h 10240"/>
                <a:gd name="T74" fmla="*/ 4064 w 10240"/>
                <a:gd name="T75" fmla="*/ 4497 h 10240"/>
                <a:gd name="T76" fmla="*/ 3213 w 10240"/>
                <a:gd name="T77" fmla="*/ 5348 h 10240"/>
                <a:gd name="T78" fmla="*/ 3213 w 10240"/>
                <a:gd name="T79" fmla="*/ 9204 h 10240"/>
                <a:gd name="T80" fmla="*/ 4280 w 10240"/>
                <a:gd name="T81" fmla="*/ 9204 h 10240"/>
                <a:gd name="T82" fmla="*/ 6044 w 10240"/>
                <a:gd name="T83" fmla="*/ 9204 h 10240"/>
                <a:gd name="T84" fmla="*/ 6044 w 10240"/>
                <a:gd name="T85" fmla="*/ 6472 h 10240"/>
                <a:gd name="T86" fmla="*/ 6025 w 10240"/>
                <a:gd name="T87" fmla="*/ 6459 h 10240"/>
                <a:gd name="T88" fmla="*/ 4978 w 10240"/>
                <a:gd name="T89" fmla="*/ 5412 h 10240"/>
                <a:gd name="T90" fmla="*/ 4978 w 10240"/>
                <a:gd name="T91" fmla="*/ 9204 h 10240"/>
                <a:gd name="T92" fmla="*/ 6044 w 10240"/>
                <a:gd name="T93" fmla="*/ 9204 h 10240"/>
                <a:gd name="T94" fmla="*/ 7809 w 10240"/>
                <a:gd name="T95" fmla="*/ 9204 h 10240"/>
                <a:gd name="T96" fmla="*/ 7809 w 10240"/>
                <a:gd name="T97" fmla="*/ 4976 h 10240"/>
                <a:gd name="T98" fmla="*/ 6929 w 10240"/>
                <a:gd name="T99" fmla="*/ 5855 h 10240"/>
                <a:gd name="T100" fmla="*/ 6742 w 10240"/>
                <a:gd name="T101" fmla="*/ 6043 h 10240"/>
                <a:gd name="T102" fmla="*/ 6742 w 10240"/>
                <a:gd name="T103" fmla="*/ 9204 h 10240"/>
                <a:gd name="T104" fmla="*/ 7809 w 10240"/>
                <a:gd name="T105" fmla="*/ 9204 h 10240"/>
                <a:gd name="T106" fmla="*/ 9573 w 10240"/>
                <a:gd name="T107" fmla="*/ 9204 h 10240"/>
                <a:gd name="T108" fmla="*/ 9573 w 10240"/>
                <a:gd name="T109" fmla="*/ 5424 h 10240"/>
                <a:gd name="T110" fmla="*/ 8506 w 10240"/>
                <a:gd name="T111" fmla="*/ 4357 h 10240"/>
                <a:gd name="T112" fmla="*/ 8506 w 10240"/>
                <a:gd name="T113" fmla="*/ 9204 h 10240"/>
                <a:gd name="T114" fmla="*/ 9573 w 10240"/>
                <a:gd name="T115" fmla="*/ 9204 h 10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240" h="10240">
                  <a:moveTo>
                    <a:pt x="640" y="9600"/>
                  </a:moveTo>
                  <a:lnTo>
                    <a:pt x="640" y="0"/>
                  </a:lnTo>
                  <a:lnTo>
                    <a:pt x="0" y="0"/>
                  </a:lnTo>
                  <a:lnTo>
                    <a:pt x="0" y="10240"/>
                  </a:lnTo>
                  <a:lnTo>
                    <a:pt x="10240" y="10240"/>
                  </a:lnTo>
                  <a:lnTo>
                    <a:pt x="10240" y="9600"/>
                  </a:lnTo>
                  <a:lnTo>
                    <a:pt x="640" y="9600"/>
                  </a:lnTo>
                  <a:close/>
                  <a:moveTo>
                    <a:pt x="9573" y="1570"/>
                  </a:moveTo>
                  <a:lnTo>
                    <a:pt x="6359" y="1570"/>
                  </a:lnTo>
                  <a:lnTo>
                    <a:pt x="7562" y="2773"/>
                  </a:lnTo>
                  <a:lnTo>
                    <a:pt x="6175" y="4159"/>
                  </a:lnTo>
                  <a:lnTo>
                    <a:pt x="4214" y="2198"/>
                  </a:lnTo>
                  <a:lnTo>
                    <a:pt x="4214" y="2198"/>
                  </a:lnTo>
                  <a:cubicBezTo>
                    <a:pt x="4211" y="2195"/>
                    <a:pt x="4206" y="2194"/>
                    <a:pt x="4203" y="2191"/>
                  </a:cubicBezTo>
                  <a:cubicBezTo>
                    <a:pt x="4163" y="2156"/>
                    <a:pt x="4113" y="2136"/>
                    <a:pt x="4063" y="2136"/>
                  </a:cubicBezTo>
                  <a:cubicBezTo>
                    <a:pt x="4009" y="2136"/>
                    <a:pt x="3954" y="2157"/>
                    <a:pt x="3912" y="2198"/>
                  </a:cubicBezTo>
                  <a:lnTo>
                    <a:pt x="1197" y="4913"/>
                  </a:lnTo>
                  <a:cubicBezTo>
                    <a:pt x="1114" y="4997"/>
                    <a:pt x="1114" y="5132"/>
                    <a:pt x="1197" y="5215"/>
                  </a:cubicBezTo>
                  <a:lnTo>
                    <a:pt x="1801" y="5819"/>
                  </a:lnTo>
                  <a:cubicBezTo>
                    <a:pt x="1884" y="5902"/>
                    <a:pt x="2019" y="5902"/>
                    <a:pt x="2102" y="5819"/>
                  </a:cubicBezTo>
                  <a:lnTo>
                    <a:pt x="4063" y="3857"/>
                  </a:lnTo>
                  <a:lnTo>
                    <a:pt x="6024" y="5819"/>
                  </a:lnTo>
                  <a:cubicBezTo>
                    <a:pt x="6045" y="5840"/>
                    <a:pt x="6069" y="5855"/>
                    <a:pt x="6095" y="5865"/>
                  </a:cubicBezTo>
                  <a:cubicBezTo>
                    <a:pt x="6172" y="5897"/>
                    <a:pt x="6264" y="5881"/>
                    <a:pt x="6326" y="5819"/>
                  </a:cubicBezTo>
                  <a:lnTo>
                    <a:pt x="6929" y="5215"/>
                  </a:lnTo>
                  <a:lnTo>
                    <a:pt x="8467" y="3678"/>
                  </a:lnTo>
                  <a:lnTo>
                    <a:pt x="9573" y="4784"/>
                  </a:lnTo>
                  <a:lnTo>
                    <a:pt x="9573" y="1570"/>
                  </a:lnTo>
                  <a:close/>
                  <a:moveTo>
                    <a:pt x="2515" y="9204"/>
                  </a:moveTo>
                  <a:lnTo>
                    <a:pt x="2515" y="6045"/>
                  </a:lnTo>
                  <a:lnTo>
                    <a:pt x="2102" y="6459"/>
                  </a:lnTo>
                  <a:cubicBezTo>
                    <a:pt x="2019" y="6542"/>
                    <a:pt x="1884" y="6542"/>
                    <a:pt x="1801" y="6459"/>
                  </a:cubicBezTo>
                  <a:lnTo>
                    <a:pt x="1449" y="6107"/>
                  </a:lnTo>
                  <a:lnTo>
                    <a:pt x="1449" y="9204"/>
                  </a:lnTo>
                  <a:lnTo>
                    <a:pt x="2515" y="9204"/>
                  </a:lnTo>
                  <a:close/>
                  <a:moveTo>
                    <a:pt x="4280" y="9204"/>
                  </a:moveTo>
                  <a:lnTo>
                    <a:pt x="4280" y="4714"/>
                  </a:lnTo>
                  <a:lnTo>
                    <a:pt x="4064" y="4497"/>
                  </a:lnTo>
                  <a:lnTo>
                    <a:pt x="3213" y="5348"/>
                  </a:lnTo>
                  <a:lnTo>
                    <a:pt x="3213" y="9204"/>
                  </a:lnTo>
                  <a:lnTo>
                    <a:pt x="4280" y="9204"/>
                  </a:lnTo>
                  <a:close/>
                  <a:moveTo>
                    <a:pt x="6044" y="9204"/>
                  </a:moveTo>
                  <a:lnTo>
                    <a:pt x="6044" y="6472"/>
                  </a:lnTo>
                  <a:cubicBezTo>
                    <a:pt x="6038" y="6467"/>
                    <a:pt x="6030" y="6465"/>
                    <a:pt x="6025" y="6459"/>
                  </a:cubicBezTo>
                  <a:lnTo>
                    <a:pt x="4978" y="5412"/>
                  </a:lnTo>
                  <a:lnTo>
                    <a:pt x="4978" y="9204"/>
                  </a:lnTo>
                  <a:lnTo>
                    <a:pt x="6044" y="9204"/>
                  </a:lnTo>
                  <a:close/>
                  <a:moveTo>
                    <a:pt x="7809" y="9204"/>
                  </a:moveTo>
                  <a:lnTo>
                    <a:pt x="7809" y="4976"/>
                  </a:lnTo>
                  <a:lnTo>
                    <a:pt x="6929" y="5855"/>
                  </a:lnTo>
                  <a:lnTo>
                    <a:pt x="6742" y="6043"/>
                  </a:lnTo>
                  <a:lnTo>
                    <a:pt x="6742" y="9204"/>
                  </a:lnTo>
                  <a:lnTo>
                    <a:pt x="7809" y="9204"/>
                  </a:lnTo>
                  <a:close/>
                  <a:moveTo>
                    <a:pt x="9573" y="9204"/>
                  </a:moveTo>
                  <a:lnTo>
                    <a:pt x="9573" y="5424"/>
                  </a:lnTo>
                  <a:lnTo>
                    <a:pt x="8506" y="4357"/>
                  </a:lnTo>
                  <a:lnTo>
                    <a:pt x="8506" y="9204"/>
                  </a:lnTo>
                  <a:lnTo>
                    <a:pt x="9573" y="920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600">
                <a:cs typeface="+mn-ea"/>
                <a:sym typeface="+mn-lt"/>
              </a:endParaRP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E9A9206E-EF4E-2322-19D2-04001F2F5A29}"/>
              </a:ext>
            </a:extLst>
          </p:cNvPr>
          <p:cNvGrpSpPr/>
          <p:nvPr/>
        </p:nvGrpSpPr>
        <p:grpSpPr>
          <a:xfrm>
            <a:off x="9608844" y="2393315"/>
            <a:ext cx="1812881" cy="1703705"/>
            <a:chOff x="9608844" y="2393315"/>
            <a:chExt cx="1812881" cy="1703705"/>
          </a:xfrm>
        </p:grpSpPr>
        <p:sp>
          <p:nvSpPr>
            <p:cNvPr id="8" name="同侧圆角矩形 1">
              <a:extLst>
                <a:ext uri="{FF2B5EF4-FFF2-40B4-BE49-F238E27FC236}">
                  <a16:creationId xmlns:a16="http://schemas.microsoft.com/office/drawing/2014/main" id="{E00C85F2-C975-8D14-43C6-48C1084DD93A}"/>
                </a:ext>
              </a:extLst>
            </p:cNvPr>
            <p:cNvSpPr/>
            <p:nvPr/>
          </p:nvSpPr>
          <p:spPr>
            <a:xfrm>
              <a:off x="9679940" y="2393315"/>
              <a:ext cx="1670685" cy="1703705"/>
            </a:xfrm>
            <a:prstGeom prst="round2SameRect">
              <a:avLst>
                <a:gd name="adj1" fmla="val 28051"/>
                <a:gd name="adj2" fmla="val 0"/>
              </a:avLst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cs typeface="+mn-ea"/>
                <a:sym typeface="+mn-lt"/>
              </a:endParaRP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A024DAE9-FAC0-2747-EAD7-98F7902E9CF5}"/>
                </a:ext>
              </a:extLst>
            </p:cNvPr>
            <p:cNvSpPr txBox="1"/>
            <p:nvPr/>
          </p:nvSpPr>
          <p:spPr>
            <a:xfrm>
              <a:off x="9608844" y="3396072"/>
              <a:ext cx="18128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2" name="iconfont-11261-4305953">
              <a:extLst>
                <a:ext uri="{FF2B5EF4-FFF2-40B4-BE49-F238E27FC236}">
                  <a16:creationId xmlns:a16="http://schemas.microsoft.com/office/drawing/2014/main" id="{FF9A28AC-73A8-5EC8-B3E2-98DE9C7BC3CF}"/>
                </a:ext>
              </a:extLst>
            </p:cNvPr>
            <p:cNvSpPr/>
            <p:nvPr/>
          </p:nvSpPr>
          <p:spPr>
            <a:xfrm>
              <a:off x="10314940" y="2787247"/>
              <a:ext cx="400689" cy="457920"/>
            </a:xfrm>
            <a:custGeom>
              <a:avLst/>
              <a:gdLst>
                <a:gd name="T0" fmla="*/ 7600 w 11200"/>
                <a:gd name="T1" fmla="*/ 12800 h 12800"/>
                <a:gd name="T2" fmla="*/ 4000 w 11200"/>
                <a:gd name="T3" fmla="*/ 9200 h 12800"/>
                <a:gd name="T4" fmla="*/ 7600 w 11200"/>
                <a:gd name="T5" fmla="*/ 5600 h 12800"/>
                <a:gd name="T6" fmla="*/ 11200 w 11200"/>
                <a:gd name="T7" fmla="*/ 9200 h 12800"/>
                <a:gd name="T8" fmla="*/ 7600 w 11200"/>
                <a:gd name="T9" fmla="*/ 12800 h 12800"/>
                <a:gd name="T10" fmla="*/ 7600 w 11200"/>
                <a:gd name="T11" fmla="*/ 7200 h 12800"/>
                <a:gd name="T12" fmla="*/ 5600 w 11200"/>
                <a:gd name="T13" fmla="*/ 9200 h 12800"/>
                <a:gd name="T14" fmla="*/ 7600 w 11200"/>
                <a:gd name="T15" fmla="*/ 11200 h 12800"/>
                <a:gd name="T16" fmla="*/ 9600 w 11200"/>
                <a:gd name="T17" fmla="*/ 9200 h 12800"/>
                <a:gd name="T18" fmla="*/ 7600 w 11200"/>
                <a:gd name="T19" fmla="*/ 7200 h 12800"/>
                <a:gd name="T20" fmla="*/ 8000 w 11200"/>
                <a:gd name="T21" fmla="*/ 10400 h 12800"/>
                <a:gd name="T22" fmla="*/ 7200 w 11200"/>
                <a:gd name="T23" fmla="*/ 10400 h 12800"/>
                <a:gd name="T24" fmla="*/ 7200 w 11200"/>
                <a:gd name="T25" fmla="*/ 9600 h 12800"/>
                <a:gd name="T26" fmla="*/ 6400 w 11200"/>
                <a:gd name="T27" fmla="*/ 9600 h 12800"/>
                <a:gd name="T28" fmla="*/ 6400 w 11200"/>
                <a:gd name="T29" fmla="*/ 8800 h 12800"/>
                <a:gd name="T30" fmla="*/ 7200 w 11200"/>
                <a:gd name="T31" fmla="*/ 8800 h 12800"/>
                <a:gd name="T32" fmla="*/ 7200 w 11200"/>
                <a:gd name="T33" fmla="*/ 8000 h 12800"/>
                <a:gd name="T34" fmla="*/ 8000 w 11200"/>
                <a:gd name="T35" fmla="*/ 8000 h 12800"/>
                <a:gd name="T36" fmla="*/ 8000 w 11200"/>
                <a:gd name="T37" fmla="*/ 8800 h 12800"/>
                <a:gd name="T38" fmla="*/ 8800 w 11200"/>
                <a:gd name="T39" fmla="*/ 8800 h 12800"/>
                <a:gd name="T40" fmla="*/ 8800 w 11200"/>
                <a:gd name="T41" fmla="*/ 9600 h 12800"/>
                <a:gd name="T42" fmla="*/ 8000 w 11200"/>
                <a:gd name="T43" fmla="*/ 9600 h 12800"/>
                <a:gd name="T44" fmla="*/ 8000 w 11200"/>
                <a:gd name="T45" fmla="*/ 10400 h 12800"/>
                <a:gd name="T46" fmla="*/ 9600 w 11200"/>
                <a:gd name="T47" fmla="*/ 4250 h 12800"/>
                <a:gd name="T48" fmla="*/ 9600 w 11200"/>
                <a:gd name="T49" fmla="*/ 5301 h 12800"/>
                <a:gd name="T50" fmla="*/ 9238 w 11200"/>
                <a:gd name="T51" fmla="*/ 5122 h 12800"/>
                <a:gd name="T52" fmla="*/ 9600 w 11200"/>
                <a:gd name="T53" fmla="*/ 4250 h 12800"/>
                <a:gd name="T54" fmla="*/ 8247 w 11200"/>
                <a:gd name="T55" fmla="*/ 4865 h 12800"/>
                <a:gd name="T56" fmla="*/ 7600 w 11200"/>
                <a:gd name="T57" fmla="*/ 4800 h 12800"/>
                <a:gd name="T58" fmla="*/ 5099 w 11200"/>
                <a:gd name="T59" fmla="*/ 5585 h 12800"/>
                <a:gd name="T60" fmla="*/ 4800 w 11200"/>
                <a:gd name="T61" fmla="*/ 5600 h 12800"/>
                <a:gd name="T62" fmla="*/ 0 w 11200"/>
                <a:gd name="T63" fmla="*/ 3200 h 12800"/>
                <a:gd name="T64" fmla="*/ 0 w 11200"/>
                <a:gd name="T65" fmla="*/ 2400 h 12800"/>
                <a:gd name="T66" fmla="*/ 4800 w 11200"/>
                <a:gd name="T67" fmla="*/ 0 h 12800"/>
                <a:gd name="T68" fmla="*/ 9600 w 11200"/>
                <a:gd name="T69" fmla="*/ 2400 h 12800"/>
                <a:gd name="T70" fmla="*/ 9600 w 11200"/>
                <a:gd name="T71" fmla="*/ 3200 h 12800"/>
                <a:gd name="T72" fmla="*/ 8247 w 11200"/>
                <a:gd name="T73" fmla="*/ 4865 h 12800"/>
                <a:gd name="T74" fmla="*/ 4250 w 11200"/>
                <a:gd name="T75" fmla="*/ 6378 h 12800"/>
                <a:gd name="T76" fmla="*/ 3422 w 11200"/>
                <a:gd name="T77" fmla="*/ 7887 h 12800"/>
                <a:gd name="T78" fmla="*/ 0 w 11200"/>
                <a:gd name="T79" fmla="*/ 5600 h 12800"/>
                <a:gd name="T80" fmla="*/ 0 w 11200"/>
                <a:gd name="T81" fmla="*/ 4250 h 12800"/>
                <a:gd name="T82" fmla="*/ 4250 w 11200"/>
                <a:gd name="T83" fmla="*/ 6378 h 12800"/>
                <a:gd name="T84" fmla="*/ 3251 w 11200"/>
                <a:gd name="T85" fmla="*/ 8690 h 12800"/>
                <a:gd name="T86" fmla="*/ 3200 w 11200"/>
                <a:gd name="T87" fmla="*/ 9200 h 12800"/>
                <a:gd name="T88" fmla="*/ 3349 w 11200"/>
                <a:gd name="T89" fmla="*/ 10276 h 12800"/>
                <a:gd name="T90" fmla="*/ 0 w 11200"/>
                <a:gd name="T91" fmla="*/ 8000 h 12800"/>
                <a:gd name="T92" fmla="*/ 0 w 11200"/>
                <a:gd name="T93" fmla="*/ 6650 h 12800"/>
                <a:gd name="T94" fmla="*/ 3251 w 11200"/>
                <a:gd name="T95" fmla="*/ 8690 h 12800"/>
                <a:gd name="T96" fmla="*/ 3670 w 11200"/>
                <a:gd name="T97" fmla="*/ 11142 h 12800"/>
                <a:gd name="T98" fmla="*/ 5065 w 11200"/>
                <a:gd name="T99" fmla="*/ 12787 h 12800"/>
                <a:gd name="T100" fmla="*/ 4800 w 11200"/>
                <a:gd name="T101" fmla="*/ 12800 h 12800"/>
                <a:gd name="T102" fmla="*/ 0 w 11200"/>
                <a:gd name="T103" fmla="*/ 10400 h 12800"/>
                <a:gd name="T104" fmla="*/ 0 w 11200"/>
                <a:gd name="T105" fmla="*/ 9050 h 12800"/>
                <a:gd name="T106" fmla="*/ 3670 w 11200"/>
                <a:gd name="T107" fmla="*/ 11142 h 12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200" h="12800">
                  <a:moveTo>
                    <a:pt x="7600" y="12800"/>
                  </a:moveTo>
                  <a:cubicBezTo>
                    <a:pt x="5612" y="12800"/>
                    <a:pt x="4000" y="11188"/>
                    <a:pt x="4000" y="9200"/>
                  </a:cubicBezTo>
                  <a:cubicBezTo>
                    <a:pt x="4000" y="7212"/>
                    <a:pt x="5612" y="5600"/>
                    <a:pt x="7600" y="5600"/>
                  </a:cubicBezTo>
                  <a:cubicBezTo>
                    <a:pt x="9588" y="5600"/>
                    <a:pt x="11200" y="7212"/>
                    <a:pt x="11200" y="9200"/>
                  </a:cubicBezTo>
                  <a:cubicBezTo>
                    <a:pt x="11200" y="11188"/>
                    <a:pt x="9588" y="12800"/>
                    <a:pt x="7600" y="12800"/>
                  </a:cubicBezTo>
                  <a:close/>
                  <a:moveTo>
                    <a:pt x="7600" y="7200"/>
                  </a:moveTo>
                  <a:cubicBezTo>
                    <a:pt x="6495" y="7200"/>
                    <a:pt x="5600" y="8095"/>
                    <a:pt x="5600" y="9200"/>
                  </a:cubicBezTo>
                  <a:cubicBezTo>
                    <a:pt x="5600" y="10305"/>
                    <a:pt x="6495" y="11200"/>
                    <a:pt x="7600" y="11200"/>
                  </a:cubicBezTo>
                  <a:cubicBezTo>
                    <a:pt x="8705" y="11200"/>
                    <a:pt x="9600" y="10305"/>
                    <a:pt x="9600" y="9200"/>
                  </a:cubicBezTo>
                  <a:cubicBezTo>
                    <a:pt x="9600" y="8095"/>
                    <a:pt x="8705" y="7200"/>
                    <a:pt x="7600" y="7200"/>
                  </a:cubicBezTo>
                  <a:close/>
                  <a:moveTo>
                    <a:pt x="8000" y="10400"/>
                  </a:moveTo>
                  <a:lnTo>
                    <a:pt x="7200" y="10400"/>
                  </a:lnTo>
                  <a:lnTo>
                    <a:pt x="7200" y="9600"/>
                  </a:lnTo>
                  <a:lnTo>
                    <a:pt x="6400" y="9600"/>
                  </a:lnTo>
                  <a:lnTo>
                    <a:pt x="6400" y="8800"/>
                  </a:lnTo>
                  <a:lnTo>
                    <a:pt x="7200" y="8800"/>
                  </a:lnTo>
                  <a:lnTo>
                    <a:pt x="7200" y="8000"/>
                  </a:lnTo>
                  <a:lnTo>
                    <a:pt x="8000" y="8000"/>
                  </a:lnTo>
                  <a:lnTo>
                    <a:pt x="8000" y="8800"/>
                  </a:lnTo>
                  <a:lnTo>
                    <a:pt x="8800" y="8800"/>
                  </a:lnTo>
                  <a:lnTo>
                    <a:pt x="8800" y="9600"/>
                  </a:lnTo>
                  <a:lnTo>
                    <a:pt x="8000" y="9600"/>
                  </a:lnTo>
                  <a:lnTo>
                    <a:pt x="8000" y="10400"/>
                  </a:lnTo>
                  <a:close/>
                  <a:moveTo>
                    <a:pt x="9600" y="4250"/>
                  </a:moveTo>
                  <a:lnTo>
                    <a:pt x="9600" y="5301"/>
                  </a:lnTo>
                  <a:cubicBezTo>
                    <a:pt x="9480" y="5239"/>
                    <a:pt x="9364" y="5173"/>
                    <a:pt x="9238" y="5122"/>
                  </a:cubicBezTo>
                  <a:cubicBezTo>
                    <a:pt x="9469" y="4864"/>
                    <a:pt x="9600" y="4573"/>
                    <a:pt x="9600" y="4250"/>
                  </a:cubicBezTo>
                  <a:close/>
                  <a:moveTo>
                    <a:pt x="8247" y="4865"/>
                  </a:moveTo>
                  <a:cubicBezTo>
                    <a:pt x="8034" y="4834"/>
                    <a:pt x="7822" y="4800"/>
                    <a:pt x="7600" y="4800"/>
                  </a:cubicBezTo>
                  <a:cubicBezTo>
                    <a:pt x="6706" y="4800"/>
                    <a:pt x="5833" y="5074"/>
                    <a:pt x="5099" y="5585"/>
                  </a:cubicBezTo>
                  <a:cubicBezTo>
                    <a:pt x="4998" y="5588"/>
                    <a:pt x="4902" y="5600"/>
                    <a:pt x="4800" y="5600"/>
                  </a:cubicBezTo>
                  <a:cubicBezTo>
                    <a:pt x="2150" y="5600"/>
                    <a:pt x="0" y="4526"/>
                    <a:pt x="0" y="3200"/>
                  </a:cubicBezTo>
                  <a:lnTo>
                    <a:pt x="0" y="2400"/>
                  </a:lnTo>
                  <a:cubicBezTo>
                    <a:pt x="0" y="1074"/>
                    <a:pt x="2150" y="0"/>
                    <a:pt x="4800" y="0"/>
                  </a:cubicBezTo>
                  <a:cubicBezTo>
                    <a:pt x="7450" y="0"/>
                    <a:pt x="9600" y="1074"/>
                    <a:pt x="9600" y="2400"/>
                  </a:cubicBezTo>
                  <a:lnTo>
                    <a:pt x="9600" y="3200"/>
                  </a:lnTo>
                  <a:cubicBezTo>
                    <a:pt x="9600" y="3848"/>
                    <a:pt x="9082" y="4434"/>
                    <a:pt x="8247" y="4865"/>
                  </a:cubicBezTo>
                  <a:close/>
                  <a:moveTo>
                    <a:pt x="4250" y="6378"/>
                  </a:moveTo>
                  <a:cubicBezTo>
                    <a:pt x="3876" y="6822"/>
                    <a:pt x="3595" y="7334"/>
                    <a:pt x="3422" y="7887"/>
                  </a:cubicBezTo>
                  <a:cubicBezTo>
                    <a:pt x="1448" y="7590"/>
                    <a:pt x="0" y="6684"/>
                    <a:pt x="0" y="5600"/>
                  </a:cubicBezTo>
                  <a:lnTo>
                    <a:pt x="0" y="4250"/>
                  </a:lnTo>
                  <a:cubicBezTo>
                    <a:pt x="0" y="5482"/>
                    <a:pt x="1861" y="6271"/>
                    <a:pt x="4250" y="6378"/>
                  </a:cubicBezTo>
                  <a:close/>
                  <a:moveTo>
                    <a:pt x="3251" y="8690"/>
                  </a:moveTo>
                  <a:cubicBezTo>
                    <a:pt x="3231" y="8859"/>
                    <a:pt x="3200" y="9025"/>
                    <a:pt x="3200" y="9200"/>
                  </a:cubicBezTo>
                  <a:cubicBezTo>
                    <a:pt x="3200" y="9574"/>
                    <a:pt x="3261" y="9930"/>
                    <a:pt x="3349" y="10276"/>
                  </a:cubicBezTo>
                  <a:cubicBezTo>
                    <a:pt x="1412" y="9967"/>
                    <a:pt x="0" y="9071"/>
                    <a:pt x="0" y="8000"/>
                  </a:cubicBezTo>
                  <a:lnTo>
                    <a:pt x="0" y="6650"/>
                  </a:lnTo>
                  <a:cubicBezTo>
                    <a:pt x="0" y="7703"/>
                    <a:pt x="1365" y="8431"/>
                    <a:pt x="3251" y="8690"/>
                  </a:cubicBezTo>
                  <a:close/>
                  <a:moveTo>
                    <a:pt x="3670" y="11142"/>
                  </a:moveTo>
                  <a:cubicBezTo>
                    <a:pt x="3996" y="11799"/>
                    <a:pt x="4471" y="12366"/>
                    <a:pt x="5065" y="12787"/>
                  </a:cubicBezTo>
                  <a:cubicBezTo>
                    <a:pt x="4976" y="12789"/>
                    <a:pt x="4890" y="12800"/>
                    <a:pt x="4800" y="12800"/>
                  </a:cubicBezTo>
                  <a:cubicBezTo>
                    <a:pt x="2150" y="12800"/>
                    <a:pt x="0" y="11726"/>
                    <a:pt x="0" y="10400"/>
                  </a:cubicBezTo>
                  <a:lnTo>
                    <a:pt x="0" y="9050"/>
                  </a:lnTo>
                  <a:cubicBezTo>
                    <a:pt x="0" y="10180"/>
                    <a:pt x="1567" y="10941"/>
                    <a:pt x="3670" y="1114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600"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092655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0"/>
                            </p:stCondLst>
                            <p:childTnLst>
                              <p:par>
                                <p:cTn id="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0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500"/>
                            </p:stCondLst>
                            <p:childTnLst>
                              <p:par>
                                <p:cTn id="5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  <p:bldP spid="1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>
            <a:extLst>
              <a:ext uri="{FF2B5EF4-FFF2-40B4-BE49-F238E27FC236}">
                <a16:creationId xmlns:a16="http://schemas.microsoft.com/office/drawing/2014/main" id="{896FE0CD-BA22-0315-25F0-A421B81D078E}"/>
              </a:ext>
            </a:extLst>
          </p:cNvPr>
          <p:cNvGrpSpPr/>
          <p:nvPr/>
        </p:nvGrpSpPr>
        <p:grpSpPr>
          <a:xfrm>
            <a:off x="10048940" y="385129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16" name="流程图: 接点 15">
              <a:extLst>
                <a:ext uri="{FF2B5EF4-FFF2-40B4-BE49-F238E27FC236}">
                  <a16:creationId xmlns:a16="http://schemas.microsoft.com/office/drawing/2014/main" id="{7A9F0683-D55D-4162-2845-A46FAE79898D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流程图: 接点 16">
              <a:extLst>
                <a:ext uri="{FF2B5EF4-FFF2-40B4-BE49-F238E27FC236}">
                  <a16:creationId xmlns:a16="http://schemas.microsoft.com/office/drawing/2014/main" id="{450C3AD3-D19E-B0A4-B453-830ADA2CAD9D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流程图: 接点 17">
              <a:extLst>
                <a:ext uri="{FF2B5EF4-FFF2-40B4-BE49-F238E27FC236}">
                  <a16:creationId xmlns:a16="http://schemas.microsoft.com/office/drawing/2014/main" id="{2CC9268B-03F8-CABD-1429-A48780DFEFC0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流程图: 接点 18">
              <a:extLst>
                <a:ext uri="{FF2B5EF4-FFF2-40B4-BE49-F238E27FC236}">
                  <a16:creationId xmlns:a16="http://schemas.microsoft.com/office/drawing/2014/main" id="{B7DB14D7-AF4E-8EAA-71C6-9925E84D6462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流程图: 接点 19">
              <a:extLst>
                <a:ext uri="{FF2B5EF4-FFF2-40B4-BE49-F238E27FC236}">
                  <a16:creationId xmlns:a16="http://schemas.microsoft.com/office/drawing/2014/main" id="{76882E01-D376-F810-8446-34C91CD82987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流程图: 接点 20">
              <a:extLst>
                <a:ext uri="{FF2B5EF4-FFF2-40B4-BE49-F238E27FC236}">
                  <a16:creationId xmlns:a16="http://schemas.microsoft.com/office/drawing/2014/main" id="{D3BF151C-069A-2BF0-908C-29E55A08D560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流程图: 接点 21">
              <a:extLst>
                <a:ext uri="{FF2B5EF4-FFF2-40B4-BE49-F238E27FC236}">
                  <a16:creationId xmlns:a16="http://schemas.microsoft.com/office/drawing/2014/main" id="{900F58A6-4368-281A-76D2-0AFFE3EF0998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流程图: 接点 22">
              <a:extLst>
                <a:ext uri="{FF2B5EF4-FFF2-40B4-BE49-F238E27FC236}">
                  <a16:creationId xmlns:a16="http://schemas.microsoft.com/office/drawing/2014/main" id="{888DCC45-8970-218F-3ABA-07F075C7B1C2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流程图: 接点 23">
              <a:extLst>
                <a:ext uri="{FF2B5EF4-FFF2-40B4-BE49-F238E27FC236}">
                  <a16:creationId xmlns:a16="http://schemas.microsoft.com/office/drawing/2014/main" id="{4D72A317-E4D5-51BF-6A77-DBB10AADB5F4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流程图: 接点 24">
              <a:extLst>
                <a:ext uri="{FF2B5EF4-FFF2-40B4-BE49-F238E27FC236}">
                  <a16:creationId xmlns:a16="http://schemas.microsoft.com/office/drawing/2014/main" id="{A25B7A96-465A-FC08-F456-0E66CDABB1DD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流程图: 接点 25">
              <a:extLst>
                <a:ext uri="{FF2B5EF4-FFF2-40B4-BE49-F238E27FC236}">
                  <a16:creationId xmlns:a16="http://schemas.microsoft.com/office/drawing/2014/main" id="{C738A0AD-6783-43F6-795C-4BA1D6B07C5D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流程图: 接点 26">
              <a:extLst>
                <a:ext uri="{FF2B5EF4-FFF2-40B4-BE49-F238E27FC236}">
                  <a16:creationId xmlns:a16="http://schemas.microsoft.com/office/drawing/2014/main" id="{B86D9607-1A82-E9C3-76AE-18CC51D88841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流程图: 接点 27">
              <a:extLst>
                <a:ext uri="{FF2B5EF4-FFF2-40B4-BE49-F238E27FC236}">
                  <a16:creationId xmlns:a16="http://schemas.microsoft.com/office/drawing/2014/main" id="{FC645CEF-B245-90E5-0EA3-48E032880576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流程图: 接点 28">
              <a:extLst>
                <a:ext uri="{FF2B5EF4-FFF2-40B4-BE49-F238E27FC236}">
                  <a16:creationId xmlns:a16="http://schemas.microsoft.com/office/drawing/2014/main" id="{9DC785EE-690B-EF7D-34BA-1453578A2BDA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流程图: 接点 29">
              <a:extLst>
                <a:ext uri="{FF2B5EF4-FFF2-40B4-BE49-F238E27FC236}">
                  <a16:creationId xmlns:a16="http://schemas.microsoft.com/office/drawing/2014/main" id="{0BDD1FB1-6C97-9070-76CD-77393BAF9030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流程图: 接点 30">
              <a:extLst>
                <a:ext uri="{FF2B5EF4-FFF2-40B4-BE49-F238E27FC236}">
                  <a16:creationId xmlns:a16="http://schemas.microsoft.com/office/drawing/2014/main" id="{27EE375E-920A-858D-87FB-F08F7364F240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流程图: 接点 31">
              <a:extLst>
                <a:ext uri="{FF2B5EF4-FFF2-40B4-BE49-F238E27FC236}">
                  <a16:creationId xmlns:a16="http://schemas.microsoft.com/office/drawing/2014/main" id="{A39F92A4-551F-3FF1-2C7C-B691900D7AFB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流程图: 接点 32">
              <a:extLst>
                <a:ext uri="{FF2B5EF4-FFF2-40B4-BE49-F238E27FC236}">
                  <a16:creationId xmlns:a16="http://schemas.microsoft.com/office/drawing/2014/main" id="{B9B7DAC1-C7B2-78BC-8724-6C4540B43166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流程图: 接点 33">
              <a:extLst>
                <a:ext uri="{FF2B5EF4-FFF2-40B4-BE49-F238E27FC236}">
                  <a16:creationId xmlns:a16="http://schemas.microsoft.com/office/drawing/2014/main" id="{7376F4FB-3959-3277-0A77-9A60334D2D70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流程图: 接点 34">
              <a:extLst>
                <a:ext uri="{FF2B5EF4-FFF2-40B4-BE49-F238E27FC236}">
                  <a16:creationId xmlns:a16="http://schemas.microsoft.com/office/drawing/2014/main" id="{F1233B64-812C-404C-726C-37F5DDDDD9C1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流程图: 接点 35">
              <a:extLst>
                <a:ext uri="{FF2B5EF4-FFF2-40B4-BE49-F238E27FC236}">
                  <a16:creationId xmlns:a16="http://schemas.microsoft.com/office/drawing/2014/main" id="{31F16592-977C-090D-4123-5180D3D9D923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流程图: 接点 36">
              <a:extLst>
                <a:ext uri="{FF2B5EF4-FFF2-40B4-BE49-F238E27FC236}">
                  <a16:creationId xmlns:a16="http://schemas.microsoft.com/office/drawing/2014/main" id="{2A70B1FC-63DD-73BE-E1A8-EA660A9D7C60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流程图: 接点 37">
              <a:extLst>
                <a:ext uri="{FF2B5EF4-FFF2-40B4-BE49-F238E27FC236}">
                  <a16:creationId xmlns:a16="http://schemas.microsoft.com/office/drawing/2014/main" id="{C335E7D3-7B57-23FE-A1D9-30DB24A8E1A9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流程图: 接点 38">
              <a:extLst>
                <a:ext uri="{FF2B5EF4-FFF2-40B4-BE49-F238E27FC236}">
                  <a16:creationId xmlns:a16="http://schemas.microsoft.com/office/drawing/2014/main" id="{ECCC275D-AF97-453A-E598-511530410E2F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E44EC9CA-15CF-A1E5-9E50-826ACF78C450}"/>
              </a:ext>
            </a:extLst>
          </p:cNvPr>
          <p:cNvGrpSpPr/>
          <p:nvPr/>
        </p:nvGrpSpPr>
        <p:grpSpPr>
          <a:xfrm>
            <a:off x="860425" y="2176616"/>
            <a:ext cx="6163945" cy="951230"/>
            <a:chOff x="860425" y="2176616"/>
            <a:chExt cx="6163945" cy="951230"/>
          </a:xfrm>
        </p:grpSpPr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FE029849-B91D-2AF2-9D5D-B3678DC6BCE4}"/>
                </a:ext>
              </a:extLst>
            </p:cNvPr>
            <p:cNvSpPr/>
            <p:nvPr/>
          </p:nvSpPr>
          <p:spPr>
            <a:xfrm>
              <a:off x="1353820" y="2176616"/>
              <a:ext cx="5670550" cy="951230"/>
            </a:xfrm>
            <a:prstGeom prst="rect">
              <a:avLst/>
            </a:prstGeom>
            <a:noFill/>
            <a:ln w="19050">
              <a:solidFill>
                <a:srgbClr val="49754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矩形 48">
              <a:extLst>
                <a:ext uri="{FF2B5EF4-FFF2-40B4-BE49-F238E27FC236}">
                  <a16:creationId xmlns:a16="http://schemas.microsoft.com/office/drawing/2014/main" id="{E07C65B8-85FA-6605-EC8E-67F05C947632}"/>
                </a:ext>
              </a:extLst>
            </p:cNvPr>
            <p:cNvSpPr/>
            <p:nvPr/>
          </p:nvSpPr>
          <p:spPr>
            <a:xfrm>
              <a:off x="2787696" y="2262637"/>
              <a:ext cx="3936272" cy="7791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9E16B807-6727-4E32-8E8D-D4AF0305661D}"/>
                </a:ext>
              </a:extLst>
            </p:cNvPr>
            <p:cNvSpPr txBox="1"/>
            <p:nvPr/>
          </p:nvSpPr>
          <p:spPr>
            <a:xfrm>
              <a:off x="860425" y="2350664"/>
              <a:ext cx="1626870" cy="400110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</p:spPr>
          <p:txBody>
            <a:bodyPr wrap="square" rtlCol="0">
              <a:spAutoFit/>
            </a:bodyPr>
            <a:lstStyle/>
            <a:p>
              <a:pPr lvl="0" algn="ctr">
                <a:buClrTx/>
                <a:buSzTx/>
                <a:buFontTx/>
              </a:pPr>
              <a:endParaRPr lang="en-US" altLang="zh-CN" sz="20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218CC755-CE7D-D0E3-8F23-1BEF4155CCBC}"/>
                </a:ext>
              </a:extLst>
            </p:cNvPr>
            <p:cNvSpPr txBox="1"/>
            <p:nvPr/>
          </p:nvSpPr>
          <p:spPr>
            <a:xfrm>
              <a:off x="882618" y="2384295"/>
              <a:ext cx="1582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b="1" i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b="1" i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E943254B-6BF9-256D-14D9-0877D75A1557}"/>
              </a:ext>
            </a:extLst>
          </p:cNvPr>
          <p:cNvGrpSpPr/>
          <p:nvPr/>
        </p:nvGrpSpPr>
        <p:grpSpPr>
          <a:xfrm>
            <a:off x="860425" y="3808293"/>
            <a:ext cx="6163945" cy="951230"/>
            <a:chOff x="860425" y="3808293"/>
            <a:chExt cx="6163945" cy="951230"/>
          </a:xfrm>
        </p:grpSpPr>
        <p:sp>
          <p:nvSpPr>
            <p:cNvPr id="45" name="矩形 44">
              <a:extLst>
                <a:ext uri="{FF2B5EF4-FFF2-40B4-BE49-F238E27FC236}">
                  <a16:creationId xmlns:a16="http://schemas.microsoft.com/office/drawing/2014/main" id="{1402C8B7-E620-5769-27BD-C0B23425230A}"/>
                </a:ext>
              </a:extLst>
            </p:cNvPr>
            <p:cNvSpPr/>
            <p:nvPr/>
          </p:nvSpPr>
          <p:spPr>
            <a:xfrm>
              <a:off x="1353820" y="3808293"/>
              <a:ext cx="5670550" cy="951230"/>
            </a:xfrm>
            <a:prstGeom prst="rect">
              <a:avLst/>
            </a:prstGeom>
            <a:noFill/>
            <a:ln w="19050">
              <a:solidFill>
                <a:srgbClr val="49754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007302E7-9436-F4CB-5754-C19439B9FCD9}"/>
                </a:ext>
              </a:extLst>
            </p:cNvPr>
            <p:cNvSpPr txBox="1"/>
            <p:nvPr/>
          </p:nvSpPr>
          <p:spPr>
            <a:xfrm>
              <a:off x="860425" y="3982341"/>
              <a:ext cx="1626870" cy="400110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</p:spPr>
          <p:txBody>
            <a:bodyPr wrap="square" rtlCol="0">
              <a:spAutoFit/>
            </a:bodyPr>
            <a:lstStyle/>
            <a:p>
              <a:pPr lvl="0" algn="ctr">
                <a:buClrTx/>
                <a:buSzTx/>
                <a:buFontTx/>
              </a:pPr>
              <a:endParaRPr lang="en-US" altLang="zh-CN" sz="20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9D91740B-66A2-5DF5-33CB-A9363AA87BD3}"/>
                </a:ext>
              </a:extLst>
            </p:cNvPr>
            <p:cNvSpPr txBox="1"/>
            <p:nvPr/>
          </p:nvSpPr>
          <p:spPr>
            <a:xfrm>
              <a:off x="882618" y="4002909"/>
              <a:ext cx="1582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b="1" i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b="1" i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7" name="矩形 56">
              <a:extLst>
                <a:ext uri="{FF2B5EF4-FFF2-40B4-BE49-F238E27FC236}">
                  <a16:creationId xmlns:a16="http://schemas.microsoft.com/office/drawing/2014/main" id="{A325DEA5-7DCA-986E-1103-5D993C9CE172}"/>
                </a:ext>
              </a:extLst>
            </p:cNvPr>
            <p:cNvSpPr/>
            <p:nvPr/>
          </p:nvSpPr>
          <p:spPr>
            <a:xfrm>
              <a:off x="2787696" y="3894314"/>
              <a:ext cx="3936272" cy="7791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6B43F41F-C893-66F1-D7FE-5C4AAD7AA4BA}"/>
              </a:ext>
            </a:extLst>
          </p:cNvPr>
          <p:cNvGrpSpPr/>
          <p:nvPr/>
        </p:nvGrpSpPr>
        <p:grpSpPr>
          <a:xfrm>
            <a:off x="860425" y="5439970"/>
            <a:ext cx="6163945" cy="951230"/>
            <a:chOff x="860425" y="5439970"/>
            <a:chExt cx="6163945" cy="951230"/>
          </a:xfrm>
        </p:grpSpPr>
        <p:sp>
          <p:nvSpPr>
            <p:cNvPr id="48" name="矩形 47">
              <a:extLst>
                <a:ext uri="{FF2B5EF4-FFF2-40B4-BE49-F238E27FC236}">
                  <a16:creationId xmlns:a16="http://schemas.microsoft.com/office/drawing/2014/main" id="{259255F3-9145-BB18-345C-6B2C12604A7F}"/>
                </a:ext>
              </a:extLst>
            </p:cNvPr>
            <p:cNvSpPr/>
            <p:nvPr/>
          </p:nvSpPr>
          <p:spPr>
            <a:xfrm>
              <a:off x="1353820" y="5439970"/>
              <a:ext cx="5670550" cy="951230"/>
            </a:xfrm>
            <a:prstGeom prst="rect">
              <a:avLst/>
            </a:prstGeom>
            <a:noFill/>
            <a:ln w="19050">
              <a:solidFill>
                <a:srgbClr val="49754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F96AE5EE-E3DF-2873-E311-4C0479A6383C}"/>
                </a:ext>
              </a:extLst>
            </p:cNvPr>
            <p:cNvSpPr txBox="1"/>
            <p:nvPr/>
          </p:nvSpPr>
          <p:spPr>
            <a:xfrm>
              <a:off x="860425" y="5614018"/>
              <a:ext cx="1626870" cy="400110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</p:spPr>
          <p:txBody>
            <a:bodyPr wrap="square" rtlCol="0">
              <a:spAutoFit/>
            </a:bodyPr>
            <a:lstStyle/>
            <a:p>
              <a:pPr lvl="0" algn="ctr">
                <a:buClrTx/>
                <a:buSzTx/>
                <a:buFontTx/>
              </a:pPr>
              <a:endParaRPr lang="en-US" altLang="zh-CN" sz="20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C8A4D1CA-FDD0-F18D-2BCA-C285C6EC474E}"/>
                </a:ext>
              </a:extLst>
            </p:cNvPr>
            <p:cNvSpPr txBox="1"/>
            <p:nvPr/>
          </p:nvSpPr>
          <p:spPr>
            <a:xfrm>
              <a:off x="882618" y="5634586"/>
              <a:ext cx="1582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b="1" i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b="1" i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8" name="矩形 57">
              <a:extLst>
                <a:ext uri="{FF2B5EF4-FFF2-40B4-BE49-F238E27FC236}">
                  <a16:creationId xmlns:a16="http://schemas.microsoft.com/office/drawing/2014/main" id="{D5DF816B-D378-474F-B65A-78878A30CE70}"/>
                </a:ext>
              </a:extLst>
            </p:cNvPr>
            <p:cNvSpPr/>
            <p:nvPr/>
          </p:nvSpPr>
          <p:spPr>
            <a:xfrm>
              <a:off x="2787696" y="5494973"/>
              <a:ext cx="3936272" cy="7791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200000"/>
                </a:lnSpc>
                <a:defRPr/>
              </a:pPr>
              <a:r>
                <a:rPr lang="en-US" altLang="zh-CN" sz="1200" dirty="0"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0BB54A08-3E87-0D29-3BD2-CFA99C7D5F34}"/>
              </a:ext>
            </a:extLst>
          </p:cNvPr>
          <p:cNvGrpSpPr/>
          <p:nvPr/>
        </p:nvGrpSpPr>
        <p:grpSpPr>
          <a:xfrm>
            <a:off x="7718835" y="1740370"/>
            <a:ext cx="3457161" cy="4855464"/>
            <a:chOff x="7718835" y="1740370"/>
            <a:chExt cx="3457161" cy="4855464"/>
          </a:xfrm>
        </p:grpSpPr>
        <p:sp>
          <p:nvSpPr>
            <p:cNvPr id="13" name="矩形 12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<a:extLst>
                <a:ext uri="{FF2B5EF4-FFF2-40B4-BE49-F238E27FC236}">
                  <a16:creationId xmlns:a16="http://schemas.microsoft.com/office/drawing/2014/main" id="{DA426470-E7BE-3DB4-CAC9-CB0DEAC38DEE}"/>
                </a:ext>
              </a:extLst>
            </p:cNvPr>
            <p:cNvSpPr/>
            <p:nvPr/>
          </p:nvSpPr>
          <p:spPr>
            <a:xfrm>
              <a:off x="7718835" y="1740370"/>
              <a:ext cx="3457161" cy="4855464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ffectLst>
              <a:outerShdw blurRad="12700" dist="25400" dir="8100000" algn="tr" rotWithShape="0">
                <a:prstClr val="black">
                  <a:alpha val="6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65" name="图片 64">
              <a:extLst>
                <a:ext uri="{FF2B5EF4-FFF2-40B4-BE49-F238E27FC236}">
                  <a16:creationId xmlns:a16="http://schemas.microsoft.com/office/drawing/2014/main" id="{E8AA4279-E039-DBB9-DE1D-72EBA913D3A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7929748" y="2188788"/>
              <a:ext cx="2818806" cy="4202412"/>
            </a:xfrm>
            <a:custGeom>
              <a:avLst/>
              <a:gdLst>
                <a:gd name="connsiteX0" fmla="*/ 0 w 2818806"/>
                <a:gd name="connsiteY0" fmla="*/ 0 h 4202412"/>
                <a:gd name="connsiteX1" fmla="*/ 2818806 w 2818806"/>
                <a:gd name="connsiteY1" fmla="*/ 0 h 4202412"/>
                <a:gd name="connsiteX2" fmla="*/ 2818806 w 2818806"/>
                <a:gd name="connsiteY2" fmla="*/ 4202412 h 4202412"/>
                <a:gd name="connsiteX3" fmla="*/ 0 w 2818806"/>
                <a:gd name="connsiteY3" fmla="*/ 4202412 h 4202412"/>
                <a:gd name="connsiteX4" fmla="*/ 0 w 2818806"/>
                <a:gd name="connsiteY4" fmla="*/ 0 h 420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806" h="4202412">
                  <a:moveTo>
                    <a:pt x="0" y="0"/>
                  </a:moveTo>
                  <a:lnTo>
                    <a:pt x="2818806" y="0"/>
                  </a:lnTo>
                  <a:lnTo>
                    <a:pt x="2818806" y="4202412"/>
                  </a:lnTo>
                  <a:lnTo>
                    <a:pt x="0" y="4202412"/>
                  </a:lnTo>
                  <a:lnTo>
                    <a:pt x="0" y="0"/>
                  </a:lnTo>
                  <a:close/>
                </a:path>
              </a:pathLst>
            </a:custGeom>
          </p:spPr>
        </p:pic>
      </p:grpSp>
      <p:sp>
        <p:nvSpPr>
          <p:cNvPr id="8" name="文本框 7">
            <a:extLst>
              <a:ext uri="{FF2B5EF4-FFF2-40B4-BE49-F238E27FC236}">
                <a16:creationId xmlns:a16="http://schemas.microsoft.com/office/drawing/2014/main" id="{B64C97E8-11E4-56B0-188C-7297CC4F179C}"/>
              </a:ext>
            </a:extLst>
          </p:cNvPr>
          <p:cNvSpPr txBox="1"/>
          <p:nvPr/>
        </p:nvSpPr>
        <p:spPr>
          <a:xfrm>
            <a:off x="441088" y="528199"/>
            <a:ext cx="31148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r>
              <a:rPr lang="en-US" altLang="zh-CN" sz="28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2800" spc="0" dirty="0">
              <a:solidFill>
                <a:schemeClr val="accent6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173245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组合 46">
            <a:extLst>
              <a:ext uri="{FF2B5EF4-FFF2-40B4-BE49-F238E27FC236}">
                <a16:creationId xmlns:a16="http://schemas.microsoft.com/office/drawing/2014/main" id="{8B7FBF72-C052-F98C-95B3-9AB9ADCCD64B}"/>
              </a:ext>
            </a:extLst>
          </p:cNvPr>
          <p:cNvGrpSpPr/>
          <p:nvPr/>
        </p:nvGrpSpPr>
        <p:grpSpPr>
          <a:xfrm>
            <a:off x="2198688" y="3316888"/>
            <a:ext cx="7465060" cy="3030855"/>
            <a:chOff x="2198688" y="3316888"/>
            <a:chExt cx="7465060" cy="3030855"/>
          </a:xfrm>
        </p:grpSpPr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DAC4E430-21CD-D36D-3987-3D5D42DD68DF}"/>
                </a:ext>
              </a:extLst>
            </p:cNvPr>
            <p:cNvGrpSpPr/>
            <p:nvPr/>
          </p:nvGrpSpPr>
          <p:grpSpPr>
            <a:xfrm>
              <a:off x="2198688" y="3331493"/>
              <a:ext cx="1283335" cy="1595755"/>
              <a:chOff x="2198688" y="3331493"/>
              <a:chExt cx="1283335" cy="1595755"/>
            </a:xfrm>
          </p:grpSpPr>
          <p:sp>
            <p:nvSpPr>
              <p:cNvPr id="3" name="六边形 2">
                <a:extLst>
                  <a:ext uri="{FF2B5EF4-FFF2-40B4-BE49-F238E27FC236}">
                    <a16:creationId xmlns:a16="http://schemas.microsoft.com/office/drawing/2014/main" id="{C97EBD38-EFDF-34E0-02AA-6886B76747CF}"/>
                  </a:ext>
                </a:extLst>
              </p:cNvPr>
              <p:cNvSpPr/>
              <p:nvPr/>
            </p:nvSpPr>
            <p:spPr>
              <a:xfrm rot="16200000">
                <a:off x="2042478" y="3487703"/>
                <a:ext cx="1595755" cy="1283335"/>
              </a:xfrm>
              <a:prstGeom prst="hexagon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" name="iconfont-11261-4305953">
                <a:extLst>
                  <a:ext uri="{FF2B5EF4-FFF2-40B4-BE49-F238E27FC236}">
                    <a16:creationId xmlns:a16="http://schemas.microsoft.com/office/drawing/2014/main" id="{3910E7CA-24E8-0D93-16B0-CADA3746BE8A}"/>
                  </a:ext>
                </a:extLst>
              </p:cNvPr>
              <p:cNvSpPr/>
              <p:nvPr/>
            </p:nvSpPr>
            <p:spPr>
              <a:xfrm>
                <a:off x="2530922" y="3819936"/>
                <a:ext cx="618868" cy="618868"/>
              </a:xfrm>
              <a:custGeom>
                <a:avLst/>
                <a:gdLst>
                  <a:gd name="T0" fmla="*/ 6000 w 12800"/>
                  <a:gd name="T1" fmla="*/ 0 h 12800"/>
                  <a:gd name="T2" fmla="*/ 6800 w 12800"/>
                  <a:gd name="T3" fmla="*/ 0 h 12800"/>
                  <a:gd name="T4" fmla="*/ 7600 w 12800"/>
                  <a:gd name="T5" fmla="*/ 800 h 12800"/>
                  <a:gd name="T6" fmla="*/ 7600 w 12800"/>
                  <a:gd name="T7" fmla="*/ 8800 h 12800"/>
                  <a:gd name="T8" fmla="*/ 6800 w 12800"/>
                  <a:gd name="T9" fmla="*/ 9600 h 12800"/>
                  <a:gd name="T10" fmla="*/ 6000 w 12800"/>
                  <a:gd name="T11" fmla="*/ 9600 h 12800"/>
                  <a:gd name="T12" fmla="*/ 5200 w 12800"/>
                  <a:gd name="T13" fmla="*/ 8800 h 12800"/>
                  <a:gd name="T14" fmla="*/ 5200 w 12800"/>
                  <a:gd name="T15" fmla="*/ 800 h 12800"/>
                  <a:gd name="T16" fmla="*/ 6000 w 12800"/>
                  <a:gd name="T17" fmla="*/ 0 h 12800"/>
                  <a:gd name="T18" fmla="*/ 10400 w 12800"/>
                  <a:gd name="T19" fmla="*/ 2400 h 12800"/>
                  <a:gd name="T20" fmla="*/ 11200 w 12800"/>
                  <a:gd name="T21" fmla="*/ 2400 h 12800"/>
                  <a:gd name="T22" fmla="*/ 12000 w 12800"/>
                  <a:gd name="T23" fmla="*/ 3200 h 12800"/>
                  <a:gd name="T24" fmla="*/ 12000 w 12800"/>
                  <a:gd name="T25" fmla="*/ 8800 h 12800"/>
                  <a:gd name="T26" fmla="*/ 11200 w 12800"/>
                  <a:gd name="T27" fmla="*/ 9600 h 12800"/>
                  <a:gd name="T28" fmla="*/ 10400 w 12800"/>
                  <a:gd name="T29" fmla="*/ 9600 h 12800"/>
                  <a:gd name="T30" fmla="*/ 9600 w 12800"/>
                  <a:gd name="T31" fmla="*/ 8800 h 12800"/>
                  <a:gd name="T32" fmla="*/ 9600 w 12800"/>
                  <a:gd name="T33" fmla="*/ 3200 h 12800"/>
                  <a:gd name="T34" fmla="*/ 10400 w 12800"/>
                  <a:gd name="T35" fmla="*/ 2400 h 12800"/>
                  <a:gd name="T36" fmla="*/ 1600 w 12800"/>
                  <a:gd name="T37" fmla="*/ 4000 h 12800"/>
                  <a:gd name="T38" fmla="*/ 2400 w 12800"/>
                  <a:gd name="T39" fmla="*/ 4000 h 12800"/>
                  <a:gd name="T40" fmla="*/ 3200 w 12800"/>
                  <a:gd name="T41" fmla="*/ 4800 h 12800"/>
                  <a:gd name="T42" fmla="*/ 3200 w 12800"/>
                  <a:gd name="T43" fmla="*/ 8800 h 12800"/>
                  <a:gd name="T44" fmla="*/ 2400 w 12800"/>
                  <a:gd name="T45" fmla="*/ 9600 h 12800"/>
                  <a:gd name="T46" fmla="*/ 1600 w 12800"/>
                  <a:gd name="T47" fmla="*/ 9600 h 12800"/>
                  <a:gd name="T48" fmla="*/ 800 w 12800"/>
                  <a:gd name="T49" fmla="*/ 8800 h 12800"/>
                  <a:gd name="T50" fmla="*/ 800 w 12800"/>
                  <a:gd name="T51" fmla="*/ 4800 h 12800"/>
                  <a:gd name="T52" fmla="*/ 1600 w 12800"/>
                  <a:gd name="T53" fmla="*/ 4000 h 12800"/>
                  <a:gd name="T54" fmla="*/ 0 w 12800"/>
                  <a:gd name="T55" fmla="*/ 11200 h 12800"/>
                  <a:gd name="T56" fmla="*/ 12800 w 12800"/>
                  <a:gd name="T57" fmla="*/ 11200 h 12800"/>
                  <a:gd name="T58" fmla="*/ 12800 w 12800"/>
                  <a:gd name="T59" fmla="*/ 12800 h 12800"/>
                  <a:gd name="T60" fmla="*/ 0 w 12800"/>
                  <a:gd name="T61" fmla="*/ 12800 h 12800"/>
                  <a:gd name="T62" fmla="*/ 0 w 12800"/>
                  <a:gd name="T63" fmla="*/ 11200 h 128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800" h="12800">
                    <a:moveTo>
                      <a:pt x="6000" y="0"/>
                    </a:moveTo>
                    <a:lnTo>
                      <a:pt x="6800" y="0"/>
                    </a:lnTo>
                    <a:cubicBezTo>
                      <a:pt x="7242" y="0"/>
                      <a:pt x="7600" y="358"/>
                      <a:pt x="7600" y="800"/>
                    </a:cubicBezTo>
                    <a:lnTo>
                      <a:pt x="7600" y="8800"/>
                    </a:lnTo>
                    <a:cubicBezTo>
                      <a:pt x="7600" y="9242"/>
                      <a:pt x="7242" y="9600"/>
                      <a:pt x="6800" y="9600"/>
                    </a:cubicBezTo>
                    <a:lnTo>
                      <a:pt x="6000" y="9600"/>
                    </a:lnTo>
                    <a:cubicBezTo>
                      <a:pt x="5558" y="9600"/>
                      <a:pt x="5200" y="9242"/>
                      <a:pt x="5200" y="8800"/>
                    </a:cubicBezTo>
                    <a:lnTo>
                      <a:pt x="5200" y="800"/>
                    </a:lnTo>
                    <a:cubicBezTo>
                      <a:pt x="5200" y="358"/>
                      <a:pt x="5558" y="0"/>
                      <a:pt x="6000" y="0"/>
                    </a:cubicBezTo>
                    <a:close/>
                    <a:moveTo>
                      <a:pt x="10400" y="2400"/>
                    </a:moveTo>
                    <a:lnTo>
                      <a:pt x="11200" y="2400"/>
                    </a:lnTo>
                    <a:cubicBezTo>
                      <a:pt x="11642" y="2400"/>
                      <a:pt x="12000" y="2758"/>
                      <a:pt x="12000" y="3200"/>
                    </a:cubicBezTo>
                    <a:lnTo>
                      <a:pt x="12000" y="8800"/>
                    </a:lnTo>
                    <a:cubicBezTo>
                      <a:pt x="12000" y="9242"/>
                      <a:pt x="11642" y="9600"/>
                      <a:pt x="11200" y="9600"/>
                    </a:cubicBezTo>
                    <a:lnTo>
                      <a:pt x="10400" y="9600"/>
                    </a:lnTo>
                    <a:cubicBezTo>
                      <a:pt x="9958" y="9600"/>
                      <a:pt x="9600" y="9242"/>
                      <a:pt x="9600" y="8800"/>
                    </a:cubicBezTo>
                    <a:lnTo>
                      <a:pt x="9600" y="3200"/>
                    </a:lnTo>
                    <a:cubicBezTo>
                      <a:pt x="9600" y="2758"/>
                      <a:pt x="9958" y="2400"/>
                      <a:pt x="10400" y="2400"/>
                    </a:cubicBezTo>
                    <a:close/>
                    <a:moveTo>
                      <a:pt x="1600" y="4000"/>
                    </a:moveTo>
                    <a:lnTo>
                      <a:pt x="2400" y="4000"/>
                    </a:lnTo>
                    <a:cubicBezTo>
                      <a:pt x="2842" y="4000"/>
                      <a:pt x="3200" y="4358"/>
                      <a:pt x="3200" y="4800"/>
                    </a:cubicBezTo>
                    <a:lnTo>
                      <a:pt x="3200" y="8800"/>
                    </a:lnTo>
                    <a:cubicBezTo>
                      <a:pt x="3200" y="9242"/>
                      <a:pt x="2842" y="9600"/>
                      <a:pt x="2400" y="9600"/>
                    </a:cubicBezTo>
                    <a:lnTo>
                      <a:pt x="1600" y="9600"/>
                    </a:lnTo>
                    <a:cubicBezTo>
                      <a:pt x="1158" y="9600"/>
                      <a:pt x="800" y="9242"/>
                      <a:pt x="800" y="8800"/>
                    </a:cubicBezTo>
                    <a:lnTo>
                      <a:pt x="800" y="4800"/>
                    </a:lnTo>
                    <a:cubicBezTo>
                      <a:pt x="800" y="4358"/>
                      <a:pt x="1158" y="4000"/>
                      <a:pt x="1600" y="4000"/>
                    </a:cubicBezTo>
                    <a:close/>
                    <a:moveTo>
                      <a:pt x="0" y="11200"/>
                    </a:moveTo>
                    <a:lnTo>
                      <a:pt x="12800" y="11200"/>
                    </a:lnTo>
                    <a:lnTo>
                      <a:pt x="12800" y="12800"/>
                    </a:lnTo>
                    <a:lnTo>
                      <a:pt x="0" y="12800"/>
                    </a:lnTo>
                    <a:lnTo>
                      <a:pt x="0" y="1120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42" name="组合 41">
              <a:extLst>
                <a:ext uri="{FF2B5EF4-FFF2-40B4-BE49-F238E27FC236}">
                  <a16:creationId xmlns:a16="http://schemas.microsoft.com/office/drawing/2014/main" id="{3CDEE847-D4B8-AE04-E12C-02ACDBDA6559}"/>
                </a:ext>
              </a:extLst>
            </p:cNvPr>
            <p:cNvGrpSpPr/>
            <p:nvPr/>
          </p:nvGrpSpPr>
          <p:grpSpPr>
            <a:xfrm>
              <a:off x="3737293" y="3331493"/>
              <a:ext cx="1283335" cy="1595755"/>
              <a:chOff x="3737293" y="3331493"/>
              <a:chExt cx="1283335" cy="1595755"/>
            </a:xfrm>
          </p:grpSpPr>
          <p:sp>
            <p:nvSpPr>
              <p:cNvPr id="5" name="六边形 4">
                <a:extLst>
                  <a:ext uri="{FF2B5EF4-FFF2-40B4-BE49-F238E27FC236}">
                    <a16:creationId xmlns:a16="http://schemas.microsoft.com/office/drawing/2014/main" id="{21A1C0EA-D742-9C86-310A-0E415AC5BA40}"/>
                  </a:ext>
                </a:extLst>
              </p:cNvPr>
              <p:cNvSpPr/>
              <p:nvPr/>
            </p:nvSpPr>
            <p:spPr>
              <a:xfrm rot="16200000">
                <a:off x="3581083" y="3487703"/>
                <a:ext cx="1595755" cy="1283335"/>
              </a:xfrm>
              <a:prstGeom prst="hexagon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Overflow="overflow" horzOverflow="overflow" vert="horz" wrap="square" numCol="1" spcCol="0" rtlCol="0" fromWordArt="0" anchor="ctr" anchorCtr="0" forceAA="0" compatLnSpc="1">
                <a:noAutofit/>
              </a:bodyPr>
              <a:lstStyle/>
              <a:p>
                <a:pPr lvl="0" algn="ctr">
                  <a:buClrTx/>
                  <a:buSzTx/>
                  <a:buFontTx/>
                </a:pPr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3" name="iconfont-11261-4305953">
                <a:extLst>
                  <a:ext uri="{FF2B5EF4-FFF2-40B4-BE49-F238E27FC236}">
                    <a16:creationId xmlns:a16="http://schemas.microsoft.com/office/drawing/2014/main" id="{5C0680D4-0485-5897-4880-5DC336C23644}"/>
                  </a:ext>
                </a:extLst>
              </p:cNvPr>
              <p:cNvSpPr/>
              <p:nvPr/>
            </p:nvSpPr>
            <p:spPr>
              <a:xfrm>
                <a:off x="4064460" y="3819936"/>
                <a:ext cx="618868" cy="618868"/>
              </a:xfrm>
              <a:custGeom>
                <a:avLst/>
                <a:gdLst>
                  <a:gd name="T0" fmla="*/ 6024 w 12851"/>
                  <a:gd name="T1" fmla="*/ 1241 h 12851"/>
                  <a:gd name="T2" fmla="*/ 864 w 12851"/>
                  <a:gd name="T3" fmla="*/ 4689 h 12851"/>
                  <a:gd name="T4" fmla="*/ 2075 w 12851"/>
                  <a:gd name="T5" fmla="*/ 10776 h 12851"/>
                  <a:gd name="T6" fmla="*/ 8162 w 12851"/>
                  <a:gd name="T7" fmla="*/ 11987 h 12851"/>
                  <a:gd name="T8" fmla="*/ 11610 w 12851"/>
                  <a:gd name="T9" fmla="*/ 6827 h 12851"/>
                  <a:gd name="T10" fmla="*/ 6024 w 12851"/>
                  <a:gd name="T11" fmla="*/ 6827 h 12851"/>
                  <a:gd name="T12" fmla="*/ 6024 w 12851"/>
                  <a:gd name="T13" fmla="*/ 1241 h 12851"/>
                  <a:gd name="T14" fmla="*/ 7266 w 12851"/>
                  <a:gd name="T15" fmla="*/ 0 h 12851"/>
                  <a:gd name="T16" fmla="*/ 11215 w 12851"/>
                  <a:gd name="T17" fmla="*/ 1636 h 12851"/>
                  <a:gd name="T18" fmla="*/ 12851 w 12851"/>
                  <a:gd name="T19" fmla="*/ 5585 h 12851"/>
                  <a:gd name="T20" fmla="*/ 7266 w 12851"/>
                  <a:gd name="T21" fmla="*/ 5585 h 12851"/>
                  <a:gd name="T22" fmla="*/ 7266 w 12851"/>
                  <a:gd name="T23" fmla="*/ 0 h 12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851" h="12851">
                    <a:moveTo>
                      <a:pt x="6024" y="1241"/>
                    </a:moveTo>
                    <a:cubicBezTo>
                      <a:pt x="3765" y="1241"/>
                      <a:pt x="1729" y="2602"/>
                      <a:pt x="864" y="4689"/>
                    </a:cubicBezTo>
                    <a:cubicBezTo>
                      <a:pt x="0" y="6776"/>
                      <a:pt x="478" y="9178"/>
                      <a:pt x="2075" y="10776"/>
                    </a:cubicBezTo>
                    <a:cubicBezTo>
                      <a:pt x="3673" y="12373"/>
                      <a:pt x="6075" y="12851"/>
                      <a:pt x="8162" y="11987"/>
                    </a:cubicBezTo>
                    <a:cubicBezTo>
                      <a:pt x="10249" y="11122"/>
                      <a:pt x="11610" y="9086"/>
                      <a:pt x="11610" y="6827"/>
                    </a:cubicBezTo>
                    <a:lnTo>
                      <a:pt x="6024" y="6827"/>
                    </a:lnTo>
                    <a:lnTo>
                      <a:pt x="6024" y="1241"/>
                    </a:lnTo>
                    <a:close/>
                    <a:moveTo>
                      <a:pt x="7266" y="0"/>
                    </a:moveTo>
                    <a:cubicBezTo>
                      <a:pt x="8747" y="0"/>
                      <a:pt x="10168" y="588"/>
                      <a:pt x="11215" y="1636"/>
                    </a:cubicBezTo>
                    <a:cubicBezTo>
                      <a:pt x="12263" y="2683"/>
                      <a:pt x="12851" y="4104"/>
                      <a:pt x="12851" y="5585"/>
                    </a:cubicBezTo>
                    <a:lnTo>
                      <a:pt x="7266" y="5585"/>
                    </a:lnTo>
                    <a:lnTo>
                      <a:pt x="7266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45" name="组合 44">
              <a:extLst>
                <a:ext uri="{FF2B5EF4-FFF2-40B4-BE49-F238E27FC236}">
                  <a16:creationId xmlns:a16="http://schemas.microsoft.com/office/drawing/2014/main" id="{0D9AC6CF-03BD-FA1B-6929-90DACD90C40F}"/>
                </a:ext>
              </a:extLst>
            </p:cNvPr>
            <p:cNvGrpSpPr/>
            <p:nvPr/>
          </p:nvGrpSpPr>
          <p:grpSpPr>
            <a:xfrm>
              <a:off x="6841808" y="3316888"/>
              <a:ext cx="1283335" cy="1595755"/>
              <a:chOff x="6841808" y="3316888"/>
              <a:chExt cx="1283335" cy="1595755"/>
            </a:xfrm>
          </p:grpSpPr>
          <p:sp>
            <p:nvSpPr>
              <p:cNvPr id="8" name="六边形 7">
                <a:extLst>
                  <a:ext uri="{FF2B5EF4-FFF2-40B4-BE49-F238E27FC236}">
                    <a16:creationId xmlns:a16="http://schemas.microsoft.com/office/drawing/2014/main" id="{BFB39E64-9B36-B69C-2AD3-2232004351E0}"/>
                  </a:ext>
                </a:extLst>
              </p:cNvPr>
              <p:cNvSpPr/>
              <p:nvPr/>
            </p:nvSpPr>
            <p:spPr>
              <a:xfrm rot="16200000">
                <a:off x="6685598" y="3473098"/>
                <a:ext cx="1595755" cy="1283335"/>
              </a:xfrm>
              <a:prstGeom prst="hexagon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4" name="iconfont-11261-4305953">
                <a:extLst>
                  <a:ext uri="{FF2B5EF4-FFF2-40B4-BE49-F238E27FC236}">
                    <a16:creationId xmlns:a16="http://schemas.microsoft.com/office/drawing/2014/main" id="{33BD73FE-951F-5FCE-14F2-0770839A6AF1}"/>
                  </a:ext>
                </a:extLst>
              </p:cNvPr>
              <p:cNvSpPr/>
              <p:nvPr/>
            </p:nvSpPr>
            <p:spPr>
              <a:xfrm>
                <a:off x="7174102" y="3819936"/>
                <a:ext cx="618746" cy="618868"/>
              </a:xfrm>
              <a:custGeom>
                <a:avLst/>
                <a:gdLst>
                  <a:gd name="T0" fmla="*/ 1066 w 10666"/>
                  <a:gd name="T1" fmla="*/ 9600 h 10666"/>
                  <a:gd name="T2" fmla="*/ 10666 w 10666"/>
                  <a:gd name="T3" fmla="*/ 9600 h 10666"/>
                  <a:gd name="T4" fmla="*/ 10666 w 10666"/>
                  <a:gd name="T5" fmla="*/ 10666 h 10666"/>
                  <a:gd name="T6" fmla="*/ 0 w 10666"/>
                  <a:gd name="T7" fmla="*/ 10666 h 10666"/>
                  <a:gd name="T8" fmla="*/ 0 w 10666"/>
                  <a:gd name="T9" fmla="*/ 0 h 10666"/>
                  <a:gd name="T10" fmla="*/ 1066 w 10666"/>
                  <a:gd name="T11" fmla="*/ 0 h 10666"/>
                  <a:gd name="T12" fmla="*/ 1066 w 10666"/>
                  <a:gd name="T13" fmla="*/ 9600 h 10666"/>
                  <a:gd name="T14" fmla="*/ 2666 w 10666"/>
                  <a:gd name="T15" fmla="*/ 4800 h 10666"/>
                  <a:gd name="T16" fmla="*/ 3733 w 10666"/>
                  <a:gd name="T17" fmla="*/ 4800 h 10666"/>
                  <a:gd name="T18" fmla="*/ 3733 w 10666"/>
                  <a:gd name="T19" fmla="*/ 8533 h 10666"/>
                  <a:gd name="T20" fmla="*/ 2666 w 10666"/>
                  <a:gd name="T21" fmla="*/ 8533 h 10666"/>
                  <a:gd name="T22" fmla="*/ 2666 w 10666"/>
                  <a:gd name="T23" fmla="*/ 4800 h 10666"/>
                  <a:gd name="T24" fmla="*/ 5600 w 10666"/>
                  <a:gd name="T25" fmla="*/ 1600 h 10666"/>
                  <a:gd name="T26" fmla="*/ 6666 w 10666"/>
                  <a:gd name="T27" fmla="*/ 1600 h 10666"/>
                  <a:gd name="T28" fmla="*/ 6666 w 10666"/>
                  <a:gd name="T29" fmla="*/ 8533 h 10666"/>
                  <a:gd name="T30" fmla="*/ 5600 w 10666"/>
                  <a:gd name="T31" fmla="*/ 8533 h 10666"/>
                  <a:gd name="T32" fmla="*/ 5600 w 10666"/>
                  <a:gd name="T33" fmla="*/ 1600 h 10666"/>
                  <a:gd name="T34" fmla="*/ 8533 w 10666"/>
                  <a:gd name="T35" fmla="*/ 3200 h 10666"/>
                  <a:gd name="T36" fmla="*/ 9600 w 10666"/>
                  <a:gd name="T37" fmla="*/ 3200 h 10666"/>
                  <a:gd name="T38" fmla="*/ 9600 w 10666"/>
                  <a:gd name="T39" fmla="*/ 8533 h 10666"/>
                  <a:gd name="T40" fmla="*/ 8533 w 10666"/>
                  <a:gd name="T41" fmla="*/ 8533 h 10666"/>
                  <a:gd name="T42" fmla="*/ 8533 w 10666"/>
                  <a:gd name="T43" fmla="*/ 3200 h 10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666" h="10666">
                    <a:moveTo>
                      <a:pt x="1066" y="9600"/>
                    </a:moveTo>
                    <a:lnTo>
                      <a:pt x="10666" y="9600"/>
                    </a:lnTo>
                    <a:lnTo>
                      <a:pt x="10666" y="10666"/>
                    </a:lnTo>
                    <a:lnTo>
                      <a:pt x="0" y="10666"/>
                    </a:lnTo>
                    <a:lnTo>
                      <a:pt x="0" y="0"/>
                    </a:lnTo>
                    <a:lnTo>
                      <a:pt x="1066" y="0"/>
                    </a:lnTo>
                    <a:lnTo>
                      <a:pt x="1066" y="9600"/>
                    </a:lnTo>
                    <a:close/>
                    <a:moveTo>
                      <a:pt x="2666" y="4800"/>
                    </a:moveTo>
                    <a:lnTo>
                      <a:pt x="3733" y="4800"/>
                    </a:lnTo>
                    <a:lnTo>
                      <a:pt x="3733" y="8533"/>
                    </a:lnTo>
                    <a:lnTo>
                      <a:pt x="2666" y="8533"/>
                    </a:lnTo>
                    <a:lnTo>
                      <a:pt x="2666" y="4800"/>
                    </a:lnTo>
                    <a:close/>
                    <a:moveTo>
                      <a:pt x="5600" y="1600"/>
                    </a:moveTo>
                    <a:lnTo>
                      <a:pt x="6666" y="1600"/>
                    </a:lnTo>
                    <a:lnTo>
                      <a:pt x="6666" y="8533"/>
                    </a:lnTo>
                    <a:lnTo>
                      <a:pt x="5600" y="8533"/>
                    </a:lnTo>
                    <a:lnTo>
                      <a:pt x="5600" y="1600"/>
                    </a:lnTo>
                    <a:close/>
                    <a:moveTo>
                      <a:pt x="8533" y="3200"/>
                    </a:moveTo>
                    <a:lnTo>
                      <a:pt x="9600" y="3200"/>
                    </a:lnTo>
                    <a:lnTo>
                      <a:pt x="9600" y="8533"/>
                    </a:lnTo>
                    <a:lnTo>
                      <a:pt x="8533" y="8533"/>
                    </a:lnTo>
                    <a:lnTo>
                      <a:pt x="8533" y="320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46" name="组合 45">
              <a:extLst>
                <a:ext uri="{FF2B5EF4-FFF2-40B4-BE49-F238E27FC236}">
                  <a16:creationId xmlns:a16="http://schemas.microsoft.com/office/drawing/2014/main" id="{2E8F9B8F-97E5-5BD0-D279-199D126994D4}"/>
                </a:ext>
              </a:extLst>
            </p:cNvPr>
            <p:cNvGrpSpPr/>
            <p:nvPr/>
          </p:nvGrpSpPr>
          <p:grpSpPr>
            <a:xfrm>
              <a:off x="8380413" y="3316888"/>
              <a:ext cx="1283335" cy="1595755"/>
              <a:chOff x="8380413" y="3316888"/>
              <a:chExt cx="1283335" cy="1595755"/>
            </a:xfrm>
          </p:grpSpPr>
          <p:sp>
            <p:nvSpPr>
              <p:cNvPr id="9" name="六边形 8">
                <a:extLst>
                  <a:ext uri="{FF2B5EF4-FFF2-40B4-BE49-F238E27FC236}">
                    <a16:creationId xmlns:a16="http://schemas.microsoft.com/office/drawing/2014/main" id="{ABF7E297-60ED-5183-6E90-C1C2334C774D}"/>
                  </a:ext>
                </a:extLst>
              </p:cNvPr>
              <p:cNvSpPr/>
              <p:nvPr/>
            </p:nvSpPr>
            <p:spPr>
              <a:xfrm rot="16200000">
                <a:off x="8224203" y="3473098"/>
                <a:ext cx="1595755" cy="1283335"/>
              </a:xfrm>
              <a:prstGeom prst="hexagon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Overflow="overflow" horzOverflow="overflow" vert="horz" wrap="square" numCol="1" spcCol="0" rtlCol="0" fromWordArt="0" anchor="ctr" anchorCtr="0" forceAA="0" compatLnSpc="1">
                <a:noAutofit/>
              </a:bodyPr>
              <a:lstStyle/>
              <a:p>
                <a:pPr lvl="0" algn="ctr">
                  <a:buClrTx/>
                  <a:buSzTx/>
                  <a:buFontTx/>
                </a:pPr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7" name="iconfont-11261-4305953">
                <a:extLst>
                  <a:ext uri="{FF2B5EF4-FFF2-40B4-BE49-F238E27FC236}">
                    <a16:creationId xmlns:a16="http://schemas.microsoft.com/office/drawing/2014/main" id="{49F6F1C5-1FE9-1EBA-C860-B57DBF206A6D}"/>
                  </a:ext>
                </a:extLst>
              </p:cNvPr>
              <p:cNvSpPr/>
              <p:nvPr/>
            </p:nvSpPr>
            <p:spPr>
              <a:xfrm>
                <a:off x="8751319" y="3819936"/>
                <a:ext cx="541522" cy="618868"/>
              </a:xfrm>
              <a:custGeom>
                <a:avLst/>
                <a:gdLst>
                  <a:gd name="T0" fmla="*/ 7600 w 11200"/>
                  <a:gd name="T1" fmla="*/ 12800 h 12800"/>
                  <a:gd name="T2" fmla="*/ 4000 w 11200"/>
                  <a:gd name="T3" fmla="*/ 9200 h 12800"/>
                  <a:gd name="T4" fmla="*/ 7600 w 11200"/>
                  <a:gd name="T5" fmla="*/ 5600 h 12800"/>
                  <a:gd name="T6" fmla="*/ 11200 w 11200"/>
                  <a:gd name="T7" fmla="*/ 9200 h 12800"/>
                  <a:gd name="T8" fmla="*/ 7600 w 11200"/>
                  <a:gd name="T9" fmla="*/ 12800 h 12800"/>
                  <a:gd name="T10" fmla="*/ 7600 w 11200"/>
                  <a:gd name="T11" fmla="*/ 7200 h 12800"/>
                  <a:gd name="T12" fmla="*/ 5600 w 11200"/>
                  <a:gd name="T13" fmla="*/ 9200 h 12800"/>
                  <a:gd name="T14" fmla="*/ 7600 w 11200"/>
                  <a:gd name="T15" fmla="*/ 11200 h 12800"/>
                  <a:gd name="T16" fmla="*/ 9600 w 11200"/>
                  <a:gd name="T17" fmla="*/ 9200 h 12800"/>
                  <a:gd name="T18" fmla="*/ 7600 w 11200"/>
                  <a:gd name="T19" fmla="*/ 7200 h 12800"/>
                  <a:gd name="T20" fmla="*/ 8000 w 11200"/>
                  <a:gd name="T21" fmla="*/ 10400 h 12800"/>
                  <a:gd name="T22" fmla="*/ 7200 w 11200"/>
                  <a:gd name="T23" fmla="*/ 10400 h 12800"/>
                  <a:gd name="T24" fmla="*/ 7200 w 11200"/>
                  <a:gd name="T25" fmla="*/ 9600 h 12800"/>
                  <a:gd name="T26" fmla="*/ 6400 w 11200"/>
                  <a:gd name="T27" fmla="*/ 9600 h 12800"/>
                  <a:gd name="T28" fmla="*/ 6400 w 11200"/>
                  <a:gd name="T29" fmla="*/ 8800 h 12800"/>
                  <a:gd name="T30" fmla="*/ 7200 w 11200"/>
                  <a:gd name="T31" fmla="*/ 8800 h 12800"/>
                  <a:gd name="T32" fmla="*/ 7200 w 11200"/>
                  <a:gd name="T33" fmla="*/ 8000 h 12800"/>
                  <a:gd name="T34" fmla="*/ 8000 w 11200"/>
                  <a:gd name="T35" fmla="*/ 8000 h 12800"/>
                  <a:gd name="T36" fmla="*/ 8000 w 11200"/>
                  <a:gd name="T37" fmla="*/ 8800 h 12800"/>
                  <a:gd name="T38" fmla="*/ 8800 w 11200"/>
                  <a:gd name="T39" fmla="*/ 8800 h 12800"/>
                  <a:gd name="T40" fmla="*/ 8800 w 11200"/>
                  <a:gd name="T41" fmla="*/ 9600 h 12800"/>
                  <a:gd name="T42" fmla="*/ 8000 w 11200"/>
                  <a:gd name="T43" fmla="*/ 9600 h 12800"/>
                  <a:gd name="T44" fmla="*/ 8000 w 11200"/>
                  <a:gd name="T45" fmla="*/ 10400 h 12800"/>
                  <a:gd name="T46" fmla="*/ 9600 w 11200"/>
                  <a:gd name="T47" fmla="*/ 4250 h 12800"/>
                  <a:gd name="T48" fmla="*/ 9600 w 11200"/>
                  <a:gd name="T49" fmla="*/ 5301 h 12800"/>
                  <a:gd name="T50" fmla="*/ 9238 w 11200"/>
                  <a:gd name="T51" fmla="*/ 5122 h 12800"/>
                  <a:gd name="T52" fmla="*/ 9600 w 11200"/>
                  <a:gd name="T53" fmla="*/ 4250 h 12800"/>
                  <a:gd name="T54" fmla="*/ 8247 w 11200"/>
                  <a:gd name="T55" fmla="*/ 4865 h 12800"/>
                  <a:gd name="T56" fmla="*/ 7600 w 11200"/>
                  <a:gd name="T57" fmla="*/ 4800 h 12800"/>
                  <a:gd name="T58" fmla="*/ 5099 w 11200"/>
                  <a:gd name="T59" fmla="*/ 5585 h 12800"/>
                  <a:gd name="T60" fmla="*/ 4800 w 11200"/>
                  <a:gd name="T61" fmla="*/ 5600 h 12800"/>
                  <a:gd name="T62" fmla="*/ 0 w 11200"/>
                  <a:gd name="T63" fmla="*/ 3200 h 12800"/>
                  <a:gd name="T64" fmla="*/ 0 w 11200"/>
                  <a:gd name="T65" fmla="*/ 2400 h 12800"/>
                  <a:gd name="T66" fmla="*/ 4800 w 11200"/>
                  <a:gd name="T67" fmla="*/ 0 h 12800"/>
                  <a:gd name="T68" fmla="*/ 9600 w 11200"/>
                  <a:gd name="T69" fmla="*/ 2400 h 12800"/>
                  <a:gd name="T70" fmla="*/ 9600 w 11200"/>
                  <a:gd name="T71" fmla="*/ 3200 h 12800"/>
                  <a:gd name="T72" fmla="*/ 8247 w 11200"/>
                  <a:gd name="T73" fmla="*/ 4865 h 12800"/>
                  <a:gd name="T74" fmla="*/ 4250 w 11200"/>
                  <a:gd name="T75" fmla="*/ 6378 h 12800"/>
                  <a:gd name="T76" fmla="*/ 3422 w 11200"/>
                  <a:gd name="T77" fmla="*/ 7887 h 12800"/>
                  <a:gd name="T78" fmla="*/ 0 w 11200"/>
                  <a:gd name="T79" fmla="*/ 5600 h 12800"/>
                  <a:gd name="T80" fmla="*/ 0 w 11200"/>
                  <a:gd name="T81" fmla="*/ 4250 h 12800"/>
                  <a:gd name="T82" fmla="*/ 4250 w 11200"/>
                  <a:gd name="T83" fmla="*/ 6378 h 12800"/>
                  <a:gd name="T84" fmla="*/ 3251 w 11200"/>
                  <a:gd name="T85" fmla="*/ 8690 h 12800"/>
                  <a:gd name="T86" fmla="*/ 3200 w 11200"/>
                  <a:gd name="T87" fmla="*/ 9200 h 12800"/>
                  <a:gd name="T88" fmla="*/ 3349 w 11200"/>
                  <a:gd name="T89" fmla="*/ 10276 h 12800"/>
                  <a:gd name="T90" fmla="*/ 0 w 11200"/>
                  <a:gd name="T91" fmla="*/ 8000 h 12800"/>
                  <a:gd name="T92" fmla="*/ 0 w 11200"/>
                  <a:gd name="T93" fmla="*/ 6650 h 12800"/>
                  <a:gd name="T94" fmla="*/ 3251 w 11200"/>
                  <a:gd name="T95" fmla="*/ 8690 h 12800"/>
                  <a:gd name="T96" fmla="*/ 3670 w 11200"/>
                  <a:gd name="T97" fmla="*/ 11142 h 12800"/>
                  <a:gd name="T98" fmla="*/ 5065 w 11200"/>
                  <a:gd name="T99" fmla="*/ 12787 h 12800"/>
                  <a:gd name="T100" fmla="*/ 4800 w 11200"/>
                  <a:gd name="T101" fmla="*/ 12800 h 12800"/>
                  <a:gd name="T102" fmla="*/ 0 w 11200"/>
                  <a:gd name="T103" fmla="*/ 10400 h 12800"/>
                  <a:gd name="T104" fmla="*/ 0 w 11200"/>
                  <a:gd name="T105" fmla="*/ 9050 h 12800"/>
                  <a:gd name="T106" fmla="*/ 3670 w 11200"/>
                  <a:gd name="T107" fmla="*/ 11142 h 128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00" h="12800">
                    <a:moveTo>
                      <a:pt x="7600" y="12800"/>
                    </a:moveTo>
                    <a:cubicBezTo>
                      <a:pt x="5612" y="12800"/>
                      <a:pt x="4000" y="11188"/>
                      <a:pt x="4000" y="9200"/>
                    </a:cubicBezTo>
                    <a:cubicBezTo>
                      <a:pt x="4000" y="7212"/>
                      <a:pt x="5612" y="5600"/>
                      <a:pt x="7600" y="5600"/>
                    </a:cubicBezTo>
                    <a:cubicBezTo>
                      <a:pt x="9588" y="5600"/>
                      <a:pt x="11200" y="7212"/>
                      <a:pt x="11200" y="9200"/>
                    </a:cubicBezTo>
                    <a:cubicBezTo>
                      <a:pt x="11200" y="11188"/>
                      <a:pt x="9588" y="12800"/>
                      <a:pt x="7600" y="12800"/>
                    </a:cubicBezTo>
                    <a:close/>
                    <a:moveTo>
                      <a:pt x="7600" y="7200"/>
                    </a:moveTo>
                    <a:cubicBezTo>
                      <a:pt x="6495" y="7200"/>
                      <a:pt x="5600" y="8095"/>
                      <a:pt x="5600" y="9200"/>
                    </a:cubicBezTo>
                    <a:cubicBezTo>
                      <a:pt x="5600" y="10305"/>
                      <a:pt x="6495" y="11200"/>
                      <a:pt x="7600" y="11200"/>
                    </a:cubicBezTo>
                    <a:cubicBezTo>
                      <a:pt x="8705" y="11200"/>
                      <a:pt x="9600" y="10305"/>
                      <a:pt x="9600" y="9200"/>
                    </a:cubicBezTo>
                    <a:cubicBezTo>
                      <a:pt x="9600" y="8095"/>
                      <a:pt x="8705" y="7200"/>
                      <a:pt x="7600" y="7200"/>
                    </a:cubicBezTo>
                    <a:close/>
                    <a:moveTo>
                      <a:pt x="8000" y="10400"/>
                    </a:moveTo>
                    <a:lnTo>
                      <a:pt x="7200" y="10400"/>
                    </a:lnTo>
                    <a:lnTo>
                      <a:pt x="7200" y="9600"/>
                    </a:lnTo>
                    <a:lnTo>
                      <a:pt x="6400" y="9600"/>
                    </a:lnTo>
                    <a:lnTo>
                      <a:pt x="6400" y="8800"/>
                    </a:lnTo>
                    <a:lnTo>
                      <a:pt x="7200" y="8800"/>
                    </a:lnTo>
                    <a:lnTo>
                      <a:pt x="7200" y="8000"/>
                    </a:lnTo>
                    <a:lnTo>
                      <a:pt x="8000" y="8000"/>
                    </a:lnTo>
                    <a:lnTo>
                      <a:pt x="8000" y="8800"/>
                    </a:lnTo>
                    <a:lnTo>
                      <a:pt x="8800" y="8800"/>
                    </a:lnTo>
                    <a:lnTo>
                      <a:pt x="8800" y="9600"/>
                    </a:lnTo>
                    <a:lnTo>
                      <a:pt x="8000" y="9600"/>
                    </a:lnTo>
                    <a:lnTo>
                      <a:pt x="8000" y="10400"/>
                    </a:lnTo>
                    <a:close/>
                    <a:moveTo>
                      <a:pt x="9600" y="4250"/>
                    </a:moveTo>
                    <a:lnTo>
                      <a:pt x="9600" y="5301"/>
                    </a:lnTo>
                    <a:cubicBezTo>
                      <a:pt x="9480" y="5239"/>
                      <a:pt x="9364" y="5173"/>
                      <a:pt x="9238" y="5122"/>
                    </a:cubicBezTo>
                    <a:cubicBezTo>
                      <a:pt x="9469" y="4864"/>
                      <a:pt x="9600" y="4573"/>
                      <a:pt x="9600" y="4250"/>
                    </a:cubicBezTo>
                    <a:close/>
                    <a:moveTo>
                      <a:pt x="8247" y="4865"/>
                    </a:moveTo>
                    <a:cubicBezTo>
                      <a:pt x="8034" y="4834"/>
                      <a:pt x="7822" y="4800"/>
                      <a:pt x="7600" y="4800"/>
                    </a:cubicBezTo>
                    <a:cubicBezTo>
                      <a:pt x="6706" y="4800"/>
                      <a:pt x="5833" y="5074"/>
                      <a:pt x="5099" y="5585"/>
                    </a:cubicBezTo>
                    <a:cubicBezTo>
                      <a:pt x="4998" y="5588"/>
                      <a:pt x="4902" y="5600"/>
                      <a:pt x="4800" y="5600"/>
                    </a:cubicBezTo>
                    <a:cubicBezTo>
                      <a:pt x="2150" y="5600"/>
                      <a:pt x="0" y="4526"/>
                      <a:pt x="0" y="3200"/>
                    </a:cubicBezTo>
                    <a:lnTo>
                      <a:pt x="0" y="2400"/>
                    </a:lnTo>
                    <a:cubicBezTo>
                      <a:pt x="0" y="1074"/>
                      <a:pt x="2150" y="0"/>
                      <a:pt x="4800" y="0"/>
                    </a:cubicBezTo>
                    <a:cubicBezTo>
                      <a:pt x="7450" y="0"/>
                      <a:pt x="9600" y="1074"/>
                      <a:pt x="9600" y="2400"/>
                    </a:cubicBezTo>
                    <a:lnTo>
                      <a:pt x="9600" y="3200"/>
                    </a:lnTo>
                    <a:cubicBezTo>
                      <a:pt x="9600" y="3848"/>
                      <a:pt x="9082" y="4434"/>
                      <a:pt x="8247" y="4865"/>
                    </a:cubicBezTo>
                    <a:close/>
                    <a:moveTo>
                      <a:pt x="4250" y="6378"/>
                    </a:moveTo>
                    <a:cubicBezTo>
                      <a:pt x="3876" y="6822"/>
                      <a:pt x="3595" y="7334"/>
                      <a:pt x="3422" y="7887"/>
                    </a:cubicBezTo>
                    <a:cubicBezTo>
                      <a:pt x="1448" y="7590"/>
                      <a:pt x="0" y="6684"/>
                      <a:pt x="0" y="5600"/>
                    </a:cubicBezTo>
                    <a:lnTo>
                      <a:pt x="0" y="4250"/>
                    </a:lnTo>
                    <a:cubicBezTo>
                      <a:pt x="0" y="5482"/>
                      <a:pt x="1861" y="6271"/>
                      <a:pt x="4250" y="6378"/>
                    </a:cubicBezTo>
                    <a:close/>
                    <a:moveTo>
                      <a:pt x="3251" y="8690"/>
                    </a:moveTo>
                    <a:cubicBezTo>
                      <a:pt x="3231" y="8859"/>
                      <a:pt x="3200" y="9025"/>
                      <a:pt x="3200" y="9200"/>
                    </a:cubicBezTo>
                    <a:cubicBezTo>
                      <a:pt x="3200" y="9574"/>
                      <a:pt x="3261" y="9930"/>
                      <a:pt x="3349" y="10276"/>
                    </a:cubicBezTo>
                    <a:cubicBezTo>
                      <a:pt x="1412" y="9967"/>
                      <a:pt x="0" y="9071"/>
                      <a:pt x="0" y="8000"/>
                    </a:cubicBezTo>
                    <a:lnTo>
                      <a:pt x="0" y="6650"/>
                    </a:lnTo>
                    <a:cubicBezTo>
                      <a:pt x="0" y="7703"/>
                      <a:pt x="1365" y="8431"/>
                      <a:pt x="3251" y="8690"/>
                    </a:cubicBezTo>
                    <a:close/>
                    <a:moveTo>
                      <a:pt x="3670" y="11142"/>
                    </a:moveTo>
                    <a:cubicBezTo>
                      <a:pt x="3996" y="11799"/>
                      <a:pt x="4471" y="12366"/>
                      <a:pt x="5065" y="12787"/>
                    </a:cubicBezTo>
                    <a:cubicBezTo>
                      <a:pt x="4976" y="12789"/>
                      <a:pt x="4890" y="12800"/>
                      <a:pt x="4800" y="12800"/>
                    </a:cubicBezTo>
                    <a:cubicBezTo>
                      <a:pt x="2150" y="12800"/>
                      <a:pt x="0" y="11726"/>
                      <a:pt x="0" y="10400"/>
                    </a:cubicBezTo>
                    <a:lnTo>
                      <a:pt x="0" y="9050"/>
                    </a:lnTo>
                    <a:cubicBezTo>
                      <a:pt x="0" y="10180"/>
                      <a:pt x="1567" y="10941"/>
                      <a:pt x="3670" y="1114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43" name="组合 42">
              <a:extLst>
                <a:ext uri="{FF2B5EF4-FFF2-40B4-BE49-F238E27FC236}">
                  <a16:creationId xmlns:a16="http://schemas.microsoft.com/office/drawing/2014/main" id="{255E5C36-6ED7-4FA5-DA04-A0287F6E53BF}"/>
                </a:ext>
              </a:extLst>
            </p:cNvPr>
            <p:cNvGrpSpPr/>
            <p:nvPr/>
          </p:nvGrpSpPr>
          <p:grpSpPr>
            <a:xfrm>
              <a:off x="4555173" y="4751988"/>
              <a:ext cx="1283335" cy="1595755"/>
              <a:chOff x="4555173" y="4751988"/>
              <a:chExt cx="1283335" cy="1595755"/>
            </a:xfrm>
          </p:grpSpPr>
          <p:sp>
            <p:nvSpPr>
              <p:cNvPr id="6" name="六边形 5">
                <a:extLst>
                  <a:ext uri="{FF2B5EF4-FFF2-40B4-BE49-F238E27FC236}">
                    <a16:creationId xmlns:a16="http://schemas.microsoft.com/office/drawing/2014/main" id="{E33141A4-65A5-6CB4-F5F9-109B533FDD57}"/>
                  </a:ext>
                </a:extLst>
              </p:cNvPr>
              <p:cNvSpPr/>
              <p:nvPr/>
            </p:nvSpPr>
            <p:spPr>
              <a:xfrm rot="16200000">
                <a:off x="4398963" y="4908198"/>
                <a:ext cx="1595755" cy="1283335"/>
              </a:xfrm>
              <a:prstGeom prst="hexagon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5" name="iconfont-11261-4305953">
                <a:extLst>
                  <a:ext uri="{FF2B5EF4-FFF2-40B4-BE49-F238E27FC236}">
                    <a16:creationId xmlns:a16="http://schemas.microsoft.com/office/drawing/2014/main" id="{E15EB8D2-656F-6545-73AF-DB182B4B124A}"/>
                  </a:ext>
                </a:extLst>
              </p:cNvPr>
              <p:cNvSpPr/>
              <p:nvPr/>
            </p:nvSpPr>
            <p:spPr>
              <a:xfrm>
                <a:off x="4887406" y="5240494"/>
                <a:ext cx="618868" cy="618741"/>
              </a:xfrm>
              <a:custGeom>
                <a:avLst/>
                <a:gdLst>
                  <a:gd name="T0" fmla="*/ 640 w 10240"/>
                  <a:gd name="T1" fmla="*/ 9600 h 10240"/>
                  <a:gd name="T2" fmla="*/ 640 w 10240"/>
                  <a:gd name="T3" fmla="*/ 0 h 10240"/>
                  <a:gd name="T4" fmla="*/ 0 w 10240"/>
                  <a:gd name="T5" fmla="*/ 0 h 10240"/>
                  <a:gd name="T6" fmla="*/ 0 w 10240"/>
                  <a:gd name="T7" fmla="*/ 10240 h 10240"/>
                  <a:gd name="T8" fmla="*/ 10240 w 10240"/>
                  <a:gd name="T9" fmla="*/ 10240 h 10240"/>
                  <a:gd name="T10" fmla="*/ 10240 w 10240"/>
                  <a:gd name="T11" fmla="*/ 9600 h 10240"/>
                  <a:gd name="T12" fmla="*/ 640 w 10240"/>
                  <a:gd name="T13" fmla="*/ 9600 h 10240"/>
                  <a:gd name="T14" fmla="*/ 9573 w 10240"/>
                  <a:gd name="T15" fmla="*/ 1570 h 10240"/>
                  <a:gd name="T16" fmla="*/ 6359 w 10240"/>
                  <a:gd name="T17" fmla="*/ 1570 h 10240"/>
                  <a:gd name="T18" fmla="*/ 7562 w 10240"/>
                  <a:gd name="T19" fmla="*/ 2773 h 10240"/>
                  <a:gd name="T20" fmla="*/ 6175 w 10240"/>
                  <a:gd name="T21" fmla="*/ 4159 h 10240"/>
                  <a:gd name="T22" fmla="*/ 4214 w 10240"/>
                  <a:gd name="T23" fmla="*/ 2198 h 10240"/>
                  <a:gd name="T24" fmla="*/ 4214 w 10240"/>
                  <a:gd name="T25" fmla="*/ 2198 h 10240"/>
                  <a:gd name="T26" fmla="*/ 4203 w 10240"/>
                  <a:gd name="T27" fmla="*/ 2191 h 10240"/>
                  <a:gd name="T28" fmla="*/ 4063 w 10240"/>
                  <a:gd name="T29" fmla="*/ 2136 h 10240"/>
                  <a:gd name="T30" fmla="*/ 3912 w 10240"/>
                  <a:gd name="T31" fmla="*/ 2198 h 10240"/>
                  <a:gd name="T32" fmla="*/ 1197 w 10240"/>
                  <a:gd name="T33" fmla="*/ 4913 h 10240"/>
                  <a:gd name="T34" fmla="*/ 1197 w 10240"/>
                  <a:gd name="T35" fmla="*/ 5215 h 10240"/>
                  <a:gd name="T36" fmla="*/ 1801 w 10240"/>
                  <a:gd name="T37" fmla="*/ 5819 h 10240"/>
                  <a:gd name="T38" fmla="*/ 2102 w 10240"/>
                  <a:gd name="T39" fmla="*/ 5819 h 10240"/>
                  <a:gd name="T40" fmla="*/ 4063 w 10240"/>
                  <a:gd name="T41" fmla="*/ 3857 h 10240"/>
                  <a:gd name="T42" fmla="*/ 6024 w 10240"/>
                  <a:gd name="T43" fmla="*/ 5819 h 10240"/>
                  <a:gd name="T44" fmla="*/ 6095 w 10240"/>
                  <a:gd name="T45" fmla="*/ 5865 h 10240"/>
                  <a:gd name="T46" fmla="*/ 6326 w 10240"/>
                  <a:gd name="T47" fmla="*/ 5819 h 10240"/>
                  <a:gd name="T48" fmla="*/ 6929 w 10240"/>
                  <a:gd name="T49" fmla="*/ 5215 h 10240"/>
                  <a:gd name="T50" fmla="*/ 8467 w 10240"/>
                  <a:gd name="T51" fmla="*/ 3678 h 10240"/>
                  <a:gd name="T52" fmla="*/ 9573 w 10240"/>
                  <a:gd name="T53" fmla="*/ 4784 h 10240"/>
                  <a:gd name="T54" fmla="*/ 9573 w 10240"/>
                  <a:gd name="T55" fmla="*/ 1570 h 10240"/>
                  <a:gd name="T56" fmla="*/ 2515 w 10240"/>
                  <a:gd name="T57" fmla="*/ 9204 h 10240"/>
                  <a:gd name="T58" fmla="*/ 2515 w 10240"/>
                  <a:gd name="T59" fmla="*/ 6045 h 10240"/>
                  <a:gd name="T60" fmla="*/ 2102 w 10240"/>
                  <a:gd name="T61" fmla="*/ 6459 h 10240"/>
                  <a:gd name="T62" fmla="*/ 1801 w 10240"/>
                  <a:gd name="T63" fmla="*/ 6459 h 10240"/>
                  <a:gd name="T64" fmla="*/ 1449 w 10240"/>
                  <a:gd name="T65" fmla="*/ 6107 h 10240"/>
                  <a:gd name="T66" fmla="*/ 1449 w 10240"/>
                  <a:gd name="T67" fmla="*/ 9204 h 10240"/>
                  <a:gd name="T68" fmla="*/ 2515 w 10240"/>
                  <a:gd name="T69" fmla="*/ 9204 h 10240"/>
                  <a:gd name="T70" fmla="*/ 4280 w 10240"/>
                  <a:gd name="T71" fmla="*/ 9204 h 10240"/>
                  <a:gd name="T72" fmla="*/ 4280 w 10240"/>
                  <a:gd name="T73" fmla="*/ 4714 h 10240"/>
                  <a:gd name="T74" fmla="*/ 4064 w 10240"/>
                  <a:gd name="T75" fmla="*/ 4497 h 10240"/>
                  <a:gd name="T76" fmla="*/ 3213 w 10240"/>
                  <a:gd name="T77" fmla="*/ 5348 h 10240"/>
                  <a:gd name="T78" fmla="*/ 3213 w 10240"/>
                  <a:gd name="T79" fmla="*/ 9204 h 10240"/>
                  <a:gd name="T80" fmla="*/ 4280 w 10240"/>
                  <a:gd name="T81" fmla="*/ 9204 h 10240"/>
                  <a:gd name="T82" fmla="*/ 6044 w 10240"/>
                  <a:gd name="T83" fmla="*/ 9204 h 10240"/>
                  <a:gd name="T84" fmla="*/ 6044 w 10240"/>
                  <a:gd name="T85" fmla="*/ 6472 h 10240"/>
                  <a:gd name="T86" fmla="*/ 6025 w 10240"/>
                  <a:gd name="T87" fmla="*/ 6459 h 10240"/>
                  <a:gd name="T88" fmla="*/ 4978 w 10240"/>
                  <a:gd name="T89" fmla="*/ 5412 h 10240"/>
                  <a:gd name="T90" fmla="*/ 4978 w 10240"/>
                  <a:gd name="T91" fmla="*/ 9204 h 10240"/>
                  <a:gd name="T92" fmla="*/ 6044 w 10240"/>
                  <a:gd name="T93" fmla="*/ 9204 h 10240"/>
                  <a:gd name="T94" fmla="*/ 7809 w 10240"/>
                  <a:gd name="T95" fmla="*/ 9204 h 10240"/>
                  <a:gd name="T96" fmla="*/ 7809 w 10240"/>
                  <a:gd name="T97" fmla="*/ 4976 h 10240"/>
                  <a:gd name="T98" fmla="*/ 6929 w 10240"/>
                  <a:gd name="T99" fmla="*/ 5855 h 10240"/>
                  <a:gd name="T100" fmla="*/ 6742 w 10240"/>
                  <a:gd name="T101" fmla="*/ 6043 h 10240"/>
                  <a:gd name="T102" fmla="*/ 6742 w 10240"/>
                  <a:gd name="T103" fmla="*/ 9204 h 10240"/>
                  <a:gd name="T104" fmla="*/ 7809 w 10240"/>
                  <a:gd name="T105" fmla="*/ 9204 h 10240"/>
                  <a:gd name="T106" fmla="*/ 9573 w 10240"/>
                  <a:gd name="T107" fmla="*/ 9204 h 10240"/>
                  <a:gd name="T108" fmla="*/ 9573 w 10240"/>
                  <a:gd name="T109" fmla="*/ 5424 h 10240"/>
                  <a:gd name="T110" fmla="*/ 8506 w 10240"/>
                  <a:gd name="T111" fmla="*/ 4357 h 10240"/>
                  <a:gd name="T112" fmla="*/ 8506 w 10240"/>
                  <a:gd name="T113" fmla="*/ 9204 h 10240"/>
                  <a:gd name="T114" fmla="*/ 9573 w 10240"/>
                  <a:gd name="T115" fmla="*/ 9204 h 10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240" h="10240">
                    <a:moveTo>
                      <a:pt x="640" y="9600"/>
                    </a:moveTo>
                    <a:lnTo>
                      <a:pt x="640" y="0"/>
                    </a:lnTo>
                    <a:lnTo>
                      <a:pt x="0" y="0"/>
                    </a:lnTo>
                    <a:lnTo>
                      <a:pt x="0" y="10240"/>
                    </a:lnTo>
                    <a:lnTo>
                      <a:pt x="10240" y="10240"/>
                    </a:lnTo>
                    <a:lnTo>
                      <a:pt x="10240" y="9600"/>
                    </a:lnTo>
                    <a:lnTo>
                      <a:pt x="640" y="9600"/>
                    </a:lnTo>
                    <a:close/>
                    <a:moveTo>
                      <a:pt x="9573" y="1570"/>
                    </a:moveTo>
                    <a:lnTo>
                      <a:pt x="6359" y="1570"/>
                    </a:lnTo>
                    <a:lnTo>
                      <a:pt x="7562" y="2773"/>
                    </a:lnTo>
                    <a:lnTo>
                      <a:pt x="6175" y="4159"/>
                    </a:lnTo>
                    <a:lnTo>
                      <a:pt x="4214" y="2198"/>
                    </a:lnTo>
                    <a:lnTo>
                      <a:pt x="4214" y="2198"/>
                    </a:lnTo>
                    <a:cubicBezTo>
                      <a:pt x="4211" y="2195"/>
                      <a:pt x="4206" y="2194"/>
                      <a:pt x="4203" y="2191"/>
                    </a:cubicBezTo>
                    <a:cubicBezTo>
                      <a:pt x="4163" y="2156"/>
                      <a:pt x="4113" y="2136"/>
                      <a:pt x="4063" y="2136"/>
                    </a:cubicBezTo>
                    <a:cubicBezTo>
                      <a:pt x="4009" y="2136"/>
                      <a:pt x="3954" y="2157"/>
                      <a:pt x="3912" y="2198"/>
                    </a:cubicBezTo>
                    <a:lnTo>
                      <a:pt x="1197" y="4913"/>
                    </a:lnTo>
                    <a:cubicBezTo>
                      <a:pt x="1114" y="4997"/>
                      <a:pt x="1114" y="5132"/>
                      <a:pt x="1197" y="5215"/>
                    </a:cubicBezTo>
                    <a:lnTo>
                      <a:pt x="1801" y="5819"/>
                    </a:lnTo>
                    <a:cubicBezTo>
                      <a:pt x="1884" y="5902"/>
                      <a:pt x="2019" y="5902"/>
                      <a:pt x="2102" y="5819"/>
                    </a:cubicBezTo>
                    <a:lnTo>
                      <a:pt x="4063" y="3857"/>
                    </a:lnTo>
                    <a:lnTo>
                      <a:pt x="6024" y="5819"/>
                    </a:lnTo>
                    <a:cubicBezTo>
                      <a:pt x="6045" y="5840"/>
                      <a:pt x="6069" y="5855"/>
                      <a:pt x="6095" y="5865"/>
                    </a:cubicBezTo>
                    <a:cubicBezTo>
                      <a:pt x="6172" y="5897"/>
                      <a:pt x="6264" y="5881"/>
                      <a:pt x="6326" y="5819"/>
                    </a:cubicBezTo>
                    <a:lnTo>
                      <a:pt x="6929" y="5215"/>
                    </a:lnTo>
                    <a:lnTo>
                      <a:pt x="8467" y="3678"/>
                    </a:lnTo>
                    <a:lnTo>
                      <a:pt x="9573" y="4784"/>
                    </a:lnTo>
                    <a:lnTo>
                      <a:pt x="9573" y="1570"/>
                    </a:lnTo>
                    <a:close/>
                    <a:moveTo>
                      <a:pt x="2515" y="9204"/>
                    </a:moveTo>
                    <a:lnTo>
                      <a:pt x="2515" y="6045"/>
                    </a:lnTo>
                    <a:lnTo>
                      <a:pt x="2102" y="6459"/>
                    </a:lnTo>
                    <a:cubicBezTo>
                      <a:pt x="2019" y="6542"/>
                      <a:pt x="1884" y="6542"/>
                      <a:pt x="1801" y="6459"/>
                    </a:cubicBezTo>
                    <a:lnTo>
                      <a:pt x="1449" y="6107"/>
                    </a:lnTo>
                    <a:lnTo>
                      <a:pt x="1449" y="9204"/>
                    </a:lnTo>
                    <a:lnTo>
                      <a:pt x="2515" y="9204"/>
                    </a:lnTo>
                    <a:close/>
                    <a:moveTo>
                      <a:pt x="4280" y="9204"/>
                    </a:moveTo>
                    <a:lnTo>
                      <a:pt x="4280" y="4714"/>
                    </a:lnTo>
                    <a:lnTo>
                      <a:pt x="4064" y="4497"/>
                    </a:lnTo>
                    <a:lnTo>
                      <a:pt x="3213" y="5348"/>
                    </a:lnTo>
                    <a:lnTo>
                      <a:pt x="3213" y="9204"/>
                    </a:lnTo>
                    <a:lnTo>
                      <a:pt x="4280" y="9204"/>
                    </a:lnTo>
                    <a:close/>
                    <a:moveTo>
                      <a:pt x="6044" y="9204"/>
                    </a:moveTo>
                    <a:lnTo>
                      <a:pt x="6044" y="6472"/>
                    </a:lnTo>
                    <a:cubicBezTo>
                      <a:pt x="6038" y="6467"/>
                      <a:pt x="6030" y="6465"/>
                      <a:pt x="6025" y="6459"/>
                    </a:cubicBezTo>
                    <a:lnTo>
                      <a:pt x="4978" y="5412"/>
                    </a:lnTo>
                    <a:lnTo>
                      <a:pt x="4978" y="9204"/>
                    </a:lnTo>
                    <a:lnTo>
                      <a:pt x="6044" y="9204"/>
                    </a:lnTo>
                    <a:close/>
                    <a:moveTo>
                      <a:pt x="7809" y="9204"/>
                    </a:moveTo>
                    <a:lnTo>
                      <a:pt x="7809" y="4976"/>
                    </a:lnTo>
                    <a:lnTo>
                      <a:pt x="6929" y="5855"/>
                    </a:lnTo>
                    <a:lnTo>
                      <a:pt x="6742" y="6043"/>
                    </a:lnTo>
                    <a:lnTo>
                      <a:pt x="6742" y="9204"/>
                    </a:lnTo>
                    <a:lnTo>
                      <a:pt x="7809" y="9204"/>
                    </a:lnTo>
                    <a:close/>
                    <a:moveTo>
                      <a:pt x="9573" y="9204"/>
                    </a:moveTo>
                    <a:lnTo>
                      <a:pt x="9573" y="5424"/>
                    </a:lnTo>
                    <a:lnTo>
                      <a:pt x="8506" y="4357"/>
                    </a:lnTo>
                    <a:lnTo>
                      <a:pt x="8506" y="9204"/>
                    </a:lnTo>
                    <a:lnTo>
                      <a:pt x="9573" y="920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44" name="组合 43">
              <a:extLst>
                <a:ext uri="{FF2B5EF4-FFF2-40B4-BE49-F238E27FC236}">
                  <a16:creationId xmlns:a16="http://schemas.microsoft.com/office/drawing/2014/main" id="{C0AB6FC9-F81E-2C45-E484-CAF42ED63D9E}"/>
                </a:ext>
              </a:extLst>
            </p:cNvPr>
            <p:cNvGrpSpPr/>
            <p:nvPr/>
          </p:nvGrpSpPr>
          <p:grpSpPr>
            <a:xfrm>
              <a:off x="6093778" y="4751988"/>
              <a:ext cx="1283335" cy="1595755"/>
              <a:chOff x="6093778" y="4751988"/>
              <a:chExt cx="1283335" cy="1595755"/>
            </a:xfrm>
          </p:grpSpPr>
          <p:sp>
            <p:nvSpPr>
              <p:cNvPr id="7" name="六边形 6">
                <a:extLst>
                  <a:ext uri="{FF2B5EF4-FFF2-40B4-BE49-F238E27FC236}">
                    <a16:creationId xmlns:a16="http://schemas.microsoft.com/office/drawing/2014/main" id="{F589FD38-2A09-48C1-01E8-C19A8F7809BB}"/>
                  </a:ext>
                </a:extLst>
              </p:cNvPr>
              <p:cNvSpPr/>
              <p:nvPr/>
            </p:nvSpPr>
            <p:spPr>
              <a:xfrm rot="16200000">
                <a:off x="5937568" y="4908198"/>
                <a:ext cx="1595755" cy="1283335"/>
              </a:xfrm>
              <a:prstGeom prst="hexagon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Overflow="overflow" horzOverflow="overflow" vert="horz" wrap="square" numCol="1" spcCol="0" rtlCol="0" fromWordArt="0" anchor="ctr" anchorCtr="0" forceAA="0" compatLnSpc="1">
                <a:noAutofit/>
              </a:bodyPr>
              <a:lstStyle/>
              <a:p>
                <a:pPr lvl="0" algn="ctr">
                  <a:buClrTx/>
                  <a:buSzTx/>
                  <a:buFontTx/>
                </a:pPr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6" name="iconfont-11261-4305953">
                <a:extLst>
                  <a:ext uri="{FF2B5EF4-FFF2-40B4-BE49-F238E27FC236}">
                    <a16:creationId xmlns:a16="http://schemas.microsoft.com/office/drawing/2014/main" id="{08077A84-EB9A-0A6E-C517-A68B82D7D196}"/>
                  </a:ext>
                </a:extLst>
              </p:cNvPr>
              <p:cNvSpPr/>
              <p:nvPr/>
            </p:nvSpPr>
            <p:spPr>
              <a:xfrm>
                <a:off x="6503357" y="5240431"/>
                <a:ext cx="464175" cy="618868"/>
              </a:xfrm>
              <a:custGeom>
                <a:avLst/>
                <a:gdLst>
                  <a:gd name="T0" fmla="*/ 4800 w 9600"/>
                  <a:gd name="T1" fmla="*/ 12800 h 12800"/>
                  <a:gd name="T2" fmla="*/ 0 w 9600"/>
                  <a:gd name="T3" fmla="*/ 10400 h 12800"/>
                  <a:gd name="T4" fmla="*/ 0 w 9600"/>
                  <a:gd name="T5" fmla="*/ 9050 h 12800"/>
                  <a:gd name="T6" fmla="*/ 4800 w 9600"/>
                  <a:gd name="T7" fmla="*/ 11200 h 12800"/>
                  <a:gd name="T8" fmla="*/ 9600 w 9600"/>
                  <a:gd name="T9" fmla="*/ 9050 h 12800"/>
                  <a:gd name="T10" fmla="*/ 9600 w 9600"/>
                  <a:gd name="T11" fmla="*/ 10400 h 12800"/>
                  <a:gd name="T12" fmla="*/ 4800 w 9600"/>
                  <a:gd name="T13" fmla="*/ 12800 h 12800"/>
                  <a:gd name="T14" fmla="*/ 4800 w 9600"/>
                  <a:gd name="T15" fmla="*/ 10400 h 12800"/>
                  <a:gd name="T16" fmla="*/ 0 w 9600"/>
                  <a:gd name="T17" fmla="*/ 8000 h 12800"/>
                  <a:gd name="T18" fmla="*/ 0 w 9600"/>
                  <a:gd name="T19" fmla="*/ 6650 h 12800"/>
                  <a:gd name="T20" fmla="*/ 4800 w 9600"/>
                  <a:gd name="T21" fmla="*/ 8800 h 12800"/>
                  <a:gd name="T22" fmla="*/ 9600 w 9600"/>
                  <a:gd name="T23" fmla="*/ 6650 h 12800"/>
                  <a:gd name="T24" fmla="*/ 9600 w 9600"/>
                  <a:gd name="T25" fmla="*/ 8000 h 12800"/>
                  <a:gd name="T26" fmla="*/ 4800 w 9600"/>
                  <a:gd name="T27" fmla="*/ 10400 h 12800"/>
                  <a:gd name="T28" fmla="*/ 4800 w 9600"/>
                  <a:gd name="T29" fmla="*/ 8000 h 12800"/>
                  <a:gd name="T30" fmla="*/ 0 w 9600"/>
                  <a:gd name="T31" fmla="*/ 5600 h 12800"/>
                  <a:gd name="T32" fmla="*/ 0 w 9600"/>
                  <a:gd name="T33" fmla="*/ 4250 h 12800"/>
                  <a:gd name="T34" fmla="*/ 4800 w 9600"/>
                  <a:gd name="T35" fmla="*/ 6400 h 12800"/>
                  <a:gd name="T36" fmla="*/ 9600 w 9600"/>
                  <a:gd name="T37" fmla="*/ 4250 h 12800"/>
                  <a:gd name="T38" fmla="*/ 9600 w 9600"/>
                  <a:gd name="T39" fmla="*/ 5600 h 12800"/>
                  <a:gd name="T40" fmla="*/ 4800 w 9600"/>
                  <a:gd name="T41" fmla="*/ 8000 h 12800"/>
                  <a:gd name="T42" fmla="*/ 4800 w 9600"/>
                  <a:gd name="T43" fmla="*/ 5600 h 12800"/>
                  <a:gd name="T44" fmla="*/ 0 w 9600"/>
                  <a:gd name="T45" fmla="*/ 3200 h 12800"/>
                  <a:gd name="T46" fmla="*/ 0 w 9600"/>
                  <a:gd name="T47" fmla="*/ 2400 h 12800"/>
                  <a:gd name="T48" fmla="*/ 4800 w 9600"/>
                  <a:gd name="T49" fmla="*/ 0 h 12800"/>
                  <a:gd name="T50" fmla="*/ 9600 w 9600"/>
                  <a:gd name="T51" fmla="*/ 2400 h 12800"/>
                  <a:gd name="T52" fmla="*/ 9600 w 9600"/>
                  <a:gd name="T53" fmla="*/ 3200 h 12800"/>
                  <a:gd name="T54" fmla="*/ 4800 w 9600"/>
                  <a:gd name="T55" fmla="*/ 5600 h 128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600" h="12800">
                    <a:moveTo>
                      <a:pt x="4800" y="12800"/>
                    </a:moveTo>
                    <a:cubicBezTo>
                      <a:pt x="2150" y="12800"/>
                      <a:pt x="0" y="11726"/>
                      <a:pt x="0" y="10400"/>
                    </a:cubicBezTo>
                    <a:lnTo>
                      <a:pt x="0" y="9050"/>
                    </a:lnTo>
                    <a:cubicBezTo>
                      <a:pt x="0" y="10376"/>
                      <a:pt x="2150" y="11200"/>
                      <a:pt x="4800" y="11200"/>
                    </a:cubicBezTo>
                    <a:cubicBezTo>
                      <a:pt x="7450" y="11200"/>
                      <a:pt x="9600" y="10376"/>
                      <a:pt x="9600" y="9050"/>
                    </a:cubicBezTo>
                    <a:lnTo>
                      <a:pt x="9600" y="10400"/>
                    </a:lnTo>
                    <a:cubicBezTo>
                      <a:pt x="9600" y="11726"/>
                      <a:pt x="7450" y="12800"/>
                      <a:pt x="4800" y="12800"/>
                    </a:cubicBezTo>
                    <a:close/>
                    <a:moveTo>
                      <a:pt x="4800" y="10400"/>
                    </a:moveTo>
                    <a:cubicBezTo>
                      <a:pt x="2150" y="10400"/>
                      <a:pt x="0" y="9326"/>
                      <a:pt x="0" y="8000"/>
                    </a:cubicBezTo>
                    <a:lnTo>
                      <a:pt x="0" y="6650"/>
                    </a:lnTo>
                    <a:cubicBezTo>
                      <a:pt x="0" y="7976"/>
                      <a:pt x="2150" y="8800"/>
                      <a:pt x="4800" y="8800"/>
                    </a:cubicBezTo>
                    <a:cubicBezTo>
                      <a:pt x="7450" y="8800"/>
                      <a:pt x="9600" y="7976"/>
                      <a:pt x="9600" y="6650"/>
                    </a:cubicBezTo>
                    <a:lnTo>
                      <a:pt x="9600" y="8000"/>
                    </a:lnTo>
                    <a:cubicBezTo>
                      <a:pt x="9600" y="9326"/>
                      <a:pt x="7450" y="10400"/>
                      <a:pt x="4800" y="10400"/>
                    </a:cubicBezTo>
                    <a:close/>
                    <a:moveTo>
                      <a:pt x="4800" y="8000"/>
                    </a:moveTo>
                    <a:cubicBezTo>
                      <a:pt x="2150" y="8000"/>
                      <a:pt x="0" y="6926"/>
                      <a:pt x="0" y="5600"/>
                    </a:cubicBezTo>
                    <a:lnTo>
                      <a:pt x="0" y="4250"/>
                    </a:lnTo>
                    <a:cubicBezTo>
                      <a:pt x="0" y="5576"/>
                      <a:pt x="2150" y="6400"/>
                      <a:pt x="4800" y="6400"/>
                    </a:cubicBezTo>
                    <a:cubicBezTo>
                      <a:pt x="7450" y="6400"/>
                      <a:pt x="9600" y="5576"/>
                      <a:pt x="9600" y="4250"/>
                    </a:cubicBezTo>
                    <a:lnTo>
                      <a:pt x="9600" y="5600"/>
                    </a:lnTo>
                    <a:cubicBezTo>
                      <a:pt x="9600" y="6926"/>
                      <a:pt x="7450" y="8000"/>
                      <a:pt x="4800" y="8000"/>
                    </a:cubicBezTo>
                    <a:close/>
                    <a:moveTo>
                      <a:pt x="4800" y="5600"/>
                    </a:moveTo>
                    <a:cubicBezTo>
                      <a:pt x="2150" y="5600"/>
                      <a:pt x="0" y="4526"/>
                      <a:pt x="0" y="3200"/>
                    </a:cubicBezTo>
                    <a:lnTo>
                      <a:pt x="0" y="2400"/>
                    </a:lnTo>
                    <a:cubicBezTo>
                      <a:pt x="0" y="1074"/>
                      <a:pt x="2150" y="0"/>
                      <a:pt x="4800" y="0"/>
                    </a:cubicBezTo>
                    <a:cubicBezTo>
                      <a:pt x="7450" y="0"/>
                      <a:pt x="9600" y="1074"/>
                      <a:pt x="9600" y="2400"/>
                    </a:cubicBezTo>
                    <a:lnTo>
                      <a:pt x="9600" y="3200"/>
                    </a:lnTo>
                    <a:cubicBezTo>
                      <a:pt x="9600" y="4526"/>
                      <a:pt x="7450" y="5600"/>
                      <a:pt x="4800" y="5600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>
                  <a:cs typeface="+mn-ea"/>
                  <a:sym typeface="+mn-lt"/>
                </a:endParaRPr>
              </a:p>
            </p:txBody>
          </p:sp>
        </p:grpSp>
      </p:grpSp>
      <p:sp>
        <p:nvSpPr>
          <p:cNvPr id="10" name="矩形 9">
            <a:extLst>
              <a:ext uri="{FF2B5EF4-FFF2-40B4-BE49-F238E27FC236}">
                <a16:creationId xmlns:a16="http://schemas.microsoft.com/office/drawing/2014/main" id="{06E16C06-5764-6F4C-EB34-419900FC0FB4}"/>
              </a:ext>
            </a:extLst>
          </p:cNvPr>
          <p:cNvSpPr/>
          <p:nvPr/>
        </p:nvSpPr>
        <p:spPr>
          <a:xfrm>
            <a:off x="399116" y="3603467"/>
            <a:ext cx="1827512" cy="11430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8B56F3B5-1CD2-2528-038E-3BD362BE2FCF}"/>
              </a:ext>
            </a:extLst>
          </p:cNvPr>
          <p:cNvSpPr/>
          <p:nvPr/>
        </p:nvSpPr>
        <p:spPr>
          <a:xfrm>
            <a:off x="1757703" y="5208308"/>
            <a:ext cx="2616191" cy="7791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AB200CF6-7B8D-788D-0205-5FE0735ED81F}"/>
              </a:ext>
            </a:extLst>
          </p:cNvPr>
          <p:cNvSpPr/>
          <p:nvPr/>
        </p:nvSpPr>
        <p:spPr>
          <a:xfrm>
            <a:off x="7632383" y="5208308"/>
            <a:ext cx="2616191" cy="7791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4F7F2B01-A5E8-5662-2E10-C2C6D01FF7A2}"/>
              </a:ext>
            </a:extLst>
          </p:cNvPr>
          <p:cNvSpPr/>
          <p:nvPr/>
        </p:nvSpPr>
        <p:spPr>
          <a:xfrm>
            <a:off x="4995881" y="3603467"/>
            <a:ext cx="1827512" cy="11430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D6965FF2-FC46-3CC8-25D3-EDD34C9FC14C}"/>
              </a:ext>
            </a:extLst>
          </p:cNvPr>
          <p:cNvSpPr/>
          <p:nvPr/>
        </p:nvSpPr>
        <p:spPr>
          <a:xfrm>
            <a:off x="9919018" y="3603467"/>
            <a:ext cx="1827512" cy="11430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  <a:defRPr/>
            </a:pPr>
            <a:r>
              <a:rPr lang="en-US" altLang="zh-CN" sz="1200" dirty="0"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cs typeface="+mn-ea"/>
              <a:sym typeface="+mn-lt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7252A24B-7C65-723B-75BB-0F159BFD2EE6}"/>
              </a:ext>
            </a:extLst>
          </p:cNvPr>
          <p:cNvGrpSpPr/>
          <p:nvPr/>
        </p:nvGrpSpPr>
        <p:grpSpPr>
          <a:xfrm>
            <a:off x="10048940" y="385129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16" name="流程图: 接点 15">
              <a:extLst>
                <a:ext uri="{FF2B5EF4-FFF2-40B4-BE49-F238E27FC236}">
                  <a16:creationId xmlns:a16="http://schemas.microsoft.com/office/drawing/2014/main" id="{D722A348-C0E7-0A52-2026-28D88B154FC5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流程图: 接点 16">
              <a:extLst>
                <a:ext uri="{FF2B5EF4-FFF2-40B4-BE49-F238E27FC236}">
                  <a16:creationId xmlns:a16="http://schemas.microsoft.com/office/drawing/2014/main" id="{EF9E4031-C6BF-0EB1-64CA-8FAFBFC93CE5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流程图: 接点 17">
              <a:extLst>
                <a:ext uri="{FF2B5EF4-FFF2-40B4-BE49-F238E27FC236}">
                  <a16:creationId xmlns:a16="http://schemas.microsoft.com/office/drawing/2014/main" id="{8CCB1EDF-DD6E-76D5-A02A-0C5A2AD38814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流程图: 接点 18">
              <a:extLst>
                <a:ext uri="{FF2B5EF4-FFF2-40B4-BE49-F238E27FC236}">
                  <a16:creationId xmlns:a16="http://schemas.microsoft.com/office/drawing/2014/main" id="{F6E57C29-C7C9-BAB5-63C6-66E69DC95527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流程图: 接点 19">
              <a:extLst>
                <a:ext uri="{FF2B5EF4-FFF2-40B4-BE49-F238E27FC236}">
                  <a16:creationId xmlns:a16="http://schemas.microsoft.com/office/drawing/2014/main" id="{E53BB2A0-F744-424E-80F8-D494BAD37A35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流程图: 接点 20">
              <a:extLst>
                <a:ext uri="{FF2B5EF4-FFF2-40B4-BE49-F238E27FC236}">
                  <a16:creationId xmlns:a16="http://schemas.microsoft.com/office/drawing/2014/main" id="{577E4C85-CAC0-0DEA-6D80-E9B884BD2346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流程图: 接点 21">
              <a:extLst>
                <a:ext uri="{FF2B5EF4-FFF2-40B4-BE49-F238E27FC236}">
                  <a16:creationId xmlns:a16="http://schemas.microsoft.com/office/drawing/2014/main" id="{DC165A39-9061-5C95-8ADF-961B9E79DC51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流程图: 接点 22">
              <a:extLst>
                <a:ext uri="{FF2B5EF4-FFF2-40B4-BE49-F238E27FC236}">
                  <a16:creationId xmlns:a16="http://schemas.microsoft.com/office/drawing/2014/main" id="{2112867F-6647-76E9-2BBD-36281B492C1B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流程图: 接点 23">
              <a:extLst>
                <a:ext uri="{FF2B5EF4-FFF2-40B4-BE49-F238E27FC236}">
                  <a16:creationId xmlns:a16="http://schemas.microsoft.com/office/drawing/2014/main" id="{815FA519-8024-748F-47D2-8BBAD4C64F01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流程图: 接点 24">
              <a:extLst>
                <a:ext uri="{FF2B5EF4-FFF2-40B4-BE49-F238E27FC236}">
                  <a16:creationId xmlns:a16="http://schemas.microsoft.com/office/drawing/2014/main" id="{EAE8AF33-C573-EAEC-6674-5A4F25E2898B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流程图: 接点 25">
              <a:extLst>
                <a:ext uri="{FF2B5EF4-FFF2-40B4-BE49-F238E27FC236}">
                  <a16:creationId xmlns:a16="http://schemas.microsoft.com/office/drawing/2014/main" id="{A35AE625-FF4F-724E-6BC6-C1D07E361A94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流程图: 接点 26">
              <a:extLst>
                <a:ext uri="{FF2B5EF4-FFF2-40B4-BE49-F238E27FC236}">
                  <a16:creationId xmlns:a16="http://schemas.microsoft.com/office/drawing/2014/main" id="{981278CA-E023-75AA-D530-5FFCBDFAC748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流程图: 接点 27">
              <a:extLst>
                <a:ext uri="{FF2B5EF4-FFF2-40B4-BE49-F238E27FC236}">
                  <a16:creationId xmlns:a16="http://schemas.microsoft.com/office/drawing/2014/main" id="{2944A11E-FB9F-69DF-99FD-FE62E78EBBEA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流程图: 接点 28">
              <a:extLst>
                <a:ext uri="{FF2B5EF4-FFF2-40B4-BE49-F238E27FC236}">
                  <a16:creationId xmlns:a16="http://schemas.microsoft.com/office/drawing/2014/main" id="{61764A18-7908-58F7-E791-ABAEE1C1BD99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流程图: 接点 29">
              <a:extLst>
                <a:ext uri="{FF2B5EF4-FFF2-40B4-BE49-F238E27FC236}">
                  <a16:creationId xmlns:a16="http://schemas.microsoft.com/office/drawing/2014/main" id="{298872AA-9742-127F-4F45-E817A6B98A76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流程图: 接点 30">
              <a:extLst>
                <a:ext uri="{FF2B5EF4-FFF2-40B4-BE49-F238E27FC236}">
                  <a16:creationId xmlns:a16="http://schemas.microsoft.com/office/drawing/2014/main" id="{242ABDFC-1B35-96A1-AC8F-CE4463A7526E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流程图: 接点 31">
              <a:extLst>
                <a:ext uri="{FF2B5EF4-FFF2-40B4-BE49-F238E27FC236}">
                  <a16:creationId xmlns:a16="http://schemas.microsoft.com/office/drawing/2014/main" id="{65F3AC16-B637-4C7A-268D-7A0DA2E81D8E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流程图: 接点 32">
              <a:extLst>
                <a:ext uri="{FF2B5EF4-FFF2-40B4-BE49-F238E27FC236}">
                  <a16:creationId xmlns:a16="http://schemas.microsoft.com/office/drawing/2014/main" id="{7D45B6C5-198C-3315-779C-F50EA954AE82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流程图: 接点 33">
              <a:extLst>
                <a:ext uri="{FF2B5EF4-FFF2-40B4-BE49-F238E27FC236}">
                  <a16:creationId xmlns:a16="http://schemas.microsoft.com/office/drawing/2014/main" id="{61E458F1-46CC-4F42-756C-F13747F25A40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流程图: 接点 34">
              <a:extLst>
                <a:ext uri="{FF2B5EF4-FFF2-40B4-BE49-F238E27FC236}">
                  <a16:creationId xmlns:a16="http://schemas.microsoft.com/office/drawing/2014/main" id="{33DEC048-9227-06ED-8909-61253FC23122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流程图: 接点 35">
              <a:extLst>
                <a:ext uri="{FF2B5EF4-FFF2-40B4-BE49-F238E27FC236}">
                  <a16:creationId xmlns:a16="http://schemas.microsoft.com/office/drawing/2014/main" id="{0861AB3E-00E5-9F3A-96BF-61438453B0F2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流程图: 接点 36">
              <a:extLst>
                <a:ext uri="{FF2B5EF4-FFF2-40B4-BE49-F238E27FC236}">
                  <a16:creationId xmlns:a16="http://schemas.microsoft.com/office/drawing/2014/main" id="{511C2363-D3F6-C98B-6540-795652FDA736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流程图: 接点 37">
              <a:extLst>
                <a:ext uri="{FF2B5EF4-FFF2-40B4-BE49-F238E27FC236}">
                  <a16:creationId xmlns:a16="http://schemas.microsoft.com/office/drawing/2014/main" id="{9130DF10-2ED0-C281-0332-0CE12A1C91FA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流程图: 接点 38">
              <a:extLst>
                <a:ext uri="{FF2B5EF4-FFF2-40B4-BE49-F238E27FC236}">
                  <a16:creationId xmlns:a16="http://schemas.microsoft.com/office/drawing/2014/main" id="{06D8D156-1FF5-79DC-B575-6B64475581AE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40" name="矩形 39">
            <a:extLst>
              <a:ext uri="{FF2B5EF4-FFF2-40B4-BE49-F238E27FC236}">
                <a16:creationId xmlns:a16="http://schemas.microsoft.com/office/drawing/2014/main" id="{3B9163D6-4F1F-B789-122D-2CCAEA5FE43B}"/>
              </a:ext>
            </a:extLst>
          </p:cNvPr>
          <p:cNvSpPr/>
          <p:nvPr/>
        </p:nvSpPr>
        <p:spPr>
          <a:xfrm>
            <a:off x="399116" y="1731675"/>
            <a:ext cx="11393769" cy="8936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  <a:defRPr/>
            </a:pPr>
            <a:r>
              <a:rPr lang="en-US" altLang="zh-CN" sz="1400" dirty="0">
                <a:cs typeface="+mn-ea"/>
                <a:sym typeface="+mn-lt"/>
              </a:rPr>
              <a:t>Click here to add text content, such as keywords, some brief introductions, </a:t>
            </a:r>
            <a:r>
              <a:rPr lang="en-US" altLang="zh-CN" sz="1400" dirty="0" err="1">
                <a:cs typeface="+mn-ea"/>
                <a:sym typeface="+mn-lt"/>
              </a:rPr>
              <a:t>etc.Click</a:t>
            </a:r>
            <a:r>
              <a:rPr lang="en-US" altLang="zh-CN" sz="1400" dirty="0">
                <a:cs typeface="+mn-ea"/>
                <a:sym typeface="+mn-lt"/>
              </a:rPr>
              <a:t> here to add text content, such as keywords, some brief introductions, etc.</a:t>
            </a:r>
            <a:endParaRPr lang="zh-CN" altLang="en-US" sz="1400" dirty="0">
              <a:cs typeface="+mn-ea"/>
              <a:sym typeface="+mn-lt"/>
            </a:endParaRP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EA41328C-3887-2CB3-2B63-3050FAE9FD4C}"/>
              </a:ext>
            </a:extLst>
          </p:cNvPr>
          <p:cNvSpPr txBox="1"/>
          <p:nvPr/>
        </p:nvSpPr>
        <p:spPr>
          <a:xfrm>
            <a:off x="441088" y="528199"/>
            <a:ext cx="31148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r>
              <a:rPr lang="en-US" altLang="zh-CN" sz="28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2800" spc="0" dirty="0">
              <a:solidFill>
                <a:schemeClr val="accent6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78789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4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组合 9">
            <a:extLst>
              <a:ext uri="{FF2B5EF4-FFF2-40B4-BE49-F238E27FC236}">
                <a16:creationId xmlns:a16="http://schemas.microsoft.com/office/drawing/2014/main" id="{E9E2D10E-EA89-0619-93F5-8C1EE7FB50FD}"/>
              </a:ext>
            </a:extLst>
          </p:cNvPr>
          <p:cNvGrpSpPr/>
          <p:nvPr/>
        </p:nvGrpSpPr>
        <p:grpSpPr>
          <a:xfrm>
            <a:off x="10048940" y="385129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11" name="流程图: 接点 10">
              <a:extLst>
                <a:ext uri="{FF2B5EF4-FFF2-40B4-BE49-F238E27FC236}">
                  <a16:creationId xmlns:a16="http://schemas.microsoft.com/office/drawing/2014/main" id="{351F9927-4D87-5D7B-2590-E264D266163A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流程图: 接点 11">
              <a:extLst>
                <a:ext uri="{FF2B5EF4-FFF2-40B4-BE49-F238E27FC236}">
                  <a16:creationId xmlns:a16="http://schemas.microsoft.com/office/drawing/2014/main" id="{A46E4C7E-675F-89B6-3AFD-F4356A679AB2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流程图: 接点 12">
              <a:extLst>
                <a:ext uri="{FF2B5EF4-FFF2-40B4-BE49-F238E27FC236}">
                  <a16:creationId xmlns:a16="http://schemas.microsoft.com/office/drawing/2014/main" id="{9993FD70-28FF-FF67-ED78-7307E1C02C09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流程图: 接点 13">
              <a:extLst>
                <a:ext uri="{FF2B5EF4-FFF2-40B4-BE49-F238E27FC236}">
                  <a16:creationId xmlns:a16="http://schemas.microsoft.com/office/drawing/2014/main" id="{F38224A2-85DA-BC91-DC70-038D90C4265A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流程图: 接点 14">
              <a:extLst>
                <a:ext uri="{FF2B5EF4-FFF2-40B4-BE49-F238E27FC236}">
                  <a16:creationId xmlns:a16="http://schemas.microsoft.com/office/drawing/2014/main" id="{6646E34F-EFA7-03CA-8B0B-3F8BBD1E261E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流程图: 接点 15">
              <a:extLst>
                <a:ext uri="{FF2B5EF4-FFF2-40B4-BE49-F238E27FC236}">
                  <a16:creationId xmlns:a16="http://schemas.microsoft.com/office/drawing/2014/main" id="{833AEFC4-2853-0B7C-DC55-68140B95AB98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流程图: 接点 16">
              <a:extLst>
                <a:ext uri="{FF2B5EF4-FFF2-40B4-BE49-F238E27FC236}">
                  <a16:creationId xmlns:a16="http://schemas.microsoft.com/office/drawing/2014/main" id="{C6981D5D-B759-E99E-8771-E03DC2B8DCF5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流程图: 接点 17">
              <a:extLst>
                <a:ext uri="{FF2B5EF4-FFF2-40B4-BE49-F238E27FC236}">
                  <a16:creationId xmlns:a16="http://schemas.microsoft.com/office/drawing/2014/main" id="{B2F70B71-A618-93B4-DC62-2F5CA9CAC121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流程图: 接点 18">
              <a:extLst>
                <a:ext uri="{FF2B5EF4-FFF2-40B4-BE49-F238E27FC236}">
                  <a16:creationId xmlns:a16="http://schemas.microsoft.com/office/drawing/2014/main" id="{389DD1FD-66CB-9E18-F7FA-82C472418661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流程图: 接点 19">
              <a:extLst>
                <a:ext uri="{FF2B5EF4-FFF2-40B4-BE49-F238E27FC236}">
                  <a16:creationId xmlns:a16="http://schemas.microsoft.com/office/drawing/2014/main" id="{268E6B52-3620-082B-B955-0EC32ECB28C0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流程图: 接点 20">
              <a:extLst>
                <a:ext uri="{FF2B5EF4-FFF2-40B4-BE49-F238E27FC236}">
                  <a16:creationId xmlns:a16="http://schemas.microsoft.com/office/drawing/2014/main" id="{710FE473-77B1-0D9E-BD69-DDE9C7B804EA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流程图: 接点 21">
              <a:extLst>
                <a:ext uri="{FF2B5EF4-FFF2-40B4-BE49-F238E27FC236}">
                  <a16:creationId xmlns:a16="http://schemas.microsoft.com/office/drawing/2014/main" id="{F9269FBE-0D0D-23F4-5DD1-8749B01AD455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流程图: 接点 22">
              <a:extLst>
                <a:ext uri="{FF2B5EF4-FFF2-40B4-BE49-F238E27FC236}">
                  <a16:creationId xmlns:a16="http://schemas.microsoft.com/office/drawing/2014/main" id="{D61FA0F7-894D-4015-224B-C79DDF79A31F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流程图: 接点 23">
              <a:extLst>
                <a:ext uri="{FF2B5EF4-FFF2-40B4-BE49-F238E27FC236}">
                  <a16:creationId xmlns:a16="http://schemas.microsoft.com/office/drawing/2014/main" id="{08936336-3371-5982-7554-56E739568D78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流程图: 接点 24">
              <a:extLst>
                <a:ext uri="{FF2B5EF4-FFF2-40B4-BE49-F238E27FC236}">
                  <a16:creationId xmlns:a16="http://schemas.microsoft.com/office/drawing/2014/main" id="{3409F540-FE86-ECD6-9BA1-11E333B6D2EA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流程图: 接点 25">
              <a:extLst>
                <a:ext uri="{FF2B5EF4-FFF2-40B4-BE49-F238E27FC236}">
                  <a16:creationId xmlns:a16="http://schemas.microsoft.com/office/drawing/2014/main" id="{56C9F4BD-2D9B-A3AD-487B-A1FA5C3E739E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流程图: 接点 26">
              <a:extLst>
                <a:ext uri="{FF2B5EF4-FFF2-40B4-BE49-F238E27FC236}">
                  <a16:creationId xmlns:a16="http://schemas.microsoft.com/office/drawing/2014/main" id="{304167DD-704C-9FA7-03C1-A8489D1248A4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流程图: 接点 27">
              <a:extLst>
                <a:ext uri="{FF2B5EF4-FFF2-40B4-BE49-F238E27FC236}">
                  <a16:creationId xmlns:a16="http://schemas.microsoft.com/office/drawing/2014/main" id="{F8B0FEB9-DD77-8813-F04C-0699C6D4B779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流程图: 接点 28">
              <a:extLst>
                <a:ext uri="{FF2B5EF4-FFF2-40B4-BE49-F238E27FC236}">
                  <a16:creationId xmlns:a16="http://schemas.microsoft.com/office/drawing/2014/main" id="{8D4E8CD2-101C-71D5-168B-7077EF5F7246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流程图: 接点 29">
              <a:extLst>
                <a:ext uri="{FF2B5EF4-FFF2-40B4-BE49-F238E27FC236}">
                  <a16:creationId xmlns:a16="http://schemas.microsoft.com/office/drawing/2014/main" id="{7A9A8E91-78E0-A7CB-4C2C-85BBFF47FA5E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流程图: 接点 30">
              <a:extLst>
                <a:ext uri="{FF2B5EF4-FFF2-40B4-BE49-F238E27FC236}">
                  <a16:creationId xmlns:a16="http://schemas.microsoft.com/office/drawing/2014/main" id="{595B12FE-3D56-2134-7812-87E2218E24EB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流程图: 接点 31">
              <a:extLst>
                <a:ext uri="{FF2B5EF4-FFF2-40B4-BE49-F238E27FC236}">
                  <a16:creationId xmlns:a16="http://schemas.microsoft.com/office/drawing/2014/main" id="{58F074D8-0B7E-D77A-3303-755AAD60773B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流程图: 接点 32">
              <a:extLst>
                <a:ext uri="{FF2B5EF4-FFF2-40B4-BE49-F238E27FC236}">
                  <a16:creationId xmlns:a16="http://schemas.microsoft.com/office/drawing/2014/main" id="{8E8BF9E3-A48E-73BC-AF99-2634E1370901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流程图: 接点 33">
              <a:extLst>
                <a:ext uri="{FF2B5EF4-FFF2-40B4-BE49-F238E27FC236}">
                  <a16:creationId xmlns:a16="http://schemas.microsoft.com/office/drawing/2014/main" id="{9987A4ED-24F0-AB40-457B-F6A63E2D4203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E1A783EE-4EA9-4FE4-81C5-EBB52748B916}"/>
              </a:ext>
            </a:extLst>
          </p:cNvPr>
          <p:cNvGrpSpPr/>
          <p:nvPr/>
        </p:nvGrpSpPr>
        <p:grpSpPr>
          <a:xfrm>
            <a:off x="860003" y="1819495"/>
            <a:ext cx="3012781" cy="2035156"/>
            <a:chOff x="860003" y="1819495"/>
            <a:chExt cx="3012781" cy="2035156"/>
          </a:xfrm>
        </p:grpSpPr>
        <p:sp>
          <p:nvSpPr>
            <p:cNvPr id="35" name="矩形 34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<a:extLst>
                <a:ext uri="{FF2B5EF4-FFF2-40B4-BE49-F238E27FC236}">
                  <a16:creationId xmlns:a16="http://schemas.microsoft.com/office/drawing/2014/main" id="{991A4D7E-D020-3A1C-164F-0413582850B2}"/>
                </a:ext>
              </a:extLst>
            </p:cNvPr>
            <p:cNvSpPr/>
            <p:nvPr/>
          </p:nvSpPr>
          <p:spPr>
            <a:xfrm>
              <a:off x="860003" y="1819495"/>
              <a:ext cx="3012781" cy="2035156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ffectLst>
              <a:outerShdw blurRad="12700" dist="25400" dir="8100000" algn="tr" rotWithShape="0">
                <a:prstClr val="black">
                  <a:alpha val="6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44" name="图片 43">
              <a:extLst>
                <a:ext uri="{FF2B5EF4-FFF2-40B4-BE49-F238E27FC236}">
                  <a16:creationId xmlns:a16="http://schemas.microsoft.com/office/drawing/2014/main" id="{303E1C8B-2196-DE13-3C39-B6156A987FD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082614" y="1950547"/>
              <a:ext cx="2567557" cy="1711912"/>
            </a:xfrm>
            <a:custGeom>
              <a:avLst/>
              <a:gdLst>
                <a:gd name="connsiteX0" fmla="*/ 0 w 2567557"/>
                <a:gd name="connsiteY0" fmla="*/ 0 h 1711912"/>
                <a:gd name="connsiteX1" fmla="*/ 2567557 w 2567557"/>
                <a:gd name="connsiteY1" fmla="*/ 0 h 1711912"/>
                <a:gd name="connsiteX2" fmla="*/ 2567557 w 2567557"/>
                <a:gd name="connsiteY2" fmla="*/ 1711912 h 1711912"/>
                <a:gd name="connsiteX3" fmla="*/ 0 w 2567557"/>
                <a:gd name="connsiteY3" fmla="*/ 1711912 h 1711912"/>
                <a:gd name="connsiteX4" fmla="*/ 0 w 2567557"/>
                <a:gd name="connsiteY4" fmla="*/ 0 h 171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7557" h="1711912">
                  <a:moveTo>
                    <a:pt x="0" y="0"/>
                  </a:moveTo>
                  <a:lnTo>
                    <a:pt x="2567557" y="0"/>
                  </a:lnTo>
                  <a:lnTo>
                    <a:pt x="2567557" y="1711912"/>
                  </a:lnTo>
                  <a:lnTo>
                    <a:pt x="0" y="1711912"/>
                  </a:lnTo>
                  <a:lnTo>
                    <a:pt x="0" y="0"/>
                  </a:lnTo>
                  <a:close/>
                </a:path>
              </a:pathLst>
            </a:custGeom>
          </p:spPr>
        </p:pic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3AE1F4F2-E16E-9478-6087-8FB2AF236B09}"/>
              </a:ext>
            </a:extLst>
          </p:cNvPr>
          <p:cNvGrpSpPr/>
          <p:nvPr/>
        </p:nvGrpSpPr>
        <p:grpSpPr>
          <a:xfrm>
            <a:off x="8650899" y="4236473"/>
            <a:ext cx="3012781" cy="2035156"/>
            <a:chOff x="8650899" y="4236473"/>
            <a:chExt cx="3012781" cy="2035156"/>
          </a:xfrm>
        </p:grpSpPr>
        <p:sp>
          <p:nvSpPr>
            <p:cNvPr id="36" name="矩形 35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<a:extLst>
                <a:ext uri="{FF2B5EF4-FFF2-40B4-BE49-F238E27FC236}">
                  <a16:creationId xmlns:a16="http://schemas.microsoft.com/office/drawing/2014/main" id="{412A37BD-F0C6-F1E5-AB5B-3E44C711901B}"/>
                </a:ext>
              </a:extLst>
            </p:cNvPr>
            <p:cNvSpPr/>
            <p:nvPr/>
          </p:nvSpPr>
          <p:spPr>
            <a:xfrm>
              <a:off x="8650899" y="4236473"/>
              <a:ext cx="3012781" cy="2035156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ffectLst>
              <a:outerShdw blurRad="12700" dist="25400" dir="8100000" algn="tr" rotWithShape="0">
                <a:prstClr val="black">
                  <a:alpha val="6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50" name="图片 49">
              <a:extLst>
                <a:ext uri="{FF2B5EF4-FFF2-40B4-BE49-F238E27FC236}">
                  <a16:creationId xmlns:a16="http://schemas.microsoft.com/office/drawing/2014/main" id="{EF1C078E-7D48-571A-1EEE-0066B226FF8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825043" y="4398095"/>
              <a:ext cx="2567557" cy="1711912"/>
            </a:xfrm>
            <a:custGeom>
              <a:avLst/>
              <a:gdLst>
                <a:gd name="connsiteX0" fmla="*/ 0 w 2567557"/>
                <a:gd name="connsiteY0" fmla="*/ 0 h 1711912"/>
                <a:gd name="connsiteX1" fmla="*/ 2567557 w 2567557"/>
                <a:gd name="connsiteY1" fmla="*/ 0 h 1711912"/>
                <a:gd name="connsiteX2" fmla="*/ 2567557 w 2567557"/>
                <a:gd name="connsiteY2" fmla="*/ 1711912 h 1711912"/>
                <a:gd name="connsiteX3" fmla="*/ 0 w 2567557"/>
                <a:gd name="connsiteY3" fmla="*/ 1711912 h 1711912"/>
                <a:gd name="connsiteX4" fmla="*/ 0 w 2567557"/>
                <a:gd name="connsiteY4" fmla="*/ 0 h 171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7557" h="1711912">
                  <a:moveTo>
                    <a:pt x="0" y="0"/>
                  </a:moveTo>
                  <a:lnTo>
                    <a:pt x="2567557" y="0"/>
                  </a:lnTo>
                  <a:lnTo>
                    <a:pt x="2567557" y="1711912"/>
                  </a:lnTo>
                  <a:lnTo>
                    <a:pt x="0" y="1711912"/>
                  </a:lnTo>
                  <a:lnTo>
                    <a:pt x="0" y="0"/>
                  </a:lnTo>
                  <a:close/>
                </a:path>
              </a:pathLst>
            </a:custGeom>
          </p:spPr>
        </p:pic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23BA7BD7-58E3-EE8F-51F6-EB937F22EB76}"/>
              </a:ext>
            </a:extLst>
          </p:cNvPr>
          <p:cNvGrpSpPr/>
          <p:nvPr/>
        </p:nvGrpSpPr>
        <p:grpSpPr>
          <a:xfrm>
            <a:off x="4046163" y="1783509"/>
            <a:ext cx="7617517" cy="2035901"/>
            <a:chOff x="4046163" y="1783509"/>
            <a:chExt cx="7617517" cy="2035901"/>
          </a:xfrm>
        </p:grpSpPr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F793AE65-6B0B-DB83-51D3-4B40C876F235}"/>
                </a:ext>
              </a:extLst>
            </p:cNvPr>
            <p:cNvSpPr/>
            <p:nvPr/>
          </p:nvSpPr>
          <p:spPr>
            <a:xfrm>
              <a:off x="4046163" y="1783509"/>
              <a:ext cx="7617517" cy="2035901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矩形 50">
              <a:extLst>
                <a:ext uri="{FF2B5EF4-FFF2-40B4-BE49-F238E27FC236}">
                  <a16:creationId xmlns:a16="http://schemas.microsoft.com/office/drawing/2014/main" id="{7B322303-81C0-188C-0365-5216D3EB5E17}"/>
                </a:ext>
              </a:extLst>
            </p:cNvPr>
            <p:cNvSpPr/>
            <p:nvPr/>
          </p:nvSpPr>
          <p:spPr>
            <a:xfrm>
              <a:off x="4544397" y="2139194"/>
              <a:ext cx="6621048" cy="8872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200000"/>
                </a:lnSpc>
                <a:defRPr/>
              </a:pP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Click here to add text content, such as keywords, some brief introductions, </a:t>
              </a:r>
              <a:r>
                <a:rPr lang="en-US" altLang="zh-CN" sz="1400" dirty="0" err="1">
                  <a:solidFill>
                    <a:schemeClr val="bg1"/>
                  </a:solidFill>
                  <a:cs typeface="+mn-ea"/>
                  <a:sym typeface="+mn-lt"/>
                </a:rPr>
                <a:t>etc.Click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 here to add text content, such as keywords, some brief introductions, etc.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45EBB00B-BB93-ADF7-F910-B140EFB24CA4}"/>
              </a:ext>
            </a:extLst>
          </p:cNvPr>
          <p:cNvGrpSpPr/>
          <p:nvPr/>
        </p:nvGrpSpPr>
        <p:grpSpPr>
          <a:xfrm>
            <a:off x="820420" y="4267110"/>
            <a:ext cx="7617517" cy="2035901"/>
            <a:chOff x="820420" y="4267110"/>
            <a:chExt cx="7617517" cy="2035901"/>
          </a:xfrm>
        </p:grpSpPr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B0CA76F8-77EB-CC1B-C50E-801EE549F990}"/>
                </a:ext>
              </a:extLst>
            </p:cNvPr>
            <p:cNvSpPr/>
            <p:nvPr/>
          </p:nvSpPr>
          <p:spPr>
            <a:xfrm>
              <a:off x="820420" y="4267110"/>
              <a:ext cx="7617517" cy="2035901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矩形 51">
              <a:extLst>
                <a:ext uri="{FF2B5EF4-FFF2-40B4-BE49-F238E27FC236}">
                  <a16:creationId xmlns:a16="http://schemas.microsoft.com/office/drawing/2014/main" id="{692A0EDC-137A-B477-8C55-370F253ADC11}"/>
                </a:ext>
              </a:extLst>
            </p:cNvPr>
            <p:cNvSpPr/>
            <p:nvPr/>
          </p:nvSpPr>
          <p:spPr>
            <a:xfrm>
              <a:off x="1318654" y="4622795"/>
              <a:ext cx="6621048" cy="8872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200000"/>
                </a:lnSpc>
                <a:defRPr/>
              </a:pPr>
              <a:r>
                <a:rPr lang="en-US" altLang="zh-CN" sz="1400" dirty="0">
                  <a:cs typeface="+mn-ea"/>
                  <a:sym typeface="+mn-lt"/>
                </a:rPr>
                <a:t>Click here to add text content, such as keywords, some brief introductions, </a:t>
              </a:r>
              <a:r>
                <a:rPr lang="en-US" altLang="zh-CN" sz="1400" dirty="0" err="1">
                  <a:cs typeface="+mn-ea"/>
                  <a:sym typeface="+mn-lt"/>
                </a:rPr>
                <a:t>etc.Click</a:t>
              </a:r>
              <a:r>
                <a:rPr lang="en-US" altLang="zh-CN" sz="1400" dirty="0">
                  <a:cs typeface="+mn-ea"/>
                  <a:sym typeface="+mn-lt"/>
                </a:rPr>
                <a:t> here to add text content, such as keywords, some brief introductions, etc.</a:t>
              </a:r>
              <a:endParaRPr lang="zh-CN" altLang="en-US" sz="1400" dirty="0">
                <a:cs typeface="+mn-ea"/>
                <a:sym typeface="+mn-lt"/>
              </a:endParaRPr>
            </a:p>
          </p:txBody>
        </p:sp>
      </p:grpSp>
      <p:sp>
        <p:nvSpPr>
          <p:cNvPr id="9" name="文本框 8">
            <a:extLst>
              <a:ext uri="{FF2B5EF4-FFF2-40B4-BE49-F238E27FC236}">
                <a16:creationId xmlns:a16="http://schemas.microsoft.com/office/drawing/2014/main" id="{AB0CABFE-8EE6-F378-7977-F3626AF04529}"/>
              </a:ext>
            </a:extLst>
          </p:cNvPr>
          <p:cNvSpPr txBox="1"/>
          <p:nvPr/>
        </p:nvSpPr>
        <p:spPr>
          <a:xfrm>
            <a:off x="441088" y="528199"/>
            <a:ext cx="31148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r>
              <a:rPr lang="en-US" altLang="zh-CN" sz="2800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2800" spc="0" dirty="0">
              <a:solidFill>
                <a:schemeClr val="accent6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621178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<a:extLst>
              <a:ext uri="{FF2B5EF4-FFF2-40B4-BE49-F238E27FC236}">
                <a16:creationId xmlns:a16="http://schemas.microsoft.com/office/drawing/2014/main" id="{0A00808F-3208-47F8-023F-81C6488A17AB}"/>
              </a:ext>
            </a:extLst>
          </p:cNvPr>
          <p:cNvGrpSpPr/>
          <p:nvPr/>
        </p:nvGrpSpPr>
        <p:grpSpPr>
          <a:xfrm>
            <a:off x="4735506" y="3266032"/>
            <a:ext cx="1080000" cy="150704"/>
            <a:chOff x="6756502" y="2258021"/>
            <a:chExt cx="819720" cy="18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墨迹 3">
                  <a:extLst>
                    <a:ext uri="{FF2B5EF4-FFF2-40B4-BE49-F238E27FC236}">
                      <a16:creationId xmlns:a16="http://schemas.microsoft.com/office/drawing/2014/main" id="{BCA54770-3CC1-7F70-D311-42C1C777B135}"/>
                    </a:ext>
                  </a:extLst>
                </p14:cNvPr>
                <p14:cNvContentPartPr/>
                <p14:nvPr/>
              </p14:nvContentPartPr>
              <p14:xfrm>
                <a:off x="6756502" y="2368541"/>
                <a:ext cx="811080" cy="2880"/>
              </p14:xfrm>
            </p:contentPart>
          </mc:Choice>
          <mc:Fallback xmlns="">
            <p:pic>
              <p:nvPicPr>
                <p:cNvPr id="25" name="墨迹 24">
                  <a:extLst>
                    <a:ext uri="{FF2B5EF4-FFF2-40B4-BE49-F238E27FC236}">
                      <a16:creationId xmlns:a16="http://schemas.microsoft.com/office/drawing/2014/main" id="{0BFC1BDB-0EA8-496C-8BA0-41DDE38D4D7A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745583" y="2358255"/>
                  <a:ext cx="832482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5" name="墨迹 4">
                  <a:extLst>
                    <a:ext uri="{FF2B5EF4-FFF2-40B4-BE49-F238E27FC236}">
                      <a16:creationId xmlns:a16="http://schemas.microsoft.com/office/drawing/2014/main" id="{D1CDB21B-7511-7ADF-D2CC-871D1114C229}"/>
                    </a:ext>
                  </a:extLst>
                </p14:cNvPr>
                <p14:cNvContentPartPr/>
                <p14:nvPr/>
              </p14:nvContentPartPr>
              <p14:xfrm>
                <a:off x="7437622" y="2258021"/>
                <a:ext cx="138600" cy="182880"/>
              </p14:xfrm>
            </p:contentPart>
          </mc:Choice>
          <mc:Fallback xmlns="">
            <p:pic>
              <p:nvPicPr>
                <p:cNvPr id="31" name="墨迹 30">
                  <a:extLst>
                    <a:ext uri="{FF2B5EF4-FFF2-40B4-BE49-F238E27FC236}">
                      <a16:creationId xmlns:a16="http://schemas.microsoft.com/office/drawing/2014/main" id="{B78917B8-93F8-445C-B1B7-D2A46A623B07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7427129" y="2247546"/>
                  <a:ext cx="160024" cy="204267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6" name="文本框 5">
            <a:extLst>
              <a:ext uri="{FF2B5EF4-FFF2-40B4-BE49-F238E27FC236}">
                <a16:creationId xmlns:a16="http://schemas.microsoft.com/office/drawing/2014/main" id="{CF8C221F-91B2-B205-0E2C-0C3C8EF7E222}"/>
              </a:ext>
            </a:extLst>
          </p:cNvPr>
          <p:cNvSpPr txBox="1"/>
          <p:nvPr/>
        </p:nvSpPr>
        <p:spPr>
          <a:xfrm>
            <a:off x="6185083" y="3007297"/>
            <a:ext cx="354117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3200" b="0" spc="600">
                <a:gradFill>
                  <a:gsLst>
                    <a:gs pos="0">
                      <a:srgbClr val="FFFFFF"/>
                    </a:gs>
                    <a:gs pos="100000">
                      <a:srgbClr val="60EFF2"/>
                    </a:gs>
                  </a:gsLst>
                  <a:lin ang="2700000" scaled="1"/>
                </a:gradFill>
                <a:latin typeface="字魂100号-方方先锋体" panose="00000500000000000000" pitchFamily="2" charset="-122"/>
                <a:ea typeface="字魂100号-方方先锋体" panose="00000500000000000000" pitchFamily="2" charset="-122"/>
                <a:cs typeface="阿里巴巴普惠体" panose="00020600040101010101" pitchFamily="18" charset="-122"/>
              </a:defRPr>
            </a:lvl1pPr>
          </a:lstStyle>
          <a:p>
            <a:pPr algn="l"/>
            <a:r>
              <a:rPr lang="en-US" altLang="zh-CN" spc="0" dirty="0">
                <a:solidFill>
                  <a:schemeClr val="accent6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pc="0" dirty="0">
              <a:solidFill>
                <a:schemeClr val="accent6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6310658D-799A-3F1C-F4EF-77B7B5F7C54B}"/>
              </a:ext>
            </a:extLst>
          </p:cNvPr>
          <p:cNvSpPr txBox="1"/>
          <p:nvPr/>
        </p:nvSpPr>
        <p:spPr>
          <a:xfrm>
            <a:off x="6233813" y="3833986"/>
            <a:ext cx="3350942" cy="8872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400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400" dirty="0">
              <a:cs typeface="+mn-ea"/>
              <a:sym typeface="+mn-lt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8D5A0C06-8EBD-0979-C9B2-CE4782EF42C8}"/>
              </a:ext>
            </a:extLst>
          </p:cNvPr>
          <p:cNvGrpSpPr/>
          <p:nvPr/>
        </p:nvGrpSpPr>
        <p:grpSpPr>
          <a:xfrm>
            <a:off x="9786369" y="2312729"/>
            <a:ext cx="1730927" cy="1135394"/>
            <a:chOff x="425920" y="5243699"/>
            <a:chExt cx="1216183" cy="797751"/>
          </a:xfr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chemeClr val="accent6">
                  <a:lumMod val="75000"/>
                  <a:alpha val="0"/>
                </a:schemeClr>
              </a:gs>
            </a:gsLst>
            <a:lin ang="10800000" scaled="1"/>
            <a:tileRect/>
          </a:gradFill>
        </p:grpSpPr>
        <p:sp>
          <p:nvSpPr>
            <p:cNvPr id="9" name="流程图: 接点 8">
              <a:extLst>
                <a:ext uri="{FF2B5EF4-FFF2-40B4-BE49-F238E27FC236}">
                  <a16:creationId xmlns:a16="http://schemas.microsoft.com/office/drawing/2014/main" id="{08F48430-23B9-FC4D-0EAD-4EA59ED567CC}"/>
                </a:ext>
              </a:extLst>
            </p:cNvPr>
            <p:cNvSpPr/>
            <p:nvPr/>
          </p:nvSpPr>
          <p:spPr>
            <a:xfrm flipH="1">
              <a:off x="42592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流程图: 接点 9">
              <a:extLst>
                <a:ext uri="{FF2B5EF4-FFF2-40B4-BE49-F238E27FC236}">
                  <a16:creationId xmlns:a16="http://schemas.microsoft.com/office/drawing/2014/main" id="{70BD6A81-939C-8818-1216-BA5DACB5A1A7}"/>
                </a:ext>
              </a:extLst>
            </p:cNvPr>
            <p:cNvSpPr/>
            <p:nvPr/>
          </p:nvSpPr>
          <p:spPr>
            <a:xfrm flipH="1">
              <a:off x="642696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流程图: 接点 10">
              <a:extLst>
                <a:ext uri="{FF2B5EF4-FFF2-40B4-BE49-F238E27FC236}">
                  <a16:creationId xmlns:a16="http://schemas.microsoft.com/office/drawing/2014/main" id="{782BAAC9-F3C0-FA95-7159-E54B4B5D0558}"/>
                </a:ext>
              </a:extLst>
            </p:cNvPr>
            <p:cNvSpPr/>
            <p:nvPr/>
          </p:nvSpPr>
          <p:spPr>
            <a:xfrm flipH="1">
              <a:off x="859472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流程图: 接点 11">
              <a:extLst>
                <a:ext uri="{FF2B5EF4-FFF2-40B4-BE49-F238E27FC236}">
                  <a16:creationId xmlns:a16="http://schemas.microsoft.com/office/drawing/2014/main" id="{88F6E1D9-66A4-2F30-32B0-85E1DC5BA40B}"/>
                </a:ext>
              </a:extLst>
            </p:cNvPr>
            <p:cNvSpPr/>
            <p:nvPr/>
          </p:nvSpPr>
          <p:spPr>
            <a:xfrm flipH="1">
              <a:off x="1076248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流程图: 接点 12">
              <a:extLst>
                <a:ext uri="{FF2B5EF4-FFF2-40B4-BE49-F238E27FC236}">
                  <a16:creationId xmlns:a16="http://schemas.microsoft.com/office/drawing/2014/main" id="{59D5B96B-0F0E-75A9-E76B-EA50E807F909}"/>
                </a:ext>
              </a:extLst>
            </p:cNvPr>
            <p:cNvSpPr/>
            <p:nvPr/>
          </p:nvSpPr>
          <p:spPr>
            <a:xfrm flipH="1">
              <a:off x="1293024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流程图: 接点 13">
              <a:extLst>
                <a:ext uri="{FF2B5EF4-FFF2-40B4-BE49-F238E27FC236}">
                  <a16:creationId xmlns:a16="http://schemas.microsoft.com/office/drawing/2014/main" id="{4A1E95AB-5A79-349D-395C-B6548F38DED9}"/>
                </a:ext>
              </a:extLst>
            </p:cNvPr>
            <p:cNvSpPr/>
            <p:nvPr/>
          </p:nvSpPr>
          <p:spPr>
            <a:xfrm flipH="1">
              <a:off x="1509800" y="5243699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流程图: 接点 14">
              <a:extLst>
                <a:ext uri="{FF2B5EF4-FFF2-40B4-BE49-F238E27FC236}">
                  <a16:creationId xmlns:a16="http://schemas.microsoft.com/office/drawing/2014/main" id="{42DF78F6-331D-D690-BB63-F50FBD74E0D4}"/>
                </a:ext>
              </a:extLst>
            </p:cNvPr>
            <p:cNvSpPr/>
            <p:nvPr/>
          </p:nvSpPr>
          <p:spPr>
            <a:xfrm flipH="1">
              <a:off x="42592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流程图: 接点 15">
              <a:extLst>
                <a:ext uri="{FF2B5EF4-FFF2-40B4-BE49-F238E27FC236}">
                  <a16:creationId xmlns:a16="http://schemas.microsoft.com/office/drawing/2014/main" id="{4112BFAE-8C01-CB81-F01B-55C67E3468D0}"/>
                </a:ext>
              </a:extLst>
            </p:cNvPr>
            <p:cNvSpPr/>
            <p:nvPr/>
          </p:nvSpPr>
          <p:spPr>
            <a:xfrm flipH="1">
              <a:off x="642696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流程图: 接点 16">
              <a:extLst>
                <a:ext uri="{FF2B5EF4-FFF2-40B4-BE49-F238E27FC236}">
                  <a16:creationId xmlns:a16="http://schemas.microsoft.com/office/drawing/2014/main" id="{D7E3A1BA-483C-1A9E-7EE4-001DCC0808F1}"/>
                </a:ext>
              </a:extLst>
            </p:cNvPr>
            <p:cNvSpPr/>
            <p:nvPr/>
          </p:nvSpPr>
          <p:spPr>
            <a:xfrm flipH="1">
              <a:off x="859472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流程图: 接点 17">
              <a:extLst>
                <a:ext uri="{FF2B5EF4-FFF2-40B4-BE49-F238E27FC236}">
                  <a16:creationId xmlns:a16="http://schemas.microsoft.com/office/drawing/2014/main" id="{97A1D72E-7A8F-606D-E38E-DBF7B5BD67B7}"/>
                </a:ext>
              </a:extLst>
            </p:cNvPr>
            <p:cNvSpPr/>
            <p:nvPr/>
          </p:nvSpPr>
          <p:spPr>
            <a:xfrm flipH="1">
              <a:off x="1076248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流程图: 接点 18">
              <a:extLst>
                <a:ext uri="{FF2B5EF4-FFF2-40B4-BE49-F238E27FC236}">
                  <a16:creationId xmlns:a16="http://schemas.microsoft.com/office/drawing/2014/main" id="{0A029E9C-BC88-EF2A-E820-EB486D87E427}"/>
                </a:ext>
              </a:extLst>
            </p:cNvPr>
            <p:cNvSpPr/>
            <p:nvPr/>
          </p:nvSpPr>
          <p:spPr>
            <a:xfrm flipH="1">
              <a:off x="1293024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流程图: 接点 19">
              <a:extLst>
                <a:ext uri="{FF2B5EF4-FFF2-40B4-BE49-F238E27FC236}">
                  <a16:creationId xmlns:a16="http://schemas.microsoft.com/office/drawing/2014/main" id="{FC28471C-2751-4EF8-50B3-263730A628C5}"/>
                </a:ext>
              </a:extLst>
            </p:cNvPr>
            <p:cNvSpPr/>
            <p:nvPr/>
          </p:nvSpPr>
          <p:spPr>
            <a:xfrm flipH="1">
              <a:off x="1509800" y="5465515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流程图: 接点 20">
              <a:extLst>
                <a:ext uri="{FF2B5EF4-FFF2-40B4-BE49-F238E27FC236}">
                  <a16:creationId xmlns:a16="http://schemas.microsoft.com/office/drawing/2014/main" id="{7A9DB3F4-4380-BFA9-A745-31691047732B}"/>
                </a:ext>
              </a:extLst>
            </p:cNvPr>
            <p:cNvSpPr/>
            <p:nvPr/>
          </p:nvSpPr>
          <p:spPr>
            <a:xfrm flipH="1">
              <a:off x="42592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流程图: 接点 21">
              <a:extLst>
                <a:ext uri="{FF2B5EF4-FFF2-40B4-BE49-F238E27FC236}">
                  <a16:creationId xmlns:a16="http://schemas.microsoft.com/office/drawing/2014/main" id="{2EECCCFB-953D-D4CD-EC12-C53ABD4E4075}"/>
                </a:ext>
              </a:extLst>
            </p:cNvPr>
            <p:cNvSpPr/>
            <p:nvPr/>
          </p:nvSpPr>
          <p:spPr>
            <a:xfrm flipH="1">
              <a:off x="642696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流程图: 接点 22">
              <a:extLst>
                <a:ext uri="{FF2B5EF4-FFF2-40B4-BE49-F238E27FC236}">
                  <a16:creationId xmlns:a16="http://schemas.microsoft.com/office/drawing/2014/main" id="{BEBFF37D-53CF-9E7E-B9DE-4D71519B0934}"/>
                </a:ext>
              </a:extLst>
            </p:cNvPr>
            <p:cNvSpPr/>
            <p:nvPr/>
          </p:nvSpPr>
          <p:spPr>
            <a:xfrm flipH="1">
              <a:off x="859472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流程图: 接点 23">
              <a:extLst>
                <a:ext uri="{FF2B5EF4-FFF2-40B4-BE49-F238E27FC236}">
                  <a16:creationId xmlns:a16="http://schemas.microsoft.com/office/drawing/2014/main" id="{7B60D9EF-FC7E-A5E2-D5DC-1B68BF7C8445}"/>
                </a:ext>
              </a:extLst>
            </p:cNvPr>
            <p:cNvSpPr/>
            <p:nvPr/>
          </p:nvSpPr>
          <p:spPr>
            <a:xfrm flipH="1">
              <a:off x="1076248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流程图: 接点 24">
              <a:extLst>
                <a:ext uri="{FF2B5EF4-FFF2-40B4-BE49-F238E27FC236}">
                  <a16:creationId xmlns:a16="http://schemas.microsoft.com/office/drawing/2014/main" id="{E350613D-C8CE-F130-F607-4592CEF8D2B3}"/>
                </a:ext>
              </a:extLst>
            </p:cNvPr>
            <p:cNvSpPr/>
            <p:nvPr/>
          </p:nvSpPr>
          <p:spPr>
            <a:xfrm flipH="1">
              <a:off x="1293024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流程图: 接点 25">
              <a:extLst>
                <a:ext uri="{FF2B5EF4-FFF2-40B4-BE49-F238E27FC236}">
                  <a16:creationId xmlns:a16="http://schemas.microsoft.com/office/drawing/2014/main" id="{F7E59651-9C4E-E8F3-0E9C-A4742BDCB401}"/>
                </a:ext>
              </a:extLst>
            </p:cNvPr>
            <p:cNvSpPr/>
            <p:nvPr/>
          </p:nvSpPr>
          <p:spPr>
            <a:xfrm flipH="1">
              <a:off x="1509800" y="5687331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流程图: 接点 26">
              <a:extLst>
                <a:ext uri="{FF2B5EF4-FFF2-40B4-BE49-F238E27FC236}">
                  <a16:creationId xmlns:a16="http://schemas.microsoft.com/office/drawing/2014/main" id="{B30B26F4-8EB1-4497-3E25-99E6DB9186D2}"/>
                </a:ext>
              </a:extLst>
            </p:cNvPr>
            <p:cNvSpPr/>
            <p:nvPr/>
          </p:nvSpPr>
          <p:spPr>
            <a:xfrm flipH="1">
              <a:off x="42592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流程图: 接点 27">
              <a:extLst>
                <a:ext uri="{FF2B5EF4-FFF2-40B4-BE49-F238E27FC236}">
                  <a16:creationId xmlns:a16="http://schemas.microsoft.com/office/drawing/2014/main" id="{756DD099-4A19-0C3D-618C-75F1BF3DFC38}"/>
                </a:ext>
              </a:extLst>
            </p:cNvPr>
            <p:cNvSpPr/>
            <p:nvPr/>
          </p:nvSpPr>
          <p:spPr>
            <a:xfrm flipH="1">
              <a:off x="642696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流程图: 接点 28">
              <a:extLst>
                <a:ext uri="{FF2B5EF4-FFF2-40B4-BE49-F238E27FC236}">
                  <a16:creationId xmlns:a16="http://schemas.microsoft.com/office/drawing/2014/main" id="{C93F5A15-1950-8295-8FB3-2B8523B8FE15}"/>
                </a:ext>
              </a:extLst>
            </p:cNvPr>
            <p:cNvSpPr/>
            <p:nvPr/>
          </p:nvSpPr>
          <p:spPr>
            <a:xfrm flipH="1">
              <a:off x="859472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流程图: 接点 29">
              <a:extLst>
                <a:ext uri="{FF2B5EF4-FFF2-40B4-BE49-F238E27FC236}">
                  <a16:creationId xmlns:a16="http://schemas.microsoft.com/office/drawing/2014/main" id="{87D1F4DE-FD59-8E31-452C-1095F51F390F}"/>
                </a:ext>
              </a:extLst>
            </p:cNvPr>
            <p:cNvSpPr/>
            <p:nvPr/>
          </p:nvSpPr>
          <p:spPr>
            <a:xfrm flipH="1">
              <a:off x="1076248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流程图: 接点 30">
              <a:extLst>
                <a:ext uri="{FF2B5EF4-FFF2-40B4-BE49-F238E27FC236}">
                  <a16:creationId xmlns:a16="http://schemas.microsoft.com/office/drawing/2014/main" id="{558FDE73-367F-4290-4FED-DBD29F9B1D12}"/>
                </a:ext>
              </a:extLst>
            </p:cNvPr>
            <p:cNvSpPr/>
            <p:nvPr/>
          </p:nvSpPr>
          <p:spPr>
            <a:xfrm flipH="1">
              <a:off x="1293024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流程图: 接点 31">
              <a:extLst>
                <a:ext uri="{FF2B5EF4-FFF2-40B4-BE49-F238E27FC236}">
                  <a16:creationId xmlns:a16="http://schemas.microsoft.com/office/drawing/2014/main" id="{461D99CE-77EE-A34D-D2CC-A3DC601CF80D}"/>
                </a:ext>
              </a:extLst>
            </p:cNvPr>
            <p:cNvSpPr/>
            <p:nvPr/>
          </p:nvSpPr>
          <p:spPr>
            <a:xfrm flipH="1">
              <a:off x="1509800" y="5909147"/>
              <a:ext cx="132303" cy="1323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A2B55CF2-B0BF-E51E-6825-B060F421F6BF}"/>
              </a:ext>
            </a:extLst>
          </p:cNvPr>
          <p:cNvGrpSpPr/>
          <p:nvPr/>
        </p:nvGrpSpPr>
        <p:grpSpPr>
          <a:xfrm>
            <a:off x="881401" y="1183536"/>
            <a:ext cx="3435799" cy="4825463"/>
            <a:chOff x="881401" y="1183536"/>
            <a:chExt cx="3435799" cy="4825463"/>
          </a:xfrm>
        </p:grpSpPr>
        <p:sp>
          <p:nvSpPr>
            <p:cNvPr id="2" name="矩形 1" descr="e7d195523061f1c0600ade85ab8d19863d296bbd6d3c8047FB0A4867354E4F1E3A7DEAE3C4C4B5C9777EC9E9D7F78045DB0296A4194571101A21F67FC7D6C39966CE50B69116E2EE84E571E25F3C0CCE375BA9AB8E2FF4E6D9D0C1C35563931394241DC8F669934FB1945BAB0BE0B181424D3BC14C779E56EC751240B9492826DF2C83B1974180C9">
              <a:extLst>
                <a:ext uri="{FF2B5EF4-FFF2-40B4-BE49-F238E27FC236}">
                  <a16:creationId xmlns:a16="http://schemas.microsoft.com/office/drawing/2014/main" id="{535CBE71-27BE-80CA-AC58-84DCC0BE925C}"/>
                </a:ext>
              </a:extLst>
            </p:cNvPr>
            <p:cNvSpPr/>
            <p:nvPr/>
          </p:nvSpPr>
          <p:spPr>
            <a:xfrm>
              <a:off x="881401" y="1183536"/>
              <a:ext cx="3435799" cy="4825463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ffectLst>
              <a:outerShdw blurRad="12700" dist="25400" dir="8100000" algn="tr" rotWithShape="0">
                <a:prstClr val="black">
                  <a:alpha val="7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6DCA6F7A-4B56-65CE-FD91-25713E55BFE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198605" y="1508043"/>
              <a:ext cx="2801390" cy="4176447"/>
            </a:xfrm>
            <a:custGeom>
              <a:avLst/>
              <a:gdLst>
                <a:gd name="connsiteX0" fmla="*/ 0 w 2801390"/>
                <a:gd name="connsiteY0" fmla="*/ 0 h 4176447"/>
                <a:gd name="connsiteX1" fmla="*/ 2801390 w 2801390"/>
                <a:gd name="connsiteY1" fmla="*/ 0 h 4176447"/>
                <a:gd name="connsiteX2" fmla="*/ 2801390 w 2801390"/>
                <a:gd name="connsiteY2" fmla="*/ 4176447 h 4176447"/>
                <a:gd name="connsiteX3" fmla="*/ 0 w 2801390"/>
                <a:gd name="connsiteY3" fmla="*/ 4176447 h 4176447"/>
                <a:gd name="connsiteX4" fmla="*/ 0 w 2801390"/>
                <a:gd name="connsiteY4" fmla="*/ 0 h 4176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1390" h="4176447">
                  <a:moveTo>
                    <a:pt x="0" y="0"/>
                  </a:moveTo>
                  <a:lnTo>
                    <a:pt x="2801390" y="0"/>
                  </a:lnTo>
                  <a:lnTo>
                    <a:pt x="2801390" y="4176447"/>
                  </a:lnTo>
                  <a:lnTo>
                    <a:pt x="0" y="4176447"/>
                  </a:lnTo>
                  <a:lnTo>
                    <a:pt x="0" y="0"/>
                  </a:lnTo>
                  <a:close/>
                </a:path>
              </a:pathLst>
            </a:custGeom>
          </p:spPr>
        </p:pic>
      </p:grpSp>
      <p:sp>
        <p:nvSpPr>
          <p:cNvPr id="42" name="文本框 41">
            <a:extLst>
              <a:ext uri="{FF2B5EF4-FFF2-40B4-BE49-F238E27FC236}">
                <a16:creationId xmlns:a16="http://schemas.microsoft.com/office/drawing/2014/main" id="{AB061DD5-4F96-93AE-8D7F-6252AF9F0C69}"/>
              </a:ext>
            </a:extLst>
          </p:cNvPr>
          <p:cNvSpPr txBox="1"/>
          <p:nvPr/>
        </p:nvSpPr>
        <p:spPr>
          <a:xfrm>
            <a:off x="3509817" y="1698992"/>
            <a:ext cx="245137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b="1" i="1" dirty="0">
                <a:ln>
                  <a:gradFill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chemeClr val="accent6">
                          <a:lumMod val="50000"/>
                        </a:schemeClr>
                      </a:gs>
                    </a:gsLst>
                    <a:lin ang="5400000" scaled="1"/>
                  </a:gradFill>
                </a:ln>
                <a:noFill/>
                <a:cs typeface="+mn-ea"/>
                <a:sym typeface="+mn-lt"/>
              </a:rPr>
              <a:t>PART 02</a:t>
            </a:r>
            <a:endParaRPr lang="zh-CN" altLang="en-US" sz="4000" b="1" i="1" dirty="0">
              <a:ln>
                <a:gradFill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</a:ln>
              <a:noFill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05443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:push dir="r"/>
      </p:transition>
    </mc:Choice>
    <mc:Fallback xmlns="">
      <p:transition spd="slow" advTm="6000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42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94064;#394061;#368956;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94064;#394061;#400858;#368956;#400854;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94061;#401420;#368956;#400858;#400854;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94064;#394064;#394061;#400858;#401420;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94064;#400854;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94064;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94061;#400858;#368956;"/>
</p:tagLst>
</file>

<file path=ppt/theme/theme1.xml><?xml version="1.0" encoding="utf-8"?>
<a:theme xmlns:a="http://schemas.openxmlformats.org/drawingml/2006/main" name="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wwnslkpf">
      <a:majorFont>
        <a:latin typeface="Arial" panose="020F0302020204030204"/>
        <a:ea typeface="微软雅黑"/>
        <a:cs typeface=""/>
      </a:majorFont>
      <a:minorFont>
        <a:latin typeface="Arial" panose="020F0502020204030204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ww.jp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395</TotalTime>
  <Words>1655</Words>
  <Application>Microsoft Office PowerPoint</Application>
  <PresentationFormat>宽屏</PresentationFormat>
  <Paragraphs>180</Paragraphs>
  <Slides>30</Slides>
  <Notes>3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30</vt:i4>
      </vt:variant>
    </vt:vector>
  </HeadingPairs>
  <TitlesOfParts>
    <vt:vector size="37" baseType="lpstr">
      <vt:lpstr>等线</vt:lpstr>
      <vt:lpstr>汉仪中圆简</vt:lpstr>
      <vt:lpstr>微软雅黑</vt:lpstr>
      <vt:lpstr>Arial</vt:lpstr>
      <vt:lpstr>Calibri</vt:lpstr>
      <vt:lpstr>www.freeppt7.com</vt:lpstr>
      <vt:lpstr>www.jpppt.com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绿色小清新</dc:title>
  <dc:creator>第一PPT</dc:creator>
  <cp:keywords>www.1ppt.com</cp:keywords>
  <dc:description>www.1ppt.com</dc:description>
  <cp:lastModifiedBy>之灵</cp:lastModifiedBy>
  <cp:revision>51</cp:revision>
  <dcterms:created xsi:type="dcterms:W3CDTF">2022-07-11T07:51:48Z</dcterms:created>
  <dcterms:modified xsi:type="dcterms:W3CDTF">2022-09-27T15:24:06Z</dcterms:modified>
</cp:coreProperties>
</file>