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8"/>
  </p:notesMasterIdLst>
  <p:sldIdLst>
    <p:sldId id="284" r:id="rId3"/>
    <p:sldId id="259" r:id="rId4"/>
    <p:sldId id="260" r:id="rId5"/>
    <p:sldId id="273" r:id="rId6"/>
    <p:sldId id="263" r:id="rId7"/>
    <p:sldId id="276" r:id="rId8"/>
    <p:sldId id="278" r:id="rId9"/>
    <p:sldId id="281" r:id="rId10"/>
    <p:sldId id="261" r:id="rId11"/>
    <p:sldId id="262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9" r:id="rId21"/>
    <p:sldId id="264" r:id="rId22"/>
    <p:sldId id="272" r:id="rId23"/>
    <p:sldId id="274" r:id="rId24"/>
    <p:sldId id="275" r:id="rId25"/>
    <p:sldId id="277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1-422D-BABE-D7C85EDFE1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1-422D-BABE-D7C85EDFE1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81-422D-BABE-D7C85EDFE13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1367104"/>
        <c:axId val="1441377272"/>
      </c:barChart>
      <c:catAx>
        <c:axId val="14413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441377272"/>
        <c:crosses val="autoZero"/>
        <c:auto val="1"/>
        <c:lblAlgn val="ctr"/>
        <c:lblOffset val="100"/>
        <c:noMultiLvlLbl val="0"/>
      </c:catAx>
      <c:valAx>
        <c:axId val="144137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44136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0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0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6509-BC39-4516-BA78-13C8EF36F5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2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6509-BC39-4516-BA78-13C8EF36F5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0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92C7-41A6-4251-BD89-720678AB95D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63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3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92C7-41A6-4251-BD89-720678AB95D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97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92C7-41A6-4251-BD89-720678AB95D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55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4B84-5384-4ED2-8486-D1775299978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70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4B84-5384-4ED2-8486-D1775299978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7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3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80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6509-BC39-4516-BA78-13C8EF36F52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17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4B84-5384-4ED2-8486-D1775299978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62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6A28-8A4A-4A75-A40E-68C34FD46B2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320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6A28-8A4A-4A75-A40E-68C34FD46B2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62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9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6A28-8A4A-4A75-A40E-68C34FD46B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52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3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4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026A-EB96-4328-AEEA-CCCBCA1024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7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4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43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6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7F346B-781A-36D1-6F93-B97E13F7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873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C98A9-4AC1-E8C3-FE55-714BE7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72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E4BE1-723B-5386-4C5F-2FD3F11E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08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610FB9-CFB8-7744-8A02-9044E7B7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273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20938-5B36-068E-90C1-BA54AE8E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8EC65-984B-A5CE-D45F-FCBB3A7BED1C}"/>
              </a:ext>
            </a:extLst>
          </p:cNvPr>
          <p:cNvSpPr txBox="1"/>
          <p:nvPr userDrawn="1"/>
        </p:nvSpPr>
        <p:spPr>
          <a:xfrm>
            <a:off x="644962" y="63744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74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3E866-B47A-66B1-FA1F-8F8EB9E3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3851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2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36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54480" y="2530764"/>
            <a:ext cx="3996575" cy="2539999"/>
          </a:xfrm>
          <a:custGeom>
            <a:avLst/>
            <a:gdLst>
              <a:gd name="connsiteX0" fmla="*/ 0 w 4047628"/>
              <a:gd name="connsiteY0" fmla="*/ 0 h 2800323"/>
              <a:gd name="connsiteX1" fmla="*/ 4047628 w 4047628"/>
              <a:gd name="connsiteY1" fmla="*/ 0 h 2800323"/>
              <a:gd name="connsiteX2" fmla="*/ 4047628 w 4047628"/>
              <a:gd name="connsiteY2" fmla="*/ 2800323 h 2800323"/>
              <a:gd name="connsiteX3" fmla="*/ 0 w 4047628"/>
              <a:gd name="connsiteY3" fmla="*/ 2800323 h 280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628" h="2800323">
                <a:moveTo>
                  <a:pt x="0" y="0"/>
                </a:moveTo>
                <a:lnTo>
                  <a:pt x="4047628" y="0"/>
                </a:lnTo>
                <a:lnTo>
                  <a:pt x="4047628" y="2800323"/>
                </a:lnTo>
                <a:lnTo>
                  <a:pt x="0" y="2800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567121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3340732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6114343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6"/>
          </p:nvPr>
        </p:nvSpPr>
        <p:spPr>
          <a:xfrm>
            <a:off x="8887954" y="1273590"/>
            <a:ext cx="2731537" cy="1599893"/>
          </a:xfrm>
          <a:custGeom>
            <a:avLst/>
            <a:gdLst>
              <a:gd name="connsiteX0" fmla="*/ 0 w 2731537"/>
              <a:gd name="connsiteY0" fmla="*/ 0 h 1599893"/>
              <a:gd name="connsiteX1" fmla="*/ 2731537 w 2731537"/>
              <a:gd name="connsiteY1" fmla="*/ 0 h 1599893"/>
              <a:gd name="connsiteX2" fmla="*/ 2731537 w 2731537"/>
              <a:gd name="connsiteY2" fmla="*/ 1599893 h 1599893"/>
              <a:gd name="connsiteX3" fmla="*/ 0 w 2731537"/>
              <a:gd name="connsiteY3" fmla="*/ 1599893 h 15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537" h="1599893">
                <a:moveTo>
                  <a:pt x="0" y="0"/>
                </a:moveTo>
                <a:lnTo>
                  <a:pt x="2731537" y="0"/>
                </a:lnTo>
                <a:lnTo>
                  <a:pt x="2731537" y="1599893"/>
                </a:lnTo>
                <a:lnTo>
                  <a:pt x="0" y="15998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283387" y="2694019"/>
            <a:ext cx="1850960" cy="1850960"/>
          </a:xfrm>
          <a:custGeom>
            <a:avLst/>
            <a:gdLst>
              <a:gd name="connsiteX0" fmla="*/ 0 w 1850960"/>
              <a:gd name="connsiteY0" fmla="*/ 925479 h 1850960"/>
              <a:gd name="connsiteX1" fmla="*/ 0 w 1850960"/>
              <a:gd name="connsiteY1" fmla="*/ 925480 h 1850960"/>
              <a:gd name="connsiteX2" fmla="*/ 0 w 1850960"/>
              <a:gd name="connsiteY2" fmla="*/ 925480 h 1850960"/>
              <a:gd name="connsiteX3" fmla="*/ 925480 w 1850960"/>
              <a:gd name="connsiteY3" fmla="*/ 0 h 1850960"/>
              <a:gd name="connsiteX4" fmla="*/ 1850960 w 1850960"/>
              <a:gd name="connsiteY4" fmla="*/ 925480 h 1850960"/>
              <a:gd name="connsiteX5" fmla="*/ 1850959 w 1850960"/>
              <a:gd name="connsiteY5" fmla="*/ 925480 h 1850960"/>
              <a:gd name="connsiteX6" fmla="*/ 925479 w 1850960"/>
              <a:gd name="connsiteY6" fmla="*/ 1850960 h 1850960"/>
              <a:gd name="connsiteX7" fmla="*/ 925480 w 1850960"/>
              <a:gd name="connsiteY7" fmla="*/ 1850959 h 1850960"/>
              <a:gd name="connsiteX8" fmla="*/ 4778 w 1850960"/>
              <a:gd name="connsiteY8" fmla="*/ 1020104 h 1850960"/>
              <a:gd name="connsiteX9" fmla="*/ 0 w 1850960"/>
              <a:gd name="connsiteY9" fmla="*/ 925480 h 1850960"/>
              <a:gd name="connsiteX10" fmla="*/ 4778 w 1850960"/>
              <a:gd name="connsiteY10" fmla="*/ 830855 h 1850960"/>
              <a:gd name="connsiteX11" fmla="*/ 925480 w 1850960"/>
              <a:gd name="connsiteY11" fmla="*/ 0 h 185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960" h="1850960">
                <a:moveTo>
                  <a:pt x="0" y="925479"/>
                </a:moveTo>
                <a:lnTo>
                  <a:pt x="0" y="925480"/>
                </a:lnTo>
                <a:lnTo>
                  <a:pt x="0" y="925480"/>
                </a:lnTo>
                <a:close/>
                <a:moveTo>
                  <a:pt x="925480" y="0"/>
                </a:moveTo>
                <a:cubicBezTo>
                  <a:pt x="1436608" y="0"/>
                  <a:pt x="1850960" y="414352"/>
                  <a:pt x="1850960" y="925480"/>
                </a:cubicBezTo>
                <a:lnTo>
                  <a:pt x="1850959" y="925480"/>
                </a:lnTo>
                <a:cubicBezTo>
                  <a:pt x="1850959" y="1436608"/>
                  <a:pt x="1436607" y="1850960"/>
                  <a:pt x="925479" y="1850960"/>
                </a:cubicBezTo>
                <a:lnTo>
                  <a:pt x="925480" y="1850959"/>
                </a:lnTo>
                <a:cubicBezTo>
                  <a:pt x="446298" y="1850959"/>
                  <a:pt x="52172" y="1486783"/>
                  <a:pt x="4778" y="1020104"/>
                </a:cubicBezTo>
                <a:lnTo>
                  <a:pt x="0" y="925480"/>
                </a:lnTo>
                <a:lnTo>
                  <a:pt x="4778" y="830855"/>
                </a:lnTo>
                <a:cubicBezTo>
                  <a:pt x="52172" y="364177"/>
                  <a:pt x="446298" y="0"/>
                  <a:pt x="925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907867" y="2603499"/>
            <a:ext cx="1850960" cy="1850960"/>
          </a:xfrm>
          <a:custGeom>
            <a:avLst/>
            <a:gdLst>
              <a:gd name="connsiteX0" fmla="*/ 0 w 1850960"/>
              <a:gd name="connsiteY0" fmla="*/ 925479 h 1850960"/>
              <a:gd name="connsiteX1" fmla="*/ 0 w 1850960"/>
              <a:gd name="connsiteY1" fmla="*/ 925480 h 1850960"/>
              <a:gd name="connsiteX2" fmla="*/ 0 w 1850960"/>
              <a:gd name="connsiteY2" fmla="*/ 925480 h 1850960"/>
              <a:gd name="connsiteX3" fmla="*/ 925480 w 1850960"/>
              <a:gd name="connsiteY3" fmla="*/ 0 h 1850960"/>
              <a:gd name="connsiteX4" fmla="*/ 1850960 w 1850960"/>
              <a:gd name="connsiteY4" fmla="*/ 925480 h 1850960"/>
              <a:gd name="connsiteX5" fmla="*/ 1850959 w 1850960"/>
              <a:gd name="connsiteY5" fmla="*/ 925480 h 1850960"/>
              <a:gd name="connsiteX6" fmla="*/ 925479 w 1850960"/>
              <a:gd name="connsiteY6" fmla="*/ 1850960 h 1850960"/>
              <a:gd name="connsiteX7" fmla="*/ 925480 w 1850960"/>
              <a:gd name="connsiteY7" fmla="*/ 1850959 h 1850960"/>
              <a:gd name="connsiteX8" fmla="*/ 4778 w 1850960"/>
              <a:gd name="connsiteY8" fmla="*/ 1020104 h 1850960"/>
              <a:gd name="connsiteX9" fmla="*/ 0 w 1850960"/>
              <a:gd name="connsiteY9" fmla="*/ 925480 h 1850960"/>
              <a:gd name="connsiteX10" fmla="*/ 4778 w 1850960"/>
              <a:gd name="connsiteY10" fmla="*/ 830855 h 1850960"/>
              <a:gd name="connsiteX11" fmla="*/ 925480 w 1850960"/>
              <a:gd name="connsiteY11" fmla="*/ 0 h 185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960" h="1850960">
                <a:moveTo>
                  <a:pt x="0" y="925479"/>
                </a:moveTo>
                <a:lnTo>
                  <a:pt x="0" y="925480"/>
                </a:lnTo>
                <a:lnTo>
                  <a:pt x="0" y="925480"/>
                </a:lnTo>
                <a:close/>
                <a:moveTo>
                  <a:pt x="925480" y="0"/>
                </a:moveTo>
                <a:cubicBezTo>
                  <a:pt x="1436608" y="0"/>
                  <a:pt x="1850960" y="414352"/>
                  <a:pt x="1850960" y="925480"/>
                </a:cubicBezTo>
                <a:lnTo>
                  <a:pt x="1850959" y="925480"/>
                </a:lnTo>
                <a:cubicBezTo>
                  <a:pt x="1850959" y="1436608"/>
                  <a:pt x="1436607" y="1850960"/>
                  <a:pt x="925479" y="1850960"/>
                </a:cubicBezTo>
                <a:lnTo>
                  <a:pt x="925480" y="1850959"/>
                </a:lnTo>
                <a:cubicBezTo>
                  <a:pt x="446298" y="1850959"/>
                  <a:pt x="52172" y="1486783"/>
                  <a:pt x="4778" y="1020104"/>
                </a:cubicBezTo>
                <a:lnTo>
                  <a:pt x="0" y="925480"/>
                </a:lnTo>
                <a:lnTo>
                  <a:pt x="4778" y="830855"/>
                </a:lnTo>
                <a:cubicBezTo>
                  <a:pt x="52172" y="364177"/>
                  <a:pt x="446298" y="0"/>
                  <a:pt x="9254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8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E7169-AE37-65D4-1088-73D6DC06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86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D620E-7BE0-122E-B912-7E7042A8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47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C529C-617E-9C8F-AC3D-AA3A929E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41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369EE-CE60-B7AD-30C3-AAB50060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27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0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11075" b="1905"/>
          <a:stretch/>
        </p:blipFill>
        <p:spPr>
          <a:xfrm>
            <a:off x="4160189" y="0"/>
            <a:ext cx="803181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3764" y="2019912"/>
            <a:ext cx="6609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noProof="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Free PPT templates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772074" y="2978685"/>
            <a:ext cx="522694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92872" y="4204128"/>
            <a:ext cx="2695051" cy="911181"/>
            <a:chOff x="3315756" y="5954511"/>
            <a:chExt cx="2695051" cy="911181"/>
          </a:xfrm>
        </p:grpSpPr>
        <p:sp>
          <p:nvSpPr>
            <p:cNvPr id="17" name="clerk-with-tie_73199"/>
            <p:cNvSpPr>
              <a:spLocks noChangeAspect="1"/>
            </p:cNvSpPr>
            <p:nvPr/>
          </p:nvSpPr>
          <p:spPr bwMode="auto">
            <a:xfrm>
              <a:off x="3329032" y="5954511"/>
              <a:ext cx="301172" cy="337823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clerk-with-tie_73199"/>
            <p:cNvSpPr>
              <a:spLocks noChangeAspect="1"/>
            </p:cNvSpPr>
            <p:nvPr/>
          </p:nvSpPr>
          <p:spPr bwMode="auto">
            <a:xfrm>
              <a:off x="3315756" y="6504793"/>
              <a:ext cx="327727" cy="337823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48649" y="6002256"/>
              <a:ext cx="2262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Report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48649" y="6527138"/>
              <a:ext cx="1395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1268" y="3156724"/>
            <a:ext cx="606164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user can demonstrate on a computer, or print the presentation and make it into a film to be used in a wider field</a:t>
            </a: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C72DEC8B-04B6-C14E-6B5A-B235B11C70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832" y="397586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9586534" y="2563623"/>
            <a:ext cx="1730754" cy="173075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android-with-two-arms-up_79421"/>
          <p:cNvSpPr>
            <a:spLocks noChangeAspect="1"/>
          </p:cNvSpPr>
          <p:nvPr/>
        </p:nvSpPr>
        <p:spPr bwMode="auto">
          <a:xfrm>
            <a:off x="9981063" y="2975002"/>
            <a:ext cx="941696" cy="907998"/>
          </a:xfrm>
          <a:custGeom>
            <a:avLst/>
            <a:gdLst>
              <a:gd name="connsiteX0" fmla="*/ 174005 w 338138"/>
              <a:gd name="connsiteY0" fmla="*/ 18121 h 326038"/>
              <a:gd name="connsiteX1" fmla="*/ 160013 w 338138"/>
              <a:gd name="connsiteY1" fmla="*/ 19109 h 326038"/>
              <a:gd name="connsiteX2" fmla="*/ 160013 w 338138"/>
              <a:gd name="connsiteY2" fmla="*/ 70472 h 326038"/>
              <a:gd name="connsiteX3" fmla="*/ 92851 w 338138"/>
              <a:gd name="connsiteY3" fmla="*/ 149491 h 326038"/>
              <a:gd name="connsiteX4" fmla="*/ 88900 w 338138"/>
              <a:gd name="connsiteY4" fmla="*/ 149491 h 326038"/>
              <a:gd name="connsiteX5" fmla="*/ 88900 w 338138"/>
              <a:gd name="connsiteY5" fmla="*/ 279872 h 326038"/>
              <a:gd name="connsiteX6" fmla="*/ 119189 w 338138"/>
              <a:gd name="connsiteY6" fmla="*/ 310163 h 326038"/>
              <a:gd name="connsiteX7" fmla="*/ 262731 w 338138"/>
              <a:gd name="connsiteY7" fmla="*/ 310163 h 326038"/>
              <a:gd name="connsiteX8" fmla="*/ 300922 w 338138"/>
              <a:gd name="connsiteY8" fmla="*/ 278555 h 326038"/>
              <a:gd name="connsiteX9" fmla="*/ 320675 w 338138"/>
              <a:gd name="connsiteY9" fmla="*/ 157393 h 326038"/>
              <a:gd name="connsiteX10" fmla="*/ 320675 w 338138"/>
              <a:gd name="connsiteY10" fmla="*/ 156076 h 326038"/>
              <a:gd name="connsiteX11" fmla="*/ 290386 w 338138"/>
              <a:gd name="connsiteY11" fmla="*/ 127102 h 326038"/>
              <a:gd name="connsiteX12" fmla="*/ 210055 w 338138"/>
              <a:gd name="connsiteY12" fmla="*/ 127102 h 326038"/>
              <a:gd name="connsiteX13" fmla="*/ 200837 w 338138"/>
              <a:gd name="connsiteY13" fmla="*/ 117883 h 326038"/>
              <a:gd name="connsiteX14" fmla="*/ 200837 w 338138"/>
              <a:gd name="connsiteY14" fmla="*/ 57302 h 326038"/>
              <a:gd name="connsiteX15" fmla="*/ 188985 w 338138"/>
              <a:gd name="connsiteY15" fmla="*/ 23060 h 326038"/>
              <a:gd name="connsiteX16" fmla="*/ 174005 w 338138"/>
              <a:gd name="connsiteY16" fmla="*/ 18121 h 326038"/>
              <a:gd name="connsiteX17" fmla="*/ 166923 w 338138"/>
              <a:gd name="connsiteY17" fmla="*/ 10 h 326038"/>
              <a:gd name="connsiteX18" fmla="*/ 199449 w 338138"/>
              <a:gd name="connsiteY18" fmla="*/ 8733 h 326038"/>
              <a:gd name="connsiteX19" fmla="*/ 217941 w 338138"/>
              <a:gd name="connsiteY19" fmla="*/ 56131 h 326038"/>
              <a:gd name="connsiteX20" fmla="*/ 217941 w 338138"/>
              <a:gd name="connsiteY20" fmla="*/ 108796 h 326038"/>
              <a:gd name="connsiteX21" fmla="*/ 290588 w 338138"/>
              <a:gd name="connsiteY21" fmla="*/ 108796 h 326038"/>
              <a:gd name="connsiteX22" fmla="*/ 338138 w 338138"/>
              <a:gd name="connsiteY22" fmla="*/ 154878 h 326038"/>
              <a:gd name="connsiteX23" fmla="*/ 338138 w 338138"/>
              <a:gd name="connsiteY23" fmla="*/ 157511 h 326038"/>
              <a:gd name="connsiteX24" fmla="*/ 338138 w 338138"/>
              <a:gd name="connsiteY24" fmla="*/ 158828 h 326038"/>
              <a:gd name="connsiteX25" fmla="*/ 318325 w 338138"/>
              <a:gd name="connsiteY25" fmla="*/ 279956 h 326038"/>
              <a:gd name="connsiteX26" fmla="*/ 262850 w 338138"/>
              <a:gd name="connsiteY26" fmla="*/ 326038 h 326038"/>
              <a:gd name="connsiteX27" fmla="*/ 118877 w 338138"/>
              <a:gd name="connsiteY27" fmla="*/ 326038 h 326038"/>
              <a:gd name="connsiteX28" fmla="*/ 71326 w 338138"/>
              <a:gd name="connsiteY28" fmla="*/ 278640 h 326038"/>
              <a:gd name="connsiteX29" fmla="*/ 71326 w 338138"/>
              <a:gd name="connsiteY29" fmla="*/ 144345 h 326038"/>
              <a:gd name="connsiteX30" fmla="*/ 63401 w 338138"/>
              <a:gd name="connsiteY30" fmla="*/ 136445 h 326038"/>
              <a:gd name="connsiteX31" fmla="*/ 23775 w 338138"/>
              <a:gd name="connsiteY31" fmla="*/ 136445 h 326038"/>
              <a:gd name="connsiteX32" fmla="*/ 17171 w 338138"/>
              <a:gd name="connsiteY32" fmla="*/ 144345 h 326038"/>
              <a:gd name="connsiteX33" fmla="*/ 17171 w 338138"/>
              <a:gd name="connsiteY33" fmla="*/ 286540 h 326038"/>
              <a:gd name="connsiteX34" fmla="*/ 23775 w 338138"/>
              <a:gd name="connsiteY34" fmla="*/ 294439 h 326038"/>
              <a:gd name="connsiteX35" fmla="*/ 47550 w 338138"/>
              <a:gd name="connsiteY35" fmla="*/ 294439 h 326038"/>
              <a:gd name="connsiteX36" fmla="*/ 55476 w 338138"/>
              <a:gd name="connsiteY36" fmla="*/ 302339 h 326038"/>
              <a:gd name="connsiteX37" fmla="*/ 47550 w 338138"/>
              <a:gd name="connsiteY37" fmla="*/ 311555 h 326038"/>
              <a:gd name="connsiteX38" fmla="*/ 23775 w 338138"/>
              <a:gd name="connsiteY38" fmla="*/ 311555 h 326038"/>
              <a:gd name="connsiteX39" fmla="*/ 0 w 338138"/>
              <a:gd name="connsiteY39" fmla="*/ 286540 h 326038"/>
              <a:gd name="connsiteX40" fmla="*/ 0 w 338138"/>
              <a:gd name="connsiteY40" fmla="*/ 144345 h 326038"/>
              <a:gd name="connsiteX41" fmla="*/ 23775 w 338138"/>
              <a:gd name="connsiteY41" fmla="*/ 119329 h 326038"/>
              <a:gd name="connsiteX42" fmla="*/ 63401 w 338138"/>
              <a:gd name="connsiteY42" fmla="*/ 119329 h 326038"/>
              <a:gd name="connsiteX43" fmla="*/ 85855 w 338138"/>
              <a:gd name="connsiteY43" fmla="*/ 132495 h 326038"/>
              <a:gd name="connsiteX44" fmla="*/ 87176 w 338138"/>
              <a:gd name="connsiteY44" fmla="*/ 132495 h 326038"/>
              <a:gd name="connsiteX45" fmla="*/ 143973 w 338138"/>
              <a:gd name="connsiteY45" fmla="*/ 69297 h 326038"/>
              <a:gd name="connsiteX46" fmla="*/ 143973 w 338138"/>
              <a:gd name="connsiteY46" fmla="*/ 11366 h 326038"/>
              <a:gd name="connsiteX47" fmla="*/ 149256 w 338138"/>
              <a:gd name="connsiteY47" fmla="*/ 2150 h 326038"/>
              <a:gd name="connsiteX48" fmla="*/ 166923 w 338138"/>
              <a:gd name="connsiteY48" fmla="*/ 10 h 3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26038">
                <a:moveTo>
                  <a:pt x="174005" y="18121"/>
                </a:moveTo>
                <a:cubicBezTo>
                  <a:pt x="168902" y="17792"/>
                  <a:pt x="163964" y="18451"/>
                  <a:pt x="160013" y="19109"/>
                </a:cubicBezTo>
                <a:cubicBezTo>
                  <a:pt x="160013" y="19109"/>
                  <a:pt x="160013" y="19109"/>
                  <a:pt x="160013" y="70472"/>
                </a:cubicBezTo>
                <a:cubicBezTo>
                  <a:pt x="160013" y="129736"/>
                  <a:pt x="95485" y="149491"/>
                  <a:pt x="92851" y="149491"/>
                </a:cubicBezTo>
                <a:cubicBezTo>
                  <a:pt x="91534" y="149491"/>
                  <a:pt x="90217" y="149491"/>
                  <a:pt x="88900" y="149491"/>
                </a:cubicBezTo>
                <a:cubicBezTo>
                  <a:pt x="88900" y="149491"/>
                  <a:pt x="88900" y="149491"/>
                  <a:pt x="88900" y="279872"/>
                </a:cubicBezTo>
                <a:cubicBezTo>
                  <a:pt x="88900" y="296993"/>
                  <a:pt x="102069" y="310163"/>
                  <a:pt x="119189" y="310163"/>
                </a:cubicBezTo>
                <a:cubicBezTo>
                  <a:pt x="119189" y="310163"/>
                  <a:pt x="119189" y="310163"/>
                  <a:pt x="262731" y="310163"/>
                </a:cubicBezTo>
                <a:cubicBezTo>
                  <a:pt x="286436" y="310163"/>
                  <a:pt x="299605" y="299627"/>
                  <a:pt x="300922" y="278555"/>
                </a:cubicBezTo>
                <a:cubicBezTo>
                  <a:pt x="300922" y="278555"/>
                  <a:pt x="300922" y="278555"/>
                  <a:pt x="320675" y="157393"/>
                </a:cubicBezTo>
                <a:cubicBezTo>
                  <a:pt x="320675" y="157393"/>
                  <a:pt x="320675" y="157393"/>
                  <a:pt x="320675" y="156076"/>
                </a:cubicBezTo>
                <a:cubicBezTo>
                  <a:pt x="320675" y="140272"/>
                  <a:pt x="307506" y="127102"/>
                  <a:pt x="290386" y="127102"/>
                </a:cubicBezTo>
                <a:cubicBezTo>
                  <a:pt x="290386" y="127102"/>
                  <a:pt x="290386" y="127102"/>
                  <a:pt x="210055" y="127102"/>
                </a:cubicBezTo>
                <a:cubicBezTo>
                  <a:pt x="204788" y="127102"/>
                  <a:pt x="200837" y="123151"/>
                  <a:pt x="200837" y="117883"/>
                </a:cubicBezTo>
                <a:cubicBezTo>
                  <a:pt x="200837" y="117883"/>
                  <a:pt x="200837" y="117883"/>
                  <a:pt x="200837" y="57302"/>
                </a:cubicBezTo>
                <a:cubicBezTo>
                  <a:pt x="200837" y="40181"/>
                  <a:pt x="196886" y="29645"/>
                  <a:pt x="188985" y="23060"/>
                </a:cubicBezTo>
                <a:cubicBezTo>
                  <a:pt x="184376" y="19768"/>
                  <a:pt x="179108" y="18451"/>
                  <a:pt x="174005" y="18121"/>
                </a:cubicBezTo>
                <a:close/>
                <a:moveTo>
                  <a:pt x="166923" y="10"/>
                </a:moveTo>
                <a:cubicBezTo>
                  <a:pt x="176664" y="-154"/>
                  <a:pt x="188882" y="1491"/>
                  <a:pt x="199449" y="8733"/>
                </a:cubicBezTo>
                <a:cubicBezTo>
                  <a:pt x="211336" y="17949"/>
                  <a:pt x="217941" y="33749"/>
                  <a:pt x="217941" y="56131"/>
                </a:cubicBezTo>
                <a:cubicBezTo>
                  <a:pt x="217941" y="56131"/>
                  <a:pt x="217941" y="56131"/>
                  <a:pt x="217941" y="108796"/>
                </a:cubicBezTo>
                <a:cubicBezTo>
                  <a:pt x="217941" y="108796"/>
                  <a:pt x="217941" y="108796"/>
                  <a:pt x="290588" y="108796"/>
                </a:cubicBezTo>
                <a:cubicBezTo>
                  <a:pt x="317005" y="108796"/>
                  <a:pt x="338138" y="129862"/>
                  <a:pt x="338138" y="154878"/>
                </a:cubicBezTo>
                <a:cubicBezTo>
                  <a:pt x="338138" y="154878"/>
                  <a:pt x="338138" y="154878"/>
                  <a:pt x="338138" y="157511"/>
                </a:cubicBezTo>
                <a:cubicBezTo>
                  <a:pt x="338138" y="157511"/>
                  <a:pt x="338138" y="157511"/>
                  <a:pt x="338138" y="158828"/>
                </a:cubicBezTo>
                <a:cubicBezTo>
                  <a:pt x="338138" y="158828"/>
                  <a:pt x="338138" y="158828"/>
                  <a:pt x="318325" y="279956"/>
                </a:cubicBezTo>
                <a:cubicBezTo>
                  <a:pt x="314363" y="308922"/>
                  <a:pt x="294550" y="326038"/>
                  <a:pt x="262850" y="326038"/>
                </a:cubicBezTo>
                <a:cubicBezTo>
                  <a:pt x="262850" y="326038"/>
                  <a:pt x="262850" y="326038"/>
                  <a:pt x="118877" y="326038"/>
                </a:cubicBezTo>
                <a:cubicBezTo>
                  <a:pt x="92460" y="326038"/>
                  <a:pt x="71326" y="304972"/>
                  <a:pt x="71326" y="278640"/>
                </a:cubicBezTo>
                <a:cubicBezTo>
                  <a:pt x="71326" y="278640"/>
                  <a:pt x="71326" y="278640"/>
                  <a:pt x="71326" y="144345"/>
                </a:cubicBezTo>
                <a:cubicBezTo>
                  <a:pt x="71326" y="139078"/>
                  <a:pt x="67363" y="136445"/>
                  <a:pt x="63401" y="136445"/>
                </a:cubicBezTo>
                <a:cubicBezTo>
                  <a:pt x="63401" y="136445"/>
                  <a:pt x="63401" y="136445"/>
                  <a:pt x="23775" y="136445"/>
                </a:cubicBezTo>
                <a:cubicBezTo>
                  <a:pt x="19813" y="136445"/>
                  <a:pt x="17171" y="139078"/>
                  <a:pt x="17171" y="144345"/>
                </a:cubicBezTo>
                <a:cubicBezTo>
                  <a:pt x="17171" y="144345"/>
                  <a:pt x="17171" y="144345"/>
                  <a:pt x="17171" y="286540"/>
                </a:cubicBezTo>
                <a:cubicBezTo>
                  <a:pt x="17171" y="290489"/>
                  <a:pt x="19813" y="294439"/>
                  <a:pt x="23775" y="294439"/>
                </a:cubicBezTo>
                <a:cubicBezTo>
                  <a:pt x="23775" y="294439"/>
                  <a:pt x="23775" y="294439"/>
                  <a:pt x="47550" y="294439"/>
                </a:cubicBezTo>
                <a:cubicBezTo>
                  <a:pt x="51513" y="294439"/>
                  <a:pt x="55476" y="298389"/>
                  <a:pt x="55476" y="302339"/>
                </a:cubicBezTo>
                <a:cubicBezTo>
                  <a:pt x="55476" y="307605"/>
                  <a:pt x="51513" y="311555"/>
                  <a:pt x="47550" y="311555"/>
                </a:cubicBezTo>
                <a:cubicBezTo>
                  <a:pt x="47550" y="311555"/>
                  <a:pt x="47550" y="311555"/>
                  <a:pt x="23775" y="311555"/>
                </a:cubicBezTo>
                <a:cubicBezTo>
                  <a:pt x="10567" y="311555"/>
                  <a:pt x="0" y="299706"/>
                  <a:pt x="0" y="286540"/>
                </a:cubicBezTo>
                <a:cubicBezTo>
                  <a:pt x="0" y="286540"/>
                  <a:pt x="0" y="286540"/>
                  <a:pt x="0" y="144345"/>
                </a:cubicBezTo>
                <a:cubicBezTo>
                  <a:pt x="0" y="129862"/>
                  <a:pt x="10567" y="119329"/>
                  <a:pt x="23775" y="119329"/>
                </a:cubicBezTo>
                <a:cubicBezTo>
                  <a:pt x="23775" y="119329"/>
                  <a:pt x="23775" y="119329"/>
                  <a:pt x="63401" y="119329"/>
                </a:cubicBezTo>
                <a:cubicBezTo>
                  <a:pt x="72647" y="119329"/>
                  <a:pt x="81893" y="124595"/>
                  <a:pt x="85855" y="132495"/>
                </a:cubicBezTo>
                <a:cubicBezTo>
                  <a:pt x="85855" y="132495"/>
                  <a:pt x="87176" y="132495"/>
                  <a:pt x="87176" y="132495"/>
                </a:cubicBezTo>
                <a:cubicBezTo>
                  <a:pt x="89818" y="131179"/>
                  <a:pt x="143973" y="115379"/>
                  <a:pt x="143973" y="69297"/>
                </a:cubicBezTo>
                <a:cubicBezTo>
                  <a:pt x="143973" y="69297"/>
                  <a:pt x="143973" y="69297"/>
                  <a:pt x="143973" y="11366"/>
                </a:cubicBezTo>
                <a:cubicBezTo>
                  <a:pt x="143973" y="7416"/>
                  <a:pt x="146615" y="3466"/>
                  <a:pt x="149256" y="2150"/>
                </a:cubicBezTo>
                <a:cubicBezTo>
                  <a:pt x="149917" y="2150"/>
                  <a:pt x="157182" y="175"/>
                  <a:pt x="166923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android-with-two-arms-up_79421"/>
          <p:cNvSpPr>
            <a:spLocks noChangeAspect="1"/>
          </p:cNvSpPr>
          <p:nvPr/>
        </p:nvSpPr>
        <p:spPr bwMode="auto">
          <a:xfrm>
            <a:off x="7042568" y="3132386"/>
            <a:ext cx="590390" cy="593230"/>
          </a:xfrm>
          <a:custGeom>
            <a:avLst/>
            <a:gdLst>
              <a:gd name="connsiteX0" fmla="*/ 104237 w 330200"/>
              <a:gd name="connsiteY0" fmla="*/ 80507 h 331788"/>
              <a:gd name="connsiteX1" fmla="*/ 112148 w 330200"/>
              <a:gd name="connsiteY1" fmla="*/ 84551 h 331788"/>
              <a:gd name="connsiteX2" fmla="*/ 163809 w 330200"/>
              <a:gd name="connsiteY2" fmla="*/ 154423 h 331788"/>
              <a:gd name="connsiteX3" fmla="*/ 166392 w 330200"/>
              <a:gd name="connsiteY3" fmla="*/ 154423 h 331788"/>
              <a:gd name="connsiteX4" fmla="*/ 219344 w 330200"/>
              <a:gd name="connsiteY4" fmla="*/ 84551 h 331788"/>
              <a:gd name="connsiteX5" fmla="*/ 234842 w 330200"/>
              <a:gd name="connsiteY5" fmla="*/ 83257 h 331788"/>
              <a:gd name="connsiteX6" fmla="*/ 237425 w 330200"/>
              <a:gd name="connsiteY6" fmla="*/ 98784 h 331788"/>
              <a:gd name="connsiteX7" fmla="*/ 194805 w 330200"/>
              <a:gd name="connsiteY7" fmla="*/ 154423 h 331788"/>
              <a:gd name="connsiteX8" fmla="*/ 216761 w 330200"/>
              <a:gd name="connsiteY8" fmla="*/ 154423 h 331788"/>
              <a:gd name="connsiteX9" fmla="*/ 228385 w 330200"/>
              <a:gd name="connsiteY9" fmla="*/ 166068 h 331788"/>
              <a:gd name="connsiteX10" fmla="*/ 216761 w 330200"/>
              <a:gd name="connsiteY10" fmla="*/ 177714 h 331788"/>
              <a:gd name="connsiteX11" fmla="*/ 178015 w 330200"/>
              <a:gd name="connsiteY11" fmla="*/ 177714 h 331788"/>
              <a:gd name="connsiteX12" fmla="*/ 176724 w 330200"/>
              <a:gd name="connsiteY12" fmla="*/ 179007 h 331788"/>
              <a:gd name="connsiteX13" fmla="*/ 176724 w 330200"/>
              <a:gd name="connsiteY13" fmla="*/ 194535 h 331788"/>
              <a:gd name="connsiteX14" fmla="*/ 216761 w 330200"/>
              <a:gd name="connsiteY14" fmla="*/ 194535 h 331788"/>
              <a:gd name="connsiteX15" fmla="*/ 228385 w 330200"/>
              <a:gd name="connsiteY15" fmla="*/ 206180 h 331788"/>
              <a:gd name="connsiteX16" fmla="*/ 216761 w 330200"/>
              <a:gd name="connsiteY16" fmla="*/ 217825 h 331788"/>
              <a:gd name="connsiteX17" fmla="*/ 176724 w 330200"/>
              <a:gd name="connsiteY17" fmla="*/ 217825 h 331788"/>
              <a:gd name="connsiteX18" fmla="*/ 176724 w 330200"/>
              <a:gd name="connsiteY18" fmla="*/ 257937 h 331788"/>
              <a:gd name="connsiteX19" fmla="*/ 165100 w 330200"/>
              <a:gd name="connsiteY19" fmla="*/ 268288 h 331788"/>
              <a:gd name="connsiteX20" fmla="*/ 153476 w 330200"/>
              <a:gd name="connsiteY20" fmla="*/ 257937 h 331788"/>
              <a:gd name="connsiteX21" fmla="*/ 153476 w 330200"/>
              <a:gd name="connsiteY21" fmla="*/ 217825 h 331788"/>
              <a:gd name="connsiteX22" fmla="*/ 113439 w 330200"/>
              <a:gd name="connsiteY22" fmla="*/ 217825 h 331788"/>
              <a:gd name="connsiteX23" fmla="*/ 101815 w 330200"/>
              <a:gd name="connsiteY23" fmla="*/ 206180 h 331788"/>
              <a:gd name="connsiteX24" fmla="*/ 113439 w 330200"/>
              <a:gd name="connsiteY24" fmla="*/ 194535 h 331788"/>
              <a:gd name="connsiteX25" fmla="*/ 153476 w 330200"/>
              <a:gd name="connsiteY25" fmla="*/ 194535 h 331788"/>
              <a:gd name="connsiteX26" fmla="*/ 153476 w 330200"/>
              <a:gd name="connsiteY26" fmla="*/ 179007 h 331788"/>
              <a:gd name="connsiteX27" fmla="*/ 152185 w 330200"/>
              <a:gd name="connsiteY27" fmla="*/ 177714 h 331788"/>
              <a:gd name="connsiteX28" fmla="*/ 113439 w 330200"/>
              <a:gd name="connsiteY28" fmla="*/ 177714 h 331788"/>
              <a:gd name="connsiteX29" fmla="*/ 101815 w 330200"/>
              <a:gd name="connsiteY29" fmla="*/ 166068 h 331788"/>
              <a:gd name="connsiteX30" fmla="*/ 113439 w 330200"/>
              <a:gd name="connsiteY30" fmla="*/ 154423 h 331788"/>
              <a:gd name="connsiteX31" fmla="*/ 135395 w 330200"/>
              <a:gd name="connsiteY31" fmla="*/ 154423 h 331788"/>
              <a:gd name="connsiteX32" fmla="*/ 92775 w 330200"/>
              <a:gd name="connsiteY32" fmla="*/ 98784 h 331788"/>
              <a:gd name="connsiteX33" fmla="*/ 95358 w 330200"/>
              <a:gd name="connsiteY33" fmla="*/ 83257 h 331788"/>
              <a:gd name="connsiteX34" fmla="*/ 104237 w 330200"/>
              <a:gd name="connsiteY34" fmla="*/ 80507 h 331788"/>
              <a:gd name="connsiteX35" fmla="*/ 165100 w 330200"/>
              <a:gd name="connsiteY35" fmla="*/ 26988 h 331788"/>
              <a:gd name="connsiteX36" fmla="*/ 26987 w 330200"/>
              <a:gd name="connsiteY36" fmla="*/ 165101 h 331788"/>
              <a:gd name="connsiteX37" fmla="*/ 165100 w 330200"/>
              <a:gd name="connsiteY37" fmla="*/ 303214 h 331788"/>
              <a:gd name="connsiteX38" fmla="*/ 303213 w 330200"/>
              <a:gd name="connsiteY38" fmla="*/ 165101 h 331788"/>
              <a:gd name="connsiteX39" fmla="*/ 165100 w 330200"/>
              <a:gd name="connsiteY39" fmla="*/ 26988 h 331788"/>
              <a:gd name="connsiteX40" fmla="*/ 165100 w 330200"/>
              <a:gd name="connsiteY40" fmla="*/ 0 h 331788"/>
              <a:gd name="connsiteX41" fmla="*/ 330200 w 330200"/>
              <a:gd name="connsiteY41" fmla="*/ 165894 h 331788"/>
              <a:gd name="connsiteX42" fmla="*/ 165100 w 330200"/>
              <a:gd name="connsiteY42" fmla="*/ 331788 h 331788"/>
              <a:gd name="connsiteX43" fmla="*/ 0 w 330200"/>
              <a:gd name="connsiteY43" fmla="*/ 165894 h 331788"/>
              <a:gd name="connsiteX44" fmla="*/ 165100 w 330200"/>
              <a:gd name="connsiteY44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30200" h="331788">
                <a:moveTo>
                  <a:pt x="104237" y="80507"/>
                </a:moveTo>
                <a:cubicBezTo>
                  <a:pt x="107304" y="80669"/>
                  <a:pt x="110210" y="81963"/>
                  <a:pt x="112148" y="84551"/>
                </a:cubicBezTo>
                <a:cubicBezTo>
                  <a:pt x="163809" y="154423"/>
                  <a:pt x="163809" y="154423"/>
                  <a:pt x="163809" y="154423"/>
                </a:cubicBezTo>
                <a:cubicBezTo>
                  <a:pt x="166392" y="154423"/>
                  <a:pt x="166392" y="154423"/>
                  <a:pt x="166392" y="154423"/>
                </a:cubicBezTo>
                <a:cubicBezTo>
                  <a:pt x="219344" y="84551"/>
                  <a:pt x="219344" y="84551"/>
                  <a:pt x="219344" y="84551"/>
                </a:cubicBezTo>
                <a:cubicBezTo>
                  <a:pt x="221927" y="79375"/>
                  <a:pt x="229676" y="79375"/>
                  <a:pt x="234842" y="83257"/>
                </a:cubicBezTo>
                <a:cubicBezTo>
                  <a:pt x="240009" y="85845"/>
                  <a:pt x="241300" y="93608"/>
                  <a:pt x="237425" y="98784"/>
                </a:cubicBezTo>
                <a:cubicBezTo>
                  <a:pt x="194805" y="154423"/>
                  <a:pt x="194805" y="154423"/>
                  <a:pt x="194805" y="154423"/>
                </a:cubicBezTo>
                <a:cubicBezTo>
                  <a:pt x="216761" y="154423"/>
                  <a:pt x="216761" y="154423"/>
                  <a:pt x="216761" y="154423"/>
                </a:cubicBezTo>
                <a:cubicBezTo>
                  <a:pt x="223219" y="154423"/>
                  <a:pt x="228385" y="159599"/>
                  <a:pt x="228385" y="166068"/>
                </a:cubicBezTo>
                <a:cubicBezTo>
                  <a:pt x="228385" y="172538"/>
                  <a:pt x="223219" y="177714"/>
                  <a:pt x="216761" y="177714"/>
                </a:cubicBezTo>
                <a:cubicBezTo>
                  <a:pt x="178015" y="177714"/>
                  <a:pt x="178015" y="177714"/>
                  <a:pt x="178015" y="177714"/>
                </a:cubicBezTo>
                <a:cubicBezTo>
                  <a:pt x="176724" y="179007"/>
                  <a:pt x="176724" y="179007"/>
                  <a:pt x="176724" y="179007"/>
                </a:cubicBezTo>
                <a:cubicBezTo>
                  <a:pt x="176724" y="194535"/>
                  <a:pt x="176724" y="194535"/>
                  <a:pt x="176724" y="194535"/>
                </a:cubicBezTo>
                <a:cubicBezTo>
                  <a:pt x="216761" y="194535"/>
                  <a:pt x="216761" y="194535"/>
                  <a:pt x="216761" y="194535"/>
                </a:cubicBezTo>
                <a:cubicBezTo>
                  <a:pt x="223219" y="194535"/>
                  <a:pt x="228385" y="199710"/>
                  <a:pt x="228385" y="206180"/>
                </a:cubicBezTo>
                <a:cubicBezTo>
                  <a:pt x="228385" y="212649"/>
                  <a:pt x="223219" y="217825"/>
                  <a:pt x="216761" y="217825"/>
                </a:cubicBezTo>
                <a:cubicBezTo>
                  <a:pt x="176724" y="217825"/>
                  <a:pt x="176724" y="217825"/>
                  <a:pt x="176724" y="217825"/>
                </a:cubicBezTo>
                <a:cubicBezTo>
                  <a:pt x="176724" y="257937"/>
                  <a:pt x="176724" y="257937"/>
                  <a:pt x="176724" y="257937"/>
                </a:cubicBezTo>
                <a:cubicBezTo>
                  <a:pt x="176724" y="264406"/>
                  <a:pt x="171558" y="268288"/>
                  <a:pt x="165100" y="268288"/>
                </a:cubicBezTo>
                <a:cubicBezTo>
                  <a:pt x="158642" y="268288"/>
                  <a:pt x="153476" y="264406"/>
                  <a:pt x="153476" y="257937"/>
                </a:cubicBezTo>
                <a:cubicBezTo>
                  <a:pt x="153476" y="217825"/>
                  <a:pt x="153476" y="217825"/>
                  <a:pt x="153476" y="217825"/>
                </a:cubicBezTo>
                <a:cubicBezTo>
                  <a:pt x="113439" y="217825"/>
                  <a:pt x="113439" y="217825"/>
                  <a:pt x="113439" y="217825"/>
                </a:cubicBezTo>
                <a:cubicBezTo>
                  <a:pt x="106981" y="217825"/>
                  <a:pt x="101815" y="212649"/>
                  <a:pt x="101815" y="206180"/>
                </a:cubicBezTo>
                <a:cubicBezTo>
                  <a:pt x="101815" y="199710"/>
                  <a:pt x="106981" y="194535"/>
                  <a:pt x="113439" y="194535"/>
                </a:cubicBezTo>
                <a:cubicBezTo>
                  <a:pt x="153476" y="194535"/>
                  <a:pt x="153476" y="194535"/>
                  <a:pt x="153476" y="194535"/>
                </a:cubicBezTo>
                <a:cubicBezTo>
                  <a:pt x="153476" y="179007"/>
                  <a:pt x="153476" y="179007"/>
                  <a:pt x="153476" y="179007"/>
                </a:cubicBezTo>
                <a:cubicBezTo>
                  <a:pt x="152185" y="177714"/>
                  <a:pt x="152185" y="177714"/>
                  <a:pt x="152185" y="177714"/>
                </a:cubicBezTo>
                <a:cubicBezTo>
                  <a:pt x="113439" y="177714"/>
                  <a:pt x="113439" y="177714"/>
                  <a:pt x="113439" y="177714"/>
                </a:cubicBezTo>
                <a:cubicBezTo>
                  <a:pt x="106981" y="177714"/>
                  <a:pt x="101815" y="172538"/>
                  <a:pt x="101815" y="166068"/>
                </a:cubicBezTo>
                <a:cubicBezTo>
                  <a:pt x="101815" y="159599"/>
                  <a:pt x="106981" y="154423"/>
                  <a:pt x="113439" y="154423"/>
                </a:cubicBezTo>
                <a:cubicBezTo>
                  <a:pt x="135395" y="154423"/>
                  <a:pt x="135395" y="154423"/>
                  <a:pt x="135395" y="154423"/>
                </a:cubicBezTo>
                <a:cubicBezTo>
                  <a:pt x="92775" y="98784"/>
                  <a:pt x="92775" y="98784"/>
                  <a:pt x="92775" y="98784"/>
                </a:cubicBezTo>
                <a:cubicBezTo>
                  <a:pt x="88900" y="93608"/>
                  <a:pt x="90192" y="85845"/>
                  <a:pt x="95358" y="83257"/>
                </a:cubicBezTo>
                <a:cubicBezTo>
                  <a:pt x="97941" y="81316"/>
                  <a:pt x="101170" y="80346"/>
                  <a:pt x="104237" y="80507"/>
                </a:cubicBezTo>
                <a:close/>
                <a:moveTo>
                  <a:pt x="165100" y="26988"/>
                </a:moveTo>
                <a:cubicBezTo>
                  <a:pt x="88822" y="26988"/>
                  <a:pt x="26987" y="88823"/>
                  <a:pt x="26987" y="165101"/>
                </a:cubicBezTo>
                <a:cubicBezTo>
                  <a:pt x="26987" y="241379"/>
                  <a:pt x="88822" y="303214"/>
                  <a:pt x="165100" y="303214"/>
                </a:cubicBezTo>
                <a:cubicBezTo>
                  <a:pt x="241378" y="303214"/>
                  <a:pt x="303213" y="241379"/>
                  <a:pt x="303213" y="165101"/>
                </a:cubicBezTo>
                <a:cubicBezTo>
                  <a:pt x="303213" y="88823"/>
                  <a:pt x="241378" y="26988"/>
                  <a:pt x="165100" y="26988"/>
                </a:cubicBezTo>
                <a:close/>
                <a:moveTo>
                  <a:pt x="165100" y="0"/>
                </a:moveTo>
                <a:cubicBezTo>
                  <a:pt x="256282" y="0"/>
                  <a:pt x="330200" y="74273"/>
                  <a:pt x="330200" y="165894"/>
                </a:cubicBezTo>
                <a:cubicBezTo>
                  <a:pt x="330200" y="257515"/>
                  <a:pt x="256282" y="331788"/>
                  <a:pt x="165100" y="331788"/>
                </a:cubicBezTo>
                <a:cubicBezTo>
                  <a:pt x="73918" y="331788"/>
                  <a:pt x="0" y="257515"/>
                  <a:pt x="0" y="165894"/>
                </a:cubicBezTo>
                <a:cubicBezTo>
                  <a:pt x="0" y="74273"/>
                  <a:pt x="73918" y="0"/>
                  <a:pt x="165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android-with-two-arms-up_79421"/>
          <p:cNvSpPr>
            <a:spLocks noChangeAspect="1"/>
          </p:cNvSpPr>
          <p:nvPr/>
        </p:nvSpPr>
        <p:spPr bwMode="auto">
          <a:xfrm>
            <a:off x="4398037" y="3132386"/>
            <a:ext cx="570843" cy="593230"/>
          </a:xfrm>
          <a:custGeom>
            <a:avLst/>
            <a:gdLst>
              <a:gd name="connsiteX0" fmla="*/ 141287 w 323850"/>
              <a:gd name="connsiteY0" fmla="*/ 307975 h 336550"/>
              <a:gd name="connsiteX1" fmla="*/ 141287 w 323850"/>
              <a:gd name="connsiteY1" fmla="*/ 310833 h 336550"/>
              <a:gd name="connsiteX2" fmla="*/ 159808 w 323850"/>
              <a:gd name="connsiteY2" fmla="*/ 322263 h 336550"/>
              <a:gd name="connsiteX3" fmla="*/ 162454 w 323850"/>
              <a:gd name="connsiteY3" fmla="*/ 322263 h 336550"/>
              <a:gd name="connsiteX4" fmla="*/ 180975 w 323850"/>
              <a:gd name="connsiteY4" fmla="*/ 310833 h 336550"/>
              <a:gd name="connsiteX5" fmla="*/ 180975 w 323850"/>
              <a:gd name="connsiteY5" fmla="*/ 307975 h 336550"/>
              <a:gd name="connsiteX6" fmla="*/ 141287 w 323850"/>
              <a:gd name="connsiteY6" fmla="*/ 307975 h 336550"/>
              <a:gd name="connsiteX7" fmla="*/ 123871 w 323850"/>
              <a:gd name="connsiteY7" fmla="*/ 277813 h 336550"/>
              <a:gd name="connsiteX8" fmla="*/ 115887 w 323850"/>
              <a:gd name="connsiteY8" fmla="*/ 286361 h 336550"/>
              <a:gd name="connsiteX9" fmla="*/ 123871 w 323850"/>
              <a:gd name="connsiteY9" fmla="*/ 293688 h 336550"/>
              <a:gd name="connsiteX10" fmla="*/ 198391 w 323850"/>
              <a:gd name="connsiteY10" fmla="*/ 293688 h 336550"/>
              <a:gd name="connsiteX11" fmla="*/ 206375 w 323850"/>
              <a:gd name="connsiteY11" fmla="*/ 286361 h 336550"/>
              <a:gd name="connsiteX12" fmla="*/ 198391 w 323850"/>
              <a:gd name="connsiteY12" fmla="*/ 277813 h 336550"/>
              <a:gd name="connsiteX13" fmla="*/ 123871 w 323850"/>
              <a:gd name="connsiteY13" fmla="*/ 277813 h 336550"/>
              <a:gd name="connsiteX14" fmla="*/ 123871 w 323850"/>
              <a:gd name="connsiteY14" fmla="*/ 246063 h 336550"/>
              <a:gd name="connsiteX15" fmla="*/ 115887 w 323850"/>
              <a:gd name="connsiteY15" fmla="*/ 254123 h 336550"/>
              <a:gd name="connsiteX16" fmla="*/ 123871 w 323850"/>
              <a:gd name="connsiteY16" fmla="*/ 263526 h 336550"/>
              <a:gd name="connsiteX17" fmla="*/ 198391 w 323850"/>
              <a:gd name="connsiteY17" fmla="*/ 263526 h 336550"/>
              <a:gd name="connsiteX18" fmla="*/ 206375 w 323850"/>
              <a:gd name="connsiteY18" fmla="*/ 254123 h 336550"/>
              <a:gd name="connsiteX19" fmla="*/ 198391 w 323850"/>
              <a:gd name="connsiteY19" fmla="*/ 246063 h 336550"/>
              <a:gd name="connsiteX20" fmla="*/ 123871 w 323850"/>
              <a:gd name="connsiteY20" fmla="*/ 246063 h 336550"/>
              <a:gd name="connsiteX21" fmla="*/ 146050 w 323850"/>
              <a:gd name="connsiteY21" fmla="*/ 182563 h 336550"/>
              <a:gd name="connsiteX22" fmla="*/ 159279 w 323850"/>
              <a:gd name="connsiteY22" fmla="*/ 231776 h 336550"/>
              <a:gd name="connsiteX23" fmla="*/ 164571 w 323850"/>
              <a:gd name="connsiteY23" fmla="*/ 231776 h 336550"/>
              <a:gd name="connsiteX24" fmla="*/ 177800 w 323850"/>
              <a:gd name="connsiteY24" fmla="*/ 182563 h 336550"/>
              <a:gd name="connsiteX25" fmla="*/ 146050 w 323850"/>
              <a:gd name="connsiteY25" fmla="*/ 182563 h 336550"/>
              <a:gd name="connsiteX26" fmla="*/ 286135 w 323850"/>
              <a:gd name="connsiteY26" fmla="*/ 147638 h 336550"/>
              <a:gd name="connsiteX27" fmla="*/ 317115 w 323850"/>
              <a:gd name="connsiteY27" fmla="*/ 147638 h 336550"/>
              <a:gd name="connsiteX28" fmla="*/ 323850 w 323850"/>
              <a:gd name="connsiteY28" fmla="*/ 154133 h 336550"/>
              <a:gd name="connsiteX29" fmla="*/ 317115 w 323850"/>
              <a:gd name="connsiteY29" fmla="*/ 161926 h 336550"/>
              <a:gd name="connsiteX30" fmla="*/ 286135 w 323850"/>
              <a:gd name="connsiteY30" fmla="*/ 161926 h 336550"/>
              <a:gd name="connsiteX31" fmla="*/ 279400 w 323850"/>
              <a:gd name="connsiteY31" fmla="*/ 154133 h 336550"/>
              <a:gd name="connsiteX32" fmla="*/ 286135 w 323850"/>
              <a:gd name="connsiteY32" fmla="*/ 147638 h 336550"/>
              <a:gd name="connsiteX33" fmla="*/ 6494 w 323850"/>
              <a:gd name="connsiteY33" fmla="*/ 147638 h 336550"/>
              <a:gd name="connsiteX34" fmla="*/ 36368 w 323850"/>
              <a:gd name="connsiteY34" fmla="*/ 147638 h 336550"/>
              <a:gd name="connsiteX35" fmla="*/ 42863 w 323850"/>
              <a:gd name="connsiteY35" fmla="*/ 154133 h 336550"/>
              <a:gd name="connsiteX36" fmla="*/ 36368 w 323850"/>
              <a:gd name="connsiteY36" fmla="*/ 161926 h 336550"/>
              <a:gd name="connsiteX37" fmla="*/ 6494 w 323850"/>
              <a:gd name="connsiteY37" fmla="*/ 161926 h 336550"/>
              <a:gd name="connsiteX38" fmla="*/ 0 w 323850"/>
              <a:gd name="connsiteY38" fmla="*/ 154133 h 336550"/>
              <a:gd name="connsiteX39" fmla="*/ 6494 w 323850"/>
              <a:gd name="connsiteY39" fmla="*/ 147638 h 336550"/>
              <a:gd name="connsiteX40" fmla="*/ 161131 w 323850"/>
              <a:gd name="connsiteY40" fmla="*/ 76200 h 336550"/>
              <a:gd name="connsiteX41" fmla="*/ 79375 w 323850"/>
              <a:gd name="connsiteY41" fmla="*/ 159261 h 336550"/>
              <a:gd name="connsiteX42" fmla="*/ 124209 w 323850"/>
              <a:gd name="connsiteY42" fmla="*/ 231775 h 336550"/>
              <a:gd name="connsiteX43" fmla="*/ 143989 w 323850"/>
              <a:gd name="connsiteY43" fmla="*/ 231775 h 336550"/>
              <a:gd name="connsiteX44" fmla="*/ 128165 w 323850"/>
              <a:gd name="connsiteY44" fmla="*/ 179038 h 336550"/>
              <a:gd name="connsiteX45" fmla="*/ 128165 w 323850"/>
              <a:gd name="connsiteY45" fmla="*/ 172446 h 336550"/>
              <a:gd name="connsiteX46" fmla="*/ 133440 w 323850"/>
              <a:gd name="connsiteY46" fmla="*/ 168491 h 336550"/>
              <a:gd name="connsiteX47" fmla="*/ 188823 w 323850"/>
              <a:gd name="connsiteY47" fmla="*/ 168491 h 336550"/>
              <a:gd name="connsiteX48" fmla="*/ 194098 w 323850"/>
              <a:gd name="connsiteY48" fmla="*/ 172446 h 336550"/>
              <a:gd name="connsiteX49" fmla="*/ 194098 w 323850"/>
              <a:gd name="connsiteY49" fmla="*/ 179038 h 336550"/>
              <a:gd name="connsiteX50" fmla="*/ 178274 w 323850"/>
              <a:gd name="connsiteY50" fmla="*/ 231775 h 336550"/>
              <a:gd name="connsiteX51" fmla="*/ 198054 w 323850"/>
              <a:gd name="connsiteY51" fmla="*/ 231775 h 336550"/>
              <a:gd name="connsiteX52" fmla="*/ 242888 w 323850"/>
              <a:gd name="connsiteY52" fmla="*/ 159261 h 336550"/>
              <a:gd name="connsiteX53" fmla="*/ 161131 w 323850"/>
              <a:gd name="connsiteY53" fmla="*/ 76200 h 336550"/>
              <a:gd name="connsiteX54" fmla="*/ 161131 w 323850"/>
              <a:gd name="connsiteY54" fmla="*/ 63500 h 336550"/>
              <a:gd name="connsiteX55" fmla="*/ 257175 w 323850"/>
              <a:gd name="connsiteY55" fmla="*/ 159793 h 336550"/>
              <a:gd name="connsiteX56" fmla="*/ 241387 w 323850"/>
              <a:gd name="connsiteY56" fmla="*/ 211237 h 336550"/>
              <a:gd name="connsiteX57" fmla="*/ 213758 w 323850"/>
              <a:gd name="connsiteY57" fmla="*/ 238938 h 336550"/>
              <a:gd name="connsiteX58" fmla="*/ 220336 w 323850"/>
              <a:gd name="connsiteY58" fmla="*/ 254767 h 336550"/>
              <a:gd name="connsiteX59" fmla="*/ 213758 w 323850"/>
              <a:gd name="connsiteY59" fmla="*/ 270596 h 336550"/>
              <a:gd name="connsiteX60" fmla="*/ 220336 w 323850"/>
              <a:gd name="connsiteY60" fmla="*/ 286425 h 336550"/>
              <a:gd name="connsiteX61" fmla="*/ 197970 w 323850"/>
              <a:gd name="connsiteY61" fmla="*/ 308850 h 336550"/>
              <a:gd name="connsiteX62" fmla="*/ 195338 w 323850"/>
              <a:gd name="connsiteY62" fmla="*/ 308850 h 336550"/>
              <a:gd name="connsiteX63" fmla="*/ 195338 w 323850"/>
              <a:gd name="connsiteY63" fmla="*/ 311488 h 336550"/>
              <a:gd name="connsiteX64" fmla="*/ 162446 w 323850"/>
              <a:gd name="connsiteY64" fmla="*/ 336550 h 336550"/>
              <a:gd name="connsiteX65" fmla="*/ 159815 w 323850"/>
              <a:gd name="connsiteY65" fmla="*/ 336550 h 336550"/>
              <a:gd name="connsiteX66" fmla="*/ 126923 w 323850"/>
              <a:gd name="connsiteY66" fmla="*/ 311488 h 336550"/>
              <a:gd name="connsiteX67" fmla="*/ 126923 w 323850"/>
              <a:gd name="connsiteY67" fmla="*/ 308850 h 336550"/>
              <a:gd name="connsiteX68" fmla="*/ 124292 w 323850"/>
              <a:gd name="connsiteY68" fmla="*/ 308850 h 336550"/>
              <a:gd name="connsiteX69" fmla="*/ 101926 w 323850"/>
              <a:gd name="connsiteY69" fmla="*/ 286425 h 336550"/>
              <a:gd name="connsiteX70" fmla="*/ 108504 w 323850"/>
              <a:gd name="connsiteY70" fmla="*/ 270596 h 336550"/>
              <a:gd name="connsiteX71" fmla="*/ 101926 w 323850"/>
              <a:gd name="connsiteY71" fmla="*/ 254767 h 336550"/>
              <a:gd name="connsiteX72" fmla="*/ 108504 w 323850"/>
              <a:gd name="connsiteY72" fmla="*/ 240257 h 336550"/>
              <a:gd name="connsiteX73" fmla="*/ 80875 w 323850"/>
              <a:gd name="connsiteY73" fmla="*/ 211237 h 336550"/>
              <a:gd name="connsiteX74" fmla="*/ 65087 w 323850"/>
              <a:gd name="connsiteY74" fmla="*/ 159793 h 336550"/>
              <a:gd name="connsiteX75" fmla="*/ 161131 w 323850"/>
              <a:gd name="connsiteY75" fmla="*/ 63500 h 336550"/>
              <a:gd name="connsiteX76" fmla="*/ 266359 w 323850"/>
              <a:gd name="connsiteY76" fmla="*/ 47037 h 336550"/>
              <a:gd name="connsiteX77" fmla="*/ 275488 w 323850"/>
              <a:gd name="connsiteY77" fmla="*/ 47037 h 336550"/>
              <a:gd name="connsiteX78" fmla="*/ 275488 w 323850"/>
              <a:gd name="connsiteY78" fmla="*/ 57385 h 336550"/>
              <a:gd name="connsiteX79" fmla="*/ 254623 w 323850"/>
              <a:gd name="connsiteY79" fmla="*/ 78081 h 336550"/>
              <a:gd name="connsiteX80" fmla="*/ 250711 w 323850"/>
              <a:gd name="connsiteY80" fmla="*/ 79375 h 336550"/>
              <a:gd name="connsiteX81" fmla="*/ 245495 w 323850"/>
              <a:gd name="connsiteY81" fmla="*/ 78081 h 336550"/>
              <a:gd name="connsiteX82" fmla="*/ 245495 w 323850"/>
              <a:gd name="connsiteY82" fmla="*/ 67733 h 336550"/>
              <a:gd name="connsiteX83" fmla="*/ 266359 w 323850"/>
              <a:gd name="connsiteY83" fmla="*/ 47037 h 336550"/>
              <a:gd name="connsiteX84" fmla="*/ 47037 w 323850"/>
              <a:gd name="connsiteY84" fmla="*/ 47037 h 336550"/>
              <a:gd name="connsiteX85" fmla="*/ 56091 w 323850"/>
              <a:gd name="connsiteY85" fmla="*/ 47037 h 336550"/>
              <a:gd name="connsiteX86" fmla="*/ 76788 w 323850"/>
              <a:gd name="connsiteY86" fmla="*/ 67733 h 336550"/>
              <a:gd name="connsiteX87" fmla="*/ 76788 w 323850"/>
              <a:gd name="connsiteY87" fmla="*/ 78081 h 336550"/>
              <a:gd name="connsiteX88" fmla="*/ 71614 w 323850"/>
              <a:gd name="connsiteY88" fmla="*/ 79375 h 336550"/>
              <a:gd name="connsiteX89" fmla="*/ 67733 w 323850"/>
              <a:gd name="connsiteY89" fmla="*/ 78081 h 336550"/>
              <a:gd name="connsiteX90" fmla="*/ 47037 w 323850"/>
              <a:gd name="connsiteY90" fmla="*/ 57385 h 336550"/>
              <a:gd name="connsiteX91" fmla="*/ 47037 w 323850"/>
              <a:gd name="connsiteY91" fmla="*/ 47037 h 336550"/>
              <a:gd name="connsiteX92" fmla="*/ 161925 w 323850"/>
              <a:gd name="connsiteY92" fmla="*/ 0 h 336550"/>
              <a:gd name="connsiteX93" fmla="*/ 168275 w 323850"/>
              <a:gd name="connsiteY93" fmla="*/ 6494 h 336550"/>
              <a:gd name="connsiteX94" fmla="*/ 168275 w 323850"/>
              <a:gd name="connsiteY94" fmla="*/ 36368 h 336550"/>
              <a:gd name="connsiteX95" fmla="*/ 161925 w 323850"/>
              <a:gd name="connsiteY95" fmla="*/ 42863 h 336550"/>
              <a:gd name="connsiteX96" fmla="*/ 155575 w 323850"/>
              <a:gd name="connsiteY96" fmla="*/ 36368 h 336550"/>
              <a:gd name="connsiteX97" fmla="*/ 155575 w 323850"/>
              <a:gd name="connsiteY97" fmla="*/ 6494 h 336550"/>
              <a:gd name="connsiteX98" fmla="*/ 161925 w 323850"/>
              <a:gd name="connsiteY9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23850" h="336550">
                <a:moveTo>
                  <a:pt x="141287" y="307975"/>
                </a:moveTo>
                <a:cubicBezTo>
                  <a:pt x="141287" y="307975"/>
                  <a:pt x="141287" y="307975"/>
                  <a:pt x="141287" y="310833"/>
                </a:cubicBezTo>
                <a:cubicBezTo>
                  <a:pt x="141287" y="316548"/>
                  <a:pt x="149224" y="322263"/>
                  <a:pt x="159808" y="322263"/>
                </a:cubicBezTo>
                <a:cubicBezTo>
                  <a:pt x="159808" y="322263"/>
                  <a:pt x="159808" y="322263"/>
                  <a:pt x="162454" y="322263"/>
                </a:cubicBezTo>
                <a:cubicBezTo>
                  <a:pt x="173037" y="322263"/>
                  <a:pt x="180975" y="316548"/>
                  <a:pt x="180975" y="310833"/>
                </a:cubicBezTo>
                <a:lnTo>
                  <a:pt x="180975" y="307975"/>
                </a:lnTo>
                <a:cubicBezTo>
                  <a:pt x="180975" y="307975"/>
                  <a:pt x="180975" y="307975"/>
                  <a:pt x="141287" y="307975"/>
                </a:cubicBezTo>
                <a:close/>
                <a:moveTo>
                  <a:pt x="123871" y="277813"/>
                </a:moveTo>
                <a:cubicBezTo>
                  <a:pt x="118548" y="277813"/>
                  <a:pt x="115887" y="281477"/>
                  <a:pt x="115887" y="286361"/>
                </a:cubicBezTo>
                <a:cubicBezTo>
                  <a:pt x="115887" y="290025"/>
                  <a:pt x="118548" y="293688"/>
                  <a:pt x="123871" y="293688"/>
                </a:cubicBezTo>
                <a:cubicBezTo>
                  <a:pt x="123871" y="293688"/>
                  <a:pt x="123871" y="293688"/>
                  <a:pt x="198391" y="293688"/>
                </a:cubicBezTo>
                <a:cubicBezTo>
                  <a:pt x="203713" y="293688"/>
                  <a:pt x="206375" y="290025"/>
                  <a:pt x="206375" y="286361"/>
                </a:cubicBezTo>
                <a:cubicBezTo>
                  <a:pt x="206375" y="281477"/>
                  <a:pt x="203713" y="277813"/>
                  <a:pt x="198391" y="277813"/>
                </a:cubicBezTo>
                <a:cubicBezTo>
                  <a:pt x="198391" y="277813"/>
                  <a:pt x="198391" y="277813"/>
                  <a:pt x="123871" y="277813"/>
                </a:cubicBezTo>
                <a:close/>
                <a:moveTo>
                  <a:pt x="123871" y="246063"/>
                </a:moveTo>
                <a:cubicBezTo>
                  <a:pt x="118548" y="246063"/>
                  <a:pt x="115887" y="250093"/>
                  <a:pt x="115887" y="254123"/>
                </a:cubicBezTo>
                <a:cubicBezTo>
                  <a:pt x="115887" y="259496"/>
                  <a:pt x="118548" y="263526"/>
                  <a:pt x="123871" y="263526"/>
                </a:cubicBezTo>
                <a:cubicBezTo>
                  <a:pt x="123871" y="263526"/>
                  <a:pt x="123871" y="263526"/>
                  <a:pt x="198391" y="263526"/>
                </a:cubicBezTo>
                <a:cubicBezTo>
                  <a:pt x="203713" y="263526"/>
                  <a:pt x="206375" y="259496"/>
                  <a:pt x="206375" y="254123"/>
                </a:cubicBezTo>
                <a:cubicBezTo>
                  <a:pt x="206375" y="250093"/>
                  <a:pt x="203713" y="246063"/>
                  <a:pt x="198391" y="246063"/>
                </a:cubicBezTo>
                <a:cubicBezTo>
                  <a:pt x="198391" y="246063"/>
                  <a:pt x="198391" y="246063"/>
                  <a:pt x="123871" y="246063"/>
                </a:cubicBezTo>
                <a:close/>
                <a:moveTo>
                  <a:pt x="146050" y="182563"/>
                </a:moveTo>
                <a:cubicBezTo>
                  <a:pt x="152664" y="200694"/>
                  <a:pt x="156633" y="221416"/>
                  <a:pt x="159279" y="231776"/>
                </a:cubicBezTo>
                <a:cubicBezTo>
                  <a:pt x="159279" y="231776"/>
                  <a:pt x="159279" y="231776"/>
                  <a:pt x="164571" y="231776"/>
                </a:cubicBezTo>
                <a:cubicBezTo>
                  <a:pt x="167216" y="221416"/>
                  <a:pt x="171185" y="200694"/>
                  <a:pt x="177800" y="182563"/>
                </a:cubicBezTo>
                <a:cubicBezTo>
                  <a:pt x="177800" y="182563"/>
                  <a:pt x="177800" y="182563"/>
                  <a:pt x="146050" y="182563"/>
                </a:cubicBezTo>
                <a:close/>
                <a:moveTo>
                  <a:pt x="286135" y="147638"/>
                </a:moveTo>
                <a:cubicBezTo>
                  <a:pt x="317115" y="147638"/>
                  <a:pt x="317115" y="147638"/>
                  <a:pt x="317115" y="147638"/>
                </a:cubicBezTo>
                <a:cubicBezTo>
                  <a:pt x="321156" y="147638"/>
                  <a:pt x="323850" y="150236"/>
                  <a:pt x="323850" y="154133"/>
                </a:cubicBezTo>
                <a:cubicBezTo>
                  <a:pt x="323850" y="158030"/>
                  <a:pt x="321156" y="161926"/>
                  <a:pt x="317115" y="161926"/>
                </a:cubicBezTo>
                <a:cubicBezTo>
                  <a:pt x="286135" y="161926"/>
                  <a:pt x="286135" y="161926"/>
                  <a:pt x="286135" y="161926"/>
                </a:cubicBezTo>
                <a:cubicBezTo>
                  <a:pt x="282094" y="161926"/>
                  <a:pt x="279400" y="158030"/>
                  <a:pt x="279400" y="154133"/>
                </a:cubicBezTo>
                <a:cubicBezTo>
                  <a:pt x="279400" y="150236"/>
                  <a:pt x="282094" y="147638"/>
                  <a:pt x="286135" y="147638"/>
                </a:cubicBezTo>
                <a:close/>
                <a:moveTo>
                  <a:pt x="6494" y="147638"/>
                </a:moveTo>
                <a:cubicBezTo>
                  <a:pt x="36368" y="147638"/>
                  <a:pt x="36368" y="147638"/>
                  <a:pt x="36368" y="147638"/>
                </a:cubicBezTo>
                <a:cubicBezTo>
                  <a:pt x="40265" y="147638"/>
                  <a:pt x="42863" y="150236"/>
                  <a:pt x="42863" y="154133"/>
                </a:cubicBezTo>
                <a:cubicBezTo>
                  <a:pt x="42863" y="158030"/>
                  <a:pt x="40265" y="161926"/>
                  <a:pt x="36368" y="161926"/>
                </a:cubicBezTo>
                <a:cubicBezTo>
                  <a:pt x="6494" y="161926"/>
                  <a:pt x="6494" y="161926"/>
                  <a:pt x="6494" y="161926"/>
                </a:cubicBezTo>
                <a:cubicBezTo>
                  <a:pt x="2598" y="161926"/>
                  <a:pt x="0" y="158030"/>
                  <a:pt x="0" y="154133"/>
                </a:cubicBezTo>
                <a:cubicBezTo>
                  <a:pt x="0" y="150236"/>
                  <a:pt x="2598" y="147638"/>
                  <a:pt x="6494" y="147638"/>
                </a:cubicBezTo>
                <a:close/>
                <a:moveTo>
                  <a:pt x="161131" y="76200"/>
                </a:moveTo>
                <a:cubicBezTo>
                  <a:pt x="116297" y="76200"/>
                  <a:pt x="79375" y="113116"/>
                  <a:pt x="79375" y="159261"/>
                </a:cubicBezTo>
                <a:cubicBezTo>
                  <a:pt x="79375" y="189585"/>
                  <a:pt x="96517" y="218591"/>
                  <a:pt x="124209" y="231775"/>
                </a:cubicBezTo>
                <a:cubicBezTo>
                  <a:pt x="124209" y="231775"/>
                  <a:pt x="124209" y="231775"/>
                  <a:pt x="143989" y="231775"/>
                </a:cubicBezTo>
                <a:cubicBezTo>
                  <a:pt x="141351" y="219909"/>
                  <a:pt x="136077" y="193541"/>
                  <a:pt x="128165" y="179038"/>
                </a:cubicBezTo>
                <a:cubicBezTo>
                  <a:pt x="126846" y="176401"/>
                  <a:pt x="126846" y="173764"/>
                  <a:pt x="128165" y="172446"/>
                </a:cubicBezTo>
                <a:cubicBezTo>
                  <a:pt x="129484" y="169809"/>
                  <a:pt x="130802" y="168491"/>
                  <a:pt x="133440" y="168491"/>
                </a:cubicBezTo>
                <a:cubicBezTo>
                  <a:pt x="133440" y="168491"/>
                  <a:pt x="133440" y="168491"/>
                  <a:pt x="188823" y="168491"/>
                </a:cubicBezTo>
                <a:cubicBezTo>
                  <a:pt x="191460" y="168491"/>
                  <a:pt x="192779" y="169809"/>
                  <a:pt x="194098" y="172446"/>
                </a:cubicBezTo>
                <a:cubicBezTo>
                  <a:pt x="195416" y="173764"/>
                  <a:pt x="195416" y="176401"/>
                  <a:pt x="194098" y="179038"/>
                </a:cubicBezTo>
                <a:cubicBezTo>
                  <a:pt x="186186" y="193541"/>
                  <a:pt x="180911" y="219909"/>
                  <a:pt x="178274" y="231775"/>
                </a:cubicBezTo>
                <a:cubicBezTo>
                  <a:pt x="178274" y="231775"/>
                  <a:pt x="178274" y="231775"/>
                  <a:pt x="198054" y="231775"/>
                </a:cubicBezTo>
                <a:cubicBezTo>
                  <a:pt x="225745" y="218591"/>
                  <a:pt x="242888" y="189585"/>
                  <a:pt x="242888" y="159261"/>
                </a:cubicBezTo>
                <a:cubicBezTo>
                  <a:pt x="242888" y="113116"/>
                  <a:pt x="205965" y="76200"/>
                  <a:pt x="161131" y="76200"/>
                </a:cubicBezTo>
                <a:close/>
                <a:moveTo>
                  <a:pt x="161131" y="63500"/>
                </a:moveTo>
                <a:cubicBezTo>
                  <a:pt x="213758" y="63500"/>
                  <a:pt x="257175" y="105710"/>
                  <a:pt x="257175" y="159793"/>
                </a:cubicBezTo>
                <a:cubicBezTo>
                  <a:pt x="257175" y="178260"/>
                  <a:pt x="251912" y="195408"/>
                  <a:pt x="241387" y="211237"/>
                </a:cubicBezTo>
                <a:cubicBezTo>
                  <a:pt x="234808" y="223109"/>
                  <a:pt x="225599" y="232343"/>
                  <a:pt x="213758" y="238938"/>
                </a:cubicBezTo>
                <a:cubicBezTo>
                  <a:pt x="217705" y="244214"/>
                  <a:pt x="220336" y="249491"/>
                  <a:pt x="220336" y="254767"/>
                </a:cubicBezTo>
                <a:cubicBezTo>
                  <a:pt x="220336" y="261363"/>
                  <a:pt x="217705" y="266639"/>
                  <a:pt x="213758" y="270596"/>
                </a:cubicBezTo>
                <a:cubicBezTo>
                  <a:pt x="217705" y="274553"/>
                  <a:pt x="220336" y="279830"/>
                  <a:pt x="220336" y="286425"/>
                </a:cubicBezTo>
                <a:cubicBezTo>
                  <a:pt x="220336" y="298297"/>
                  <a:pt x="209811" y="308850"/>
                  <a:pt x="197970" y="308850"/>
                </a:cubicBezTo>
                <a:cubicBezTo>
                  <a:pt x="197970" y="308850"/>
                  <a:pt x="197970" y="308850"/>
                  <a:pt x="195338" y="308850"/>
                </a:cubicBezTo>
                <a:cubicBezTo>
                  <a:pt x="195338" y="308850"/>
                  <a:pt x="195338" y="308850"/>
                  <a:pt x="195338" y="311488"/>
                </a:cubicBezTo>
                <a:cubicBezTo>
                  <a:pt x="195338" y="325998"/>
                  <a:pt x="180866" y="336550"/>
                  <a:pt x="162446" y="336550"/>
                </a:cubicBezTo>
                <a:cubicBezTo>
                  <a:pt x="162446" y="336550"/>
                  <a:pt x="162446" y="336550"/>
                  <a:pt x="159815" y="336550"/>
                </a:cubicBezTo>
                <a:cubicBezTo>
                  <a:pt x="141396" y="336550"/>
                  <a:pt x="126923" y="325998"/>
                  <a:pt x="126923" y="311488"/>
                </a:cubicBezTo>
                <a:cubicBezTo>
                  <a:pt x="126923" y="311488"/>
                  <a:pt x="126923" y="311488"/>
                  <a:pt x="126923" y="308850"/>
                </a:cubicBezTo>
                <a:cubicBezTo>
                  <a:pt x="126923" y="308850"/>
                  <a:pt x="126923" y="308850"/>
                  <a:pt x="124292" y="308850"/>
                </a:cubicBezTo>
                <a:cubicBezTo>
                  <a:pt x="112451" y="308850"/>
                  <a:pt x="101926" y="298297"/>
                  <a:pt x="101926" y="286425"/>
                </a:cubicBezTo>
                <a:cubicBezTo>
                  <a:pt x="101926" y="279830"/>
                  <a:pt x="104557" y="274553"/>
                  <a:pt x="108504" y="270596"/>
                </a:cubicBezTo>
                <a:cubicBezTo>
                  <a:pt x="104557" y="266639"/>
                  <a:pt x="101926" y="261363"/>
                  <a:pt x="101926" y="254767"/>
                </a:cubicBezTo>
                <a:cubicBezTo>
                  <a:pt x="101926" y="249491"/>
                  <a:pt x="104557" y="244214"/>
                  <a:pt x="108504" y="240257"/>
                </a:cubicBezTo>
                <a:cubicBezTo>
                  <a:pt x="96663" y="232343"/>
                  <a:pt x="87453" y="223109"/>
                  <a:pt x="80875" y="211237"/>
                </a:cubicBezTo>
                <a:cubicBezTo>
                  <a:pt x="70349" y="195408"/>
                  <a:pt x="65087" y="178260"/>
                  <a:pt x="65087" y="159793"/>
                </a:cubicBezTo>
                <a:cubicBezTo>
                  <a:pt x="65087" y="105710"/>
                  <a:pt x="108504" y="63500"/>
                  <a:pt x="161131" y="63500"/>
                </a:cubicBezTo>
                <a:close/>
                <a:moveTo>
                  <a:pt x="266359" y="47037"/>
                </a:moveTo>
                <a:cubicBezTo>
                  <a:pt x="268967" y="44450"/>
                  <a:pt x="272880" y="44450"/>
                  <a:pt x="275488" y="47037"/>
                </a:cubicBezTo>
                <a:cubicBezTo>
                  <a:pt x="279400" y="49624"/>
                  <a:pt x="279400" y="54798"/>
                  <a:pt x="275488" y="57385"/>
                </a:cubicBezTo>
                <a:cubicBezTo>
                  <a:pt x="254623" y="78081"/>
                  <a:pt x="254623" y="78081"/>
                  <a:pt x="254623" y="78081"/>
                </a:cubicBezTo>
                <a:cubicBezTo>
                  <a:pt x="253319" y="79375"/>
                  <a:pt x="252015" y="79375"/>
                  <a:pt x="250711" y="79375"/>
                </a:cubicBezTo>
                <a:cubicBezTo>
                  <a:pt x="248103" y="79375"/>
                  <a:pt x="246799" y="79375"/>
                  <a:pt x="245495" y="78081"/>
                </a:cubicBezTo>
                <a:cubicBezTo>
                  <a:pt x="242887" y="75494"/>
                  <a:pt x="242887" y="70320"/>
                  <a:pt x="245495" y="67733"/>
                </a:cubicBezTo>
                <a:cubicBezTo>
                  <a:pt x="266359" y="47037"/>
                  <a:pt x="266359" y="47037"/>
                  <a:pt x="266359" y="47037"/>
                </a:cubicBezTo>
                <a:close/>
                <a:moveTo>
                  <a:pt x="47037" y="47037"/>
                </a:moveTo>
                <a:cubicBezTo>
                  <a:pt x="49624" y="44450"/>
                  <a:pt x="53504" y="44450"/>
                  <a:pt x="56091" y="47037"/>
                </a:cubicBezTo>
                <a:cubicBezTo>
                  <a:pt x="76788" y="67733"/>
                  <a:pt x="76788" y="67733"/>
                  <a:pt x="76788" y="67733"/>
                </a:cubicBezTo>
                <a:cubicBezTo>
                  <a:pt x="79375" y="70320"/>
                  <a:pt x="79375" y="75494"/>
                  <a:pt x="76788" y="78081"/>
                </a:cubicBezTo>
                <a:cubicBezTo>
                  <a:pt x="75494" y="79375"/>
                  <a:pt x="74201" y="79375"/>
                  <a:pt x="71614" y="79375"/>
                </a:cubicBezTo>
                <a:cubicBezTo>
                  <a:pt x="70320" y="79375"/>
                  <a:pt x="69027" y="79375"/>
                  <a:pt x="67733" y="78081"/>
                </a:cubicBezTo>
                <a:cubicBezTo>
                  <a:pt x="47037" y="57385"/>
                  <a:pt x="47037" y="57385"/>
                  <a:pt x="47037" y="57385"/>
                </a:cubicBezTo>
                <a:cubicBezTo>
                  <a:pt x="44450" y="54798"/>
                  <a:pt x="44450" y="49624"/>
                  <a:pt x="47037" y="47037"/>
                </a:cubicBezTo>
                <a:close/>
                <a:moveTo>
                  <a:pt x="161925" y="0"/>
                </a:moveTo>
                <a:cubicBezTo>
                  <a:pt x="165735" y="0"/>
                  <a:pt x="168275" y="2598"/>
                  <a:pt x="168275" y="6494"/>
                </a:cubicBezTo>
                <a:cubicBezTo>
                  <a:pt x="168275" y="36368"/>
                  <a:pt x="168275" y="36368"/>
                  <a:pt x="168275" y="36368"/>
                </a:cubicBezTo>
                <a:cubicBezTo>
                  <a:pt x="168275" y="40265"/>
                  <a:pt x="165735" y="42863"/>
                  <a:pt x="161925" y="42863"/>
                </a:cubicBezTo>
                <a:cubicBezTo>
                  <a:pt x="158115" y="42863"/>
                  <a:pt x="155575" y="40265"/>
                  <a:pt x="155575" y="36368"/>
                </a:cubicBezTo>
                <a:cubicBezTo>
                  <a:pt x="155575" y="6494"/>
                  <a:pt x="155575" y="6494"/>
                  <a:pt x="155575" y="6494"/>
                </a:cubicBezTo>
                <a:cubicBezTo>
                  <a:pt x="155575" y="2598"/>
                  <a:pt x="158115" y="0"/>
                  <a:pt x="161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android-with-two-arms-up_79421"/>
          <p:cNvSpPr>
            <a:spLocks noChangeAspect="1"/>
          </p:cNvSpPr>
          <p:nvPr/>
        </p:nvSpPr>
        <p:spPr bwMode="auto">
          <a:xfrm>
            <a:off x="1766232" y="3132386"/>
            <a:ext cx="525846" cy="593230"/>
          </a:xfrm>
          <a:custGeom>
            <a:avLst/>
            <a:gdLst>
              <a:gd name="connsiteX0" fmla="*/ 111313 w 299730"/>
              <a:gd name="connsiteY0" fmla="*/ 25400 h 338138"/>
              <a:gd name="connsiteX1" fmla="*/ 99482 w 299730"/>
              <a:gd name="connsiteY1" fmla="*/ 37263 h 338138"/>
              <a:gd name="connsiteX2" fmla="*/ 99482 w 299730"/>
              <a:gd name="connsiteY2" fmla="*/ 204657 h 338138"/>
              <a:gd name="connsiteX3" fmla="*/ 78447 w 299730"/>
              <a:gd name="connsiteY3" fmla="*/ 212565 h 338138"/>
              <a:gd name="connsiteX4" fmla="*/ 74503 w 299730"/>
              <a:gd name="connsiteY4" fmla="*/ 200703 h 338138"/>
              <a:gd name="connsiteX5" fmla="*/ 41637 w 299730"/>
              <a:gd name="connsiteY5" fmla="*/ 151934 h 338138"/>
              <a:gd name="connsiteX6" fmla="*/ 31120 w 299730"/>
              <a:gd name="connsiteY6" fmla="*/ 151934 h 338138"/>
              <a:gd name="connsiteX7" fmla="*/ 24546 w 299730"/>
              <a:gd name="connsiteY7" fmla="*/ 169069 h 338138"/>
              <a:gd name="connsiteX8" fmla="*/ 71874 w 299730"/>
              <a:gd name="connsiteY8" fmla="*/ 263970 h 338138"/>
              <a:gd name="connsiteX9" fmla="*/ 138921 w 299730"/>
              <a:gd name="connsiteY9" fmla="*/ 312738 h 338138"/>
              <a:gd name="connsiteX10" fmla="*/ 204654 w 299730"/>
              <a:gd name="connsiteY10" fmla="*/ 312738 h 338138"/>
              <a:gd name="connsiteX11" fmla="*/ 274330 w 299730"/>
              <a:gd name="connsiteY11" fmla="*/ 242881 h 338138"/>
              <a:gd name="connsiteX12" fmla="*/ 274330 w 299730"/>
              <a:gd name="connsiteY12" fmla="*/ 187522 h 338138"/>
              <a:gd name="connsiteX13" fmla="*/ 274330 w 299730"/>
              <a:gd name="connsiteY13" fmla="*/ 170387 h 338138"/>
              <a:gd name="connsiteX14" fmla="*/ 262498 w 299730"/>
              <a:gd name="connsiteY14" fmla="*/ 157206 h 338138"/>
              <a:gd name="connsiteX15" fmla="*/ 250666 w 299730"/>
              <a:gd name="connsiteY15" fmla="*/ 170387 h 338138"/>
              <a:gd name="connsiteX16" fmla="*/ 250666 w 299730"/>
              <a:gd name="connsiteY16" fmla="*/ 196748 h 338138"/>
              <a:gd name="connsiteX17" fmla="*/ 225688 w 299730"/>
              <a:gd name="connsiteY17" fmla="*/ 196748 h 338138"/>
              <a:gd name="connsiteX18" fmla="*/ 225688 w 299730"/>
              <a:gd name="connsiteY18" fmla="*/ 142708 h 338138"/>
              <a:gd name="connsiteX19" fmla="*/ 212542 w 299730"/>
              <a:gd name="connsiteY19" fmla="*/ 129527 h 338138"/>
              <a:gd name="connsiteX20" fmla="*/ 200710 w 299730"/>
              <a:gd name="connsiteY20" fmla="*/ 142708 h 338138"/>
              <a:gd name="connsiteX21" fmla="*/ 200710 w 299730"/>
              <a:gd name="connsiteY21" fmla="*/ 186204 h 338138"/>
              <a:gd name="connsiteX22" fmla="*/ 175731 w 299730"/>
              <a:gd name="connsiteY22" fmla="*/ 186204 h 338138"/>
              <a:gd name="connsiteX23" fmla="*/ 175731 w 299730"/>
              <a:gd name="connsiteY23" fmla="*/ 117665 h 338138"/>
              <a:gd name="connsiteX24" fmla="*/ 162585 w 299730"/>
              <a:gd name="connsiteY24" fmla="*/ 104484 h 338138"/>
              <a:gd name="connsiteX25" fmla="*/ 149438 w 299730"/>
              <a:gd name="connsiteY25" fmla="*/ 118983 h 338138"/>
              <a:gd name="connsiteX26" fmla="*/ 149438 w 299730"/>
              <a:gd name="connsiteY26" fmla="*/ 180932 h 338138"/>
              <a:gd name="connsiteX27" fmla="*/ 124460 w 299730"/>
              <a:gd name="connsiteY27" fmla="*/ 180932 h 338138"/>
              <a:gd name="connsiteX28" fmla="*/ 124460 w 299730"/>
              <a:gd name="connsiteY28" fmla="*/ 37263 h 338138"/>
              <a:gd name="connsiteX29" fmla="*/ 111313 w 299730"/>
              <a:gd name="connsiteY29" fmla="*/ 25400 h 338138"/>
              <a:gd name="connsiteX30" fmla="*/ 111858 w 299730"/>
              <a:gd name="connsiteY30" fmla="*/ 0 h 338138"/>
              <a:gd name="connsiteX31" fmla="*/ 149958 w 299730"/>
              <a:gd name="connsiteY31" fmla="*/ 36984 h 338138"/>
              <a:gd name="connsiteX32" fmla="*/ 149958 w 299730"/>
              <a:gd name="connsiteY32" fmla="*/ 81893 h 338138"/>
              <a:gd name="connsiteX33" fmla="*/ 163096 w 299730"/>
              <a:gd name="connsiteY33" fmla="*/ 80572 h 338138"/>
              <a:gd name="connsiteX34" fmla="*/ 199882 w 299730"/>
              <a:gd name="connsiteY34" fmla="*/ 106989 h 338138"/>
              <a:gd name="connsiteX35" fmla="*/ 213020 w 299730"/>
              <a:gd name="connsiteY35" fmla="*/ 104347 h 338138"/>
              <a:gd name="connsiteX36" fmla="*/ 249806 w 299730"/>
              <a:gd name="connsiteY36" fmla="*/ 134727 h 338138"/>
              <a:gd name="connsiteX37" fmla="*/ 262944 w 299730"/>
              <a:gd name="connsiteY37" fmla="*/ 132085 h 338138"/>
              <a:gd name="connsiteX38" fmla="*/ 299730 w 299730"/>
              <a:gd name="connsiteY38" fmla="*/ 170390 h 338138"/>
              <a:gd name="connsiteX39" fmla="*/ 299730 w 299730"/>
              <a:gd name="connsiteY39" fmla="*/ 173032 h 338138"/>
              <a:gd name="connsiteX40" fmla="*/ 299730 w 299730"/>
              <a:gd name="connsiteY40" fmla="*/ 243037 h 338138"/>
              <a:gd name="connsiteX41" fmla="*/ 205137 w 299730"/>
              <a:gd name="connsiteY41" fmla="*/ 338138 h 338138"/>
              <a:gd name="connsiteX42" fmla="*/ 139447 w 299730"/>
              <a:gd name="connsiteY42" fmla="*/ 338138 h 338138"/>
              <a:gd name="connsiteX43" fmla="*/ 50109 w 299730"/>
              <a:gd name="connsiteY43" fmla="*/ 274737 h 338138"/>
              <a:gd name="connsiteX44" fmla="*/ 4126 w 299730"/>
              <a:gd name="connsiteY44" fmla="*/ 180957 h 338138"/>
              <a:gd name="connsiteX45" fmla="*/ 19892 w 299730"/>
              <a:gd name="connsiteY45" fmla="*/ 129443 h 338138"/>
              <a:gd name="connsiteX46" fmla="*/ 51423 w 299730"/>
              <a:gd name="connsiteY46" fmla="*/ 128123 h 338138"/>
              <a:gd name="connsiteX47" fmla="*/ 75072 w 299730"/>
              <a:gd name="connsiteY47" fmla="*/ 147935 h 338138"/>
              <a:gd name="connsiteX48" fmla="*/ 75072 w 299730"/>
              <a:gd name="connsiteY48" fmla="*/ 36984 h 338138"/>
              <a:gd name="connsiteX49" fmla="*/ 111858 w 299730"/>
              <a:gd name="connsiteY4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9730" h="338138">
                <a:moveTo>
                  <a:pt x="111313" y="25400"/>
                </a:moveTo>
                <a:cubicBezTo>
                  <a:pt x="104740" y="25400"/>
                  <a:pt x="99482" y="30672"/>
                  <a:pt x="99482" y="37263"/>
                </a:cubicBezTo>
                <a:cubicBezTo>
                  <a:pt x="99482" y="37263"/>
                  <a:pt x="99482" y="37263"/>
                  <a:pt x="99482" y="204657"/>
                </a:cubicBezTo>
                <a:cubicBezTo>
                  <a:pt x="99482" y="204657"/>
                  <a:pt x="99482" y="204657"/>
                  <a:pt x="78447" y="212565"/>
                </a:cubicBezTo>
                <a:cubicBezTo>
                  <a:pt x="78447" y="212565"/>
                  <a:pt x="78447" y="212565"/>
                  <a:pt x="74503" y="200703"/>
                </a:cubicBezTo>
                <a:cubicBezTo>
                  <a:pt x="69245" y="184886"/>
                  <a:pt x="54783" y="157206"/>
                  <a:pt x="41637" y="151934"/>
                </a:cubicBezTo>
                <a:cubicBezTo>
                  <a:pt x="37693" y="150616"/>
                  <a:pt x="35064" y="150616"/>
                  <a:pt x="31120" y="151934"/>
                </a:cubicBezTo>
                <a:cubicBezTo>
                  <a:pt x="24546" y="155888"/>
                  <a:pt x="21917" y="162479"/>
                  <a:pt x="24546" y="169069"/>
                </a:cubicBezTo>
                <a:cubicBezTo>
                  <a:pt x="24546" y="169069"/>
                  <a:pt x="24546" y="169069"/>
                  <a:pt x="71874" y="263970"/>
                </a:cubicBezTo>
                <a:cubicBezTo>
                  <a:pt x="71874" y="265288"/>
                  <a:pt x="98167" y="312738"/>
                  <a:pt x="138921" y="312738"/>
                </a:cubicBezTo>
                <a:cubicBezTo>
                  <a:pt x="138921" y="312738"/>
                  <a:pt x="138921" y="312738"/>
                  <a:pt x="204654" y="312738"/>
                </a:cubicBezTo>
                <a:cubicBezTo>
                  <a:pt x="244093" y="312738"/>
                  <a:pt x="274330" y="281104"/>
                  <a:pt x="274330" y="242881"/>
                </a:cubicBezTo>
                <a:cubicBezTo>
                  <a:pt x="274330" y="242881"/>
                  <a:pt x="274330" y="242881"/>
                  <a:pt x="274330" y="187522"/>
                </a:cubicBezTo>
                <a:cubicBezTo>
                  <a:pt x="274330" y="187522"/>
                  <a:pt x="274330" y="187522"/>
                  <a:pt x="274330" y="170387"/>
                </a:cubicBezTo>
                <a:cubicBezTo>
                  <a:pt x="274330" y="162479"/>
                  <a:pt x="269072" y="157206"/>
                  <a:pt x="262498" y="157206"/>
                </a:cubicBezTo>
                <a:cubicBezTo>
                  <a:pt x="255925" y="157206"/>
                  <a:pt x="250666" y="162479"/>
                  <a:pt x="250666" y="170387"/>
                </a:cubicBezTo>
                <a:cubicBezTo>
                  <a:pt x="250666" y="170387"/>
                  <a:pt x="250666" y="170387"/>
                  <a:pt x="250666" y="196748"/>
                </a:cubicBezTo>
                <a:cubicBezTo>
                  <a:pt x="250666" y="196748"/>
                  <a:pt x="250666" y="196748"/>
                  <a:pt x="225688" y="196748"/>
                </a:cubicBezTo>
                <a:cubicBezTo>
                  <a:pt x="225688" y="196748"/>
                  <a:pt x="225688" y="196748"/>
                  <a:pt x="225688" y="142708"/>
                </a:cubicBezTo>
                <a:cubicBezTo>
                  <a:pt x="225688" y="136117"/>
                  <a:pt x="219115" y="129527"/>
                  <a:pt x="212542" y="129527"/>
                </a:cubicBezTo>
                <a:cubicBezTo>
                  <a:pt x="205968" y="129527"/>
                  <a:pt x="200710" y="136117"/>
                  <a:pt x="200710" y="142708"/>
                </a:cubicBezTo>
                <a:cubicBezTo>
                  <a:pt x="200710" y="142708"/>
                  <a:pt x="200710" y="142708"/>
                  <a:pt x="200710" y="186204"/>
                </a:cubicBezTo>
                <a:cubicBezTo>
                  <a:pt x="200710" y="186204"/>
                  <a:pt x="200710" y="186204"/>
                  <a:pt x="175731" y="186204"/>
                </a:cubicBezTo>
                <a:cubicBezTo>
                  <a:pt x="175731" y="186204"/>
                  <a:pt x="175731" y="186204"/>
                  <a:pt x="175731" y="117665"/>
                </a:cubicBezTo>
                <a:cubicBezTo>
                  <a:pt x="175731" y="111074"/>
                  <a:pt x="169158" y="104484"/>
                  <a:pt x="162585" y="104484"/>
                </a:cubicBezTo>
                <a:cubicBezTo>
                  <a:pt x="156012" y="104484"/>
                  <a:pt x="149438" y="111074"/>
                  <a:pt x="149438" y="118983"/>
                </a:cubicBezTo>
                <a:cubicBezTo>
                  <a:pt x="149438" y="118983"/>
                  <a:pt x="149438" y="118983"/>
                  <a:pt x="149438" y="180932"/>
                </a:cubicBezTo>
                <a:cubicBezTo>
                  <a:pt x="149438" y="180932"/>
                  <a:pt x="149438" y="180932"/>
                  <a:pt x="124460" y="180932"/>
                </a:cubicBezTo>
                <a:cubicBezTo>
                  <a:pt x="124460" y="180932"/>
                  <a:pt x="124460" y="180932"/>
                  <a:pt x="124460" y="37263"/>
                </a:cubicBezTo>
                <a:cubicBezTo>
                  <a:pt x="124460" y="30672"/>
                  <a:pt x="117887" y="25400"/>
                  <a:pt x="111313" y="25400"/>
                </a:cubicBezTo>
                <a:close/>
                <a:moveTo>
                  <a:pt x="111858" y="0"/>
                </a:moveTo>
                <a:cubicBezTo>
                  <a:pt x="132878" y="0"/>
                  <a:pt x="149958" y="17171"/>
                  <a:pt x="149958" y="36984"/>
                </a:cubicBezTo>
                <a:cubicBezTo>
                  <a:pt x="149958" y="36984"/>
                  <a:pt x="149958" y="36984"/>
                  <a:pt x="149958" y="81893"/>
                </a:cubicBezTo>
                <a:cubicBezTo>
                  <a:pt x="153899" y="80572"/>
                  <a:pt x="157840" y="80572"/>
                  <a:pt x="163096" y="80572"/>
                </a:cubicBezTo>
                <a:cubicBezTo>
                  <a:pt x="180175" y="80572"/>
                  <a:pt x="194627" y="92460"/>
                  <a:pt x="199882" y="106989"/>
                </a:cubicBezTo>
                <a:cubicBezTo>
                  <a:pt x="203823" y="105668"/>
                  <a:pt x="207765" y="104347"/>
                  <a:pt x="213020" y="104347"/>
                </a:cubicBezTo>
                <a:cubicBezTo>
                  <a:pt x="231413" y="104347"/>
                  <a:pt x="245865" y="117556"/>
                  <a:pt x="249806" y="134727"/>
                </a:cubicBezTo>
                <a:cubicBezTo>
                  <a:pt x="253747" y="133406"/>
                  <a:pt x="257689" y="132085"/>
                  <a:pt x="262944" y="132085"/>
                </a:cubicBezTo>
                <a:cubicBezTo>
                  <a:pt x="283965" y="132085"/>
                  <a:pt x="299730" y="149256"/>
                  <a:pt x="299730" y="170390"/>
                </a:cubicBezTo>
                <a:cubicBezTo>
                  <a:pt x="299730" y="170390"/>
                  <a:pt x="299730" y="170390"/>
                  <a:pt x="299730" y="173032"/>
                </a:cubicBezTo>
                <a:cubicBezTo>
                  <a:pt x="299730" y="173032"/>
                  <a:pt x="299730" y="173032"/>
                  <a:pt x="299730" y="243037"/>
                </a:cubicBezTo>
                <a:cubicBezTo>
                  <a:pt x="299730" y="294550"/>
                  <a:pt x="257689" y="338138"/>
                  <a:pt x="205137" y="338138"/>
                </a:cubicBezTo>
                <a:cubicBezTo>
                  <a:pt x="205137" y="338138"/>
                  <a:pt x="205137" y="338138"/>
                  <a:pt x="139447" y="338138"/>
                </a:cubicBezTo>
                <a:cubicBezTo>
                  <a:pt x="82954" y="338138"/>
                  <a:pt x="51423" y="277379"/>
                  <a:pt x="50109" y="274737"/>
                </a:cubicBezTo>
                <a:cubicBezTo>
                  <a:pt x="50109" y="274737"/>
                  <a:pt x="50109" y="274737"/>
                  <a:pt x="4126" y="180957"/>
                </a:cubicBezTo>
                <a:cubicBezTo>
                  <a:pt x="-5070" y="162465"/>
                  <a:pt x="1499" y="138689"/>
                  <a:pt x="19892" y="129443"/>
                </a:cubicBezTo>
                <a:cubicBezTo>
                  <a:pt x="30403" y="124160"/>
                  <a:pt x="40913" y="124160"/>
                  <a:pt x="51423" y="128123"/>
                </a:cubicBezTo>
                <a:cubicBezTo>
                  <a:pt x="60620" y="132085"/>
                  <a:pt x="68503" y="140010"/>
                  <a:pt x="75072" y="147935"/>
                </a:cubicBezTo>
                <a:cubicBezTo>
                  <a:pt x="75072" y="147935"/>
                  <a:pt x="75072" y="147935"/>
                  <a:pt x="75072" y="36984"/>
                </a:cubicBezTo>
                <a:cubicBezTo>
                  <a:pt x="75072" y="17171"/>
                  <a:pt x="92151" y="0"/>
                  <a:pt x="1118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962915" y="3429000"/>
            <a:ext cx="14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308611" y="3429000"/>
            <a:ext cx="14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654307" y="3429000"/>
            <a:ext cx="14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" y="3429000"/>
            <a:ext cx="14040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文本框 15"/>
          <p:cNvSpPr txBox="1"/>
          <p:nvPr/>
        </p:nvSpPr>
        <p:spPr>
          <a:xfrm flipH="1">
            <a:off x="9513194" y="448110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6540910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3886607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232303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4713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29016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83320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6674763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4020459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2029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1366154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2028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35" name="文本框 34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9138" y="1552867"/>
            <a:ext cx="10874141" cy="4712745"/>
            <a:chOff x="-1753805" y="1395906"/>
            <a:chExt cx="10874141" cy="4712745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3403290" y="4802608"/>
              <a:ext cx="1163663" cy="116144"/>
            </a:xfrm>
            <a:custGeom>
              <a:avLst/>
              <a:gdLst>
                <a:gd name="T0" fmla="*/ 475 w 531"/>
                <a:gd name="T1" fmla="*/ 0 h 56"/>
                <a:gd name="T2" fmla="*/ 28 w 531"/>
                <a:gd name="T3" fmla="*/ 0 h 56"/>
                <a:gd name="T4" fmla="*/ 0 w 531"/>
                <a:gd name="T5" fmla="*/ 28 h 56"/>
                <a:gd name="T6" fmla="*/ 1 w 531"/>
                <a:gd name="T7" fmla="*/ 31 h 56"/>
                <a:gd name="T8" fmla="*/ 28 w 531"/>
                <a:gd name="T9" fmla="*/ 6 h 56"/>
                <a:gd name="T10" fmla="*/ 57 w 531"/>
                <a:gd name="T11" fmla="*/ 34 h 56"/>
                <a:gd name="T12" fmla="*/ 57 w 531"/>
                <a:gd name="T13" fmla="*/ 56 h 56"/>
                <a:gd name="T14" fmla="*/ 503 w 531"/>
                <a:gd name="T15" fmla="*/ 56 h 56"/>
                <a:gd name="T16" fmla="*/ 531 w 531"/>
                <a:gd name="T17" fmla="*/ 28 h 56"/>
                <a:gd name="T18" fmla="*/ 531 w 531"/>
                <a:gd name="T19" fmla="*/ 28 h 56"/>
                <a:gd name="T20" fmla="*/ 503 w 531"/>
                <a:gd name="T21" fmla="*/ 56 h 56"/>
                <a:gd name="T22" fmla="*/ 475 w 531"/>
                <a:gd name="T23" fmla="*/ 28 h 56"/>
                <a:gd name="T24" fmla="*/ 475 w 531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56">
                  <a:moveTo>
                    <a:pt x="47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29"/>
                    <a:pt x="0" y="30"/>
                    <a:pt x="1" y="31"/>
                  </a:cubicBezTo>
                  <a:cubicBezTo>
                    <a:pt x="2" y="17"/>
                    <a:pt x="14" y="6"/>
                    <a:pt x="28" y="6"/>
                  </a:cubicBezTo>
                  <a:cubicBezTo>
                    <a:pt x="44" y="6"/>
                    <a:pt x="57" y="19"/>
                    <a:pt x="57" y="34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03" y="56"/>
                    <a:pt x="503" y="56"/>
                    <a:pt x="503" y="56"/>
                  </a:cubicBezTo>
                  <a:cubicBezTo>
                    <a:pt x="519" y="56"/>
                    <a:pt x="531" y="43"/>
                    <a:pt x="531" y="28"/>
                  </a:cubicBezTo>
                  <a:cubicBezTo>
                    <a:pt x="531" y="28"/>
                    <a:pt x="531" y="28"/>
                    <a:pt x="531" y="28"/>
                  </a:cubicBezTo>
                  <a:cubicBezTo>
                    <a:pt x="531" y="43"/>
                    <a:pt x="519" y="56"/>
                    <a:pt x="503" y="56"/>
                  </a:cubicBezTo>
                  <a:cubicBezTo>
                    <a:pt x="488" y="56"/>
                    <a:pt x="475" y="43"/>
                    <a:pt x="475" y="28"/>
                  </a:cubicBezTo>
                  <a:cubicBezTo>
                    <a:pt x="475" y="0"/>
                    <a:pt x="475" y="0"/>
                    <a:pt x="4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>
              <a:spLocks/>
            </p:cNvSpPr>
            <p:nvPr/>
          </p:nvSpPr>
          <p:spPr bwMode="auto">
            <a:xfrm>
              <a:off x="-1753805" y="5815119"/>
              <a:ext cx="5282033" cy="1302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3403290" y="4853382"/>
              <a:ext cx="124938" cy="985175"/>
            </a:xfrm>
            <a:custGeom>
              <a:avLst/>
              <a:gdLst>
                <a:gd name="T0" fmla="*/ 1 w 57"/>
                <a:gd name="T1" fmla="*/ 0 h 478"/>
                <a:gd name="T2" fmla="*/ 0 w 57"/>
                <a:gd name="T3" fmla="*/ 3 h 478"/>
                <a:gd name="T4" fmla="*/ 0 w 57"/>
                <a:gd name="T5" fmla="*/ 450 h 478"/>
                <a:gd name="T6" fmla="*/ 28 w 57"/>
                <a:gd name="T7" fmla="*/ 450 h 478"/>
                <a:gd name="T8" fmla="*/ 57 w 57"/>
                <a:gd name="T9" fmla="*/ 478 h 478"/>
                <a:gd name="T10" fmla="*/ 57 w 57"/>
                <a:gd name="T11" fmla="*/ 478 h 478"/>
                <a:gd name="T12" fmla="*/ 57 w 57"/>
                <a:gd name="T13" fmla="*/ 25 h 478"/>
                <a:gd name="T14" fmla="*/ 28 w 57"/>
                <a:gd name="T15" fmla="*/ 25 h 478"/>
                <a:gd name="T16" fmla="*/ 1 w 57"/>
                <a:gd name="T17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78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28" y="450"/>
                    <a:pt x="28" y="450"/>
                    <a:pt x="28" y="450"/>
                  </a:cubicBezTo>
                  <a:cubicBezTo>
                    <a:pt x="44" y="450"/>
                    <a:pt x="57" y="463"/>
                    <a:pt x="57" y="478"/>
                  </a:cubicBezTo>
                  <a:cubicBezTo>
                    <a:pt x="57" y="478"/>
                    <a:pt x="57" y="478"/>
                    <a:pt x="57" y="478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14" y="25"/>
                    <a:pt x="2" y="14"/>
                    <a:pt x="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3403290" y="5794615"/>
              <a:ext cx="124938" cy="116144"/>
            </a:xfrm>
            <a:custGeom>
              <a:avLst/>
              <a:gdLst>
                <a:gd name="T0" fmla="*/ 28 w 57"/>
                <a:gd name="T1" fmla="*/ 0 h 56"/>
                <a:gd name="T2" fmla="*/ 0 w 57"/>
                <a:gd name="T3" fmla="*/ 0 h 56"/>
                <a:gd name="T4" fmla="*/ 0 w 57"/>
                <a:gd name="T5" fmla="*/ 28 h 56"/>
                <a:gd name="T6" fmla="*/ 28 w 57"/>
                <a:gd name="T7" fmla="*/ 56 h 56"/>
                <a:gd name="T8" fmla="*/ 57 w 57"/>
                <a:gd name="T9" fmla="*/ 28 h 56"/>
                <a:gd name="T10" fmla="*/ 28 w 5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3404744" y="4814905"/>
              <a:ext cx="123485" cy="103846"/>
            </a:xfrm>
            <a:custGeom>
              <a:avLst/>
              <a:gdLst>
                <a:gd name="T0" fmla="*/ 27 w 56"/>
                <a:gd name="T1" fmla="*/ 0 h 50"/>
                <a:gd name="T2" fmla="*/ 0 w 56"/>
                <a:gd name="T3" fmla="*/ 25 h 50"/>
                <a:gd name="T4" fmla="*/ 27 w 56"/>
                <a:gd name="T5" fmla="*/ 50 h 50"/>
                <a:gd name="T6" fmla="*/ 56 w 56"/>
                <a:gd name="T7" fmla="*/ 50 h 50"/>
                <a:gd name="T8" fmla="*/ 56 w 56"/>
                <a:gd name="T9" fmla="*/ 28 h 50"/>
                <a:gd name="T10" fmla="*/ 27 w 56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0">
                  <a:moveTo>
                    <a:pt x="27" y="0"/>
                  </a:moveTo>
                  <a:cubicBezTo>
                    <a:pt x="13" y="0"/>
                    <a:pt x="1" y="11"/>
                    <a:pt x="0" y="25"/>
                  </a:cubicBezTo>
                  <a:cubicBezTo>
                    <a:pt x="1" y="39"/>
                    <a:pt x="13" y="50"/>
                    <a:pt x="27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4443469" y="3900784"/>
              <a:ext cx="123485" cy="960580"/>
            </a:xfrm>
            <a:custGeom>
              <a:avLst/>
              <a:gdLst>
                <a:gd name="T0" fmla="*/ 0 w 56"/>
                <a:gd name="T1" fmla="*/ 0 h 466"/>
                <a:gd name="T2" fmla="*/ 0 w 56"/>
                <a:gd name="T3" fmla="*/ 438 h 466"/>
                <a:gd name="T4" fmla="*/ 28 w 56"/>
                <a:gd name="T5" fmla="*/ 438 h 466"/>
                <a:gd name="T6" fmla="*/ 56 w 56"/>
                <a:gd name="T7" fmla="*/ 466 h 466"/>
                <a:gd name="T8" fmla="*/ 56 w 56"/>
                <a:gd name="T9" fmla="*/ 466 h 466"/>
                <a:gd name="T10" fmla="*/ 56 w 56"/>
                <a:gd name="T11" fmla="*/ 19 h 466"/>
                <a:gd name="T12" fmla="*/ 27 w 56"/>
                <a:gd name="T13" fmla="*/ 19 h 466"/>
                <a:gd name="T14" fmla="*/ 0 w 56"/>
                <a:gd name="T1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66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28" y="438"/>
                    <a:pt x="28" y="438"/>
                    <a:pt x="28" y="438"/>
                  </a:cubicBezTo>
                  <a:cubicBezTo>
                    <a:pt x="44" y="438"/>
                    <a:pt x="56" y="450"/>
                    <a:pt x="56" y="466"/>
                  </a:cubicBezTo>
                  <a:cubicBezTo>
                    <a:pt x="56" y="466"/>
                    <a:pt x="56" y="466"/>
                    <a:pt x="56" y="46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4" y="19"/>
                    <a:pt x="4" y="11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4443469" y="4802608"/>
              <a:ext cx="123485" cy="116144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0 h 56"/>
                <a:gd name="T4" fmla="*/ 0 w 56"/>
                <a:gd name="T5" fmla="*/ 28 h 56"/>
                <a:gd name="T6" fmla="*/ 28 w 56"/>
                <a:gd name="T7" fmla="*/ 56 h 56"/>
                <a:gd name="T8" fmla="*/ 56 w 56"/>
                <a:gd name="T9" fmla="*/ 28 h 56"/>
                <a:gd name="T10" fmla="*/ 28 w 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4" y="56"/>
                    <a:pt x="56" y="43"/>
                    <a:pt x="56" y="28"/>
                  </a:cubicBezTo>
                  <a:cubicBezTo>
                    <a:pt x="56" y="12"/>
                    <a:pt x="44" y="0"/>
                    <a:pt x="28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4442016" y="3824266"/>
              <a:ext cx="1162210" cy="114778"/>
            </a:xfrm>
            <a:custGeom>
              <a:avLst/>
              <a:gdLst>
                <a:gd name="T0" fmla="*/ 475 w 531"/>
                <a:gd name="T1" fmla="*/ 0 h 56"/>
                <a:gd name="T2" fmla="*/ 28 w 531"/>
                <a:gd name="T3" fmla="*/ 0 h 56"/>
                <a:gd name="T4" fmla="*/ 0 w 531"/>
                <a:gd name="T5" fmla="*/ 28 h 56"/>
                <a:gd name="T6" fmla="*/ 1 w 531"/>
                <a:gd name="T7" fmla="*/ 37 h 56"/>
                <a:gd name="T8" fmla="*/ 1 w 531"/>
                <a:gd name="T9" fmla="*/ 34 h 56"/>
                <a:gd name="T10" fmla="*/ 29 w 531"/>
                <a:gd name="T11" fmla="*/ 6 h 56"/>
                <a:gd name="T12" fmla="*/ 57 w 531"/>
                <a:gd name="T13" fmla="*/ 34 h 56"/>
                <a:gd name="T14" fmla="*/ 57 w 531"/>
                <a:gd name="T15" fmla="*/ 56 h 56"/>
                <a:gd name="T16" fmla="*/ 503 w 531"/>
                <a:gd name="T17" fmla="*/ 56 h 56"/>
                <a:gd name="T18" fmla="*/ 531 w 531"/>
                <a:gd name="T19" fmla="*/ 28 h 56"/>
                <a:gd name="T20" fmla="*/ 531 w 531"/>
                <a:gd name="T21" fmla="*/ 28 h 56"/>
                <a:gd name="T22" fmla="*/ 503 w 531"/>
                <a:gd name="T23" fmla="*/ 56 h 56"/>
                <a:gd name="T24" fmla="*/ 475 w 531"/>
                <a:gd name="T25" fmla="*/ 28 h 56"/>
                <a:gd name="T26" fmla="*/ 475 w 531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1" h="56">
                  <a:moveTo>
                    <a:pt x="47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1"/>
                    <a:pt x="0" y="34"/>
                    <a:pt x="1" y="37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8"/>
                    <a:pt x="14" y="6"/>
                    <a:pt x="29" y="6"/>
                  </a:cubicBezTo>
                  <a:cubicBezTo>
                    <a:pt x="45" y="6"/>
                    <a:pt x="57" y="18"/>
                    <a:pt x="57" y="34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03" y="56"/>
                    <a:pt x="503" y="56"/>
                    <a:pt x="503" y="56"/>
                  </a:cubicBezTo>
                  <a:cubicBezTo>
                    <a:pt x="518" y="56"/>
                    <a:pt x="531" y="44"/>
                    <a:pt x="531" y="28"/>
                  </a:cubicBezTo>
                  <a:cubicBezTo>
                    <a:pt x="531" y="28"/>
                    <a:pt x="531" y="28"/>
                    <a:pt x="531" y="28"/>
                  </a:cubicBezTo>
                  <a:cubicBezTo>
                    <a:pt x="531" y="44"/>
                    <a:pt x="518" y="56"/>
                    <a:pt x="503" y="56"/>
                  </a:cubicBezTo>
                  <a:cubicBezTo>
                    <a:pt x="487" y="56"/>
                    <a:pt x="475" y="44"/>
                    <a:pt x="475" y="28"/>
                  </a:cubicBezTo>
                  <a:cubicBezTo>
                    <a:pt x="475" y="0"/>
                    <a:pt x="475" y="0"/>
                    <a:pt x="47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4443469" y="3836563"/>
              <a:ext cx="123485" cy="102480"/>
            </a:xfrm>
            <a:custGeom>
              <a:avLst/>
              <a:gdLst>
                <a:gd name="T0" fmla="*/ 28 w 56"/>
                <a:gd name="T1" fmla="*/ 0 h 50"/>
                <a:gd name="T2" fmla="*/ 0 w 56"/>
                <a:gd name="T3" fmla="*/ 28 h 50"/>
                <a:gd name="T4" fmla="*/ 0 w 56"/>
                <a:gd name="T5" fmla="*/ 31 h 50"/>
                <a:gd name="T6" fmla="*/ 27 w 56"/>
                <a:gd name="T7" fmla="*/ 50 h 50"/>
                <a:gd name="T8" fmla="*/ 56 w 56"/>
                <a:gd name="T9" fmla="*/ 50 h 50"/>
                <a:gd name="T10" fmla="*/ 56 w 56"/>
                <a:gd name="T11" fmla="*/ 28 h 50"/>
                <a:gd name="T12" fmla="*/ 28 w 5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0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42"/>
                    <a:pt x="14" y="50"/>
                    <a:pt x="27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2"/>
                    <a:pt x="44" y="0"/>
                    <a:pt x="2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5482194" y="2904678"/>
              <a:ext cx="122032" cy="976976"/>
            </a:xfrm>
            <a:custGeom>
              <a:avLst/>
              <a:gdLst>
                <a:gd name="T0" fmla="*/ 0 w 56"/>
                <a:gd name="T1" fmla="*/ 0 h 474"/>
                <a:gd name="T2" fmla="*/ 0 w 56"/>
                <a:gd name="T3" fmla="*/ 1 h 474"/>
                <a:gd name="T4" fmla="*/ 0 w 56"/>
                <a:gd name="T5" fmla="*/ 446 h 474"/>
                <a:gd name="T6" fmla="*/ 28 w 56"/>
                <a:gd name="T7" fmla="*/ 446 h 474"/>
                <a:gd name="T8" fmla="*/ 56 w 56"/>
                <a:gd name="T9" fmla="*/ 474 h 474"/>
                <a:gd name="T10" fmla="*/ 56 w 56"/>
                <a:gd name="T11" fmla="*/ 474 h 474"/>
                <a:gd name="T12" fmla="*/ 56 w 56"/>
                <a:gd name="T13" fmla="*/ 28 h 474"/>
                <a:gd name="T14" fmla="*/ 28 w 56"/>
                <a:gd name="T15" fmla="*/ 28 h 474"/>
                <a:gd name="T16" fmla="*/ 0 w 56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7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28" y="446"/>
                    <a:pt x="28" y="446"/>
                    <a:pt x="28" y="446"/>
                  </a:cubicBezTo>
                  <a:cubicBezTo>
                    <a:pt x="43" y="446"/>
                    <a:pt x="56" y="459"/>
                    <a:pt x="56" y="474"/>
                  </a:cubicBezTo>
                  <a:cubicBezTo>
                    <a:pt x="56" y="474"/>
                    <a:pt x="56" y="474"/>
                    <a:pt x="56" y="47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13" y="28"/>
                    <a:pt x="0" y="15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5482194" y="3824266"/>
              <a:ext cx="122032" cy="11477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0 h 56"/>
                <a:gd name="T4" fmla="*/ 0 w 56"/>
                <a:gd name="T5" fmla="*/ 28 h 56"/>
                <a:gd name="T6" fmla="*/ 28 w 56"/>
                <a:gd name="T7" fmla="*/ 56 h 56"/>
                <a:gd name="T8" fmla="*/ 56 w 56"/>
                <a:gd name="T9" fmla="*/ 28 h 56"/>
                <a:gd name="T10" fmla="*/ 28 w 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43" y="56"/>
                    <a:pt x="56" y="4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5482194" y="2844557"/>
              <a:ext cx="1163663" cy="117510"/>
            </a:xfrm>
            <a:custGeom>
              <a:avLst/>
              <a:gdLst>
                <a:gd name="T0" fmla="*/ 474 w 531"/>
                <a:gd name="T1" fmla="*/ 0 h 57"/>
                <a:gd name="T2" fmla="*/ 28 w 531"/>
                <a:gd name="T3" fmla="*/ 0 h 57"/>
                <a:gd name="T4" fmla="*/ 0 w 531"/>
                <a:gd name="T5" fmla="*/ 28 h 57"/>
                <a:gd name="T6" fmla="*/ 0 w 531"/>
                <a:gd name="T7" fmla="*/ 29 h 57"/>
                <a:gd name="T8" fmla="*/ 28 w 531"/>
                <a:gd name="T9" fmla="*/ 2 h 57"/>
                <a:gd name="T10" fmla="*/ 56 w 531"/>
                <a:gd name="T11" fmla="*/ 30 h 57"/>
                <a:gd name="T12" fmla="*/ 56 w 531"/>
                <a:gd name="T13" fmla="*/ 57 h 57"/>
                <a:gd name="T14" fmla="*/ 503 w 531"/>
                <a:gd name="T15" fmla="*/ 57 h 57"/>
                <a:gd name="T16" fmla="*/ 531 w 531"/>
                <a:gd name="T17" fmla="*/ 28 h 57"/>
                <a:gd name="T18" fmla="*/ 531 w 531"/>
                <a:gd name="T19" fmla="*/ 28 h 57"/>
                <a:gd name="T20" fmla="*/ 503 w 531"/>
                <a:gd name="T21" fmla="*/ 57 h 57"/>
                <a:gd name="T22" fmla="*/ 474 w 531"/>
                <a:gd name="T23" fmla="*/ 28 h 57"/>
                <a:gd name="T24" fmla="*/ 474 w 531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57">
                  <a:moveTo>
                    <a:pt x="47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3" y="2"/>
                    <a:pt x="28" y="2"/>
                  </a:cubicBezTo>
                  <a:cubicBezTo>
                    <a:pt x="43" y="2"/>
                    <a:pt x="56" y="15"/>
                    <a:pt x="56" y="30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18" y="57"/>
                    <a:pt x="531" y="44"/>
                    <a:pt x="531" y="28"/>
                  </a:cubicBezTo>
                  <a:cubicBezTo>
                    <a:pt x="531" y="28"/>
                    <a:pt x="531" y="28"/>
                    <a:pt x="531" y="28"/>
                  </a:cubicBezTo>
                  <a:cubicBezTo>
                    <a:pt x="531" y="44"/>
                    <a:pt x="518" y="57"/>
                    <a:pt x="503" y="57"/>
                  </a:cubicBezTo>
                  <a:cubicBezTo>
                    <a:pt x="487" y="57"/>
                    <a:pt x="474" y="44"/>
                    <a:pt x="474" y="28"/>
                  </a:cubicBezTo>
                  <a:cubicBezTo>
                    <a:pt x="474" y="0"/>
                    <a:pt x="474" y="0"/>
                    <a:pt x="47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5482194" y="2848656"/>
              <a:ext cx="122032" cy="113412"/>
            </a:xfrm>
            <a:custGeom>
              <a:avLst/>
              <a:gdLst>
                <a:gd name="T0" fmla="*/ 28 w 56"/>
                <a:gd name="T1" fmla="*/ 0 h 55"/>
                <a:gd name="T2" fmla="*/ 0 w 56"/>
                <a:gd name="T3" fmla="*/ 27 h 55"/>
                <a:gd name="T4" fmla="*/ 28 w 56"/>
                <a:gd name="T5" fmla="*/ 55 h 55"/>
                <a:gd name="T6" fmla="*/ 56 w 56"/>
                <a:gd name="T7" fmla="*/ 55 h 55"/>
                <a:gd name="T8" fmla="*/ 56 w 56"/>
                <a:gd name="T9" fmla="*/ 28 h 55"/>
                <a:gd name="T10" fmla="*/ 28 w 5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13" y="0"/>
                    <a:pt x="0" y="12"/>
                    <a:pt x="0" y="27"/>
                  </a:cubicBezTo>
                  <a:cubicBezTo>
                    <a:pt x="0" y="42"/>
                    <a:pt x="13" y="55"/>
                    <a:pt x="28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6520919" y="1927703"/>
              <a:ext cx="124938" cy="974244"/>
            </a:xfrm>
            <a:custGeom>
              <a:avLst/>
              <a:gdLst>
                <a:gd name="T0" fmla="*/ 0 w 57"/>
                <a:gd name="T1" fmla="*/ 0 h 473"/>
                <a:gd name="T2" fmla="*/ 0 w 57"/>
                <a:gd name="T3" fmla="*/ 1 h 473"/>
                <a:gd name="T4" fmla="*/ 0 w 57"/>
                <a:gd name="T5" fmla="*/ 445 h 473"/>
                <a:gd name="T6" fmla="*/ 29 w 57"/>
                <a:gd name="T7" fmla="*/ 445 h 473"/>
                <a:gd name="T8" fmla="*/ 57 w 57"/>
                <a:gd name="T9" fmla="*/ 473 h 473"/>
                <a:gd name="T10" fmla="*/ 57 w 57"/>
                <a:gd name="T11" fmla="*/ 473 h 473"/>
                <a:gd name="T12" fmla="*/ 57 w 57"/>
                <a:gd name="T13" fmla="*/ 27 h 473"/>
                <a:gd name="T14" fmla="*/ 29 w 57"/>
                <a:gd name="T15" fmla="*/ 27 h 473"/>
                <a:gd name="T16" fmla="*/ 0 w 57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7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29" y="445"/>
                    <a:pt x="29" y="445"/>
                    <a:pt x="29" y="445"/>
                  </a:cubicBezTo>
                  <a:cubicBezTo>
                    <a:pt x="44" y="445"/>
                    <a:pt x="57" y="458"/>
                    <a:pt x="57" y="473"/>
                  </a:cubicBezTo>
                  <a:cubicBezTo>
                    <a:pt x="57" y="473"/>
                    <a:pt x="57" y="473"/>
                    <a:pt x="57" y="473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3" y="27"/>
                    <a:pt x="1" y="15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6520919" y="2844557"/>
              <a:ext cx="124938" cy="117510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0 h 57"/>
                <a:gd name="T4" fmla="*/ 0 w 57"/>
                <a:gd name="T5" fmla="*/ 28 h 57"/>
                <a:gd name="T6" fmla="*/ 29 w 57"/>
                <a:gd name="T7" fmla="*/ 57 h 57"/>
                <a:gd name="T8" fmla="*/ 57 w 57"/>
                <a:gd name="T9" fmla="*/ 28 h 57"/>
                <a:gd name="T10" fmla="*/ 29 w 5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6520919" y="1867581"/>
              <a:ext cx="2094884" cy="114778"/>
            </a:xfrm>
            <a:custGeom>
              <a:avLst/>
              <a:gdLst>
                <a:gd name="T0" fmla="*/ 927 w 956"/>
                <a:gd name="T1" fmla="*/ 0 h 56"/>
                <a:gd name="T2" fmla="*/ 29 w 956"/>
                <a:gd name="T3" fmla="*/ 0 h 56"/>
                <a:gd name="T4" fmla="*/ 0 w 956"/>
                <a:gd name="T5" fmla="*/ 28 h 56"/>
                <a:gd name="T6" fmla="*/ 0 w 956"/>
                <a:gd name="T7" fmla="*/ 29 h 56"/>
                <a:gd name="T8" fmla="*/ 29 w 956"/>
                <a:gd name="T9" fmla="*/ 2 h 56"/>
                <a:gd name="T10" fmla="*/ 57 w 956"/>
                <a:gd name="T11" fmla="*/ 30 h 56"/>
                <a:gd name="T12" fmla="*/ 57 w 956"/>
                <a:gd name="T13" fmla="*/ 56 h 56"/>
                <a:gd name="T14" fmla="*/ 927 w 956"/>
                <a:gd name="T15" fmla="*/ 56 h 56"/>
                <a:gd name="T16" fmla="*/ 956 w 956"/>
                <a:gd name="T17" fmla="*/ 28 h 56"/>
                <a:gd name="T18" fmla="*/ 927 w 9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6" h="56">
                  <a:moveTo>
                    <a:pt x="92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14"/>
                    <a:pt x="13" y="2"/>
                    <a:pt x="29" y="2"/>
                  </a:cubicBezTo>
                  <a:cubicBezTo>
                    <a:pt x="44" y="2"/>
                    <a:pt x="57" y="14"/>
                    <a:pt x="57" y="3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927" y="56"/>
                    <a:pt x="927" y="56"/>
                    <a:pt x="927" y="56"/>
                  </a:cubicBezTo>
                  <a:cubicBezTo>
                    <a:pt x="943" y="56"/>
                    <a:pt x="956" y="43"/>
                    <a:pt x="956" y="28"/>
                  </a:cubicBezTo>
                  <a:cubicBezTo>
                    <a:pt x="956" y="12"/>
                    <a:pt x="943" y="0"/>
                    <a:pt x="92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520919" y="1871680"/>
              <a:ext cx="124938" cy="110679"/>
            </a:xfrm>
            <a:custGeom>
              <a:avLst/>
              <a:gdLst>
                <a:gd name="T0" fmla="*/ 29 w 57"/>
                <a:gd name="T1" fmla="*/ 0 h 54"/>
                <a:gd name="T2" fmla="*/ 0 w 57"/>
                <a:gd name="T3" fmla="*/ 27 h 54"/>
                <a:gd name="T4" fmla="*/ 29 w 57"/>
                <a:gd name="T5" fmla="*/ 54 h 54"/>
                <a:gd name="T6" fmla="*/ 57 w 57"/>
                <a:gd name="T7" fmla="*/ 54 h 54"/>
                <a:gd name="T8" fmla="*/ 57 w 57"/>
                <a:gd name="T9" fmla="*/ 28 h 54"/>
                <a:gd name="T10" fmla="*/ 29 w 57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4">
                  <a:moveTo>
                    <a:pt x="29" y="0"/>
                  </a:moveTo>
                  <a:cubicBezTo>
                    <a:pt x="13" y="0"/>
                    <a:pt x="1" y="12"/>
                    <a:pt x="0" y="27"/>
                  </a:cubicBezTo>
                  <a:cubicBezTo>
                    <a:pt x="1" y="42"/>
                    <a:pt x="13" y="54"/>
                    <a:pt x="29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2"/>
                    <a:pt x="44" y="0"/>
                    <a:pt x="2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146710" y="5595357"/>
              <a:ext cx="513160" cy="513294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>
              <a:spLocks/>
            </p:cNvSpPr>
            <p:nvPr/>
          </p:nvSpPr>
          <p:spPr bwMode="auto">
            <a:xfrm>
              <a:off x="5230194" y="3537944"/>
              <a:ext cx="504000" cy="504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262886" y="2645300"/>
              <a:ext cx="513160" cy="513294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>
              <a:spLocks/>
            </p:cNvSpPr>
            <p:nvPr/>
          </p:nvSpPr>
          <p:spPr bwMode="auto">
            <a:xfrm>
              <a:off x="4253211" y="4595861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>
              <a:spLocks/>
            </p:cNvSpPr>
            <p:nvPr/>
          </p:nvSpPr>
          <p:spPr bwMode="auto">
            <a:xfrm>
              <a:off x="8363803" y="1670757"/>
              <a:ext cx="504000" cy="50400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文本框 140"/>
            <p:cNvSpPr txBox="1"/>
            <p:nvPr/>
          </p:nvSpPr>
          <p:spPr>
            <a:xfrm>
              <a:off x="3784808" y="5286889"/>
              <a:ext cx="2300165" cy="4654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141"/>
            <p:cNvSpPr txBox="1"/>
            <p:nvPr/>
          </p:nvSpPr>
          <p:spPr>
            <a:xfrm>
              <a:off x="4947469" y="4319979"/>
              <a:ext cx="2300165" cy="4654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142"/>
            <p:cNvSpPr txBox="1"/>
            <p:nvPr/>
          </p:nvSpPr>
          <p:spPr>
            <a:xfrm>
              <a:off x="5986194" y="3321051"/>
              <a:ext cx="2300165" cy="4654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143"/>
            <p:cNvSpPr txBox="1"/>
            <p:nvPr/>
          </p:nvSpPr>
          <p:spPr>
            <a:xfrm>
              <a:off x="6820171" y="2262109"/>
              <a:ext cx="2300165" cy="4654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b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144"/>
            <p:cNvSpPr txBox="1"/>
            <p:nvPr/>
          </p:nvSpPr>
          <p:spPr>
            <a:xfrm>
              <a:off x="1987636" y="4285786"/>
              <a:ext cx="2300165" cy="46545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145"/>
            <p:cNvSpPr txBox="1"/>
            <p:nvPr/>
          </p:nvSpPr>
          <p:spPr>
            <a:xfrm>
              <a:off x="3137719" y="3196029"/>
              <a:ext cx="2300165" cy="46545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146"/>
            <p:cNvSpPr txBox="1"/>
            <p:nvPr/>
          </p:nvSpPr>
          <p:spPr>
            <a:xfrm>
              <a:off x="4131383" y="2215836"/>
              <a:ext cx="2300165" cy="46545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147"/>
            <p:cNvSpPr txBox="1"/>
            <p:nvPr/>
          </p:nvSpPr>
          <p:spPr>
            <a:xfrm>
              <a:off x="6097551" y="1395906"/>
              <a:ext cx="2300165" cy="46545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148"/>
            <p:cNvSpPr txBox="1"/>
            <p:nvPr/>
          </p:nvSpPr>
          <p:spPr>
            <a:xfrm>
              <a:off x="850749" y="5260486"/>
              <a:ext cx="2300165" cy="46545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259723" y="5708400"/>
              <a:ext cx="287134" cy="2872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4361342" y="4704257"/>
              <a:ext cx="287134" cy="2872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5338803" y="3656894"/>
              <a:ext cx="287134" cy="2872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6375899" y="2758343"/>
              <a:ext cx="287134" cy="2872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8486639" y="1779153"/>
              <a:ext cx="287134" cy="2872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0724" y="2054541"/>
            <a:ext cx="4332913" cy="1640364"/>
            <a:chOff x="954040" y="2795840"/>
            <a:chExt cx="4332913" cy="1640364"/>
          </a:xfrm>
        </p:grpSpPr>
        <p:sp>
          <p:nvSpPr>
            <p:cNvPr id="7" name="文本框 67"/>
            <p:cNvSpPr txBox="1"/>
            <p:nvPr/>
          </p:nvSpPr>
          <p:spPr>
            <a:xfrm>
              <a:off x="998600" y="2795840"/>
              <a:ext cx="4288353" cy="520876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54040" y="3559674"/>
              <a:ext cx="4288353" cy="87653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/>
          <p:cNvSpPr/>
          <p:nvPr/>
        </p:nvSpPr>
        <p:spPr>
          <a:xfrm>
            <a:off x="1667508" y="3952683"/>
            <a:ext cx="1712617" cy="2072954"/>
          </a:xfrm>
          <a:custGeom>
            <a:avLst/>
            <a:gdLst>
              <a:gd name="connsiteX0" fmla="*/ 127543 w 272802"/>
              <a:gd name="connsiteY0" fmla="*/ 123825 h 330200"/>
              <a:gd name="connsiteX1" fmla="*/ 191043 w 272802"/>
              <a:gd name="connsiteY1" fmla="*/ 123825 h 330200"/>
              <a:gd name="connsiteX2" fmla="*/ 191043 w 272802"/>
              <a:gd name="connsiteY2" fmla="*/ 160338 h 330200"/>
              <a:gd name="connsiteX3" fmla="*/ 127543 w 272802"/>
              <a:gd name="connsiteY3" fmla="*/ 160338 h 330200"/>
              <a:gd name="connsiteX4" fmla="*/ 38993 w 272802"/>
              <a:gd name="connsiteY4" fmla="*/ 114300 h 330200"/>
              <a:gd name="connsiteX5" fmla="*/ 45451 w 272802"/>
              <a:gd name="connsiteY5" fmla="*/ 114300 h 330200"/>
              <a:gd name="connsiteX6" fmla="*/ 51908 w 272802"/>
              <a:gd name="connsiteY6" fmla="*/ 116886 h 330200"/>
              <a:gd name="connsiteX7" fmla="*/ 67407 w 272802"/>
              <a:gd name="connsiteY7" fmla="*/ 136278 h 330200"/>
              <a:gd name="connsiteX8" fmla="*/ 67407 w 272802"/>
              <a:gd name="connsiteY8" fmla="*/ 137571 h 330200"/>
              <a:gd name="connsiteX9" fmla="*/ 75156 w 272802"/>
              <a:gd name="connsiteY9" fmla="*/ 167306 h 330200"/>
              <a:gd name="connsiteX10" fmla="*/ 106153 w 272802"/>
              <a:gd name="connsiteY10" fmla="*/ 177648 h 330200"/>
              <a:gd name="connsiteX11" fmla="*/ 116485 w 272802"/>
              <a:gd name="connsiteY11" fmla="*/ 190576 h 330200"/>
              <a:gd name="connsiteX12" fmla="*/ 115193 w 272802"/>
              <a:gd name="connsiteY12" fmla="*/ 195748 h 330200"/>
              <a:gd name="connsiteX13" fmla="*/ 126817 w 272802"/>
              <a:gd name="connsiteY13" fmla="*/ 265560 h 330200"/>
              <a:gd name="connsiteX14" fmla="*/ 201726 w 272802"/>
              <a:gd name="connsiteY14" fmla="*/ 265560 h 330200"/>
              <a:gd name="connsiteX15" fmla="*/ 205600 w 272802"/>
              <a:gd name="connsiteY15" fmla="*/ 250046 h 330200"/>
              <a:gd name="connsiteX16" fmla="*/ 181061 w 272802"/>
              <a:gd name="connsiteY16" fmla="*/ 250046 h 330200"/>
              <a:gd name="connsiteX17" fmla="*/ 181061 w 272802"/>
              <a:gd name="connsiteY17" fmla="*/ 261681 h 330200"/>
              <a:gd name="connsiteX18" fmla="*/ 138441 w 272802"/>
              <a:gd name="connsiteY18" fmla="*/ 261681 h 330200"/>
              <a:gd name="connsiteX19" fmla="*/ 138441 w 272802"/>
              <a:gd name="connsiteY19" fmla="*/ 247460 h 330200"/>
              <a:gd name="connsiteX20" fmla="*/ 137149 w 272802"/>
              <a:gd name="connsiteY20" fmla="*/ 243582 h 330200"/>
              <a:gd name="connsiteX21" fmla="*/ 138441 w 272802"/>
              <a:gd name="connsiteY21" fmla="*/ 239703 h 330200"/>
              <a:gd name="connsiteX22" fmla="*/ 138441 w 272802"/>
              <a:gd name="connsiteY22" fmla="*/ 237118 h 330200"/>
              <a:gd name="connsiteX23" fmla="*/ 142315 w 272802"/>
              <a:gd name="connsiteY23" fmla="*/ 237118 h 330200"/>
              <a:gd name="connsiteX24" fmla="*/ 143607 w 272802"/>
              <a:gd name="connsiteY24" fmla="*/ 237118 h 330200"/>
              <a:gd name="connsiteX25" fmla="*/ 209475 w 272802"/>
              <a:gd name="connsiteY25" fmla="*/ 237118 h 330200"/>
              <a:gd name="connsiteX26" fmla="*/ 213349 w 272802"/>
              <a:gd name="connsiteY26" fmla="*/ 221604 h 330200"/>
              <a:gd name="connsiteX27" fmla="*/ 206892 w 272802"/>
              <a:gd name="connsiteY27" fmla="*/ 221604 h 330200"/>
              <a:gd name="connsiteX28" fmla="*/ 206892 w 272802"/>
              <a:gd name="connsiteY28" fmla="*/ 230654 h 330200"/>
              <a:gd name="connsiteX29" fmla="*/ 170729 w 272802"/>
              <a:gd name="connsiteY29" fmla="*/ 230654 h 330200"/>
              <a:gd name="connsiteX30" fmla="*/ 170729 w 272802"/>
              <a:gd name="connsiteY30" fmla="*/ 221604 h 330200"/>
              <a:gd name="connsiteX31" fmla="*/ 165563 w 272802"/>
              <a:gd name="connsiteY31" fmla="*/ 221604 h 330200"/>
              <a:gd name="connsiteX32" fmla="*/ 165563 w 272802"/>
              <a:gd name="connsiteY32" fmla="*/ 230654 h 330200"/>
              <a:gd name="connsiteX33" fmla="*/ 129400 w 272802"/>
              <a:gd name="connsiteY33" fmla="*/ 230654 h 330200"/>
              <a:gd name="connsiteX34" fmla="*/ 129400 w 272802"/>
              <a:gd name="connsiteY34" fmla="*/ 168598 h 330200"/>
              <a:gd name="connsiteX35" fmla="*/ 165563 w 272802"/>
              <a:gd name="connsiteY35" fmla="*/ 168598 h 330200"/>
              <a:gd name="connsiteX36" fmla="*/ 165563 w 272802"/>
              <a:gd name="connsiteY36" fmla="*/ 208676 h 330200"/>
              <a:gd name="connsiteX37" fmla="*/ 170729 w 272802"/>
              <a:gd name="connsiteY37" fmla="*/ 208676 h 330200"/>
              <a:gd name="connsiteX38" fmla="*/ 170729 w 272802"/>
              <a:gd name="connsiteY38" fmla="*/ 168598 h 330200"/>
              <a:gd name="connsiteX39" fmla="*/ 206892 w 272802"/>
              <a:gd name="connsiteY39" fmla="*/ 168598 h 330200"/>
              <a:gd name="connsiteX40" fmla="*/ 206892 w 272802"/>
              <a:gd name="connsiteY40" fmla="*/ 208676 h 330200"/>
              <a:gd name="connsiteX41" fmla="*/ 221098 w 272802"/>
              <a:gd name="connsiteY41" fmla="*/ 208676 h 330200"/>
              <a:gd name="connsiteX42" fmla="*/ 224973 w 272802"/>
              <a:gd name="connsiteY42" fmla="*/ 211261 h 330200"/>
              <a:gd name="connsiteX43" fmla="*/ 226265 w 272802"/>
              <a:gd name="connsiteY43" fmla="*/ 216433 h 330200"/>
              <a:gd name="connsiteX44" fmla="*/ 212058 w 272802"/>
              <a:gd name="connsiteY44" fmla="*/ 273316 h 330200"/>
              <a:gd name="connsiteX45" fmla="*/ 206892 w 272802"/>
              <a:gd name="connsiteY45" fmla="*/ 278488 h 330200"/>
              <a:gd name="connsiteX46" fmla="*/ 129400 w 272802"/>
              <a:gd name="connsiteY46" fmla="*/ 278488 h 330200"/>
              <a:gd name="connsiteX47" fmla="*/ 131983 w 272802"/>
              <a:gd name="connsiteY47" fmla="*/ 296587 h 330200"/>
              <a:gd name="connsiteX48" fmla="*/ 200434 w 272802"/>
              <a:gd name="connsiteY48" fmla="*/ 296587 h 330200"/>
              <a:gd name="connsiteX49" fmla="*/ 206892 w 272802"/>
              <a:gd name="connsiteY49" fmla="*/ 303051 h 330200"/>
              <a:gd name="connsiteX50" fmla="*/ 204309 w 272802"/>
              <a:gd name="connsiteY50" fmla="*/ 306930 h 330200"/>
              <a:gd name="connsiteX51" fmla="*/ 210766 w 272802"/>
              <a:gd name="connsiteY51" fmla="*/ 317272 h 330200"/>
              <a:gd name="connsiteX52" fmla="*/ 199143 w 272802"/>
              <a:gd name="connsiteY52" fmla="*/ 330200 h 330200"/>
              <a:gd name="connsiteX53" fmla="*/ 187519 w 272802"/>
              <a:gd name="connsiteY53" fmla="*/ 317272 h 330200"/>
              <a:gd name="connsiteX54" fmla="*/ 191393 w 272802"/>
              <a:gd name="connsiteY54" fmla="*/ 308222 h 330200"/>
              <a:gd name="connsiteX55" fmla="*/ 135858 w 272802"/>
              <a:gd name="connsiteY55" fmla="*/ 308222 h 330200"/>
              <a:gd name="connsiteX56" fmla="*/ 139732 w 272802"/>
              <a:gd name="connsiteY56" fmla="*/ 317272 h 330200"/>
              <a:gd name="connsiteX57" fmla="*/ 128108 w 272802"/>
              <a:gd name="connsiteY57" fmla="*/ 330200 h 330200"/>
              <a:gd name="connsiteX58" fmla="*/ 116485 w 272802"/>
              <a:gd name="connsiteY58" fmla="*/ 317272 h 330200"/>
              <a:gd name="connsiteX59" fmla="*/ 122942 w 272802"/>
              <a:gd name="connsiteY59" fmla="*/ 306930 h 330200"/>
              <a:gd name="connsiteX60" fmla="*/ 121651 w 272802"/>
              <a:gd name="connsiteY60" fmla="*/ 303051 h 330200"/>
              <a:gd name="connsiteX61" fmla="*/ 116485 w 272802"/>
              <a:gd name="connsiteY61" fmla="*/ 273316 h 330200"/>
              <a:gd name="connsiteX62" fmla="*/ 103569 w 272802"/>
              <a:gd name="connsiteY62" fmla="*/ 199626 h 330200"/>
              <a:gd name="connsiteX63" fmla="*/ 58366 w 272802"/>
              <a:gd name="connsiteY63" fmla="*/ 181527 h 330200"/>
              <a:gd name="connsiteX64" fmla="*/ 53200 w 272802"/>
              <a:gd name="connsiteY64" fmla="*/ 206090 h 330200"/>
              <a:gd name="connsiteX65" fmla="*/ 40285 w 272802"/>
              <a:gd name="connsiteY65" fmla="*/ 221604 h 330200"/>
              <a:gd name="connsiteX66" fmla="*/ 38993 w 272802"/>
              <a:gd name="connsiteY66" fmla="*/ 313394 h 330200"/>
              <a:gd name="connsiteX67" fmla="*/ 24786 w 272802"/>
              <a:gd name="connsiteY67" fmla="*/ 328907 h 330200"/>
              <a:gd name="connsiteX68" fmla="*/ 9288 w 272802"/>
              <a:gd name="connsiteY68" fmla="*/ 313394 h 330200"/>
              <a:gd name="connsiteX69" fmla="*/ 9288 w 272802"/>
              <a:gd name="connsiteY69" fmla="*/ 216433 h 330200"/>
              <a:gd name="connsiteX70" fmla="*/ 247 w 272802"/>
              <a:gd name="connsiteY70" fmla="*/ 194455 h 330200"/>
              <a:gd name="connsiteX71" fmla="*/ 14454 w 272802"/>
              <a:gd name="connsiteY71" fmla="*/ 131107 h 330200"/>
              <a:gd name="connsiteX72" fmla="*/ 38993 w 272802"/>
              <a:gd name="connsiteY72" fmla="*/ 114300 h 330200"/>
              <a:gd name="connsiteX73" fmla="*/ 197393 w 272802"/>
              <a:gd name="connsiteY73" fmla="*/ 98425 h 330200"/>
              <a:gd name="connsiteX74" fmla="*/ 232318 w 272802"/>
              <a:gd name="connsiteY74" fmla="*/ 98425 h 330200"/>
              <a:gd name="connsiteX75" fmla="*/ 232318 w 272802"/>
              <a:gd name="connsiteY75" fmla="*/ 160338 h 330200"/>
              <a:gd name="connsiteX76" fmla="*/ 197393 w 272802"/>
              <a:gd name="connsiteY76" fmla="*/ 160338 h 330200"/>
              <a:gd name="connsiteX77" fmla="*/ 134315 w 272802"/>
              <a:gd name="connsiteY77" fmla="*/ 60325 h 330200"/>
              <a:gd name="connsiteX78" fmla="*/ 188743 w 272802"/>
              <a:gd name="connsiteY78" fmla="*/ 60325 h 330200"/>
              <a:gd name="connsiteX79" fmla="*/ 192631 w 272802"/>
              <a:gd name="connsiteY79" fmla="*/ 65405 h 330200"/>
              <a:gd name="connsiteX80" fmla="*/ 192631 w 272802"/>
              <a:gd name="connsiteY80" fmla="*/ 112395 h 330200"/>
              <a:gd name="connsiteX81" fmla="*/ 188743 w 272802"/>
              <a:gd name="connsiteY81" fmla="*/ 117475 h 330200"/>
              <a:gd name="connsiteX82" fmla="*/ 134315 w 272802"/>
              <a:gd name="connsiteY82" fmla="*/ 117475 h 330200"/>
              <a:gd name="connsiteX83" fmla="*/ 129131 w 272802"/>
              <a:gd name="connsiteY83" fmla="*/ 112395 h 330200"/>
              <a:gd name="connsiteX84" fmla="*/ 129131 w 272802"/>
              <a:gd name="connsiteY84" fmla="*/ 65405 h 330200"/>
              <a:gd name="connsiteX85" fmla="*/ 134315 w 272802"/>
              <a:gd name="connsiteY85" fmla="*/ 60325 h 330200"/>
              <a:gd name="connsiteX86" fmla="*/ 56900 w 272802"/>
              <a:gd name="connsiteY86" fmla="*/ 57150 h 330200"/>
              <a:gd name="connsiteX87" fmla="*/ 86269 w 272802"/>
              <a:gd name="connsiteY87" fmla="*/ 86519 h 330200"/>
              <a:gd name="connsiteX88" fmla="*/ 56900 w 272802"/>
              <a:gd name="connsiteY88" fmla="*/ 115888 h 330200"/>
              <a:gd name="connsiteX89" fmla="*/ 27531 w 272802"/>
              <a:gd name="connsiteY89" fmla="*/ 86519 h 330200"/>
              <a:gd name="connsiteX90" fmla="*/ 56900 w 272802"/>
              <a:gd name="connsiteY90" fmla="*/ 57150 h 330200"/>
              <a:gd name="connsiteX91" fmla="*/ 217640 w 272802"/>
              <a:gd name="connsiteY91" fmla="*/ 23812 h 330200"/>
              <a:gd name="connsiteX92" fmla="*/ 269689 w 272802"/>
              <a:gd name="connsiteY92" fmla="*/ 44310 h 330200"/>
              <a:gd name="connsiteX93" fmla="*/ 272292 w 272802"/>
              <a:gd name="connsiteY93" fmla="*/ 49435 h 330200"/>
              <a:gd name="connsiteX94" fmla="*/ 255376 w 272802"/>
              <a:gd name="connsiteY94" fmla="*/ 94275 h 330200"/>
              <a:gd name="connsiteX95" fmla="*/ 250171 w 272802"/>
              <a:gd name="connsiteY95" fmla="*/ 96837 h 330200"/>
              <a:gd name="connsiteX96" fmla="*/ 196821 w 272802"/>
              <a:gd name="connsiteY96" fmla="*/ 76339 h 330200"/>
              <a:gd name="connsiteX97" fmla="*/ 194218 w 272802"/>
              <a:gd name="connsiteY97" fmla="*/ 71214 h 330200"/>
              <a:gd name="connsiteX98" fmla="*/ 212435 w 272802"/>
              <a:gd name="connsiteY98" fmla="*/ 26375 h 330200"/>
              <a:gd name="connsiteX99" fmla="*/ 217640 w 272802"/>
              <a:gd name="connsiteY99" fmla="*/ 23812 h 330200"/>
              <a:gd name="connsiteX100" fmla="*/ 191270 w 272802"/>
              <a:gd name="connsiteY100" fmla="*/ 0 h 330200"/>
              <a:gd name="connsiteX101" fmla="*/ 196486 w 272802"/>
              <a:gd name="connsiteY101" fmla="*/ 1299 h 330200"/>
              <a:gd name="connsiteX102" fmla="*/ 206918 w 272802"/>
              <a:gd name="connsiteY102" fmla="*/ 35070 h 330200"/>
              <a:gd name="connsiteX103" fmla="*/ 204310 w 272802"/>
              <a:gd name="connsiteY103" fmla="*/ 38966 h 330200"/>
              <a:gd name="connsiteX104" fmla="*/ 149541 w 272802"/>
              <a:gd name="connsiteY104" fmla="*/ 55851 h 330200"/>
              <a:gd name="connsiteX105" fmla="*/ 145629 w 272802"/>
              <a:gd name="connsiteY105" fmla="*/ 54553 h 330200"/>
              <a:gd name="connsiteX106" fmla="*/ 135197 w 272802"/>
              <a:gd name="connsiteY106" fmla="*/ 20782 h 330200"/>
              <a:gd name="connsiteX107" fmla="*/ 137805 w 272802"/>
              <a:gd name="connsiteY107" fmla="*/ 16885 h 330200"/>
              <a:gd name="connsiteX108" fmla="*/ 191270 w 272802"/>
              <a:gd name="connsiteY108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2802" h="330200">
                <a:moveTo>
                  <a:pt x="127543" y="123825"/>
                </a:moveTo>
                <a:lnTo>
                  <a:pt x="191043" y="123825"/>
                </a:lnTo>
                <a:lnTo>
                  <a:pt x="191043" y="160338"/>
                </a:lnTo>
                <a:lnTo>
                  <a:pt x="127543" y="160338"/>
                </a:lnTo>
                <a:close/>
                <a:moveTo>
                  <a:pt x="38993" y="114300"/>
                </a:moveTo>
                <a:cubicBezTo>
                  <a:pt x="38993" y="114300"/>
                  <a:pt x="42868" y="114300"/>
                  <a:pt x="45451" y="114300"/>
                </a:cubicBezTo>
                <a:cubicBezTo>
                  <a:pt x="48034" y="115593"/>
                  <a:pt x="51908" y="116886"/>
                  <a:pt x="51908" y="116886"/>
                </a:cubicBezTo>
                <a:cubicBezTo>
                  <a:pt x="58366" y="120764"/>
                  <a:pt x="66115" y="127228"/>
                  <a:pt x="67407" y="136278"/>
                </a:cubicBezTo>
                <a:cubicBezTo>
                  <a:pt x="67407" y="137571"/>
                  <a:pt x="67407" y="137571"/>
                  <a:pt x="67407" y="137571"/>
                </a:cubicBezTo>
                <a:cubicBezTo>
                  <a:pt x="69990" y="153085"/>
                  <a:pt x="71281" y="162134"/>
                  <a:pt x="75156" y="167306"/>
                </a:cubicBezTo>
                <a:cubicBezTo>
                  <a:pt x="79031" y="172477"/>
                  <a:pt x="89363" y="175063"/>
                  <a:pt x="106153" y="177648"/>
                </a:cubicBezTo>
                <a:cubicBezTo>
                  <a:pt x="112610" y="178941"/>
                  <a:pt x="117776" y="184112"/>
                  <a:pt x="116485" y="190576"/>
                </a:cubicBezTo>
                <a:cubicBezTo>
                  <a:pt x="116485" y="191869"/>
                  <a:pt x="115193" y="193162"/>
                  <a:pt x="115193" y="195748"/>
                </a:cubicBezTo>
                <a:cubicBezTo>
                  <a:pt x="115193" y="195748"/>
                  <a:pt x="115193" y="195748"/>
                  <a:pt x="126817" y="265560"/>
                </a:cubicBezTo>
                <a:cubicBezTo>
                  <a:pt x="126817" y="265560"/>
                  <a:pt x="126817" y="265560"/>
                  <a:pt x="201726" y="265560"/>
                </a:cubicBezTo>
                <a:cubicBezTo>
                  <a:pt x="201726" y="265560"/>
                  <a:pt x="201726" y="265560"/>
                  <a:pt x="205600" y="250046"/>
                </a:cubicBezTo>
                <a:cubicBezTo>
                  <a:pt x="205600" y="250046"/>
                  <a:pt x="205600" y="250046"/>
                  <a:pt x="181061" y="250046"/>
                </a:cubicBezTo>
                <a:cubicBezTo>
                  <a:pt x="181061" y="250046"/>
                  <a:pt x="181061" y="250046"/>
                  <a:pt x="181061" y="261681"/>
                </a:cubicBezTo>
                <a:cubicBezTo>
                  <a:pt x="181061" y="261681"/>
                  <a:pt x="181061" y="261681"/>
                  <a:pt x="138441" y="261681"/>
                </a:cubicBezTo>
                <a:cubicBezTo>
                  <a:pt x="138441" y="261681"/>
                  <a:pt x="138441" y="261681"/>
                  <a:pt x="138441" y="247460"/>
                </a:cubicBezTo>
                <a:cubicBezTo>
                  <a:pt x="138441" y="247460"/>
                  <a:pt x="137149" y="244874"/>
                  <a:pt x="137149" y="243582"/>
                </a:cubicBezTo>
                <a:cubicBezTo>
                  <a:pt x="137149" y="242289"/>
                  <a:pt x="138441" y="240996"/>
                  <a:pt x="138441" y="239703"/>
                </a:cubicBezTo>
                <a:cubicBezTo>
                  <a:pt x="138441" y="239703"/>
                  <a:pt x="138441" y="239703"/>
                  <a:pt x="138441" y="237118"/>
                </a:cubicBezTo>
                <a:cubicBezTo>
                  <a:pt x="138441" y="237118"/>
                  <a:pt x="138441" y="237118"/>
                  <a:pt x="142315" y="237118"/>
                </a:cubicBezTo>
                <a:cubicBezTo>
                  <a:pt x="142315" y="237118"/>
                  <a:pt x="142315" y="237118"/>
                  <a:pt x="143607" y="237118"/>
                </a:cubicBezTo>
                <a:cubicBezTo>
                  <a:pt x="143607" y="237118"/>
                  <a:pt x="143607" y="237118"/>
                  <a:pt x="209475" y="237118"/>
                </a:cubicBezTo>
                <a:cubicBezTo>
                  <a:pt x="209475" y="237118"/>
                  <a:pt x="209475" y="237118"/>
                  <a:pt x="213349" y="221604"/>
                </a:cubicBezTo>
                <a:cubicBezTo>
                  <a:pt x="213349" y="221604"/>
                  <a:pt x="213349" y="221604"/>
                  <a:pt x="206892" y="221604"/>
                </a:cubicBezTo>
                <a:cubicBezTo>
                  <a:pt x="206892" y="221604"/>
                  <a:pt x="206892" y="221604"/>
                  <a:pt x="206892" y="230654"/>
                </a:cubicBezTo>
                <a:cubicBezTo>
                  <a:pt x="206892" y="230654"/>
                  <a:pt x="206892" y="230654"/>
                  <a:pt x="170729" y="230654"/>
                </a:cubicBezTo>
                <a:cubicBezTo>
                  <a:pt x="170729" y="230654"/>
                  <a:pt x="170729" y="230654"/>
                  <a:pt x="170729" y="221604"/>
                </a:cubicBezTo>
                <a:cubicBezTo>
                  <a:pt x="170729" y="221604"/>
                  <a:pt x="170729" y="221604"/>
                  <a:pt x="165563" y="221604"/>
                </a:cubicBezTo>
                <a:cubicBezTo>
                  <a:pt x="165563" y="221604"/>
                  <a:pt x="165563" y="221604"/>
                  <a:pt x="165563" y="230654"/>
                </a:cubicBezTo>
                <a:cubicBezTo>
                  <a:pt x="165563" y="230654"/>
                  <a:pt x="165563" y="230654"/>
                  <a:pt x="129400" y="230654"/>
                </a:cubicBezTo>
                <a:cubicBezTo>
                  <a:pt x="129400" y="230654"/>
                  <a:pt x="129400" y="230654"/>
                  <a:pt x="129400" y="168598"/>
                </a:cubicBezTo>
                <a:cubicBezTo>
                  <a:pt x="129400" y="168598"/>
                  <a:pt x="129400" y="168598"/>
                  <a:pt x="165563" y="168598"/>
                </a:cubicBezTo>
                <a:cubicBezTo>
                  <a:pt x="165563" y="168598"/>
                  <a:pt x="165563" y="168598"/>
                  <a:pt x="165563" y="208676"/>
                </a:cubicBezTo>
                <a:cubicBezTo>
                  <a:pt x="165563" y="208676"/>
                  <a:pt x="165563" y="208676"/>
                  <a:pt x="170729" y="208676"/>
                </a:cubicBezTo>
                <a:cubicBezTo>
                  <a:pt x="170729" y="208676"/>
                  <a:pt x="170729" y="208676"/>
                  <a:pt x="170729" y="168598"/>
                </a:cubicBezTo>
                <a:cubicBezTo>
                  <a:pt x="170729" y="168598"/>
                  <a:pt x="170729" y="168598"/>
                  <a:pt x="206892" y="168598"/>
                </a:cubicBezTo>
                <a:cubicBezTo>
                  <a:pt x="206892" y="168598"/>
                  <a:pt x="206892" y="168598"/>
                  <a:pt x="206892" y="208676"/>
                </a:cubicBezTo>
                <a:cubicBezTo>
                  <a:pt x="206892" y="208676"/>
                  <a:pt x="206892" y="208676"/>
                  <a:pt x="221098" y="208676"/>
                </a:cubicBezTo>
                <a:cubicBezTo>
                  <a:pt x="222390" y="208676"/>
                  <a:pt x="224973" y="209969"/>
                  <a:pt x="224973" y="211261"/>
                </a:cubicBezTo>
                <a:cubicBezTo>
                  <a:pt x="226265" y="212554"/>
                  <a:pt x="227556" y="215140"/>
                  <a:pt x="226265" y="216433"/>
                </a:cubicBezTo>
                <a:cubicBezTo>
                  <a:pt x="226265" y="216433"/>
                  <a:pt x="226265" y="216433"/>
                  <a:pt x="212058" y="273316"/>
                </a:cubicBezTo>
                <a:cubicBezTo>
                  <a:pt x="212058" y="275902"/>
                  <a:pt x="209475" y="278488"/>
                  <a:pt x="206892" y="278488"/>
                </a:cubicBezTo>
                <a:cubicBezTo>
                  <a:pt x="206892" y="278488"/>
                  <a:pt x="206892" y="278488"/>
                  <a:pt x="129400" y="278488"/>
                </a:cubicBezTo>
                <a:cubicBezTo>
                  <a:pt x="129400" y="278488"/>
                  <a:pt x="129400" y="278488"/>
                  <a:pt x="131983" y="296587"/>
                </a:cubicBezTo>
                <a:cubicBezTo>
                  <a:pt x="131983" y="296587"/>
                  <a:pt x="131983" y="296587"/>
                  <a:pt x="200434" y="296587"/>
                </a:cubicBezTo>
                <a:cubicBezTo>
                  <a:pt x="204309" y="296587"/>
                  <a:pt x="206892" y="299173"/>
                  <a:pt x="206892" y="303051"/>
                </a:cubicBezTo>
                <a:cubicBezTo>
                  <a:pt x="206892" y="304344"/>
                  <a:pt x="205600" y="305637"/>
                  <a:pt x="204309" y="306930"/>
                </a:cubicBezTo>
                <a:cubicBezTo>
                  <a:pt x="208183" y="309515"/>
                  <a:pt x="210766" y="313394"/>
                  <a:pt x="210766" y="317272"/>
                </a:cubicBezTo>
                <a:cubicBezTo>
                  <a:pt x="210766" y="325029"/>
                  <a:pt x="205600" y="330200"/>
                  <a:pt x="199143" y="330200"/>
                </a:cubicBezTo>
                <a:cubicBezTo>
                  <a:pt x="192685" y="330200"/>
                  <a:pt x="187519" y="325029"/>
                  <a:pt x="187519" y="317272"/>
                </a:cubicBezTo>
                <a:cubicBezTo>
                  <a:pt x="187519" y="314686"/>
                  <a:pt x="188810" y="310808"/>
                  <a:pt x="191393" y="308222"/>
                </a:cubicBezTo>
                <a:cubicBezTo>
                  <a:pt x="191393" y="308222"/>
                  <a:pt x="191393" y="308222"/>
                  <a:pt x="135858" y="308222"/>
                </a:cubicBezTo>
                <a:cubicBezTo>
                  <a:pt x="138441" y="310808"/>
                  <a:pt x="139732" y="314686"/>
                  <a:pt x="139732" y="317272"/>
                </a:cubicBezTo>
                <a:cubicBezTo>
                  <a:pt x="139732" y="325029"/>
                  <a:pt x="134566" y="330200"/>
                  <a:pt x="128108" y="330200"/>
                </a:cubicBezTo>
                <a:cubicBezTo>
                  <a:pt x="121651" y="330200"/>
                  <a:pt x="116485" y="325029"/>
                  <a:pt x="116485" y="317272"/>
                </a:cubicBezTo>
                <a:cubicBezTo>
                  <a:pt x="116485" y="313394"/>
                  <a:pt x="119068" y="309515"/>
                  <a:pt x="122942" y="306930"/>
                </a:cubicBezTo>
                <a:cubicBezTo>
                  <a:pt x="121651" y="305637"/>
                  <a:pt x="121651" y="304344"/>
                  <a:pt x="121651" y="303051"/>
                </a:cubicBezTo>
                <a:cubicBezTo>
                  <a:pt x="121651" y="303051"/>
                  <a:pt x="121651" y="303051"/>
                  <a:pt x="116485" y="273316"/>
                </a:cubicBezTo>
                <a:cubicBezTo>
                  <a:pt x="116485" y="273316"/>
                  <a:pt x="116485" y="273316"/>
                  <a:pt x="103569" y="199626"/>
                </a:cubicBezTo>
                <a:cubicBezTo>
                  <a:pt x="79031" y="197040"/>
                  <a:pt x="66115" y="191869"/>
                  <a:pt x="58366" y="181527"/>
                </a:cubicBezTo>
                <a:cubicBezTo>
                  <a:pt x="58366" y="181527"/>
                  <a:pt x="58366" y="181527"/>
                  <a:pt x="53200" y="206090"/>
                </a:cubicBezTo>
                <a:cubicBezTo>
                  <a:pt x="51908" y="213847"/>
                  <a:pt x="45451" y="219018"/>
                  <a:pt x="40285" y="221604"/>
                </a:cubicBezTo>
                <a:cubicBezTo>
                  <a:pt x="40285" y="221604"/>
                  <a:pt x="40285" y="221604"/>
                  <a:pt x="38993" y="313394"/>
                </a:cubicBezTo>
                <a:cubicBezTo>
                  <a:pt x="38993" y="321151"/>
                  <a:pt x="32536" y="328907"/>
                  <a:pt x="24786" y="328907"/>
                </a:cubicBezTo>
                <a:cubicBezTo>
                  <a:pt x="15746" y="328907"/>
                  <a:pt x="9288" y="321151"/>
                  <a:pt x="9288" y="313394"/>
                </a:cubicBezTo>
                <a:cubicBezTo>
                  <a:pt x="9288" y="313394"/>
                  <a:pt x="9288" y="313394"/>
                  <a:pt x="9288" y="216433"/>
                </a:cubicBezTo>
                <a:cubicBezTo>
                  <a:pt x="2831" y="211261"/>
                  <a:pt x="-1044" y="203504"/>
                  <a:pt x="247" y="194455"/>
                </a:cubicBezTo>
                <a:cubicBezTo>
                  <a:pt x="247" y="194455"/>
                  <a:pt x="247" y="194455"/>
                  <a:pt x="14454" y="131107"/>
                </a:cubicBezTo>
                <a:cubicBezTo>
                  <a:pt x="17037" y="119472"/>
                  <a:pt x="28661" y="114300"/>
                  <a:pt x="38993" y="114300"/>
                </a:cubicBezTo>
                <a:close/>
                <a:moveTo>
                  <a:pt x="197393" y="98425"/>
                </a:moveTo>
                <a:lnTo>
                  <a:pt x="232318" y="98425"/>
                </a:lnTo>
                <a:lnTo>
                  <a:pt x="232318" y="160338"/>
                </a:lnTo>
                <a:lnTo>
                  <a:pt x="197393" y="160338"/>
                </a:lnTo>
                <a:close/>
                <a:moveTo>
                  <a:pt x="134315" y="60325"/>
                </a:moveTo>
                <a:cubicBezTo>
                  <a:pt x="134315" y="60325"/>
                  <a:pt x="134315" y="60325"/>
                  <a:pt x="188743" y="60325"/>
                </a:cubicBezTo>
                <a:cubicBezTo>
                  <a:pt x="191335" y="60325"/>
                  <a:pt x="192631" y="62865"/>
                  <a:pt x="192631" y="65405"/>
                </a:cubicBezTo>
                <a:cubicBezTo>
                  <a:pt x="192631" y="65405"/>
                  <a:pt x="192631" y="65405"/>
                  <a:pt x="192631" y="112395"/>
                </a:cubicBezTo>
                <a:cubicBezTo>
                  <a:pt x="192631" y="114935"/>
                  <a:pt x="191335" y="117475"/>
                  <a:pt x="188743" y="117475"/>
                </a:cubicBezTo>
                <a:cubicBezTo>
                  <a:pt x="188743" y="117475"/>
                  <a:pt x="188743" y="117475"/>
                  <a:pt x="134315" y="117475"/>
                </a:cubicBezTo>
                <a:cubicBezTo>
                  <a:pt x="131723" y="117475"/>
                  <a:pt x="129131" y="114935"/>
                  <a:pt x="129131" y="112395"/>
                </a:cubicBezTo>
                <a:cubicBezTo>
                  <a:pt x="129131" y="112395"/>
                  <a:pt x="129131" y="112395"/>
                  <a:pt x="129131" y="65405"/>
                </a:cubicBezTo>
                <a:cubicBezTo>
                  <a:pt x="129131" y="62865"/>
                  <a:pt x="131723" y="60325"/>
                  <a:pt x="134315" y="60325"/>
                </a:cubicBezTo>
                <a:close/>
                <a:moveTo>
                  <a:pt x="56900" y="57150"/>
                </a:moveTo>
                <a:cubicBezTo>
                  <a:pt x="73120" y="57150"/>
                  <a:pt x="86269" y="70299"/>
                  <a:pt x="86269" y="86519"/>
                </a:cubicBezTo>
                <a:cubicBezTo>
                  <a:pt x="86269" y="102739"/>
                  <a:pt x="73120" y="115888"/>
                  <a:pt x="56900" y="115888"/>
                </a:cubicBezTo>
                <a:cubicBezTo>
                  <a:pt x="40680" y="115888"/>
                  <a:pt x="27531" y="102739"/>
                  <a:pt x="27531" y="86519"/>
                </a:cubicBezTo>
                <a:cubicBezTo>
                  <a:pt x="27531" y="70299"/>
                  <a:pt x="40680" y="57150"/>
                  <a:pt x="56900" y="57150"/>
                </a:cubicBezTo>
                <a:close/>
                <a:moveTo>
                  <a:pt x="217640" y="23812"/>
                </a:moveTo>
                <a:cubicBezTo>
                  <a:pt x="217640" y="23812"/>
                  <a:pt x="217640" y="23812"/>
                  <a:pt x="269689" y="44310"/>
                </a:cubicBezTo>
                <a:cubicBezTo>
                  <a:pt x="272292" y="45592"/>
                  <a:pt x="273593" y="48154"/>
                  <a:pt x="272292" y="49435"/>
                </a:cubicBezTo>
                <a:cubicBezTo>
                  <a:pt x="272292" y="49435"/>
                  <a:pt x="272292" y="49435"/>
                  <a:pt x="255376" y="94275"/>
                </a:cubicBezTo>
                <a:cubicBezTo>
                  <a:pt x="254075" y="95556"/>
                  <a:pt x="251472" y="96837"/>
                  <a:pt x="250171" y="96837"/>
                </a:cubicBezTo>
                <a:cubicBezTo>
                  <a:pt x="250171" y="96837"/>
                  <a:pt x="250171" y="96837"/>
                  <a:pt x="196821" y="76339"/>
                </a:cubicBezTo>
                <a:cubicBezTo>
                  <a:pt x="194218" y="75058"/>
                  <a:pt x="194218" y="72496"/>
                  <a:pt x="194218" y="71214"/>
                </a:cubicBezTo>
                <a:cubicBezTo>
                  <a:pt x="194218" y="71214"/>
                  <a:pt x="194218" y="71214"/>
                  <a:pt x="212435" y="26375"/>
                </a:cubicBezTo>
                <a:cubicBezTo>
                  <a:pt x="212435" y="23812"/>
                  <a:pt x="215038" y="23812"/>
                  <a:pt x="217640" y="23812"/>
                </a:cubicBezTo>
                <a:close/>
                <a:moveTo>
                  <a:pt x="191270" y="0"/>
                </a:moveTo>
                <a:cubicBezTo>
                  <a:pt x="193878" y="0"/>
                  <a:pt x="196486" y="0"/>
                  <a:pt x="196486" y="1299"/>
                </a:cubicBezTo>
                <a:cubicBezTo>
                  <a:pt x="196486" y="1299"/>
                  <a:pt x="196486" y="1299"/>
                  <a:pt x="206918" y="35070"/>
                </a:cubicBezTo>
                <a:cubicBezTo>
                  <a:pt x="206918" y="36368"/>
                  <a:pt x="205614" y="38966"/>
                  <a:pt x="204310" y="38966"/>
                </a:cubicBezTo>
                <a:cubicBezTo>
                  <a:pt x="204310" y="38966"/>
                  <a:pt x="204310" y="38966"/>
                  <a:pt x="149541" y="55851"/>
                </a:cubicBezTo>
                <a:cubicBezTo>
                  <a:pt x="148237" y="57150"/>
                  <a:pt x="145629" y="55851"/>
                  <a:pt x="145629" y="54553"/>
                </a:cubicBezTo>
                <a:lnTo>
                  <a:pt x="135197" y="20782"/>
                </a:lnTo>
                <a:cubicBezTo>
                  <a:pt x="133893" y="19483"/>
                  <a:pt x="135197" y="18184"/>
                  <a:pt x="137805" y="16885"/>
                </a:cubicBezTo>
                <a:cubicBezTo>
                  <a:pt x="137805" y="16885"/>
                  <a:pt x="137805" y="16885"/>
                  <a:pt x="1912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320581" y="407520"/>
            <a:ext cx="5603270" cy="803458"/>
            <a:chOff x="3320581" y="694122"/>
            <a:chExt cx="5603270" cy="803458"/>
          </a:xfrm>
        </p:grpSpPr>
        <p:sp>
          <p:nvSpPr>
            <p:cNvPr id="48" name="文本框 47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320581" y="1203973"/>
              <a:ext cx="5603270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779370" y="1707235"/>
            <a:ext cx="2508524" cy="2508523"/>
            <a:chOff x="5779370" y="1681835"/>
            <a:chExt cx="2508524" cy="2508523"/>
          </a:xfrm>
        </p:grpSpPr>
        <p:sp>
          <p:nvSpPr>
            <p:cNvPr id="7" name="Oval 7"/>
            <p:cNvSpPr/>
            <p:nvPr/>
          </p:nvSpPr>
          <p:spPr>
            <a:xfrm>
              <a:off x="5779370" y="1681835"/>
              <a:ext cx="2508524" cy="25085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6"/>
            <p:cNvSpPr txBox="1">
              <a:spLocks/>
            </p:cNvSpPr>
            <p:nvPr/>
          </p:nvSpPr>
          <p:spPr>
            <a:xfrm>
              <a:off x="6162174" y="2768744"/>
              <a:ext cx="1857489" cy="46457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8638" y="4377080"/>
            <a:ext cx="1725958" cy="1725958"/>
            <a:chOff x="4558638" y="4351680"/>
            <a:chExt cx="1725958" cy="1725958"/>
          </a:xfrm>
        </p:grpSpPr>
        <p:sp>
          <p:nvSpPr>
            <p:cNvPr id="6" name="Oval 6"/>
            <p:cNvSpPr/>
            <p:nvPr/>
          </p:nvSpPr>
          <p:spPr>
            <a:xfrm>
              <a:off x="4558638" y="4351680"/>
              <a:ext cx="1725958" cy="17259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17"/>
            <p:cNvSpPr txBox="1">
              <a:spLocks/>
            </p:cNvSpPr>
            <p:nvPr/>
          </p:nvSpPr>
          <p:spPr>
            <a:xfrm>
              <a:off x="4615236" y="5069525"/>
              <a:ext cx="1588776" cy="533963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46186" y="2489800"/>
            <a:ext cx="2150162" cy="2150162"/>
            <a:chOff x="2446186" y="2464400"/>
            <a:chExt cx="2150162" cy="2150162"/>
          </a:xfrm>
        </p:grpSpPr>
        <p:sp>
          <p:nvSpPr>
            <p:cNvPr id="5" name="Oval 5"/>
            <p:cNvSpPr/>
            <p:nvPr/>
          </p:nvSpPr>
          <p:spPr>
            <a:xfrm>
              <a:off x="2446186" y="2464400"/>
              <a:ext cx="2150162" cy="21501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15"/>
            <p:cNvSpPr txBox="1">
              <a:spLocks/>
            </p:cNvSpPr>
            <p:nvPr/>
          </p:nvSpPr>
          <p:spPr>
            <a:xfrm>
              <a:off x="2694244" y="3430194"/>
              <a:ext cx="1722322" cy="460873"/>
            </a:xfrm>
            <a:prstGeom prst="rect">
              <a:avLst/>
            </a:prstGeom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Oval 4"/>
          <p:cNvSpPr/>
          <p:nvPr/>
        </p:nvSpPr>
        <p:spPr>
          <a:xfrm>
            <a:off x="8263985" y="4114197"/>
            <a:ext cx="1206931" cy="1206931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Oval 9"/>
          <p:cNvSpPr/>
          <p:nvPr/>
        </p:nvSpPr>
        <p:spPr>
          <a:xfrm>
            <a:off x="3564641" y="3915468"/>
            <a:ext cx="1262087" cy="1262087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6202454" y="4114197"/>
            <a:ext cx="1725958" cy="1725958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4301056" y="1889703"/>
            <a:ext cx="1725958" cy="1725958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5308298" y="3852031"/>
            <a:ext cx="663776" cy="663776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8471087" y="2628724"/>
            <a:ext cx="474243" cy="474243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14"/>
          <p:cNvSpPr/>
          <p:nvPr/>
        </p:nvSpPr>
        <p:spPr>
          <a:xfrm>
            <a:off x="3521267" y="4943288"/>
            <a:ext cx="474243" cy="47424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86518" y="3127083"/>
            <a:ext cx="1565132" cy="1352489"/>
            <a:chOff x="7486518" y="3101683"/>
            <a:chExt cx="1565132" cy="1352489"/>
          </a:xfrm>
        </p:grpSpPr>
        <p:sp>
          <p:nvSpPr>
            <p:cNvPr id="8" name="Oval 8"/>
            <p:cNvSpPr/>
            <p:nvPr/>
          </p:nvSpPr>
          <p:spPr>
            <a:xfrm>
              <a:off x="7592840" y="3101683"/>
              <a:ext cx="1352489" cy="13524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18"/>
            <p:cNvSpPr txBox="1">
              <a:spLocks/>
            </p:cNvSpPr>
            <p:nvPr/>
          </p:nvSpPr>
          <p:spPr>
            <a:xfrm>
              <a:off x="7486518" y="3637463"/>
              <a:ext cx="1565132" cy="50929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9"/>
          <p:cNvSpPr/>
          <p:nvPr/>
        </p:nvSpPr>
        <p:spPr>
          <a:xfrm>
            <a:off x="8179007" y="5035086"/>
            <a:ext cx="335573" cy="335573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xtBox 24"/>
          <p:cNvSpPr txBox="1">
            <a:spLocks/>
          </p:cNvSpPr>
          <p:nvPr/>
        </p:nvSpPr>
        <p:spPr>
          <a:xfrm>
            <a:off x="239411" y="1923698"/>
            <a:ext cx="3098680" cy="90568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5"/>
          <p:cNvSpPr txBox="1">
            <a:spLocks/>
          </p:cNvSpPr>
          <p:nvPr/>
        </p:nvSpPr>
        <p:spPr>
          <a:xfrm>
            <a:off x="719667" y="5650196"/>
            <a:ext cx="3588376" cy="7642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6"/>
          <p:cNvSpPr txBox="1">
            <a:spLocks/>
          </p:cNvSpPr>
          <p:nvPr/>
        </p:nvSpPr>
        <p:spPr>
          <a:xfrm>
            <a:off x="8195421" y="1664993"/>
            <a:ext cx="3279444" cy="8164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7"/>
          <p:cNvSpPr txBox="1">
            <a:spLocks/>
          </p:cNvSpPr>
          <p:nvPr/>
        </p:nvSpPr>
        <p:spPr>
          <a:xfrm>
            <a:off x="9138032" y="3361968"/>
            <a:ext cx="2334831" cy="816433"/>
          </a:xfrm>
          <a:prstGeom prst="rect">
            <a:avLst/>
          </a:prstGeom>
        </p:spPr>
        <p:txBody>
          <a:bodyPr wrap="square" lIns="0" tIns="0" rIns="0" bIns="0" anchor="t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30" name="文本框 29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3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3"/>
          <p:cNvGrpSpPr/>
          <p:nvPr/>
        </p:nvGrpSpPr>
        <p:grpSpPr>
          <a:xfrm>
            <a:off x="1484702" y="4378520"/>
            <a:ext cx="2358563" cy="1186553"/>
            <a:chOff x="1732858" y="5001250"/>
            <a:chExt cx="2213143" cy="1186553"/>
          </a:xfrm>
        </p:grpSpPr>
        <p:sp>
          <p:nvSpPr>
            <p:cNvPr id="20" name="TextBox 30"/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1"/>
            <p:cNvSpPr txBox="1">
              <a:spLocks/>
            </p:cNvSpPr>
            <p:nvPr/>
          </p:nvSpPr>
          <p:spPr bwMode="auto">
            <a:xfrm>
              <a:off x="1732858" y="5304749"/>
              <a:ext cx="2213143" cy="88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24"/>
          <p:cNvGrpSpPr/>
          <p:nvPr/>
        </p:nvGrpSpPr>
        <p:grpSpPr>
          <a:xfrm>
            <a:off x="4915325" y="4378520"/>
            <a:ext cx="2358563" cy="1186553"/>
            <a:chOff x="1732858" y="5001250"/>
            <a:chExt cx="2213143" cy="1186553"/>
          </a:xfrm>
        </p:grpSpPr>
        <p:sp>
          <p:nvSpPr>
            <p:cNvPr id="18" name="TextBox 28"/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9"/>
            <p:cNvSpPr txBox="1">
              <a:spLocks/>
            </p:cNvSpPr>
            <p:nvPr/>
          </p:nvSpPr>
          <p:spPr bwMode="auto">
            <a:xfrm>
              <a:off x="1732858" y="5304749"/>
              <a:ext cx="2213143" cy="88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8345949" y="4378520"/>
            <a:ext cx="2358563" cy="1186553"/>
            <a:chOff x="1732858" y="5001250"/>
            <a:chExt cx="2213143" cy="1186553"/>
          </a:xfrm>
        </p:grpSpPr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27"/>
            <p:cNvSpPr txBox="1">
              <a:spLocks/>
            </p:cNvSpPr>
            <p:nvPr/>
          </p:nvSpPr>
          <p:spPr bwMode="auto">
            <a:xfrm>
              <a:off x="1732858" y="5304749"/>
              <a:ext cx="2213143" cy="88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32"/>
          <p:cNvSpPr txBox="1"/>
          <p:nvPr/>
        </p:nvSpPr>
        <p:spPr>
          <a:xfrm>
            <a:off x="5232830" y="1706118"/>
            <a:ext cx="1723549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Rectangle 33"/>
          <p:cNvSpPr/>
          <p:nvPr/>
        </p:nvSpPr>
        <p:spPr>
          <a:xfrm>
            <a:off x="1703512" y="2186887"/>
            <a:ext cx="8784977" cy="5324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2337477" y="3395266"/>
            <a:ext cx="7517041" cy="608775"/>
            <a:chOff x="3482449" y="5478577"/>
            <a:chExt cx="13151902" cy="1065119"/>
          </a:xfrm>
          <a:solidFill>
            <a:schemeClr val="tx2"/>
          </a:solidFill>
        </p:grpSpPr>
        <p:sp>
          <p:nvSpPr>
            <p:cNvPr id="8" name="Freeform: Shape 34"/>
            <p:cNvSpPr/>
            <p:nvPr/>
          </p:nvSpPr>
          <p:spPr>
            <a:xfrm>
              <a:off x="3482449" y="5575406"/>
              <a:ext cx="1065197" cy="8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400"/>
                  </a:moveTo>
                  <a:lnTo>
                    <a:pt x="16349" y="14400"/>
                  </a:lnTo>
                  <a:cubicBezTo>
                    <a:pt x="16227" y="14820"/>
                    <a:pt x="16076" y="15221"/>
                    <a:pt x="15897" y="15600"/>
                  </a:cubicBezTo>
                  <a:lnTo>
                    <a:pt x="20618" y="15600"/>
                  </a:lnTo>
                  <a:lnTo>
                    <a:pt x="20618" y="19200"/>
                  </a:lnTo>
                  <a:cubicBezTo>
                    <a:pt x="20618" y="19862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lnTo>
                    <a:pt x="982" y="15600"/>
                  </a:lnTo>
                  <a:lnTo>
                    <a:pt x="5704" y="15600"/>
                  </a:lnTo>
                  <a:cubicBezTo>
                    <a:pt x="5524" y="15221"/>
                    <a:pt x="5373" y="14820"/>
                    <a:pt x="5251" y="14400"/>
                  </a:cubicBezTo>
                  <a:lnTo>
                    <a:pt x="982" y="14400"/>
                  </a:lnTo>
                  <a:lnTo>
                    <a:pt x="982" y="4800"/>
                  </a:lnTo>
                  <a:cubicBezTo>
                    <a:pt x="982" y="4138"/>
                    <a:pt x="1422" y="3600"/>
                    <a:pt x="1964" y="3600"/>
                  </a:cubicBezTo>
                  <a:lnTo>
                    <a:pt x="3927" y="3600"/>
                  </a:lnTo>
                  <a:cubicBezTo>
                    <a:pt x="5891" y="3600"/>
                    <a:pt x="5891" y="1200"/>
                    <a:pt x="7364" y="1200"/>
                  </a:cubicBezTo>
                  <a:lnTo>
                    <a:pt x="10800" y="1200"/>
                  </a:lnTo>
                  <a:lnTo>
                    <a:pt x="14236" y="1200"/>
                  </a:lnTo>
                  <a:cubicBezTo>
                    <a:pt x="15709" y="1200"/>
                    <a:pt x="15709" y="3600"/>
                    <a:pt x="17673" y="3600"/>
                  </a:cubicBezTo>
                  <a:lnTo>
                    <a:pt x="19636" y="3600"/>
                  </a:lnTo>
                  <a:cubicBezTo>
                    <a:pt x="20178" y="3600"/>
                    <a:pt x="20618" y="4138"/>
                    <a:pt x="20618" y="4800"/>
                  </a:cubicBezTo>
                  <a:cubicBezTo>
                    <a:pt x="20618" y="4800"/>
                    <a:pt x="20618" y="14400"/>
                    <a:pt x="20618" y="14400"/>
                  </a:cubicBezTo>
                  <a:close/>
                  <a:moveTo>
                    <a:pt x="19636" y="2400"/>
                  </a:moveTo>
                  <a:lnTo>
                    <a:pt x="17673" y="2400"/>
                  </a:lnTo>
                  <a:cubicBezTo>
                    <a:pt x="16200" y="2400"/>
                    <a:pt x="16200" y="0"/>
                    <a:pt x="14236" y="0"/>
                  </a:cubicBezTo>
                  <a:lnTo>
                    <a:pt x="10800" y="0"/>
                  </a:lnTo>
                  <a:lnTo>
                    <a:pt x="7364" y="0"/>
                  </a:lnTo>
                  <a:cubicBezTo>
                    <a:pt x="5400" y="0"/>
                    <a:pt x="5400" y="2400"/>
                    <a:pt x="3927" y="2400"/>
                  </a:cubicBezTo>
                  <a:lnTo>
                    <a:pt x="1964" y="2400"/>
                  </a:lnTo>
                  <a:cubicBezTo>
                    <a:pt x="879" y="2400"/>
                    <a:pt x="0" y="3475"/>
                    <a:pt x="0" y="4800"/>
                  </a:cubicBezTo>
                  <a:lnTo>
                    <a:pt x="0" y="19200"/>
                  </a:ln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lnTo>
                    <a:pt x="21600" y="4800"/>
                  </a:lnTo>
                  <a:cubicBezTo>
                    <a:pt x="21600" y="3475"/>
                    <a:pt x="20721" y="2400"/>
                    <a:pt x="19636" y="2400"/>
                  </a:cubicBezTo>
                  <a:moveTo>
                    <a:pt x="18164" y="7200"/>
                  </a:moveTo>
                  <a:cubicBezTo>
                    <a:pt x="17892" y="7200"/>
                    <a:pt x="17673" y="6932"/>
                    <a:pt x="17673" y="6600"/>
                  </a:cubicBezTo>
                  <a:cubicBezTo>
                    <a:pt x="17673" y="6269"/>
                    <a:pt x="17892" y="6000"/>
                    <a:pt x="18164" y="6000"/>
                  </a:cubicBezTo>
                  <a:cubicBezTo>
                    <a:pt x="18435" y="6000"/>
                    <a:pt x="18655" y="6269"/>
                    <a:pt x="18655" y="6600"/>
                  </a:cubicBezTo>
                  <a:cubicBezTo>
                    <a:pt x="18655" y="6932"/>
                    <a:pt x="18435" y="7200"/>
                    <a:pt x="18164" y="7200"/>
                  </a:cubicBezTo>
                  <a:moveTo>
                    <a:pt x="18164" y="4800"/>
                  </a:moveTo>
                  <a:cubicBezTo>
                    <a:pt x="17351" y="4800"/>
                    <a:pt x="16691" y="5607"/>
                    <a:pt x="16691" y="6600"/>
                  </a:cubicBezTo>
                  <a:cubicBezTo>
                    <a:pt x="16691" y="7594"/>
                    <a:pt x="17351" y="8400"/>
                    <a:pt x="18164" y="8400"/>
                  </a:cubicBezTo>
                  <a:cubicBezTo>
                    <a:pt x="18977" y="8400"/>
                    <a:pt x="19636" y="7594"/>
                    <a:pt x="19636" y="6600"/>
                  </a:cubicBezTo>
                  <a:cubicBezTo>
                    <a:pt x="19636" y="5607"/>
                    <a:pt x="18977" y="4800"/>
                    <a:pt x="18164" y="4800"/>
                  </a:cubicBezTo>
                  <a:moveTo>
                    <a:pt x="18164" y="9600"/>
                  </a:moveTo>
                  <a:cubicBezTo>
                    <a:pt x="17892" y="9600"/>
                    <a:pt x="17673" y="9869"/>
                    <a:pt x="17673" y="10200"/>
                  </a:cubicBezTo>
                  <a:cubicBezTo>
                    <a:pt x="17673" y="10532"/>
                    <a:pt x="17892" y="10800"/>
                    <a:pt x="18164" y="10800"/>
                  </a:cubicBezTo>
                  <a:cubicBezTo>
                    <a:pt x="18435" y="10800"/>
                    <a:pt x="18655" y="10532"/>
                    <a:pt x="18655" y="10200"/>
                  </a:cubicBezTo>
                  <a:cubicBezTo>
                    <a:pt x="18655" y="9869"/>
                    <a:pt x="18435" y="9600"/>
                    <a:pt x="18164" y="9600"/>
                  </a:cubicBezTo>
                  <a:moveTo>
                    <a:pt x="10800" y="16800"/>
                  </a:moveTo>
                  <a:cubicBezTo>
                    <a:pt x="8631" y="16800"/>
                    <a:pt x="6873" y="14651"/>
                    <a:pt x="6873" y="12000"/>
                  </a:cubicBezTo>
                  <a:cubicBezTo>
                    <a:pt x="6873" y="9349"/>
                    <a:pt x="8631" y="7200"/>
                    <a:pt x="10800" y="7200"/>
                  </a:cubicBezTo>
                  <a:cubicBezTo>
                    <a:pt x="12969" y="7200"/>
                    <a:pt x="14727" y="9349"/>
                    <a:pt x="14727" y="12000"/>
                  </a:cubicBezTo>
                  <a:cubicBezTo>
                    <a:pt x="14727" y="14651"/>
                    <a:pt x="12969" y="16800"/>
                    <a:pt x="10800" y="16800"/>
                  </a:cubicBezTo>
                  <a:moveTo>
                    <a:pt x="10800" y="6000"/>
                  </a:moveTo>
                  <a:cubicBezTo>
                    <a:pt x="8088" y="6000"/>
                    <a:pt x="5891" y="8687"/>
                    <a:pt x="5891" y="12000"/>
                  </a:cubicBezTo>
                  <a:cubicBezTo>
                    <a:pt x="5891" y="15314"/>
                    <a:pt x="8088" y="18000"/>
                    <a:pt x="10800" y="18000"/>
                  </a:cubicBezTo>
                  <a:cubicBezTo>
                    <a:pt x="13512" y="18000"/>
                    <a:pt x="15709" y="15314"/>
                    <a:pt x="15709" y="12000"/>
                  </a:cubicBezTo>
                  <a:cubicBezTo>
                    <a:pt x="15709" y="8687"/>
                    <a:pt x="13512" y="6000"/>
                    <a:pt x="10800" y="6000"/>
                  </a:cubicBezTo>
                  <a:moveTo>
                    <a:pt x="10800" y="14400"/>
                  </a:moveTo>
                  <a:cubicBezTo>
                    <a:pt x="9716" y="14400"/>
                    <a:pt x="8836" y="13325"/>
                    <a:pt x="8836" y="12000"/>
                  </a:cubicBezTo>
                  <a:cubicBezTo>
                    <a:pt x="8836" y="10675"/>
                    <a:pt x="9716" y="9600"/>
                    <a:pt x="10800" y="9600"/>
                  </a:cubicBezTo>
                  <a:cubicBezTo>
                    <a:pt x="11884" y="9600"/>
                    <a:pt x="12764" y="10675"/>
                    <a:pt x="12764" y="12000"/>
                  </a:cubicBezTo>
                  <a:cubicBezTo>
                    <a:pt x="12764" y="13325"/>
                    <a:pt x="11884" y="14400"/>
                    <a:pt x="10800" y="14400"/>
                  </a:cubicBezTo>
                  <a:moveTo>
                    <a:pt x="10800" y="8400"/>
                  </a:moveTo>
                  <a:cubicBezTo>
                    <a:pt x="9173" y="8400"/>
                    <a:pt x="7855" y="10012"/>
                    <a:pt x="7855" y="12000"/>
                  </a:cubicBezTo>
                  <a:cubicBezTo>
                    <a:pt x="7855" y="13988"/>
                    <a:pt x="9173" y="15600"/>
                    <a:pt x="10800" y="15600"/>
                  </a:cubicBezTo>
                  <a:cubicBezTo>
                    <a:pt x="12426" y="15600"/>
                    <a:pt x="13745" y="13988"/>
                    <a:pt x="13745" y="12000"/>
                  </a:cubicBezTo>
                  <a:cubicBezTo>
                    <a:pt x="13745" y="10012"/>
                    <a:pt x="12426" y="8400"/>
                    <a:pt x="10800" y="8400"/>
                  </a:cubicBezTo>
                  <a:moveTo>
                    <a:pt x="8345" y="3600"/>
                  </a:moveTo>
                  <a:lnTo>
                    <a:pt x="13255" y="3600"/>
                  </a:lnTo>
                  <a:cubicBezTo>
                    <a:pt x="13526" y="3600"/>
                    <a:pt x="13745" y="3332"/>
                    <a:pt x="13745" y="3000"/>
                  </a:cubicBezTo>
                  <a:cubicBezTo>
                    <a:pt x="13745" y="2669"/>
                    <a:pt x="13526" y="2400"/>
                    <a:pt x="13255" y="2400"/>
                  </a:cubicBezTo>
                  <a:lnTo>
                    <a:pt x="8345" y="2400"/>
                  </a:lnTo>
                  <a:cubicBezTo>
                    <a:pt x="8074" y="2400"/>
                    <a:pt x="7855" y="2669"/>
                    <a:pt x="7855" y="3000"/>
                  </a:cubicBezTo>
                  <a:cubicBezTo>
                    <a:pt x="7855" y="3332"/>
                    <a:pt x="8074" y="3600"/>
                    <a:pt x="8345" y="36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5"/>
            <p:cNvSpPr/>
            <p:nvPr/>
          </p:nvSpPr>
          <p:spPr>
            <a:xfrm>
              <a:off x="9622638" y="5478577"/>
              <a:ext cx="871526" cy="106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36"/>
            <p:cNvSpPr/>
            <p:nvPr/>
          </p:nvSpPr>
          <p:spPr>
            <a:xfrm>
              <a:off x="15569154" y="5478577"/>
              <a:ext cx="1065197" cy="106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37"/>
            <p:cNvCxnSpPr/>
            <p:nvPr/>
          </p:nvCxnSpPr>
          <p:spPr>
            <a:xfrm>
              <a:off x="13031659" y="5575406"/>
              <a:ext cx="0" cy="871460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8"/>
            <p:cNvCxnSpPr/>
            <p:nvPr/>
          </p:nvCxnSpPr>
          <p:spPr>
            <a:xfrm>
              <a:off x="7085142" y="5575406"/>
              <a:ext cx="0" cy="871460"/>
            </a:xfrm>
            <a:prstGeom prst="line">
              <a:avLst/>
            </a:prstGeom>
            <a:grpFill/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25" name="文本框 24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1436" r="33087" b="1761"/>
          <a:stretch/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74713" y="1268413"/>
            <a:ext cx="2824982" cy="1654176"/>
            <a:chOff x="4683509" y="2601913"/>
            <a:chExt cx="2824982" cy="1654176"/>
          </a:xfrm>
        </p:grpSpPr>
        <p:sp>
          <p:nvSpPr>
            <p:cNvPr id="4" name="椭圆 3"/>
            <p:cNvSpPr/>
            <p:nvPr/>
          </p:nvSpPr>
          <p:spPr>
            <a:xfrm>
              <a:off x="5268911" y="2601913"/>
              <a:ext cx="1654178" cy="16541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6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8395" y="1764155"/>
            <a:ext cx="3866451" cy="1042566"/>
            <a:chOff x="3304037" y="341972"/>
            <a:chExt cx="3866451" cy="1042566"/>
          </a:xfrm>
        </p:grpSpPr>
        <p:sp>
          <p:nvSpPr>
            <p:cNvPr id="7" name="文本框 6"/>
            <p:cNvSpPr txBox="1"/>
            <p:nvPr/>
          </p:nvSpPr>
          <p:spPr>
            <a:xfrm>
              <a:off x="3304038" y="341972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04037" y="888697"/>
              <a:ext cx="3866451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2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f12c59a-e8be-4d32-889c-d99dbbf63fe4"/>
          <p:cNvGrpSpPr>
            <a:grpSpLocks noChangeAspect="1"/>
          </p:cNvGrpSpPr>
          <p:nvPr/>
        </p:nvGrpSpPr>
        <p:grpSpPr>
          <a:xfrm>
            <a:off x="836471" y="1548160"/>
            <a:ext cx="10519061" cy="4608512"/>
            <a:chOff x="836470" y="1268760"/>
            <a:chExt cx="10519061" cy="4608512"/>
          </a:xfrm>
        </p:grpSpPr>
        <p:sp>
          <p:nvSpPr>
            <p:cNvPr id="4" name="Arrow: Left-Right 63"/>
            <p:cNvSpPr/>
            <p:nvPr/>
          </p:nvSpPr>
          <p:spPr>
            <a:xfrm>
              <a:off x="2238456" y="3513716"/>
              <a:ext cx="710980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Arrow: Left-Right 69"/>
            <p:cNvSpPr/>
            <p:nvPr/>
          </p:nvSpPr>
          <p:spPr>
            <a:xfrm>
              <a:off x="4525580" y="3513716"/>
              <a:ext cx="710980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Arrow: Left-Right 75"/>
            <p:cNvSpPr/>
            <p:nvPr/>
          </p:nvSpPr>
          <p:spPr>
            <a:xfrm>
              <a:off x="6804139" y="3513716"/>
              <a:ext cx="970800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Arrow: Left-Right 79"/>
            <p:cNvSpPr/>
            <p:nvPr/>
          </p:nvSpPr>
          <p:spPr>
            <a:xfrm>
              <a:off x="9236884" y="3513716"/>
              <a:ext cx="710980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row: Left-Right 92"/>
            <p:cNvSpPr/>
            <p:nvPr/>
          </p:nvSpPr>
          <p:spPr>
            <a:xfrm rot="18900000">
              <a:off x="8882731" y="2636811"/>
              <a:ext cx="818844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row: Left-Right 93"/>
            <p:cNvSpPr/>
            <p:nvPr/>
          </p:nvSpPr>
          <p:spPr>
            <a:xfrm rot="2700000" flipV="1">
              <a:off x="8882731" y="4319191"/>
              <a:ext cx="818844" cy="215729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95"/>
            <p:cNvSpPr/>
            <p:nvPr/>
          </p:nvSpPr>
          <p:spPr>
            <a:xfrm>
              <a:off x="836470" y="2956262"/>
              <a:ext cx="1233506" cy="1233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96"/>
            <p:cNvSpPr txBox="1">
              <a:spLocks/>
            </p:cNvSpPr>
            <p:nvPr/>
          </p:nvSpPr>
          <p:spPr>
            <a:xfrm>
              <a:off x="836471" y="3621580"/>
              <a:ext cx="1233506" cy="312845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sz="15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97"/>
            <p:cNvGrpSpPr>
              <a:grpSpLocks/>
            </p:cNvGrpSpPr>
            <p:nvPr/>
          </p:nvGrpSpPr>
          <p:grpSpPr bwMode="auto">
            <a:xfrm>
              <a:off x="1289623" y="3230885"/>
              <a:ext cx="347225" cy="347224"/>
              <a:chOff x="0" y="0"/>
              <a:chExt cx="573" cy="574"/>
            </a:xfrm>
            <a:solidFill>
              <a:schemeClr val="bg1"/>
            </a:solidFill>
          </p:grpSpPr>
          <p:sp>
            <p:nvSpPr>
              <p:cNvPr id="47" name="Freeform: Shape 98"/>
              <p:cNvSpPr>
                <a:spLocks/>
              </p:cNvSpPr>
              <p:nvPr/>
            </p:nvSpPr>
            <p:spPr bwMode="auto">
              <a:xfrm>
                <a:off x="0" y="104"/>
                <a:ext cx="470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600" h="21600">
                    <a:moveTo>
                      <a:pt x="16781" y="0"/>
                    </a:move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38" y="19282"/>
                    </a:lnTo>
                    <a:lnTo>
                      <a:pt x="7139" y="19281"/>
                    </a:lnTo>
                    <a:lnTo>
                      <a:pt x="7140" y="19281"/>
                    </a:lnTo>
                    <a:lnTo>
                      <a:pt x="7140" y="19280"/>
                    </a:lnTo>
                    <a:lnTo>
                      <a:pt x="21600" y="4819"/>
                    </a:lnTo>
                    <a:lnTo>
                      <a:pt x="16781" y="0"/>
                    </a:lnTo>
                    <a:close/>
                    <a:moveTo>
                      <a:pt x="5635" y="15236"/>
                    </a:moveTo>
                    <a:lnTo>
                      <a:pt x="4841" y="14442"/>
                    </a:lnTo>
                    <a:lnTo>
                      <a:pt x="16794" y="2489"/>
                    </a:lnTo>
                    <a:lnTo>
                      <a:pt x="17588" y="3282"/>
                    </a:lnTo>
                    <a:lnTo>
                      <a:pt x="5635" y="15236"/>
                    </a:lnTo>
                    <a:close/>
                    <a:moveTo>
                      <a:pt x="5635" y="1523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99"/>
              <p:cNvSpPr>
                <a:spLocks/>
              </p:cNvSpPr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7"/>
                    </a:moveTo>
                    <a:lnTo>
                      <a:pt x="8574" y="0"/>
                    </a:lnTo>
                    <a:lnTo>
                      <a:pt x="21600" y="13023"/>
                    </a:lnTo>
                    <a:lnTo>
                      <a:pt x="13026" y="21600"/>
                    </a:lnTo>
                    <a:lnTo>
                      <a:pt x="0" y="8577"/>
                    </a:lnTo>
                    <a:close/>
                    <a:moveTo>
                      <a:pt x="0" y="857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0"/>
            <p:cNvGrpSpPr/>
            <p:nvPr/>
          </p:nvGrpSpPr>
          <p:grpSpPr>
            <a:xfrm>
              <a:off x="5436416" y="2956262"/>
              <a:ext cx="1233507" cy="1233504"/>
              <a:chOff x="4047055" y="2352769"/>
              <a:chExt cx="914401" cy="914400"/>
            </a:xfrm>
            <a:effectLst/>
          </p:grpSpPr>
          <p:sp>
            <p:nvSpPr>
              <p:cNvPr id="41" name="Oval 101"/>
              <p:cNvSpPr/>
              <p:nvPr/>
            </p:nvSpPr>
            <p:spPr>
              <a:xfrm>
                <a:off x="4047055" y="235276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TextBox 102"/>
              <p:cNvSpPr txBox="1">
                <a:spLocks/>
              </p:cNvSpPr>
              <p:nvPr/>
            </p:nvSpPr>
            <p:spPr>
              <a:xfrm>
                <a:off x="4047056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lnSpcReduction="10000"/>
              </a:bodyPr>
              <a:lstStyle/>
              <a:p>
                <a:pPr algn="ctr" defTabSz="914354"/>
                <a:r>
                  <a:rPr lang="en-US" altLang="zh-CN" sz="15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5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103"/>
              <p:cNvGrpSpPr>
                <a:grpSpLocks/>
              </p:cNvGrpSpPr>
              <p:nvPr/>
            </p:nvGrpSpPr>
            <p:grpSpPr bwMode="auto">
              <a:xfrm>
                <a:off x="4373453" y="2556348"/>
                <a:ext cx="257398" cy="257399"/>
                <a:chOff x="0" y="0"/>
                <a:chExt cx="576" cy="578"/>
              </a:xfrm>
              <a:solidFill>
                <a:schemeClr val="bg2"/>
              </a:solidFill>
            </p:grpSpPr>
            <p:sp>
              <p:nvSpPr>
                <p:cNvPr id="44" name="Freeform: Shape 104"/>
                <p:cNvSpPr>
                  <a:spLocks/>
                </p:cNvSpPr>
                <p:nvPr/>
              </p:nvSpPr>
              <p:spPr bwMode="auto">
                <a:xfrm>
                  <a:off x="328" y="336"/>
                  <a:ext cx="247" cy="2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4775" y="185"/>
                      </a:moveTo>
                      <a:lnTo>
                        <a:pt x="5435" y="1550"/>
                      </a:lnTo>
                      <a:lnTo>
                        <a:pt x="4020" y="2995"/>
                      </a:lnTo>
                      <a:lnTo>
                        <a:pt x="2707" y="4336"/>
                      </a:lnTo>
                      <a:cubicBezTo>
                        <a:pt x="1928" y="5132"/>
                        <a:pt x="1004" y="5724"/>
                        <a:pt x="0" y="6104"/>
                      </a:cubicBezTo>
                      <a:lnTo>
                        <a:pt x="8918" y="15210"/>
                      </a:lnTo>
                      <a:lnTo>
                        <a:pt x="13137" y="20982"/>
                      </a:lnTo>
                      <a:lnTo>
                        <a:pt x="15377" y="21600"/>
                      </a:lnTo>
                      <a:lnTo>
                        <a:pt x="21600" y="15210"/>
                      </a:lnTo>
                      <a:lnTo>
                        <a:pt x="20997" y="12872"/>
                      </a:lnTo>
                      <a:lnTo>
                        <a:pt x="15384" y="8606"/>
                      </a:lnTo>
                      <a:lnTo>
                        <a:pt x="6955" y="0"/>
                      </a:lnTo>
                      <a:lnTo>
                        <a:pt x="6116" y="857"/>
                      </a:lnTo>
                      <a:lnTo>
                        <a:pt x="4775" y="185"/>
                      </a:lnTo>
                      <a:close/>
                      <a:moveTo>
                        <a:pt x="14779" y="11857"/>
                      </a:moveTo>
                      <a:cubicBezTo>
                        <a:pt x="16234" y="11857"/>
                        <a:pt x="17413" y="13061"/>
                        <a:pt x="17413" y="14547"/>
                      </a:cubicBezTo>
                      <a:cubicBezTo>
                        <a:pt x="17413" y="16032"/>
                        <a:pt x="16234" y="17236"/>
                        <a:pt x="14779" y="17236"/>
                      </a:cubicBezTo>
                      <a:cubicBezTo>
                        <a:pt x="13324" y="17236"/>
                        <a:pt x="12144" y="16032"/>
                        <a:pt x="12144" y="14547"/>
                      </a:cubicBezTo>
                      <a:cubicBezTo>
                        <a:pt x="12144" y="13061"/>
                        <a:pt x="13324" y="11857"/>
                        <a:pt x="14779" y="11857"/>
                      </a:cubicBezTo>
                      <a:close/>
                      <a:moveTo>
                        <a:pt x="14779" y="11857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105"/>
                <p:cNvSpPr>
                  <a:spLocks/>
                </p:cNvSpPr>
                <p:nvPr/>
              </p:nvSpPr>
              <p:spPr bwMode="auto">
                <a:xfrm>
                  <a:off x="0" y="0"/>
                  <a:ext cx="257" cy="257"/>
                </a:xfrm>
                <a:custGeom>
                  <a:avLst/>
                  <a:gdLst>
                    <a:gd name="T0" fmla="*/ 0 w 21599"/>
                    <a:gd name="T1" fmla="*/ 0 h 21532"/>
                    <a:gd name="T2" fmla="*/ 0 w 21599"/>
                    <a:gd name="T3" fmla="*/ 0 h 21532"/>
                    <a:gd name="T4" fmla="*/ 0 w 21599"/>
                    <a:gd name="T5" fmla="*/ 0 h 21532"/>
                    <a:gd name="T6" fmla="*/ 0 w 21599"/>
                    <a:gd name="T7" fmla="*/ 0 h 21532"/>
                    <a:gd name="T8" fmla="*/ 0 w 21599"/>
                    <a:gd name="T9" fmla="*/ 0 h 21532"/>
                    <a:gd name="T10" fmla="*/ 0 w 21599"/>
                    <a:gd name="T11" fmla="*/ 0 h 21532"/>
                    <a:gd name="T12" fmla="*/ 0 w 21599"/>
                    <a:gd name="T13" fmla="*/ 0 h 21532"/>
                    <a:gd name="T14" fmla="*/ 0 w 21599"/>
                    <a:gd name="T15" fmla="*/ 0 h 21532"/>
                    <a:gd name="T16" fmla="*/ 0 w 21599"/>
                    <a:gd name="T17" fmla="*/ 0 h 21532"/>
                    <a:gd name="T18" fmla="*/ 0 w 21599"/>
                    <a:gd name="T19" fmla="*/ 0 h 21532"/>
                    <a:gd name="T20" fmla="*/ 0 w 21599"/>
                    <a:gd name="T21" fmla="*/ 0 h 21532"/>
                    <a:gd name="T22" fmla="*/ 0 w 21599"/>
                    <a:gd name="T23" fmla="*/ 0 h 21532"/>
                    <a:gd name="T24" fmla="*/ 0 w 21599"/>
                    <a:gd name="T25" fmla="*/ 0 h 21532"/>
                    <a:gd name="T26" fmla="*/ 0 w 21599"/>
                    <a:gd name="T27" fmla="*/ 0 h 21532"/>
                    <a:gd name="T28" fmla="*/ 0 w 21599"/>
                    <a:gd name="T29" fmla="*/ 0 h 21532"/>
                    <a:gd name="T30" fmla="*/ 0 w 21599"/>
                    <a:gd name="T31" fmla="*/ 0 h 21532"/>
                    <a:gd name="T32" fmla="*/ 0 w 21599"/>
                    <a:gd name="T33" fmla="*/ 0 h 21532"/>
                    <a:gd name="T34" fmla="*/ 0 w 21599"/>
                    <a:gd name="T35" fmla="*/ 0 h 21532"/>
                    <a:gd name="T36" fmla="*/ 0 w 21599"/>
                    <a:gd name="T37" fmla="*/ 0 h 215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599" h="21532">
                      <a:moveTo>
                        <a:pt x="17588" y="17016"/>
                      </a:moveTo>
                      <a:lnTo>
                        <a:pt x="18978" y="15630"/>
                      </a:lnTo>
                      <a:lnTo>
                        <a:pt x="20237" y="16284"/>
                      </a:lnTo>
                      <a:lnTo>
                        <a:pt x="19583" y="15027"/>
                      </a:lnTo>
                      <a:lnTo>
                        <a:pt x="20972" y="13641"/>
                      </a:lnTo>
                      <a:lnTo>
                        <a:pt x="21110" y="13504"/>
                      </a:lnTo>
                      <a:cubicBezTo>
                        <a:pt x="21419" y="12707"/>
                        <a:pt x="21600" y="11920"/>
                        <a:pt x="21599" y="11181"/>
                      </a:cubicBezTo>
                      <a:cubicBezTo>
                        <a:pt x="21599" y="5464"/>
                        <a:pt x="16115" y="-68"/>
                        <a:pt x="10383" y="0"/>
                      </a:cubicBezTo>
                      <a:cubicBezTo>
                        <a:pt x="10361" y="0"/>
                        <a:pt x="9713" y="655"/>
                        <a:pt x="9360" y="1007"/>
                      </a:cubicBezTo>
                      <a:cubicBezTo>
                        <a:pt x="13955" y="5587"/>
                        <a:pt x="13575" y="4843"/>
                        <a:pt x="13575" y="7653"/>
                      </a:cubicBezTo>
                      <a:cubicBezTo>
                        <a:pt x="13575" y="9932"/>
                        <a:pt x="9913" y="13532"/>
                        <a:pt x="7678" y="13532"/>
                      </a:cubicBezTo>
                      <a:cubicBezTo>
                        <a:pt x="4785" y="13532"/>
                        <a:pt x="5705" y="14010"/>
                        <a:pt x="1012" y="9329"/>
                      </a:cubicBezTo>
                      <a:cubicBezTo>
                        <a:pt x="647" y="9693"/>
                        <a:pt x="1" y="10328"/>
                        <a:pt x="0" y="10350"/>
                      </a:cubicBezTo>
                      <a:cubicBezTo>
                        <a:pt x="70" y="16066"/>
                        <a:pt x="5485" y="21532"/>
                        <a:pt x="11218" y="21532"/>
                      </a:cubicBezTo>
                      <a:cubicBezTo>
                        <a:pt x="12256" y="21532"/>
                        <a:pt x="13365" y="21202"/>
                        <a:pt x="14461" y="20653"/>
                      </a:cubicBezTo>
                      <a:lnTo>
                        <a:pt x="14670" y="20861"/>
                      </a:lnTo>
                      <a:cubicBezTo>
                        <a:pt x="15020" y="19915"/>
                        <a:pt x="15571" y="19026"/>
                        <a:pt x="16333" y="18267"/>
                      </a:cubicBezTo>
                      <a:lnTo>
                        <a:pt x="17588" y="17016"/>
                      </a:lnTo>
                      <a:close/>
                      <a:moveTo>
                        <a:pt x="17588" y="17016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106"/>
                <p:cNvSpPr>
                  <a:spLocks/>
                </p:cNvSpPr>
                <p:nvPr/>
              </p:nvSpPr>
              <p:spPr bwMode="auto">
                <a:xfrm>
                  <a:off x="0" y="0"/>
                  <a:ext cx="576" cy="575"/>
                </a:xfrm>
                <a:custGeom>
                  <a:avLst/>
                  <a:gdLst>
                    <a:gd name="T0" fmla="*/ 0 w 21403"/>
                    <a:gd name="T1" fmla="*/ 0 h 21600"/>
                    <a:gd name="T2" fmla="*/ 0 w 21403"/>
                    <a:gd name="T3" fmla="*/ 0 h 21600"/>
                    <a:gd name="T4" fmla="*/ 0 w 21403"/>
                    <a:gd name="T5" fmla="*/ 0 h 21600"/>
                    <a:gd name="T6" fmla="*/ 0 w 21403"/>
                    <a:gd name="T7" fmla="*/ 0 h 21600"/>
                    <a:gd name="T8" fmla="*/ 0 w 21403"/>
                    <a:gd name="T9" fmla="*/ 0 h 21600"/>
                    <a:gd name="T10" fmla="*/ 0 w 21403"/>
                    <a:gd name="T11" fmla="*/ 0 h 21600"/>
                    <a:gd name="T12" fmla="*/ 0 w 21403"/>
                    <a:gd name="T13" fmla="*/ 0 h 21600"/>
                    <a:gd name="T14" fmla="*/ 0 w 21403"/>
                    <a:gd name="T15" fmla="*/ 0 h 21600"/>
                    <a:gd name="T16" fmla="*/ 0 w 21403"/>
                    <a:gd name="T17" fmla="*/ 0 h 21600"/>
                    <a:gd name="T18" fmla="*/ 0 w 21403"/>
                    <a:gd name="T19" fmla="*/ 0 h 21600"/>
                    <a:gd name="T20" fmla="*/ 0 w 21403"/>
                    <a:gd name="T21" fmla="*/ 0 h 21600"/>
                    <a:gd name="T22" fmla="*/ 0 w 21403"/>
                    <a:gd name="T23" fmla="*/ 0 h 21600"/>
                    <a:gd name="T24" fmla="*/ 0 w 21403"/>
                    <a:gd name="T25" fmla="*/ 0 h 21600"/>
                    <a:gd name="T26" fmla="*/ 0 w 21403"/>
                    <a:gd name="T27" fmla="*/ 0 h 21600"/>
                    <a:gd name="T28" fmla="*/ 0 w 21403"/>
                    <a:gd name="T29" fmla="*/ 0 h 21600"/>
                    <a:gd name="T30" fmla="*/ 0 w 21403"/>
                    <a:gd name="T31" fmla="*/ 0 h 21600"/>
                    <a:gd name="T32" fmla="*/ 0 w 21403"/>
                    <a:gd name="T33" fmla="*/ 0 h 21600"/>
                    <a:gd name="T34" fmla="*/ 0 w 21403"/>
                    <a:gd name="T35" fmla="*/ 0 h 21600"/>
                    <a:gd name="T36" fmla="*/ 0 w 21403"/>
                    <a:gd name="T37" fmla="*/ 0 h 21600"/>
                    <a:gd name="T38" fmla="*/ 0 w 21403"/>
                    <a:gd name="T39" fmla="*/ 0 h 21600"/>
                    <a:gd name="T40" fmla="*/ 0 w 21403"/>
                    <a:gd name="T41" fmla="*/ 0 h 21600"/>
                    <a:gd name="T42" fmla="*/ 0 w 21403"/>
                    <a:gd name="T43" fmla="*/ 0 h 21600"/>
                    <a:gd name="T44" fmla="*/ 0 w 21403"/>
                    <a:gd name="T45" fmla="*/ 0 h 21600"/>
                    <a:gd name="T46" fmla="*/ 0 w 21403"/>
                    <a:gd name="T47" fmla="*/ 0 h 21600"/>
                    <a:gd name="T48" fmla="*/ 0 w 21403"/>
                    <a:gd name="T49" fmla="*/ 0 h 21600"/>
                    <a:gd name="T50" fmla="*/ 0 w 21403"/>
                    <a:gd name="T51" fmla="*/ 0 h 21600"/>
                    <a:gd name="T52" fmla="*/ 0 w 21403"/>
                    <a:gd name="T53" fmla="*/ 0 h 21600"/>
                    <a:gd name="T54" fmla="*/ 0 w 21403"/>
                    <a:gd name="T55" fmla="*/ 0 h 216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1403" h="21600">
                      <a:moveTo>
                        <a:pt x="20813" y="2095"/>
                      </a:moveTo>
                      <a:lnTo>
                        <a:pt x="19332" y="597"/>
                      </a:lnTo>
                      <a:cubicBezTo>
                        <a:pt x="18938" y="199"/>
                        <a:pt x="18422" y="0"/>
                        <a:pt x="17906" y="0"/>
                      </a:cubicBezTo>
                      <a:cubicBezTo>
                        <a:pt x="17390" y="0"/>
                        <a:pt x="16873" y="199"/>
                        <a:pt x="16480" y="598"/>
                      </a:cubicBezTo>
                      <a:lnTo>
                        <a:pt x="10142" y="7005"/>
                      </a:lnTo>
                      <a:cubicBezTo>
                        <a:pt x="10337" y="7385"/>
                        <a:pt x="10193" y="7960"/>
                        <a:pt x="9891" y="8267"/>
                      </a:cubicBezTo>
                      <a:cubicBezTo>
                        <a:pt x="9682" y="8478"/>
                        <a:pt x="9349" y="8612"/>
                        <a:pt x="9039" y="8612"/>
                      </a:cubicBezTo>
                      <a:cubicBezTo>
                        <a:pt x="8897" y="8612"/>
                        <a:pt x="8760" y="8584"/>
                        <a:pt x="8643" y="8522"/>
                      </a:cubicBezTo>
                      <a:lnTo>
                        <a:pt x="8087" y="9083"/>
                      </a:lnTo>
                      <a:cubicBezTo>
                        <a:pt x="7300" y="9879"/>
                        <a:pt x="7300" y="11170"/>
                        <a:pt x="8087" y="11966"/>
                      </a:cubicBezTo>
                      <a:lnTo>
                        <a:pt x="8190" y="12071"/>
                      </a:lnTo>
                      <a:lnTo>
                        <a:pt x="3245" y="17071"/>
                      </a:lnTo>
                      <a:lnTo>
                        <a:pt x="1925" y="17576"/>
                      </a:lnTo>
                      <a:lnTo>
                        <a:pt x="0" y="20354"/>
                      </a:lnTo>
                      <a:lnTo>
                        <a:pt x="1236" y="21600"/>
                      </a:lnTo>
                      <a:lnTo>
                        <a:pt x="3980" y="19661"/>
                      </a:lnTo>
                      <a:lnTo>
                        <a:pt x="4480" y="18315"/>
                      </a:lnTo>
                      <a:lnTo>
                        <a:pt x="9422" y="13317"/>
                      </a:lnTo>
                      <a:lnTo>
                        <a:pt x="9569" y="13465"/>
                      </a:lnTo>
                      <a:cubicBezTo>
                        <a:pt x="9962" y="13863"/>
                        <a:pt x="10478" y="14062"/>
                        <a:pt x="10994" y="14062"/>
                      </a:cubicBezTo>
                      <a:cubicBezTo>
                        <a:pt x="11510" y="14062"/>
                        <a:pt x="12027" y="13863"/>
                        <a:pt x="12421" y="13464"/>
                      </a:cubicBezTo>
                      <a:lnTo>
                        <a:pt x="12979" y="12899"/>
                      </a:lnTo>
                      <a:cubicBezTo>
                        <a:pt x="12795" y="12521"/>
                        <a:pt x="12937" y="11955"/>
                        <a:pt x="13238" y="11651"/>
                      </a:cubicBezTo>
                      <a:cubicBezTo>
                        <a:pt x="13445" y="11441"/>
                        <a:pt x="13778" y="11307"/>
                        <a:pt x="14088" y="11307"/>
                      </a:cubicBezTo>
                      <a:cubicBezTo>
                        <a:pt x="14224" y="11307"/>
                        <a:pt x="14357" y="11333"/>
                        <a:pt x="14472" y="11390"/>
                      </a:cubicBezTo>
                      <a:lnTo>
                        <a:pt x="20813" y="4978"/>
                      </a:lnTo>
                      <a:cubicBezTo>
                        <a:pt x="21600" y="4182"/>
                        <a:pt x="21600" y="2891"/>
                        <a:pt x="20813" y="2095"/>
                      </a:cubicBezTo>
                      <a:close/>
                      <a:moveTo>
                        <a:pt x="20813" y="2095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Oval 108"/>
            <p:cNvSpPr/>
            <p:nvPr/>
          </p:nvSpPr>
          <p:spPr>
            <a:xfrm>
              <a:off x="3157859" y="2956262"/>
              <a:ext cx="1233506" cy="1233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109"/>
            <p:cNvSpPr txBox="1">
              <a:spLocks/>
            </p:cNvSpPr>
            <p:nvPr/>
          </p:nvSpPr>
          <p:spPr>
            <a:xfrm>
              <a:off x="3157860" y="3621580"/>
              <a:ext cx="1233506" cy="312845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ctr" defTabSz="914354"/>
              <a:r>
                <a:rPr lang="en-US" altLang="zh-CN" sz="1500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sz="15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110"/>
            <p:cNvSpPr>
              <a:spLocks/>
            </p:cNvSpPr>
            <p:nvPr/>
          </p:nvSpPr>
          <p:spPr bwMode="auto">
            <a:xfrm>
              <a:off x="3645030" y="3230885"/>
              <a:ext cx="251348" cy="347224"/>
            </a:xfrm>
            <a:custGeom>
              <a:avLst/>
              <a:gdLst>
                <a:gd name="T0" fmla="*/ 55792413 w 21600"/>
                <a:gd name="T1" fmla="*/ 0 h 21600"/>
                <a:gd name="T2" fmla="*/ 55792413 w 21600"/>
                <a:gd name="T3" fmla="*/ 203194979 h 21600"/>
                <a:gd name="T4" fmla="*/ 0 w 21600"/>
                <a:gd name="T5" fmla="*/ 203194979 h 21600"/>
                <a:gd name="T6" fmla="*/ 0 w 21600"/>
                <a:gd name="T7" fmla="*/ 42577116 h 21600"/>
                <a:gd name="T8" fmla="*/ 16115224 w 21600"/>
                <a:gd name="T9" fmla="*/ 122307 h 21600"/>
                <a:gd name="T10" fmla="*/ 16115224 w 21600"/>
                <a:gd name="T11" fmla="*/ 0 h 21600"/>
                <a:gd name="T12" fmla="*/ 55792413 w 21600"/>
                <a:gd name="T13" fmla="*/ 0 h 21600"/>
                <a:gd name="T14" fmla="*/ 49379004 w 21600"/>
                <a:gd name="T15" fmla="*/ 16923308 h 21600"/>
                <a:gd name="T16" fmla="*/ 22528633 w 21600"/>
                <a:gd name="T17" fmla="*/ 16923308 h 21600"/>
                <a:gd name="T18" fmla="*/ 22528633 w 21600"/>
                <a:gd name="T19" fmla="*/ 59500325 h 21600"/>
                <a:gd name="T20" fmla="*/ 6413409 w 21600"/>
                <a:gd name="T21" fmla="*/ 59500325 h 21600"/>
                <a:gd name="T22" fmla="*/ 6413409 w 21600"/>
                <a:gd name="T23" fmla="*/ 186271671 h 21600"/>
                <a:gd name="T24" fmla="*/ 49379004 w 21600"/>
                <a:gd name="T25" fmla="*/ 186271671 h 21600"/>
                <a:gd name="T26" fmla="*/ 49379004 w 21600"/>
                <a:gd name="T27" fmla="*/ 16923308 h 21600"/>
                <a:gd name="T28" fmla="*/ 49379004 w 21600"/>
                <a:gd name="T29" fmla="*/ 16923308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4526"/>
                  </a:lnTo>
                  <a:lnTo>
                    <a:pt x="6239" y="13"/>
                  </a:lnTo>
                  <a:lnTo>
                    <a:pt x="6239" y="0"/>
                  </a:lnTo>
                  <a:lnTo>
                    <a:pt x="21600" y="0"/>
                  </a:lnTo>
                  <a:moveTo>
                    <a:pt x="19117" y="1799"/>
                  </a:moveTo>
                  <a:lnTo>
                    <a:pt x="8722" y="1799"/>
                  </a:lnTo>
                  <a:lnTo>
                    <a:pt x="8722" y="6325"/>
                  </a:lnTo>
                  <a:lnTo>
                    <a:pt x="2483" y="6325"/>
                  </a:lnTo>
                  <a:lnTo>
                    <a:pt x="2483" y="19801"/>
                  </a:lnTo>
                  <a:lnTo>
                    <a:pt x="19117" y="19801"/>
                  </a:lnTo>
                  <a:lnTo>
                    <a:pt x="19117" y="1799"/>
                  </a:lnTo>
                  <a:close/>
                  <a:moveTo>
                    <a:pt x="19117" y="1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12"/>
            <p:cNvSpPr/>
            <p:nvPr/>
          </p:nvSpPr>
          <p:spPr>
            <a:xfrm>
              <a:off x="7877729" y="2956262"/>
              <a:ext cx="1233506" cy="1233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113"/>
            <p:cNvSpPr txBox="1">
              <a:spLocks/>
            </p:cNvSpPr>
            <p:nvPr/>
          </p:nvSpPr>
          <p:spPr>
            <a:xfrm>
              <a:off x="7877730" y="3621580"/>
              <a:ext cx="1233506" cy="312845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ctr" defTabSz="914354"/>
              <a:r>
                <a:rPr lang="en-US" altLang="zh-CN" sz="1500" b="1" dirty="0">
                  <a:solidFill>
                    <a:srgbClr val="FFFFFF"/>
                  </a:solidFill>
                  <a:cs typeface="+mn-ea"/>
                  <a:sym typeface="+mn-lt"/>
                </a:rPr>
                <a:t>keyword</a:t>
              </a:r>
              <a:endParaRPr lang="zh-CN" altLang="en-US" sz="15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114"/>
            <p:cNvSpPr>
              <a:spLocks/>
            </p:cNvSpPr>
            <p:nvPr/>
          </p:nvSpPr>
          <p:spPr bwMode="auto">
            <a:xfrm>
              <a:off x="8314489" y="3240455"/>
              <a:ext cx="378318" cy="323903"/>
            </a:xfrm>
            <a:custGeom>
              <a:avLst/>
              <a:gdLst>
                <a:gd name="T0" fmla="*/ 259046022 w 21600"/>
                <a:gd name="T1" fmla="*/ 121588502 h 21600"/>
                <a:gd name="T2" fmla="*/ 259046022 w 21600"/>
                <a:gd name="T3" fmla="*/ 105226481 h 21600"/>
                <a:gd name="T4" fmla="*/ 239823076 w 21600"/>
                <a:gd name="T5" fmla="*/ 77110490 h 21600"/>
                <a:gd name="T6" fmla="*/ 186223862 w 21600"/>
                <a:gd name="T7" fmla="*/ 43829736 h 21600"/>
                <a:gd name="T8" fmla="*/ 166165689 w 21600"/>
                <a:gd name="T9" fmla="*/ 29170478 h 21600"/>
                <a:gd name="T10" fmla="*/ 159655912 w 21600"/>
                <a:gd name="T11" fmla="*/ 18378005 h 21600"/>
                <a:gd name="T12" fmla="*/ 159655912 w 21600"/>
                <a:gd name="T13" fmla="*/ 18306686 h 21600"/>
                <a:gd name="T14" fmla="*/ 159655912 w 21600"/>
                <a:gd name="T15" fmla="*/ 0 h 21600"/>
                <a:gd name="T16" fmla="*/ 126685736 w 21600"/>
                <a:gd name="T17" fmla="*/ 0 h 21600"/>
                <a:gd name="T18" fmla="*/ 126685736 w 21600"/>
                <a:gd name="T19" fmla="*/ 7010 h 21600"/>
                <a:gd name="T20" fmla="*/ 126685736 w 21600"/>
                <a:gd name="T21" fmla="*/ 18314449 h 21600"/>
                <a:gd name="T22" fmla="*/ 126685736 w 21600"/>
                <a:gd name="T23" fmla="*/ 18385768 h 21600"/>
                <a:gd name="T24" fmla="*/ 120175960 w 21600"/>
                <a:gd name="T25" fmla="*/ 29184405 h 21600"/>
                <a:gd name="T26" fmla="*/ 100117787 w 21600"/>
                <a:gd name="T27" fmla="*/ 43844509 h 21600"/>
                <a:gd name="T28" fmla="*/ 46519839 w 21600"/>
                <a:gd name="T29" fmla="*/ 77117499 h 21600"/>
                <a:gd name="T30" fmla="*/ 27296893 w 21600"/>
                <a:gd name="T31" fmla="*/ 105240491 h 21600"/>
                <a:gd name="T32" fmla="*/ 27296893 w 21600"/>
                <a:gd name="T33" fmla="*/ 121595512 h 21600"/>
                <a:gd name="T34" fmla="*/ 0 w 21600"/>
                <a:gd name="T35" fmla="*/ 121595512 h 21600"/>
                <a:gd name="T36" fmla="*/ 43483029 w 21600"/>
                <a:gd name="T37" fmla="*/ 153864397 h 21600"/>
                <a:gd name="T38" fmla="*/ 86847348 w 21600"/>
                <a:gd name="T39" fmla="*/ 121595512 h 21600"/>
                <a:gd name="T40" fmla="*/ 60280664 w 21600"/>
                <a:gd name="T41" fmla="*/ 121595512 h 21600"/>
                <a:gd name="T42" fmla="*/ 60280664 w 21600"/>
                <a:gd name="T43" fmla="*/ 105240491 h 21600"/>
                <a:gd name="T44" fmla="*/ 60280664 w 21600"/>
                <a:gd name="T45" fmla="*/ 105147400 h 21600"/>
                <a:gd name="T46" fmla="*/ 66723773 w 21600"/>
                <a:gd name="T47" fmla="*/ 94712354 h 21600"/>
                <a:gd name="T48" fmla="*/ 86835030 w 21600"/>
                <a:gd name="T49" fmla="*/ 80194969 h 21600"/>
                <a:gd name="T50" fmla="*/ 126526262 w 21600"/>
                <a:gd name="T51" fmla="*/ 56480866 h 21600"/>
                <a:gd name="T52" fmla="*/ 126526262 w 21600"/>
                <a:gd name="T53" fmla="*/ 121588502 h 21600"/>
                <a:gd name="T54" fmla="*/ 99693960 w 21600"/>
                <a:gd name="T55" fmla="*/ 121588502 h 21600"/>
                <a:gd name="T56" fmla="*/ 143217743 w 21600"/>
                <a:gd name="T57" fmla="*/ 153864397 h 21600"/>
                <a:gd name="T58" fmla="*/ 186661273 w 21600"/>
                <a:gd name="T59" fmla="*/ 121588502 h 21600"/>
                <a:gd name="T60" fmla="*/ 159510152 w 21600"/>
                <a:gd name="T61" fmla="*/ 121588502 h 21600"/>
                <a:gd name="T62" fmla="*/ 159510152 w 21600"/>
                <a:gd name="T63" fmla="*/ 56274591 h 21600"/>
                <a:gd name="T64" fmla="*/ 199520215 w 21600"/>
                <a:gd name="T65" fmla="*/ 80180289 h 21600"/>
                <a:gd name="T66" fmla="*/ 219631460 w 21600"/>
                <a:gd name="T67" fmla="*/ 94704591 h 21600"/>
                <a:gd name="T68" fmla="*/ 226074569 w 21600"/>
                <a:gd name="T69" fmla="*/ 105140390 h 21600"/>
                <a:gd name="T70" fmla="*/ 226074569 w 21600"/>
                <a:gd name="T71" fmla="*/ 105233481 h 21600"/>
                <a:gd name="T72" fmla="*/ 226074569 w 21600"/>
                <a:gd name="T73" fmla="*/ 121588502 h 21600"/>
                <a:gd name="T74" fmla="*/ 199507778 w 21600"/>
                <a:gd name="T75" fmla="*/ 121588502 h 21600"/>
                <a:gd name="T76" fmla="*/ 242872215 w 21600"/>
                <a:gd name="T77" fmla="*/ 153850470 h 21600"/>
                <a:gd name="T78" fmla="*/ 286355233 w 21600"/>
                <a:gd name="T79" fmla="*/ 121588502 h 21600"/>
                <a:gd name="T80" fmla="*/ 259046022 w 21600"/>
                <a:gd name="T81" fmla="*/ 121588502 h 21600"/>
                <a:gd name="T82" fmla="*/ 259046022 w 21600"/>
                <a:gd name="T83" fmla="*/ 121588502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9540" y="17069"/>
                  </a:moveTo>
                  <a:cubicBezTo>
                    <a:pt x="19540" y="16473"/>
                    <a:pt x="19540" y="15944"/>
                    <a:pt x="19540" y="14772"/>
                  </a:cubicBezTo>
                  <a:cubicBezTo>
                    <a:pt x="19526" y="13214"/>
                    <a:pt x="18865" y="11949"/>
                    <a:pt x="18090" y="10825"/>
                  </a:cubicBezTo>
                  <a:cubicBezTo>
                    <a:pt x="16910" y="9139"/>
                    <a:pt x="15307" y="7618"/>
                    <a:pt x="14047" y="6153"/>
                  </a:cubicBezTo>
                  <a:cubicBezTo>
                    <a:pt x="13419" y="5427"/>
                    <a:pt x="12881" y="4722"/>
                    <a:pt x="12534" y="4095"/>
                  </a:cubicBezTo>
                  <a:cubicBezTo>
                    <a:pt x="12185" y="3471"/>
                    <a:pt x="12043" y="2962"/>
                    <a:pt x="12043" y="2580"/>
                  </a:cubicBezTo>
                  <a:cubicBezTo>
                    <a:pt x="12043" y="2577"/>
                    <a:pt x="12043" y="2573"/>
                    <a:pt x="12043" y="2570"/>
                  </a:cubicBezTo>
                  <a:cubicBezTo>
                    <a:pt x="12043" y="1413"/>
                    <a:pt x="12043" y="589"/>
                    <a:pt x="12043" y="0"/>
                  </a:cubicBezTo>
                  <a:lnTo>
                    <a:pt x="9556" y="0"/>
                  </a:lnTo>
                  <a:cubicBezTo>
                    <a:pt x="9556" y="0"/>
                    <a:pt x="9556" y="1"/>
                    <a:pt x="9556" y="1"/>
                  </a:cubicBezTo>
                  <a:cubicBezTo>
                    <a:pt x="9556" y="591"/>
                    <a:pt x="9556" y="1415"/>
                    <a:pt x="9556" y="2571"/>
                  </a:cubicBezTo>
                  <a:cubicBezTo>
                    <a:pt x="9556" y="2574"/>
                    <a:pt x="9556" y="2578"/>
                    <a:pt x="9556" y="2581"/>
                  </a:cubicBezTo>
                  <a:cubicBezTo>
                    <a:pt x="9556" y="2963"/>
                    <a:pt x="9414" y="3472"/>
                    <a:pt x="9065" y="4097"/>
                  </a:cubicBezTo>
                  <a:cubicBezTo>
                    <a:pt x="8718" y="4723"/>
                    <a:pt x="8180" y="5428"/>
                    <a:pt x="7552" y="6155"/>
                  </a:cubicBezTo>
                  <a:cubicBezTo>
                    <a:pt x="6292" y="7619"/>
                    <a:pt x="4689" y="9140"/>
                    <a:pt x="3509" y="10826"/>
                  </a:cubicBezTo>
                  <a:cubicBezTo>
                    <a:pt x="2734" y="11950"/>
                    <a:pt x="2073" y="13215"/>
                    <a:pt x="2059" y="14774"/>
                  </a:cubicBezTo>
                  <a:cubicBezTo>
                    <a:pt x="2059" y="15946"/>
                    <a:pt x="2059" y="16475"/>
                    <a:pt x="2059" y="17070"/>
                  </a:cubicBezTo>
                  <a:lnTo>
                    <a:pt x="0" y="17070"/>
                  </a:lnTo>
                  <a:lnTo>
                    <a:pt x="3280" y="21600"/>
                  </a:lnTo>
                  <a:lnTo>
                    <a:pt x="6551" y="17070"/>
                  </a:lnTo>
                  <a:lnTo>
                    <a:pt x="4547" y="17070"/>
                  </a:lnTo>
                  <a:cubicBezTo>
                    <a:pt x="4547" y="16475"/>
                    <a:pt x="4547" y="15946"/>
                    <a:pt x="4547" y="14774"/>
                  </a:cubicBezTo>
                  <a:cubicBezTo>
                    <a:pt x="4547" y="14769"/>
                    <a:pt x="4547" y="14765"/>
                    <a:pt x="4547" y="14761"/>
                  </a:cubicBezTo>
                  <a:cubicBezTo>
                    <a:pt x="4547" y="14404"/>
                    <a:pt x="4685" y="13910"/>
                    <a:pt x="5033" y="13296"/>
                  </a:cubicBezTo>
                  <a:cubicBezTo>
                    <a:pt x="5381" y="12679"/>
                    <a:pt x="5919" y="11980"/>
                    <a:pt x="6550" y="11258"/>
                  </a:cubicBezTo>
                  <a:cubicBezTo>
                    <a:pt x="7464" y="10197"/>
                    <a:pt x="8559" y="9102"/>
                    <a:pt x="9544" y="7929"/>
                  </a:cubicBezTo>
                  <a:lnTo>
                    <a:pt x="9544" y="17069"/>
                  </a:lnTo>
                  <a:lnTo>
                    <a:pt x="7520" y="17069"/>
                  </a:lnTo>
                  <a:lnTo>
                    <a:pt x="10803" y="21600"/>
                  </a:lnTo>
                  <a:lnTo>
                    <a:pt x="14080" y="17069"/>
                  </a:lnTo>
                  <a:lnTo>
                    <a:pt x="12032" y="17069"/>
                  </a:lnTo>
                  <a:lnTo>
                    <a:pt x="12032" y="7900"/>
                  </a:lnTo>
                  <a:cubicBezTo>
                    <a:pt x="13023" y="9084"/>
                    <a:pt x="14128" y="10188"/>
                    <a:pt x="15050" y="11256"/>
                  </a:cubicBezTo>
                  <a:cubicBezTo>
                    <a:pt x="15681" y="11979"/>
                    <a:pt x="16219" y="12678"/>
                    <a:pt x="16567" y="13295"/>
                  </a:cubicBezTo>
                  <a:cubicBezTo>
                    <a:pt x="16915" y="13908"/>
                    <a:pt x="17053" y="14403"/>
                    <a:pt x="17053" y="14760"/>
                  </a:cubicBezTo>
                  <a:cubicBezTo>
                    <a:pt x="17053" y="14764"/>
                    <a:pt x="17053" y="14768"/>
                    <a:pt x="17053" y="14773"/>
                  </a:cubicBezTo>
                  <a:cubicBezTo>
                    <a:pt x="17053" y="15945"/>
                    <a:pt x="17053" y="16473"/>
                    <a:pt x="17053" y="17069"/>
                  </a:cubicBezTo>
                  <a:lnTo>
                    <a:pt x="15049" y="17069"/>
                  </a:lnTo>
                  <a:lnTo>
                    <a:pt x="18320" y="21598"/>
                  </a:lnTo>
                  <a:lnTo>
                    <a:pt x="21600" y="17069"/>
                  </a:lnTo>
                  <a:lnTo>
                    <a:pt x="19540" y="17069"/>
                  </a:lnTo>
                  <a:close/>
                  <a:moveTo>
                    <a:pt x="19540" y="17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15"/>
            <p:cNvGrpSpPr/>
            <p:nvPr/>
          </p:nvGrpSpPr>
          <p:grpSpPr>
            <a:xfrm>
              <a:off x="9505270" y="1268760"/>
              <a:ext cx="1233507" cy="1233504"/>
              <a:chOff x="7063305" y="1101819"/>
              <a:chExt cx="914401" cy="914400"/>
            </a:xfrm>
            <a:effectLst/>
          </p:grpSpPr>
          <p:sp>
            <p:nvSpPr>
              <p:cNvPr id="35" name="Oval 116"/>
              <p:cNvSpPr/>
              <p:nvPr/>
            </p:nvSpPr>
            <p:spPr>
              <a:xfrm>
                <a:off x="7063305" y="11018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TextBox 117"/>
              <p:cNvSpPr txBox="1">
                <a:spLocks/>
              </p:cNvSpPr>
              <p:nvPr/>
            </p:nvSpPr>
            <p:spPr>
              <a:xfrm>
                <a:off x="7063306" y="159502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lnSpcReduction="10000"/>
              </a:bodyPr>
              <a:lstStyle/>
              <a:p>
                <a:pPr algn="ctr" defTabSz="914354"/>
                <a:r>
                  <a:rPr lang="en-US" altLang="zh-CN" sz="15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5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7" name="Group 118"/>
              <p:cNvGrpSpPr>
                <a:grpSpLocks/>
              </p:cNvGrpSpPr>
              <p:nvPr/>
            </p:nvGrpSpPr>
            <p:grpSpPr bwMode="auto">
              <a:xfrm>
                <a:off x="7349673" y="1331160"/>
                <a:ext cx="341669" cy="165021"/>
                <a:chOff x="0" y="0"/>
                <a:chExt cx="576" cy="277"/>
              </a:xfrm>
              <a:solidFill>
                <a:schemeClr val="tx2"/>
              </a:solidFill>
            </p:grpSpPr>
            <p:sp>
              <p:nvSpPr>
                <p:cNvPr id="38" name="Freeform: Shape 119"/>
                <p:cNvSpPr>
                  <a:spLocks/>
                </p:cNvSpPr>
                <p:nvPr/>
              </p:nvSpPr>
              <p:spPr bwMode="auto">
                <a:xfrm>
                  <a:off x="416" y="72"/>
                  <a:ext cx="160" cy="202"/>
                </a:xfrm>
                <a:custGeom>
                  <a:avLst/>
                  <a:gdLst>
                    <a:gd name="T0" fmla="*/ 0 w 21471"/>
                    <a:gd name="T1" fmla="*/ 0 h 21600"/>
                    <a:gd name="T2" fmla="*/ 0 w 21471"/>
                    <a:gd name="T3" fmla="*/ 0 h 21600"/>
                    <a:gd name="T4" fmla="*/ 0 w 21471"/>
                    <a:gd name="T5" fmla="*/ 0 h 21600"/>
                    <a:gd name="T6" fmla="*/ 0 w 21471"/>
                    <a:gd name="T7" fmla="*/ 0 h 21600"/>
                    <a:gd name="T8" fmla="*/ 0 w 21471"/>
                    <a:gd name="T9" fmla="*/ 0 h 21600"/>
                    <a:gd name="T10" fmla="*/ 0 w 21471"/>
                    <a:gd name="T11" fmla="*/ 0 h 21600"/>
                    <a:gd name="T12" fmla="*/ 0 w 21471"/>
                    <a:gd name="T13" fmla="*/ 0 h 21600"/>
                    <a:gd name="T14" fmla="*/ 0 w 21471"/>
                    <a:gd name="T15" fmla="*/ 0 h 21600"/>
                    <a:gd name="T16" fmla="*/ 0 w 21471"/>
                    <a:gd name="T17" fmla="*/ 0 h 21600"/>
                    <a:gd name="T18" fmla="*/ 0 w 21471"/>
                    <a:gd name="T19" fmla="*/ 0 h 21600"/>
                    <a:gd name="T20" fmla="*/ 0 w 21471"/>
                    <a:gd name="T21" fmla="*/ 0 h 21600"/>
                    <a:gd name="T22" fmla="*/ 0 w 21471"/>
                    <a:gd name="T23" fmla="*/ 0 h 21600"/>
                    <a:gd name="T24" fmla="*/ 0 w 21471"/>
                    <a:gd name="T25" fmla="*/ 0 h 21600"/>
                    <a:gd name="T26" fmla="*/ 0 w 21471"/>
                    <a:gd name="T27" fmla="*/ 0 h 21600"/>
                    <a:gd name="T28" fmla="*/ 0 w 21471"/>
                    <a:gd name="T29" fmla="*/ 0 h 21600"/>
                    <a:gd name="T30" fmla="*/ 0 w 21471"/>
                    <a:gd name="T31" fmla="*/ 0 h 21600"/>
                    <a:gd name="T32" fmla="*/ 0 w 21471"/>
                    <a:gd name="T33" fmla="*/ 0 h 21600"/>
                    <a:gd name="T34" fmla="*/ 0 w 21471"/>
                    <a:gd name="T35" fmla="*/ 0 h 21600"/>
                    <a:gd name="T36" fmla="*/ 0 w 21471"/>
                    <a:gd name="T37" fmla="*/ 0 h 21600"/>
                    <a:gd name="T38" fmla="*/ 0 w 21471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471" h="21600">
                      <a:moveTo>
                        <a:pt x="21471" y="19054"/>
                      </a:moveTo>
                      <a:cubicBezTo>
                        <a:pt x="21471" y="19054"/>
                        <a:pt x="21453" y="17550"/>
                        <a:pt x="17605" y="16182"/>
                      </a:cubicBezTo>
                      <a:cubicBezTo>
                        <a:pt x="15742" y="15518"/>
                        <a:pt x="12975" y="13809"/>
                        <a:pt x="8879" y="13221"/>
                      </a:cubicBezTo>
                      <a:cubicBezTo>
                        <a:pt x="9926" y="12323"/>
                        <a:pt x="10720" y="10919"/>
                        <a:pt x="11535" y="9255"/>
                      </a:cubicBezTo>
                      <a:cubicBezTo>
                        <a:pt x="12007" y="8291"/>
                        <a:pt x="11927" y="7470"/>
                        <a:pt x="11927" y="6301"/>
                      </a:cubicBezTo>
                      <a:cubicBezTo>
                        <a:pt x="11927" y="5435"/>
                        <a:pt x="12129" y="4048"/>
                        <a:pt x="11862" y="3286"/>
                      </a:cubicBezTo>
                      <a:cubicBezTo>
                        <a:pt x="10957" y="711"/>
                        <a:pt x="8675" y="0"/>
                        <a:pt x="6000" y="0"/>
                      </a:cubicBezTo>
                      <a:cubicBezTo>
                        <a:pt x="3324" y="0"/>
                        <a:pt x="1039" y="714"/>
                        <a:pt x="137" y="3295"/>
                      </a:cubicBezTo>
                      <a:cubicBezTo>
                        <a:pt x="-129" y="4055"/>
                        <a:pt x="75" y="5439"/>
                        <a:pt x="75" y="6302"/>
                      </a:cubicBezTo>
                      <a:cubicBezTo>
                        <a:pt x="75" y="7473"/>
                        <a:pt x="-5" y="8298"/>
                        <a:pt x="469" y="9264"/>
                      </a:cubicBezTo>
                      <a:cubicBezTo>
                        <a:pt x="1142" y="10633"/>
                        <a:pt x="1789" y="11815"/>
                        <a:pt x="2574" y="12690"/>
                      </a:cubicBezTo>
                      <a:cubicBezTo>
                        <a:pt x="7111" y="14881"/>
                        <a:pt x="7535" y="17307"/>
                        <a:pt x="7544" y="18077"/>
                      </a:cubicBezTo>
                      <a:lnTo>
                        <a:pt x="7544" y="18090"/>
                      </a:lnTo>
                      <a:lnTo>
                        <a:pt x="7544" y="18102"/>
                      </a:lnTo>
                      <a:lnTo>
                        <a:pt x="7544" y="21597"/>
                      </a:lnTo>
                      <a:lnTo>
                        <a:pt x="7544" y="21600"/>
                      </a:lnTo>
                      <a:lnTo>
                        <a:pt x="21470" y="21599"/>
                      </a:lnTo>
                      <a:lnTo>
                        <a:pt x="21470" y="19054"/>
                      </a:lnTo>
                      <a:lnTo>
                        <a:pt x="21471" y="19054"/>
                      </a:lnTo>
                      <a:close/>
                      <a:moveTo>
                        <a:pt x="21471" y="19054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20"/>
                <p:cNvSpPr>
                  <a:spLocks/>
                </p:cNvSpPr>
                <p:nvPr/>
              </p:nvSpPr>
              <p:spPr bwMode="auto">
                <a:xfrm>
                  <a:off x="0" y="72"/>
                  <a:ext cx="160" cy="202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470" h="21600">
                      <a:moveTo>
                        <a:pt x="13940" y="18086"/>
                      </a:moveTo>
                      <a:lnTo>
                        <a:pt x="13940" y="18072"/>
                      </a:lnTo>
                      <a:cubicBezTo>
                        <a:pt x="13950" y="17309"/>
                        <a:pt x="14371" y="14916"/>
                        <a:pt x="18830" y="12738"/>
                      </a:cubicBezTo>
                      <a:cubicBezTo>
                        <a:pt x="19647" y="11854"/>
                        <a:pt x="20318" y="10647"/>
                        <a:pt x="21003" y="9254"/>
                      </a:cubicBezTo>
                      <a:cubicBezTo>
                        <a:pt x="21477" y="8291"/>
                        <a:pt x="21396" y="7469"/>
                        <a:pt x="21396" y="6300"/>
                      </a:cubicBezTo>
                      <a:cubicBezTo>
                        <a:pt x="21396" y="5435"/>
                        <a:pt x="21600" y="4048"/>
                        <a:pt x="21331" y="3286"/>
                      </a:cubicBezTo>
                      <a:cubicBezTo>
                        <a:pt x="20423" y="711"/>
                        <a:pt x="18134" y="0"/>
                        <a:pt x="15449" y="0"/>
                      </a:cubicBezTo>
                      <a:cubicBezTo>
                        <a:pt x="12763" y="0"/>
                        <a:pt x="10471" y="714"/>
                        <a:pt x="9566" y="3295"/>
                      </a:cubicBezTo>
                      <a:cubicBezTo>
                        <a:pt x="9299" y="4055"/>
                        <a:pt x="9503" y="5438"/>
                        <a:pt x="9503" y="6301"/>
                      </a:cubicBezTo>
                      <a:cubicBezTo>
                        <a:pt x="9503" y="7472"/>
                        <a:pt x="9424" y="8298"/>
                        <a:pt x="9899" y="9263"/>
                      </a:cubicBezTo>
                      <a:cubicBezTo>
                        <a:pt x="10724" y="10935"/>
                        <a:pt x="11507" y="12337"/>
                        <a:pt x="12555" y="13231"/>
                      </a:cubicBezTo>
                      <a:cubicBezTo>
                        <a:pt x="8478" y="13828"/>
                        <a:pt x="5723" y="15526"/>
                        <a:pt x="3864" y="16187"/>
                      </a:cubicBezTo>
                      <a:cubicBezTo>
                        <a:pt x="17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1"/>
                      </a:lnTo>
                      <a:lnTo>
                        <a:pt x="13940" y="18086"/>
                      </a:lnTo>
                      <a:close/>
                      <a:moveTo>
                        <a:pt x="13940" y="18086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121"/>
                <p:cNvSpPr>
                  <a:spLocks/>
                </p:cNvSpPr>
                <p:nvPr/>
              </p:nvSpPr>
              <p:spPr bwMode="auto">
                <a:xfrm>
                  <a:off x="127" y="0"/>
                  <a:ext cx="318" cy="2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1"/>
                      </a:moveTo>
                      <a:cubicBezTo>
                        <a:pt x="17590" y="15518"/>
                        <a:pt x="15654" y="13809"/>
                        <a:pt x="12789" y="13221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9"/>
                        <a:pt x="14876" y="3287"/>
                      </a:cubicBezTo>
                      <a:cubicBezTo>
                        <a:pt x="14244" y="711"/>
                        <a:pt x="12646" y="0"/>
                        <a:pt x="10774" y="0"/>
                      </a:cubicBezTo>
                      <a:cubicBezTo>
                        <a:pt x="8902" y="0"/>
                        <a:pt x="7302" y="714"/>
                        <a:pt x="6671" y="3294"/>
                      </a:cubicBezTo>
                      <a:cubicBezTo>
                        <a:pt x="6485" y="4055"/>
                        <a:pt x="6628" y="5438"/>
                        <a:pt x="6628" y="6300"/>
                      </a:cubicBezTo>
                      <a:cubicBezTo>
                        <a:pt x="6628" y="7474"/>
                        <a:pt x="6572" y="8297"/>
                        <a:pt x="6904" y="9263"/>
                      </a:cubicBezTo>
                      <a:cubicBezTo>
                        <a:pt x="7479" y="10935"/>
                        <a:pt x="8025" y="12336"/>
                        <a:pt x="8756" y="13231"/>
                      </a:cubicBezTo>
                      <a:cubicBezTo>
                        <a:pt x="5913" y="13829"/>
                        <a:pt x="3991" y="15526"/>
                        <a:pt x="2696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1"/>
                      </a:cubicBezTo>
                      <a:close/>
                      <a:moveTo>
                        <a:pt x="18895" y="16181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Group 122"/>
            <p:cNvGrpSpPr/>
            <p:nvPr/>
          </p:nvGrpSpPr>
          <p:grpSpPr>
            <a:xfrm>
              <a:off x="10122024" y="2956262"/>
              <a:ext cx="1233507" cy="1233504"/>
              <a:chOff x="7520506" y="2352769"/>
              <a:chExt cx="914401" cy="914400"/>
            </a:xfrm>
            <a:effectLst/>
          </p:grpSpPr>
          <p:sp>
            <p:nvSpPr>
              <p:cNvPr id="29" name="Oval 123"/>
              <p:cNvSpPr/>
              <p:nvPr/>
            </p:nvSpPr>
            <p:spPr>
              <a:xfrm>
                <a:off x="7520506" y="235276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TextBox 124"/>
              <p:cNvSpPr txBox="1">
                <a:spLocks/>
              </p:cNvSpPr>
              <p:nvPr/>
            </p:nvSpPr>
            <p:spPr>
              <a:xfrm>
                <a:off x="7520507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lnSpcReduction="10000"/>
              </a:bodyPr>
              <a:lstStyle/>
              <a:p>
                <a:pPr algn="ctr" defTabSz="914354"/>
                <a:r>
                  <a:rPr lang="en-US" altLang="zh-CN" sz="15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5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Group 125"/>
              <p:cNvGrpSpPr>
                <a:grpSpLocks/>
              </p:cNvGrpSpPr>
              <p:nvPr/>
            </p:nvGrpSpPr>
            <p:grpSpPr bwMode="auto">
              <a:xfrm>
                <a:off x="7806872" y="2619978"/>
                <a:ext cx="341667" cy="171996"/>
                <a:chOff x="0" y="0"/>
                <a:chExt cx="576" cy="293"/>
              </a:xfrm>
              <a:solidFill>
                <a:schemeClr val="tx2"/>
              </a:solidFill>
            </p:grpSpPr>
            <p:sp>
              <p:nvSpPr>
                <p:cNvPr id="32" name="Freeform: Shape 126"/>
                <p:cNvSpPr>
                  <a:spLocks/>
                </p:cNvSpPr>
                <p:nvPr/>
              </p:nvSpPr>
              <p:spPr bwMode="auto">
                <a:xfrm>
                  <a:off x="0" y="0"/>
                  <a:ext cx="576" cy="23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1600" h="21600">
                      <a:moveTo>
                        <a:pt x="19872" y="8288"/>
                      </a:moveTo>
                      <a:lnTo>
                        <a:pt x="18950" y="8288"/>
                      </a:lnTo>
                      <a:cubicBezTo>
                        <a:pt x="18337" y="5361"/>
                        <a:pt x="16769" y="0"/>
                        <a:pt x="16272" y="0"/>
                      </a:cubicBezTo>
                      <a:lnTo>
                        <a:pt x="8628" y="0"/>
                      </a:lnTo>
                      <a:cubicBezTo>
                        <a:pt x="8131" y="0"/>
                        <a:pt x="5990" y="5361"/>
                        <a:pt x="5146" y="8288"/>
                      </a:cubicBezTo>
                      <a:lnTo>
                        <a:pt x="4128" y="8288"/>
                      </a:lnTo>
                      <a:cubicBezTo>
                        <a:pt x="3505" y="8288"/>
                        <a:pt x="0" y="8700"/>
                        <a:pt x="0" y="12439"/>
                      </a:cubicBezTo>
                      <a:lnTo>
                        <a:pt x="0" y="18890"/>
                      </a:lnTo>
                      <a:cubicBezTo>
                        <a:pt x="0" y="20113"/>
                        <a:pt x="339" y="21134"/>
                        <a:pt x="802" y="21472"/>
                      </a:cubicBezTo>
                      <a:cubicBezTo>
                        <a:pt x="820" y="17204"/>
                        <a:pt x="2270" y="13745"/>
                        <a:pt x="4051" y="13745"/>
                      </a:cubicBezTo>
                      <a:cubicBezTo>
                        <a:pt x="5843" y="13745"/>
                        <a:pt x="7300" y="17247"/>
                        <a:pt x="7300" y="21552"/>
                      </a:cubicBezTo>
                      <a:cubicBezTo>
                        <a:pt x="7300" y="21569"/>
                        <a:pt x="7299" y="21584"/>
                        <a:pt x="7299" y="21600"/>
                      </a:cubicBezTo>
                      <a:lnTo>
                        <a:pt x="14201" y="21600"/>
                      </a:lnTo>
                      <a:cubicBezTo>
                        <a:pt x="14201" y="21584"/>
                        <a:pt x="14200" y="21568"/>
                        <a:pt x="14200" y="21552"/>
                      </a:cubicBezTo>
                      <a:cubicBezTo>
                        <a:pt x="14200" y="17247"/>
                        <a:pt x="15658" y="13745"/>
                        <a:pt x="17450" y="13745"/>
                      </a:cubicBezTo>
                      <a:cubicBezTo>
                        <a:pt x="19241" y="13745"/>
                        <a:pt x="20698" y="17243"/>
                        <a:pt x="20700" y="21545"/>
                      </a:cubicBezTo>
                      <a:cubicBezTo>
                        <a:pt x="21214" y="21289"/>
                        <a:pt x="21600" y="20199"/>
                        <a:pt x="21600" y="18889"/>
                      </a:cubicBezTo>
                      <a:lnTo>
                        <a:pt x="21600" y="11718"/>
                      </a:lnTo>
                      <a:cubicBezTo>
                        <a:pt x="21600" y="10222"/>
                        <a:pt x="20495" y="8288"/>
                        <a:pt x="19872" y="8288"/>
                      </a:cubicBezTo>
                      <a:close/>
                      <a:moveTo>
                        <a:pt x="15715" y="2222"/>
                      </a:moveTo>
                      <a:cubicBezTo>
                        <a:pt x="16112" y="2222"/>
                        <a:pt x="16650" y="4767"/>
                        <a:pt x="17475" y="7799"/>
                      </a:cubicBezTo>
                      <a:lnTo>
                        <a:pt x="13060" y="7799"/>
                      </a:lnTo>
                      <a:lnTo>
                        <a:pt x="13056" y="2222"/>
                      </a:lnTo>
                      <a:lnTo>
                        <a:pt x="15715" y="2222"/>
                      </a:lnTo>
                      <a:close/>
                      <a:moveTo>
                        <a:pt x="9225" y="2222"/>
                      </a:moveTo>
                      <a:lnTo>
                        <a:pt x="11700" y="2222"/>
                      </a:lnTo>
                      <a:lnTo>
                        <a:pt x="11700" y="7799"/>
                      </a:lnTo>
                      <a:lnTo>
                        <a:pt x="6961" y="7799"/>
                      </a:lnTo>
                      <a:cubicBezTo>
                        <a:pt x="7957" y="4930"/>
                        <a:pt x="8827" y="2222"/>
                        <a:pt x="9225" y="2222"/>
                      </a:cubicBezTo>
                      <a:close/>
                      <a:moveTo>
                        <a:pt x="9225" y="2222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127"/>
                <p:cNvSpPr>
                  <a:spLocks/>
                </p:cNvSpPr>
                <p:nvPr/>
              </p:nvSpPr>
              <p:spPr bwMode="auto">
                <a:xfrm>
                  <a:off x="48" y="184"/>
                  <a:ext cx="109" cy="109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128"/>
                <p:cNvSpPr>
                  <a:spLocks/>
                </p:cNvSpPr>
                <p:nvPr/>
              </p:nvSpPr>
              <p:spPr bwMode="auto">
                <a:xfrm>
                  <a:off x="408" y="184"/>
                  <a:ext cx="109" cy="109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2" name="Group 129"/>
            <p:cNvGrpSpPr/>
            <p:nvPr/>
          </p:nvGrpSpPr>
          <p:grpSpPr>
            <a:xfrm>
              <a:off x="9505270" y="4643768"/>
              <a:ext cx="1233507" cy="1233504"/>
              <a:chOff x="7063305" y="3603719"/>
              <a:chExt cx="914401" cy="914400"/>
            </a:xfrm>
            <a:effectLst/>
          </p:grpSpPr>
          <p:sp>
            <p:nvSpPr>
              <p:cNvPr id="23" name="Oval 130"/>
              <p:cNvSpPr/>
              <p:nvPr/>
            </p:nvSpPr>
            <p:spPr>
              <a:xfrm>
                <a:off x="7063305" y="36037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TextBox 131"/>
              <p:cNvSpPr txBox="1">
                <a:spLocks/>
              </p:cNvSpPr>
              <p:nvPr/>
            </p:nvSpPr>
            <p:spPr>
              <a:xfrm>
                <a:off x="7063306" y="409692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lnSpcReduction="10000"/>
              </a:bodyPr>
              <a:lstStyle/>
              <a:p>
                <a:pPr algn="ctr" defTabSz="914354"/>
                <a:r>
                  <a:rPr lang="en-US" altLang="zh-CN" sz="15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5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32"/>
              <p:cNvGrpSpPr>
                <a:grpSpLocks/>
              </p:cNvGrpSpPr>
              <p:nvPr/>
            </p:nvGrpSpPr>
            <p:grpSpPr bwMode="auto">
              <a:xfrm>
                <a:off x="7380151" y="3841523"/>
                <a:ext cx="282368" cy="224744"/>
                <a:chOff x="0" y="0"/>
                <a:chExt cx="576" cy="457"/>
              </a:xfrm>
              <a:solidFill>
                <a:schemeClr val="tx2"/>
              </a:solidFill>
            </p:grpSpPr>
            <p:sp>
              <p:nvSpPr>
                <p:cNvPr id="26" name="Freeform: Shape 133"/>
                <p:cNvSpPr>
                  <a:spLocks/>
                </p:cNvSpPr>
                <p:nvPr/>
              </p:nvSpPr>
              <p:spPr bwMode="auto">
                <a:xfrm>
                  <a:off x="0" y="256"/>
                  <a:ext cx="576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3057" y="3767"/>
                      </a:moveTo>
                      <a:lnTo>
                        <a:pt x="13057" y="6344"/>
                      </a:lnTo>
                      <a:lnTo>
                        <a:pt x="12157" y="6344"/>
                      </a:lnTo>
                      <a:lnTo>
                        <a:pt x="9437" y="6344"/>
                      </a:lnTo>
                      <a:lnTo>
                        <a:pt x="8537" y="6344"/>
                      </a:lnTo>
                      <a:lnTo>
                        <a:pt x="8537" y="3767"/>
                      </a:lnTo>
                      <a:lnTo>
                        <a:pt x="8537" y="0"/>
                      </a:lnTo>
                      <a:lnTo>
                        <a:pt x="0" y="0"/>
                      </a:lnTo>
                      <a:lnTo>
                        <a:pt x="0" y="18508"/>
                      </a:lnTo>
                      <a:cubicBezTo>
                        <a:pt x="0" y="20208"/>
                        <a:pt x="486" y="21600"/>
                        <a:pt x="1080" y="21600"/>
                      </a:cubicBezTo>
                      <a:lnTo>
                        <a:pt x="20520" y="21600"/>
                      </a:lnTo>
                      <a:cubicBezTo>
                        <a:pt x="21114" y="21600"/>
                        <a:pt x="21600" y="20209"/>
                        <a:pt x="21600" y="18508"/>
                      </a:cubicBezTo>
                      <a:lnTo>
                        <a:pt x="21600" y="0"/>
                      </a:lnTo>
                      <a:lnTo>
                        <a:pt x="13058" y="0"/>
                      </a:lnTo>
                      <a:lnTo>
                        <a:pt x="13058" y="3767"/>
                      </a:lnTo>
                      <a:lnTo>
                        <a:pt x="13057" y="3767"/>
                      </a:lnTo>
                      <a:close/>
                      <a:moveTo>
                        <a:pt x="13057" y="3767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134"/>
                <p:cNvSpPr>
                  <a:spLocks/>
                </p:cNvSpPr>
                <p:nvPr/>
              </p:nvSpPr>
              <p:spPr bwMode="auto">
                <a:xfrm>
                  <a:off x="0" y="0"/>
                  <a:ext cx="576" cy="2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8537" y="19498"/>
                      </a:moveTo>
                      <a:lnTo>
                        <a:pt x="8537" y="17154"/>
                      </a:lnTo>
                      <a:lnTo>
                        <a:pt x="9437" y="17154"/>
                      </a:lnTo>
                      <a:lnTo>
                        <a:pt x="12158" y="17154"/>
                      </a:lnTo>
                      <a:lnTo>
                        <a:pt x="13058" y="17154"/>
                      </a:lnTo>
                      <a:lnTo>
                        <a:pt x="13058" y="19498"/>
                      </a:lnTo>
                      <a:lnTo>
                        <a:pt x="13058" y="21600"/>
                      </a:lnTo>
                      <a:lnTo>
                        <a:pt x="21600" y="21600"/>
                      </a:lnTo>
                      <a:lnTo>
                        <a:pt x="21600" y="12207"/>
                      </a:lnTo>
                      <a:cubicBezTo>
                        <a:pt x="21600" y="10661"/>
                        <a:pt x="21114" y="9394"/>
                        <a:pt x="20520" y="9394"/>
                      </a:cubicBezTo>
                      <a:lnTo>
                        <a:pt x="14850" y="9394"/>
                      </a:lnTo>
                      <a:lnTo>
                        <a:pt x="14850" y="2813"/>
                      </a:lnTo>
                      <a:cubicBezTo>
                        <a:pt x="14850" y="1267"/>
                        <a:pt x="14364" y="0"/>
                        <a:pt x="13770" y="0"/>
                      </a:cubicBezTo>
                      <a:lnTo>
                        <a:pt x="7830" y="0"/>
                      </a:lnTo>
                      <a:cubicBezTo>
                        <a:pt x="7236" y="0"/>
                        <a:pt x="6750" y="1266"/>
                        <a:pt x="6750" y="2813"/>
                      </a:cubicBezTo>
                      <a:lnTo>
                        <a:pt x="6750" y="9394"/>
                      </a:lnTo>
                      <a:lnTo>
                        <a:pt x="1080" y="9394"/>
                      </a:lnTo>
                      <a:cubicBezTo>
                        <a:pt x="486" y="9394"/>
                        <a:pt x="0" y="10660"/>
                        <a:pt x="0" y="12207"/>
                      </a:cubicBezTo>
                      <a:lnTo>
                        <a:pt x="0" y="21600"/>
                      </a:lnTo>
                      <a:lnTo>
                        <a:pt x="8537" y="21600"/>
                      </a:lnTo>
                      <a:lnTo>
                        <a:pt x="8537" y="19498"/>
                      </a:lnTo>
                      <a:close/>
                      <a:moveTo>
                        <a:pt x="8550" y="6721"/>
                      </a:moveTo>
                      <a:cubicBezTo>
                        <a:pt x="8550" y="5174"/>
                        <a:pt x="9036" y="3908"/>
                        <a:pt x="9630" y="3908"/>
                      </a:cubicBezTo>
                      <a:lnTo>
                        <a:pt x="11970" y="3908"/>
                      </a:lnTo>
                      <a:cubicBezTo>
                        <a:pt x="12564" y="3908"/>
                        <a:pt x="13050" y="5173"/>
                        <a:pt x="13050" y="6721"/>
                      </a:cubicBezTo>
                      <a:lnTo>
                        <a:pt x="13050" y="9395"/>
                      </a:lnTo>
                      <a:lnTo>
                        <a:pt x="8550" y="9395"/>
                      </a:lnTo>
                      <a:lnTo>
                        <a:pt x="8550" y="6721"/>
                      </a:lnTo>
                      <a:close/>
                      <a:moveTo>
                        <a:pt x="8550" y="6721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135"/>
                <p:cNvSpPr>
                  <a:spLocks/>
                </p:cNvSpPr>
                <p:nvPr/>
              </p:nvSpPr>
              <p:spPr bwMode="auto">
                <a:xfrm>
                  <a:off x="256" y="200"/>
                  <a:ext cx="72" cy="9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52" name="文本框 51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0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5717" y="1822753"/>
            <a:ext cx="1049867" cy="1049867"/>
            <a:chOff x="1016000" y="1689100"/>
            <a:chExt cx="787400" cy="787400"/>
          </a:xfrm>
        </p:grpSpPr>
        <p:grpSp>
          <p:nvGrpSpPr>
            <p:cNvPr id="55" name="Group 4"/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57" name="Oval 6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Oval 7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Freeform: Shape 5"/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1107021" y="2847220"/>
            <a:ext cx="1547259" cy="1949967"/>
            <a:chOff x="3171825" y="2459015"/>
            <a:chExt cx="1219200" cy="1536522"/>
          </a:xfrm>
        </p:grpSpPr>
        <p:sp>
          <p:nvSpPr>
            <p:cNvPr id="53" name="Freeform: Shape 9"/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10"/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463392" y="1822753"/>
            <a:ext cx="1049867" cy="1049867"/>
            <a:chOff x="2597150" y="1689100"/>
            <a:chExt cx="787400" cy="787400"/>
          </a:xfrm>
        </p:grpSpPr>
        <p:grpSp>
          <p:nvGrpSpPr>
            <p:cNvPr id="49" name="Group 13"/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51" name="Oval 15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1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0" name="Freeform: Shape 14"/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3214696" y="2847220"/>
            <a:ext cx="1547259" cy="1949967"/>
            <a:chOff x="1388111" y="2459015"/>
            <a:chExt cx="1219200" cy="1536522"/>
          </a:xfrm>
        </p:grpSpPr>
        <p:sp>
          <p:nvSpPr>
            <p:cNvPr id="47" name="Freeform: Shape 18"/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19"/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5571067" y="1822753"/>
            <a:ext cx="1049867" cy="1049867"/>
            <a:chOff x="4178300" y="1689100"/>
            <a:chExt cx="787400" cy="787400"/>
          </a:xfrm>
        </p:grpSpPr>
        <p:grpSp>
          <p:nvGrpSpPr>
            <p:cNvPr id="43" name="Group 22"/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45" name="Oval 24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Oval 25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23"/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5322371" y="2847220"/>
            <a:ext cx="1547259" cy="1949967"/>
            <a:chOff x="1388111" y="2459015"/>
            <a:chExt cx="1219200" cy="1536522"/>
          </a:xfrm>
        </p:grpSpPr>
        <p:sp>
          <p:nvSpPr>
            <p:cNvPr id="41" name="Freeform: Shape 27"/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8"/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7678741" y="1822753"/>
            <a:ext cx="1049867" cy="1049867"/>
            <a:chOff x="5759450" y="1689100"/>
            <a:chExt cx="787400" cy="787400"/>
          </a:xfrm>
        </p:grpSpPr>
        <p:grpSp>
          <p:nvGrpSpPr>
            <p:cNvPr id="37" name="Group 31"/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33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34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32"/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 flipH="1">
            <a:off x="7430045" y="2847220"/>
            <a:ext cx="1547259" cy="1949967"/>
            <a:chOff x="3171825" y="2459015"/>
            <a:chExt cx="1219200" cy="1536522"/>
          </a:xfrm>
        </p:grpSpPr>
        <p:sp>
          <p:nvSpPr>
            <p:cNvPr id="35" name="Freeform: Shape 36"/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37"/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9786416" y="1822753"/>
            <a:ext cx="1049867" cy="1049867"/>
            <a:chOff x="7340600" y="1689100"/>
            <a:chExt cx="787400" cy="787400"/>
          </a:xfrm>
        </p:grpSpPr>
        <p:grpSp>
          <p:nvGrpSpPr>
            <p:cNvPr id="31" name="Group 40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3" name="Oval 42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43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: Shape 41"/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 flipH="1">
            <a:off x="9537720" y="2847220"/>
            <a:ext cx="1547259" cy="1949967"/>
            <a:chOff x="3171825" y="2459015"/>
            <a:chExt cx="1219200" cy="1536522"/>
          </a:xfrm>
        </p:grpSpPr>
        <p:sp>
          <p:nvSpPr>
            <p:cNvPr id="29" name="Freeform: Shape 45"/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46"/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63"/>
          <p:cNvGrpSpPr/>
          <p:nvPr/>
        </p:nvGrpSpPr>
        <p:grpSpPr>
          <a:xfrm>
            <a:off x="1064335" y="4797187"/>
            <a:ext cx="1632628" cy="1053938"/>
            <a:chOff x="1064335" y="4682887"/>
            <a:chExt cx="1632628" cy="1053938"/>
          </a:xfrm>
        </p:grpSpPr>
        <p:sp>
          <p:nvSpPr>
            <p:cNvPr id="27" name="TextBox 49"/>
            <p:cNvSpPr txBox="1"/>
            <p:nvPr/>
          </p:nvSpPr>
          <p:spPr>
            <a:xfrm>
              <a:off x="1064335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50"/>
            <p:cNvSpPr txBox="1">
              <a:spLocks/>
            </p:cNvSpPr>
            <p:nvPr/>
          </p:nvSpPr>
          <p:spPr>
            <a:xfrm>
              <a:off x="106433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8"/>
          <p:cNvGrpSpPr/>
          <p:nvPr/>
        </p:nvGrpSpPr>
        <p:grpSpPr>
          <a:xfrm>
            <a:off x="3172010" y="4797187"/>
            <a:ext cx="1632628" cy="1053938"/>
            <a:chOff x="3172010" y="4682887"/>
            <a:chExt cx="1632628" cy="1053938"/>
          </a:xfrm>
        </p:grpSpPr>
        <p:sp>
          <p:nvSpPr>
            <p:cNvPr id="25" name="TextBox 52"/>
            <p:cNvSpPr txBox="1"/>
            <p:nvPr/>
          </p:nvSpPr>
          <p:spPr>
            <a:xfrm>
              <a:off x="3172010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53"/>
            <p:cNvSpPr txBox="1">
              <a:spLocks/>
            </p:cNvSpPr>
            <p:nvPr/>
          </p:nvSpPr>
          <p:spPr>
            <a:xfrm>
              <a:off x="3172010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69"/>
          <p:cNvGrpSpPr/>
          <p:nvPr/>
        </p:nvGrpSpPr>
        <p:grpSpPr>
          <a:xfrm>
            <a:off x="5279685" y="4797187"/>
            <a:ext cx="1632628" cy="1053938"/>
            <a:chOff x="5279685" y="4682887"/>
            <a:chExt cx="1632628" cy="1053938"/>
          </a:xfrm>
        </p:grpSpPr>
        <p:sp>
          <p:nvSpPr>
            <p:cNvPr id="23" name="TextBox 55"/>
            <p:cNvSpPr txBox="1"/>
            <p:nvPr/>
          </p:nvSpPr>
          <p:spPr>
            <a:xfrm>
              <a:off x="5279685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56"/>
            <p:cNvSpPr txBox="1">
              <a:spLocks/>
            </p:cNvSpPr>
            <p:nvPr/>
          </p:nvSpPr>
          <p:spPr>
            <a:xfrm>
              <a:off x="527968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7374765" y="4797187"/>
            <a:ext cx="1632628" cy="1053938"/>
            <a:chOff x="7374765" y="4682887"/>
            <a:chExt cx="1632628" cy="1053938"/>
          </a:xfrm>
        </p:grpSpPr>
        <p:sp>
          <p:nvSpPr>
            <p:cNvPr id="21" name="TextBox 58"/>
            <p:cNvSpPr txBox="1"/>
            <p:nvPr/>
          </p:nvSpPr>
          <p:spPr>
            <a:xfrm>
              <a:off x="7374765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59"/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71"/>
          <p:cNvGrpSpPr/>
          <p:nvPr/>
        </p:nvGrpSpPr>
        <p:grpSpPr>
          <a:xfrm>
            <a:off x="9495034" y="4797187"/>
            <a:ext cx="1632628" cy="1053938"/>
            <a:chOff x="9495034" y="4682887"/>
            <a:chExt cx="1632628" cy="1053938"/>
          </a:xfrm>
        </p:grpSpPr>
        <p:sp>
          <p:nvSpPr>
            <p:cNvPr id="19" name="TextBox 61"/>
            <p:cNvSpPr txBox="1"/>
            <p:nvPr/>
          </p:nvSpPr>
          <p:spPr>
            <a:xfrm>
              <a:off x="9495034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62"/>
            <p:cNvSpPr txBox="1">
              <a:spLocks/>
            </p:cNvSpPr>
            <p:nvPr/>
          </p:nvSpPr>
          <p:spPr>
            <a:xfrm>
              <a:off x="9495034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62" name="文本框 61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5939" y="3353806"/>
            <a:ext cx="11160124" cy="798681"/>
            <a:chOff x="515939" y="1552681"/>
            <a:chExt cx="11160124" cy="798681"/>
          </a:xfrm>
        </p:grpSpPr>
        <p:grpSp>
          <p:nvGrpSpPr>
            <p:cNvPr id="9251" name="组合 44"/>
            <p:cNvGrpSpPr>
              <a:grpSpLocks/>
            </p:cNvGrpSpPr>
            <p:nvPr/>
          </p:nvGrpSpPr>
          <p:grpSpPr bwMode="auto">
            <a:xfrm>
              <a:off x="8493946" y="1552681"/>
              <a:ext cx="3182117" cy="798681"/>
              <a:chOff x="0" y="0"/>
              <a:chExt cx="2636520" cy="1447800"/>
            </a:xfrm>
          </p:grpSpPr>
          <p:sp>
            <p:nvSpPr>
              <p:cNvPr id="8231" name="任意多边形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36520" cy="1447800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2" name="文本框 46"/>
              <p:cNvSpPr>
                <a:spLocks noChangeArrowheads="1"/>
              </p:cNvSpPr>
              <p:nvPr/>
            </p:nvSpPr>
            <p:spPr bwMode="auto">
              <a:xfrm>
                <a:off x="311563" y="361253"/>
                <a:ext cx="2230360" cy="725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 dirty="0">
                    <a:solidFill>
                      <a:srgbClr val="F2F2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baseline="-300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254" name="组合 47"/>
            <p:cNvGrpSpPr>
              <a:grpSpLocks/>
            </p:cNvGrpSpPr>
            <p:nvPr/>
          </p:nvGrpSpPr>
          <p:grpSpPr bwMode="auto">
            <a:xfrm>
              <a:off x="5835268" y="1552681"/>
              <a:ext cx="3182117" cy="798681"/>
              <a:chOff x="0" y="0"/>
              <a:chExt cx="2636520" cy="1447800"/>
            </a:xfrm>
          </p:grpSpPr>
          <p:sp>
            <p:nvSpPr>
              <p:cNvPr id="8229" name="任意多边形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36520" cy="1447800"/>
              </a:xfrm>
              <a:prstGeom prst="homePlate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0" name="文本框 49"/>
              <p:cNvSpPr>
                <a:spLocks noChangeArrowheads="1"/>
              </p:cNvSpPr>
              <p:nvPr/>
            </p:nvSpPr>
            <p:spPr bwMode="auto">
              <a:xfrm>
                <a:off x="330619" y="333829"/>
                <a:ext cx="2205655" cy="780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2F2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baseline="-300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245" name="组合 33"/>
            <p:cNvGrpSpPr>
              <a:grpSpLocks/>
            </p:cNvGrpSpPr>
            <p:nvPr/>
          </p:nvGrpSpPr>
          <p:grpSpPr bwMode="auto">
            <a:xfrm>
              <a:off x="3174616" y="1552681"/>
              <a:ext cx="3182116" cy="798681"/>
              <a:chOff x="0" y="0"/>
              <a:chExt cx="2636520" cy="1447800"/>
            </a:xfrm>
          </p:grpSpPr>
          <p:sp>
            <p:nvSpPr>
              <p:cNvPr id="8235" name="任意多边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36520" cy="1447800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6" name="文本框 35"/>
              <p:cNvSpPr>
                <a:spLocks noChangeArrowheads="1"/>
              </p:cNvSpPr>
              <p:nvPr/>
            </p:nvSpPr>
            <p:spPr bwMode="auto">
              <a:xfrm>
                <a:off x="304995" y="361253"/>
                <a:ext cx="2230360" cy="725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 dirty="0">
                    <a:solidFill>
                      <a:srgbClr val="F2F2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baseline="-300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248" name="组合 36"/>
            <p:cNvGrpSpPr>
              <a:grpSpLocks/>
            </p:cNvGrpSpPr>
            <p:nvPr/>
          </p:nvGrpSpPr>
          <p:grpSpPr bwMode="auto">
            <a:xfrm>
              <a:off x="515939" y="1552681"/>
              <a:ext cx="3182116" cy="798681"/>
              <a:chOff x="0" y="0"/>
              <a:chExt cx="2636520" cy="1447800"/>
            </a:xfrm>
          </p:grpSpPr>
          <p:sp>
            <p:nvSpPr>
              <p:cNvPr id="8233" name="任意多边形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36520" cy="1447800"/>
              </a:xfrm>
              <a:prstGeom prst="homePlate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4" name="文本框 43"/>
              <p:cNvSpPr>
                <a:spLocks noChangeArrowheads="1"/>
              </p:cNvSpPr>
              <p:nvPr/>
            </p:nvSpPr>
            <p:spPr bwMode="auto">
              <a:xfrm>
                <a:off x="272839" y="333823"/>
                <a:ext cx="2293960" cy="780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r>
                  <a:rPr lang="en-US" altLang="zh-CN" sz="2000" b="1" dirty="0">
                    <a:solidFill>
                      <a:srgbClr val="F2F2F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baseline="-300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0" y="1565690"/>
            <a:ext cx="2399839" cy="1599893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99" y="1565690"/>
            <a:ext cx="2397202" cy="1599893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66" y="1565690"/>
            <a:ext cx="2236490" cy="1599893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01" y="1565690"/>
            <a:ext cx="2397442" cy="1599893"/>
          </a:xfr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567121" y="4420240"/>
            <a:ext cx="2607495" cy="1342020"/>
            <a:chOff x="567121" y="2619115"/>
            <a:chExt cx="2607495" cy="1342020"/>
          </a:xfrm>
        </p:grpSpPr>
        <p:sp>
          <p:nvSpPr>
            <p:cNvPr id="42" name="矩形 59"/>
            <p:cNvSpPr>
              <a:spLocks noChangeArrowheads="1"/>
            </p:cNvSpPr>
            <p:nvPr/>
          </p:nvSpPr>
          <p:spPr bwMode="auto">
            <a:xfrm>
              <a:off x="567121" y="2619115"/>
              <a:ext cx="1734752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3" name="矩形 47"/>
            <p:cNvSpPr>
              <a:spLocks noChangeArrowheads="1"/>
            </p:cNvSpPr>
            <p:nvPr/>
          </p:nvSpPr>
          <p:spPr bwMode="auto">
            <a:xfrm>
              <a:off x="567121" y="3087370"/>
              <a:ext cx="2607495" cy="87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61926" y="4420240"/>
            <a:ext cx="2607495" cy="1342020"/>
            <a:chOff x="567121" y="2619115"/>
            <a:chExt cx="2607495" cy="1342020"/>
          </a:xfrm>
        </p:grpSpPr>
        <p:sp>
          <p:nvSpPr>
            <p:cNvPr id="46" name="矩形 59"/>
            <p:cNvSpPr>
              <a:spLocks noChangeArrowheads="1"/>
            </p:cNvSpPr>
            <p:nvPr/>
          </p:nvSpPr>
          <p:spPr bwMode="auto">
            <a:xfrm>
              <a:off x="567121" y="2619115"/>
              <a:ext cx="1734752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矩形 47"/>
            <p:cNvSpPr>
              <a:spLocks noChangeArrowheads="1"/>
            </p:cNvSpPr>
            <p:nvPr/>
          </p:nvSpPr>
          <p:spPr bwMode="auto">
            <a:xfrm>
              <a:off x="567121" y="3087370"/>
              <a:ext cx="2607495" cy="87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122578" y="4420240"/>
            <a:ext cx="2607495" cy="1342020"/>
            <a:chOff x="567121" y="2619115"/>
            <a:chExt cx="2607495" cy="1342020"/>
          </a:xfrm>
        </p:grpSpPr>
        <p:sp>
          <p:nvSpPr>
            <p:cNvPr id="49" name="矩形 59"/>
            <p:cNvSpPr>
              <a:spLocks noChangeArrowheads="1"/>
            </p:cNvSpPr>
            <p:nvPr/>
          </p:nvSpPr>
          <p:spPr bwMode="auto">
            <a:xfrm>
              <a:off x="567121" y="2619115"/>
              <a:ext cx="1734752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0" name="矩形 47"/>
            <p:cNvSpPr>
              <a:spLocks noChangeArrowheads="1"/>
            </p:cNvSpPr>
            <p:nvPr/>
          </p:nvSpPr>
          <p:spPr bwMode="auto">
            <a:xfrm>
              <a:off x="567121" y="3087370"/>
              <a:ext cx="2607495" cy="87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781256" y="4420240"/>
            <a:ext cx="2607495" cy="1342020"/>
            <a:chOff x="567121" y="2619115"/>
            <a:chExt cx="2607495" cy="1342020"/>
          </a:xfrm>
        </p:grpSpPr>
        <p:sp>
          <p:nvSpPr>
            <p:cNvPr id="52" name="矩形 59"/>
            <p:cNvSpPr>
              <a:spLocks noChangeArrowheads="1"/>
            </p:cNvSpPr>
            <p:nvPr/>
          </p:nvSpPr>
          <p:spPr bwMode="auto">
            <a:xfrm>
              <a:off x="567121" y="2619115"/>
              <a:ext cx="1734752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567121" y="3087370"/>
              <a:ext cx="2607495" cy="87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41" name="文本框 40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8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5" name="组合 48"/>
          <p:cNvGrpSpPr>
            <a:grpSpLocks/>
          </p:cNvGrpSpPr>
          <p:nvPr/>
        </p:nvGrpSpPr>
        <p:grpSpPr bwMode="auto">
          <a:xfrm>
            <a:off x="1517650" y="1825625"/>
            <a:ext cx="2228850" cy="2232025"/>
            <a:chOff x="0" y="0"/>
            <a:chExt cx="2227424" cy="2232424"/>
          </a:xfrm>
        </p:grpSpPr>
        <p:grpSp>
          <p:nvGrpSpPr>
            <p:cNvPr id="19501" name="组合 49"/>
            <p:cNvGrpSpPr>
              <a:grpSpLocks/>
            </p:cNvGrpSpPr>
            <p:nvPr/>
          </p:nvGrpSpPr>
          <p:grpSpPr bwMode="auto">
            <a:xfrm>
              <a:off x="0" y="0"/>
              <a:ext cx="2227424" cy="2232424"/>
              <a:chOff x="0" y="0"/>
              <a:chExt cx="2373418" cy="2378746"/>
            </a:xfrm>
          </p:grpSpPr>
          <p:sp>
            <p:nvSpPr>
              <p:cNvPr id="19504" name="椭圆 53"/>
              <p:cNvSpPr>
                <a:spLocks noChangeArrowheads="1"/>
              </p:cNvSpPr>
              <p:nvPr/>
            </p:nvSpPr>
            <p:spPr bwMode="auto">
              <a:xfrm>
                <a:off x="107407" y="110071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05" name="椭圆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73418" cy="2378746"/>
              </a:xfrm>
              <a:custGeom>
                <a:avLst/>
                <a:gdLst>
                  <a:gd name="T0" fmla="*/ 1189373 w 2373418"/>
                  <a:gd name="T1" fmla="*/ 0 h 2378746"/>
                  <a:gd name="T2" fmla="*/ 1189373 w 2373418"/>
                  <a:gd name="T3" fmla="*/ 287688 h 2378746"/>
                  <a:gd name="T4" fmla="*/ 287688 w 2373418"/>
                  <a:gd name="T5" fmla="*/ 1189373 h 2378746"/>
                  <a:gd name="T6" fmla="*/ 1189373 w 2373418"/>
                  <a:gd name="T7" fmla="*/ 2091058 h 2378746"/>
                  <a:gd name="T8" fmla="*/ 2084369 w 2373418"/>
                  <a:gd name="T9" fmla="*/ 1294891 h 2378746"/>
                  <a:gd name="T10" fmla="*/ 2373418 w 2373418"/>
                  <a:gd name="T11" fmla="*/ 1294891 h 2378746"/>
                  <a:gd name="T12" fmla="*/ 1189373 w 2373418"/>
                  <a:gd name="T13" fmla="*/ 2378746 h 2378746"/>
                  <a:gd name="T14" fmla="*/ 0 w 2373418"/>
                  <a:gd name="T15" fmla="*/ 1189373 h 2378746"/>
                  <a:gd name="T16" fmla="*/ 1189373 w 2373418"/>
                  <a:gd name="T17" fmla="*/ 0 h 2378746"/>
                  <a:gd name="T18" fmla="*/ 0 w 2373418"/>
                  <a:gd name="T19" fmla="*/ 0 h 2378746"/>
                  <a:gd name="T20" fmla="*/ 2373418 w 2373418"/>
                  <a:gd name="T21" fmla="*/ 2378746 h 2378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502" name="TextBox 50"/>
            <p:cNvSpPr>
              <a:spLocks noChangeArrowheads="1"/>
            </p:cNvSpPr>
            <p:nvPr/>
          </p:nvSpPr>
          <p:spPr bwMode="auto">
            <a:xfrm>
              <a:off x="783728" y="668147"/>
              <a:ext cx="820534" cy="46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76%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503" name="TextBox 51"/>
            <p:cNvSpPr>
              <a:spLocks noChangeArrowheads="1"/>
            </p:cNvSpPr>
            <p:nvPr/>
          </p:nvSpPr>
          <p:spPr bwMode="auto">
            <a:xfrm>
              <a:off x="235659" y="1132405"/>
              <a:ext cx="1733660" cy="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11" name="组合 54"/>
          <p:cNvGrpSpPr>
            <a:grpSpLocks/>
          </p:cNvGrpSpPr>
          <p:nvPr/>
        </p:nvGrpSpPr>
        <p:grpSpPr bwMode="auto">
          <a:xfrm>
            <a:off x="1325563" y="4162425"/>
            <a:ext cx="2617788" cy="1023238"/>
            <a:chOff x="0" y="0"/>
            <a:chExt cx="2223504" cy="1023521"/>
          </a:xfrm>
        </p:grpSpPr>
        <p:sp>
          <p:nvSpPr>
            <p:cNvPr id="19499" name="矩形 55"/>
            <p:cNvSpPr>
              <a:spLocks noChangeArrowheads="1"/>
            </p:cNvSpPr>
            <p:nvPr/>
          </p:nvSpPr>
          <p:spPr bwMode="auto">
            <a:xfrm>
              <a:off x="96880" y="0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500" name="矩形 56"/>
            <p:cNvSpPr>
              <a:spLocks noChangeArrowheads="1"/>
            </p:cNvSpPr>
            <p:nvPr/>
          </p:nvSpPr>
          <p:spPr bwMode="auto">
            <a:xfrm>
              <a:off x="0" y="149514"/>
              <a:ext cx="2198213" cy="87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14" name="组合 57"/>
          <p:cNvGrpSpPr>
            <a:grpSpLocks/>
          </p:cNvGrpSpPr>
          <p:nvPr/>
        </p:nvGrpSpPr>
        <p:grpSpPr bwMode="auto">
          <a:xfrm>
            <a:off x="5060949" y="1825625"/>
            <a:ext cx="2127250" cy="2128838"/>
            <a:chOff x="0" y="0"/>
            <a:chExt cx="2126625" cy="2129124"/>
          </a:xfrm>
        </p:grpSpPr>
        <p:sp>
          <p:nvSpPr>
            <p:cNvPr id="19495" name="椭圆 58"/>
            <p:cNvSpPr>
              <a:spLocks noChangeArrowheads="1"/>
            </p:cNvSpPr>
            <p:nvPr/>
          </p:nvSpPr>
          <p:spPr bwMode="auto">
            <a:xfrm>
              <a:off x="0" y="0"/>
              <a:ext cx="2025824" cy="2025823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6" name="椭圆 1"/>
            <p:cNvSpPr>
              <a:spLocks noChangeArrowheads="1"/>
            </p:cNvSpPr>
            <p:nvPr/>
          </p:nvSpPr>
          <p:spPr bwMode="auto">
            <a:xfrm>
              <a:off x="37794" y="1111940"/>
              <a:ext cx="2088831" cy="1017184"/>
            </a:xfrm>
            <a:custGeom>
              <a:avLst/>
              <a:gdLst>
                <a:gd name="T0" fmla="*/ 1817562 w 2088831"/>
                <a:gd name="T1" fmla="*/ 0 h 1017184"/>
                <a:gd name="T2" fmla="*/ 2088831 w 2088831"/>
                <a:gd name="T3" fmla="*/ 0 h 1017184"/>
                <a:gd name="T4" fmla="*/ 977619 w 2088831"/>
                <a:gd name="T5" fmla="*/ 1017184 h 1017184"/>
                <a:gd name="T6" fmla="*/ 0 w 2088831"/>
                <a:gd name="T7" fmla="*/ 439399 h 1017184"/>
                <a:gd name="T8" fmla="*/ 248210 w 2088831"/>
                <a:gd name="T9" fmla="*/ 323051 h 1017184"/>
                <a:gd name="T10" fmla="*/ 977619 w 2088831"/>
                <a:gd name="T11" fmla="*/ 747193 h 1017184"/>
                <a:gd name="T12" fmla="*/ 1817562 w 2088831"/>
                <a:gd name="T13" fmla="*/ 0 h 1017184"/>
                <a:gd name="T14" fmla="*/ 0 w 2088831"/>
                <a:gd name="T15" fmla="*/ 0 h 1017184"/>
                <a:gd name="T16" fmla="*/ 2088831 w 2088831"/>
                <a:gd name="T17" fmla="*/ 1017184 h 1017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97" name="TextBox 60"/>
            <p:cNvSpPr>
              <a:spLocks noChangeArrowheads="1"/>
            </p:cNvSpPr>
            <p:nvPr/>
          </p:nvSpPr>
          <p:spPr bwMode="auto">
            <a:xfrm>
              <a:off x="682928" y="564847"/>
              <a:ext cx="820818" cy="46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48%</a:t>
              </a:r>
              <a:endPara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8" name="TextBox 61"/>
            <p:cNvSpPr>
              <a:spLocks noChangeArrowheads="1"/>
            </p:cNvSpPr>
            <p:nvPr/>
          </p:nvSpPr>
          <p:spPr bwMode="auto">
            <a:xfrm>
              <a:off x="72002" y="1068381"/>
              <a:ext cx="1734260" cy="4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19" name="组合 62"/>
          <p:cNvGrpSpPr>
            <a:grpSpLocks/>
          </p:cNvGrpSpPr>
          <p:nvPr/>
        </p:nvGrpSpPr>
        <p:grpSpPr bwMode="auto">
          <a:xfrm>
            <a:off x="4760939" y="4160838"/>
            <a:ext cx="2701872" cy="1023239"/>
            <a:chOff x="0" y="0"/>
            <a:chExt cx="2295900" cy="1023511"/>
          </a:xfrm>
        </p:grpSpPr>
        <p:sp>
          <p:nvSpPr>
            <p:cNvPr id="19493" name="矩形 63"/>
            <p:cNvSpPr>
              <a:spLocks noChangeArrowheads="1"/>
            </p:cNvSpPr>
            <p:nvPr/>
          </p:nvSpPr>
          <p:spPr bwMode="auto">
            <a:xfrm>
              <a:off x="96879" y="0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4" name="矩形 64"/>
            <p:cNvSpPr>
              <a:spLocks noChangeArrowheads="1"/>
            </p:cNvSpPr>
            <p:nvPr/>
          </p:nvSpPr>
          <p:spPr bwMode="auto">
            <a:xfrm>
              <a:off x="0" y="149514"/>
              <a:ext cx="2295900" cy="87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22" name="组合 65"/>
          <p:cNvGrpSpPr>
            <a:grpSpLocks/>
          </p:cNvGrpSpPr>
          <p:nvPr/>
        </p:nvGrpSpPr>
        <p:grpSpPr bwMode="auto">
          <a:xfrm>
            <a:off x="8477250" y="1825625"/>
            <a:ext cx="2122488" cy="2128838"/>
            <a:chOff x="0" y="0"/>
            <a:chExt cx="2122208" cy="2129124"/>
          </a:xfrm>
        </p:grpSpPr>
        <p:sp>
          <p:nvSpPr>
            <p:cNvPr id="19489" name="椭圆 67"/>
            <p:cNvSpPr>
              <a:spLocks noChangeArrowheads="1"/>
            </p:cNvSpPr>
            <p:nvPr/>
          </p:nvSpPr>
          <p:spPr bwMode="auto">
            <a:xfrm>
              <a:off x="96384" y="0"/>
              <a:ext cx="2025824" cy="2025823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0" name="TextBox 68"/>
            <p:cNvSpPr>
              <a:spLocks noChangeArrowheads="1"/>
            </p:cNvSpPr>
            <p:nvPr/>
          </p:nvSpPr>
          <p:spPr bwMode="auto">
            <a:xfrm>
              <a:off x="779312" y="564847"/>
              <a:ext cx="820951" cy="46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22%</a:t>
              </a:r>
              <a:endParaRPr lang="zh-CN" altLang="en-US" sz="2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1" name="TextBox 69"/>
            <p:cNvSpPr>
              <a:spLocks noChangeArrowheads="1"/>
            </p:cNvSpPr>
            <p:nvPr/>
          </p:nvSpPr>
          <p:spPr bwMode="auto">
            <a:xfrm>
              <a:off x="361417" y="1068381"/>
              <a:ext cx="1734541" cy="4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92" name="椭圆 1"/>
            <p:cNvSpPr>
              <a:spLocks noChangeArrowheads="1"/>
            </p:cNvSpPr>
            <p:nvPr/>
          </p:nvSpPr>
          <p:spPr bwMode="auto">
            <a:xfrm>
              <a:off x="0" y="1100342"/>
              <a:ext cx="1173991" cy="1028782"/>
            </a:xfrm>
            <a:custGeom>
              <a:avLst/>
              <a:gdLst>
                <a:gd name="T0" fmla="*/ 0 w 1173991"/>
                <a:gd name="T1" fmla="*/ 0 h 1028782"/>
                <a:gd name="T2" fmla="*/ 270084 w 1173991"/>
                <a:gd name="T3" fmla="*/ 0 h 1028782"/>
                <a:gd name="T4" fmla="*/ 1111797 w 1173991"/>
                <a:gd name="T5" fmla="*/ 758791 h 1028782"/>
                <a:gd name="T6" fmla="*/ 1173991 w 1173991"/>
                <a:gd name="T7" fmla="*/ 755875 h 1028782"/>
                <a:gd name="T8" fmla="*/ 1173991 w 1173991"/>
                <a:gd name="T9" fmla="*/ 1025811 h 1028782"/>
                <a:gd name="T10" fmla="*/ 1111797 w 1173991"/>
                <a:gd name="T11" fmla="*/ 1028782 h 1028782"/>
                <a:gd name="T12" fmla="*/ 0 w 1173991"/>
                <a:gd name="T13" fmla="*/ 0 h 1028782"/>
                <a:gd name="T14" fmla="*/ 0 w 1173991"/>
                <a:gd name="T15" fmla="*/ 0 h 1028782"/>
                <a:gd name="T16" fmla="*/ 1173991 w 1173991"/>
                <a:gd name="T17" fmla="*/ 1028782 h 1028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527" name="组合 70"/>
          <p:cNvGrpSpPr>
            <a:grpSpLocks/>
          </p:cNvGrpSpPr>
          <p:nvPr/>
        </p:nvGrpSpPr>
        <p:grpSpPr bwMode="auto">
          <a:xfrm>
            <a:off x="8302484" y="4164013"/>
            <a:ext cx="2619658" cy="1023210"/>
            <a:chOff x="0" y="0"/>
            <a:chExt cx="2225194" cy="1023680"/>
          </a:xfrm>
        </p:grpSpPr>
        <p:sp>
          <p:nvSpPr>
            <p:cNvPr id="19487" name="矩形 71"/>
            <p:cNvSpPr>
              <a:spLocks noChangeArrowheads="1"/>
            </p:cNvSpPr>
            <p:nvPr/>
          </p:nvSpPr>
          <p:spPr bwMode="auto">
            <a:xfrm>
              <a:off x="73434" y="0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88" name="矩形 72"/>
            <p:cNvSpPr>
              <a:spLocks noChangeArrowheads="1"/>
            </p:cNvSpPr>
            <p:nvPr/>
          </p:nvSpPr>
          <p:spPr bwMode="auto">
            <a:xfrm>
              <a:off x="0" y="149514"/>
              <a:ext cx="2225194" cy="87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33" name="文本框 32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1436" r="33087" b="1761"/>
          <a:stretch/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74713" y="1268413"/>
            <a:ext cx="2824982" cy="1654176"/>
            <a:chOff x="4683509" y="2601913"/>
            <a:chExt cx="2824982" cy="1654176"/>
          </a:xfrm>
        </p:grpSpPr>
        <p:sp>
          <p:nvSpPr>
            <p:cNvPr id="4" name="椭圆 3"/>
            <p:cNvSpPr/>
            <p:nvPr/>
          </p:nvSpPr>
          <p:spPr>
            <a:xfrm>
              <a:off x="5268911" y="2601913"/>
              <a:ext cx="1654178" cy="16541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6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75268" y="1574218"/>
            <a:ext cx="3866451" cy="1042566"/>
            <a:chOff x="3304037" y="341972"/>
            <a:chExt cx="3866451" cy="1042566"/>
          </a:xfrm>
        </p:grpSpPr>
        <p:sp>
          <p:nvSpPr>
            <p:cNvPr id="7" name="文本框 6"/>
            <p:cNvSpPr txBox="1"/>
            <p:nvPr/>
          </p:nvSpPr>
          <p:spPr>
            <a:xfrm>
              <a:off x="3304038" y="341972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04037" y="888697"/>
              <a:ext cx="3866451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0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436" b="1761"/>
          <a:stretch/>
        </p:blipFill>
        <p:spPr>
          <a:xfrm>
            <a:off x="0" y="0"/>
            <a:ext cx="9593581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38975" y="1787454"/>
            <a:ext cx="4543424" cy="761950"/>
            <a:chOff x="6238875" y="1685854"/>
            <a:chExt cx="4543424" cy="761950"/>
          </a:xfrm>
        </p:grpSpPr>
        <p:grpSp>
          <p:nvGrpSpPr>
            <p:cNvPr id="4" name="组合 3"/>
            <p:cNvGrpSpPr/>
            <p:nvPr/>
          </p:nvGrpSpPr>
          <p:grpSpPr>
            <a:xfrm>
              <a:off x="6915848" y="1685854"/>
              <a:ext cx="3866451" cy="761950"/>
              <a:chOff x="3304037" y="341972"/>
              <a:chExt cx="3866451" cy="76195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304038" y="341972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304037" y="675407"/>
                <a:ext cx="3866451" cy="42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238875" y="1704975"/>
              <a:ext cx="533400" cy="533400"/>
              <a:chOff x="6238875" y="1704975"/>
              <a:chExt cx="533400" cy="533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238875" y="1704975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278370" y="1778617"/>
                <a:ext cx="474855" cy="38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38975" y="2752654"/>
            <a:ext cx="4543424" cy="761950"/>
            <a:chOff x="6238875" y="2651054"/>
            <a:chExt cx="4543424" cy="761950"/>
          </a:xfrm>
        </p:grpSpPr>
        <p:grpSp>
          <p:nvGrpSpPr>
            <p:cNvPr id="11" name="组合 10"/>
            <p:cNvGrpSpPr/>
            <p:nvPr/>
          </p:nvGrpSpPr>
          <p:grpSpPr>
            <a:xfrm>
              <a:off x="6915848" y="2651054"/>
              <a:ext cx="3866451" cy="761950"/>
              <a:chOff x="3304037" y="341972"/>
              <a:chExt cx="3866451" cy="76195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304038" y="341972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304037" y="675407"/>
                <a:ext cx="3866451" cy="42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238875" y="2670175"/>
              <a:ext cx="533400" cy="533400"/>
              <a:chOff x="6238875" y="2670175"/>
              <a:chExt cx="533400" cy="5334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6238875" y="2670175"/>
                <a:ext cx="533400" cy="5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278370" y="2750349"/>
                <a:ext cx="474855" cy="38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038975" y="3717854"/>
            <a:ext cx="4543424" cy="761950"/>
            <a:chOff x="6238875" y="3616254"/>
            <a:chExt cx="4543424" cy="761950"/>
          </a:xfrm>
        </p:grpSpPr>
        <p:grpSp>
          <p:nvGrpSpPr>
            <p:cNvPr id="18" name="组合 17"/>
            <p:cNvGrpSpPr/>
            <p:nvPr/>
          </p:nvGrpSpPr>
          <p:grpSpPr>
            <a:xfrm>
              <a:off x="6915848" y="3616254"/>
              <a:ext cx="3866451" cy="761950"/>
              <a:chOff x="3304037" y="341972"/>
              <a:chExt cx="3866451" cy="76195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304038" y="341972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04037" y="675407"/>
                <a:ext cx="3866451" cy="42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38875" y="3635375"/>
              <a:ext cx="533400" cy="533400"/>
              <a:chOff x="6238875" y="3635375"/>
              <a:chExt cx="533400" cy="5334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238875" y="3635375"/>
                <a:ext cx="533400" cy="53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78370" y="3715549"/>
                <a:ext cx="474855" cy="38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38975" y="4683007"/>
            <a:ext cx="4543424" cy="761950"/>
            <a:chOff x="6238875" y="4581407"/>
            <a:chExt cx="4543424" cy="761950"/>
          </a:xfrm>
        </p:grpSpPr>
        <p:grpSp>
          <p:nvGrpSpPr>
            <p:cNvPr id="25" name="组合 24"/>
            <p:cNvGrpSpPr/>
            <p:nvPr/>
          </p:nvGrpSpPr>
          <p:grpSpPr>
            <a:xfrm>
              <a:off x="6915848" y="4581407"/>
              <a:ext cx="3866451" cy="761950"/>
              <a:chOff x="3304037" y="341972"/>
              <a:chExt cx="3866451" cy="76195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304038" y="341972"/>
                <a:ext cx="2047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304037" y="675407"/>
                <a:ext cx="3866451" cy="42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238875" y="4600575"/>
              <a:ext cx="533400" cy="533400"/>
              <a:chOff x="6238875" y="4600575"/>
              <a:chExt cx="533400" cy="5334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238875" y="4600575"/>
                <a:ext cx="533400" cy="53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278370" y="4680749"/>
                <a:ext cx="474855" cy="38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3782167" y="722925"/>
            <a:ext cx="2960834" cy="8301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lt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208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3482" y="1904257"/>
            <a:ext cx="2576157" cy="4022252"/>
            <a:chOff x="1423482" y="1904257"/>
            <a:chExt cx="2576157" cy="4022252"/>
          </a:xfrm>
        </p:grpSpPr>
        <p:sp>
          <p:nvSpPr>
            <p:cNvPr id="6" name="Rectangle: Rounded Corners 41"/>
            <p:cNvSpPr/>
            <p:nvPr/>
          </p:nvSpPr>
          <p:spPr>
            <a:xfrm>
              <a:off x="1423482" y="1904257"/>
              <a:ext cx="2576157" cy="4022252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" name="Rectangle 15"/>
            <p:cNvSpPr/>
            <p:nvPr/>
          </p:nvSpPr>
          <p:spPr bwMode="auto">
            <a:xfrm>
              <a:off x="1547083" y="5245357"/>
              <a:ext cx="2339730" cy="36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 eaLnBrk="1" fontAlgn="auto" hangingPunct="1">
                <a:defRPr/>
              </a:pPr>
              <a:r>
                <a:rPr lang="en-US" altLang="zh-CN" b="1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43"/>
            <p:cNvSpPr txBox="1">
              <a:spLocks/>
            </p:cNvSpPr>
            <p:nvPr/>
          </p:nvSpPr>
          <p:spPr bwMode="auto">
            <a:xfrm>
              <a:off x="1423482" y="2939049"/>
              <a:ext cx="2576157" cy="35059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Autofit/>
            </a:bodyPr>
            <a:lstStyle/>
            <a:p>
              <a:pPr algn="ctr" latinLnBrk="0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TextBox 44"/>
            <p:cNvSpPr txBox="1">
              <a:spLocks/>
            </p:cNvSpPr>
            <p:nvPr/>
          </p:nvSpPr>
          <p:spPr bwMode="auto">
            <a:xfrm>
              <a:off x="1423482" y="3828022"/>
              <a:ext cx="2576157" cy="5221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en-US" altLang="zh-CN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  <a:b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100" b="0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Freeform: Shape 49"/>
            <p:cNvSpPr>
              <a:spLocks/>
            </p:cNvSpPr>
            <p:nvPr/>
          </p:nvSpPr>
          <p:spPr bwMode="auto">
            <a:xfrm>
              <a:off x="2358833" y="2176249"/>
              <a:ext cx="716228" cy="71622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80744" y="1904257"/>
            <a:ext cx="2576157" cy="4022252"/>
            <a:chOff x="4780744" y="1904257"/>
            <a:chExt cx="2576157" cy="4022252"/>
          </a:xfrm>
        </p:grpSpPr>
        <p:sp>
          <p:nvSpPr>
            <p:cNvPr id="5" name="Rectangle: Rounded Corners 53"/>
            <p:cNvSpPr/>
            <p:nvPr/>
          </p:nvSpPr>
          <p:spPr>
            <a:xfrm>
              <a:off x="4780744" y="1904257"/>
              <a:ext cx="2576157" cy="4022252"/>
            </a:xfrm>
            <a:prstGeom prst="roundRect">
              <a:avLst>
                <a:gd name="adj" fmla="val 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2" name="Freeform: Shape 50"/>
            <p:cNvSpPr>
              <a:spLocks/>
            </p:cNvSpPr>
            <p:nvPr/>
          </p:nvSpPr>
          <p:spPr bwMode="auto">
            <a:xfrm>
              <a:off x="5726871" y="2176249"/>
              <a:ext cx="716228" cy="71622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3" name="Rectangle 54"/>
            <p:cNvSpPr/>
            <p:nvPr/>
          </p:nvSpPr>
          <p:spPr bwMode="auto">
            <a:xfrm>
              <a:off x="4915120" y="5245357"/>
              <a:ext cx="2339730" cy="36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 eaLnBrk="1" fontAlgn="auto" hangingPunct="1">
                <a:defRPr/>
              </a:pPr>
              <a:r>
                <a:rPr lang="en-US" altLang="zh-CN" b="1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55"/>
            <p:cNvSpPr txBox="1">
              <a:spLocks/>
            </p:cNvSpPr>
            <p:nvPr/>
          </p:nvSpPr>
          <p:spPr bwMode="auto">
            <a:xfrm>
              <a:off x="4780744" y="2945336"/>
              <a:ext cx="2576157" cy="35059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Autofit/>
            </a:bodyPr>
            <a:lstStyle/>
            <a:p>
              <a:pPr algn="ctr" latinLnBrk="0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Box 56"/>
            <p:cNvSpPr txBox="1">
              <a:spLocks/>
            </p:cNvSpPr>
            <p:nvPr/>
          </p:nvSpPr>
          <p:spPr bwMode="auto">
            <a:xfrm>
              <a:off x="4780744" y="3828022"/>
              <a:ext cx="2576157" cy="5221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en-US" altLang="zh-CN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  <a:b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100" b="0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92363" y="1904257"/>
            <a:ext cx="2576157" cy="4022252"/>
            <a:chOff x="8192363" y="1904257"/>
            <a:chExt cx="2576157" cy="4022252"/>
          </a:xfrm>
        </p:grpSpPr>
        <p:sp>
          <p:nvSpPr>
            <p:cNvPr id="4" name="Rectangle: Rounded Corners 60"/>
            <p:cNvSpPr/>
            <p:nvPr/>
          </p:nvSpPr>
          <p:spPr>
            <a:xfrm>
              <a:off x="8192363" y="1904257"/>
              <a:ext cx="2576157" cy="4022252"/>
            </a:xfrm>
            <a:prstGeom prst="roundRect">
              <a:avLst>
                <a:gd name="adj" fmla="val 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0" name="Freeform: Shape 48"/>
            <p:cNvSpPr>
              <a:spLocks/>
            </p:cNvSpPr>
            <p:nvPr/>
          </p:nvSpPr>
          <p:spPr bwMode="auto">
            <a:xfrm>
              <a:off x="9138489" y="2176249"/>
              <a:ext cx="716228" cy="71622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6" name="Rectangle 61"/>
            <p:cNvSpPr/>
            <p:nvPr/>
          </p:nvSpPr>
          <p:spPr bwMode="auto">
            <a:xfrm>
              <a:off x="8326738" y="5245357"/>
              <a:ext cx="2339730" cy="36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 eaLnBrk="1" fontAlgn="auto" hangingPunct="1">
                <a:defRPr/>
              </a:pPr>
              <a:r>
                <a:rPr lang="en-US" altLang="zh-CN" b="1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62"/>
            <p:cNvSpPr txBox="1">
              <a:spLocks/>
            </p:cNvSpPr>
            <p:nvPr/>
          </p:nvSpPr>
          <p:spPr bwMode="auto">
            <a:xfrm>
              <a:off x="8192363" y="2945336"/>
              <a:ext cx="2576157" cy="35059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Autofit/>
            </a:bodyPr>
            <a:lstStyle/>
            <a:p>
              <a:pPr algn="ctr" latinLnBrk="0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TextBox 63"/>
            <p:cNvSpPr txBox="1">
              <a:spLocks/>
            </p:cNvSpPr>
            <p:nvPr/>
          </p:nvSpPr>
          <p:spPr bwMode="auto">
            <a:xfrm>
              <a:off x="8192363" y="3828022"/>
              <a:ext cx="2576157" cy="5221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en-US" altLang="zh-CN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  <a:br>
                <a:rPr lang="zh-CN" altLang="en-US" sz="1100" b="0" dirty="0">
                  <a:solidFill>
                    <a:schemeClr val="bg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100" b="0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24" name="文本框 23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4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6374" y="1851035"/>
            <a:ext cx="9239252" cy="4110018"/>
            <a:chOff x="2695575" y="1906588"/>
            <a:chExt cx="8404225" cy="3738562"/>
          </a:xfrm>
        </p:grpSpPr>
        <p:sp>
          <p:nvSpPr>
            <p:cNvPr id="15385" name="矩形 12"/>
            <p:cNvSpPr>
              <a:spLocks noChangeArrowheads="1"/>
            </p:cNvSpPr>
            <p:nvPr/>
          </p:nvSpPr>
          <p:spPr bwMode="auto">
            <a:xfrm>
              <a:off x="3414713" y="2084388"/>
              <a:ext cx="7034212" cy="3382962"/>
            </a:xfrm>
            <a:prstGeom prst="rect">
              <a:avLst/>
            </a:prstGeom>
            <a:noFill/>
            <a:ln w="12700">
              <a:solidFill>
                <a:srgbClr val="7F7F7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6" name="椭圆 13"/>
            <p:cNvSpPr>
              <a:spLocks noChangeArrowheads="1"/>
            </p:cNvSpPr>
            <p:nvPr/>
          </p:nvSpPr>
          <p:spPr bwMode="auto">
            <a:xfrm>
              <a:off x="2695575" y="3094038"/>
              <a:ext cx="1370013" cy="136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7" name="椭圆 14"/>
            <p:cNvSpPr>
              <a:spLocks noChangeArrowheads="1"/>
            </p:cNvSpPr>
            <p:nvPr/>
          </p:nvSpPr>
          <p:spPr bwMode="auto">
            <a:xfrm>
              <a:off x="9729788" y="3094038"/>
              <a:ext cx="1370012" cy="136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8" name="矩形 15"/>
            <p:cNvSpPr>
              <a:spLocks noChangeArrowheads="1"/>
            </p:cNvSpPr>
            <p:nvPr/>
          </p:nvSpPr>
          <p:spPr bwMode="auto">
            <a:xfrm>
              <a:off x="6283325" y="3086100"/>
              <a:ext cx="1293567" cy="32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520" tIns="37760" rIns="75520" bIns="3776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666666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89" name="矩形 16"/>
            <p:cNvSpPr>
              <a:spLocks noChangeArrowheads="1"/>
            </p:cNvSpPr>
            <p:nvPr/>
          </p:nvSpPr>
          <p:spPr bwMode="auto">
            <a:xfrm>
              <a:off x="6283325" y="4162425"/>
              <a:ext cx="1293567" cy="32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520" tIns="37760" rIns="75520" bIns="3776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666666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90" name="上箭头 22"/>
            <p:cNvSpPr>
              <a:spLocks noChangeArrowheads="1"/>
            </p:cNvSpPr>
            <p:nvPr/>
          </p:nvSpPr>
          <p:spPr bwMode="auto">
            <a:xfrm>
              <a:off x="6512119" y="2371725"/>
              <a:ext cx="787416" cy="577852"/>
            </a:xfrm>
            <a:prstGeom prst="upArrow">
              <a:avLst>
                <a:gd name="adj1" fmla="val 50000"/>
                <a:gd name="adj2" fmla="val 634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91" name="矩形 24"/>
            <p:cNvSpPr>
              <a:spLocks noChangeArrowheads="1"/>
            </p:cNvSpPr>
            <p:nvPr/>
          </p:nvSpPr>
          <p:spPr bwMode="auto">
            <a:xfrm>
              <a:off x="5026025" y="5289550"/>
              <a:ext cx="3751263" cy="355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92" name="矩形 25"/>
            <p:cNvSpPr>
              <a:spLocks noChangeArrowheads="1"/>
            </p:cNvSpPr>
            <p:nvPr/>
          </p:nvSpPr>
          <p:spPr bwMode="auto">
            <a:xfrm>
              <a:off x="5026025" y="1906588"/>
              <a:ext cx="3751263" cy="355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93" name="五边形 2"/>
            <p:cNvSpPr>
              <a:spLocks noChangeArrowheads="1"/>
            </p:cNvSpPr>
            <p:nvPr/>
          </p:nvSpPr>
          <p:spPr bwMode="auto">
            <a:xfrm>
              <a:off x="4483100" y="3821113"/>
              <a:ext cx="4897438" cy="266700"/>
            </a:xfrm>
            <a:custGeom>
              <a:avLst/>
              <a:gdLst>
                <a:gd name="T0" fmla="*/ 0 w 5922658"/>
                <a:gd name="T1" fmla="*/ 0 h 324036"/>
                <a:gd name="T2" fmla="*/ 5760640 w 5922658"/>
                <a:gd name="T3" fmla="*/ 0 h 324036"/>
                <a:gd name="T4" fmla="*/ 5922658 w 5922658"/>
                <a:gd name="T5" fmla="*/ 162018 h 324036"/>
                <a:gd name="T6" fmla="*/ 5760640 w 5922658"/>
                <a:gd name="T7" fmla="*/ 324036 h 324036"/>
                <a:gd name="T8" fmla="*/ 0 w 5922658"/>
                <a:gd name="T9" fmla="*/ 324036 h 324036"/>
                <a:gd name="T10" fmla="*/ 162018 w 5922658"/>
                <a:gd name="T11" fmla="*/ 162018 h 324036"/>
                <a:gd name="T12" fmla="*/ 0 w 5922658"/>
                <a:gd name="T13" fmla="*/ 0 h 324036"/>
                <a:gd name="T14" fmla="*/ 0 w 5922658"/>
                <a:gd name="T15" fmla="*/ 0 h 324036"/>
                <a:gd name="T16" fmla="*/ 5922658 w 5922658"/>
                <a:gd name="T17" fmla="*/ 324036 h 32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5922658" h="324036">
                  <a:moveTo>
                    <a:pt x="0" y="0"/>
                  </a:moveTo>
                  <a:lnTo>
                    <a:pt x="5760640" y="0"/>
                  </a:lnTo>
                  <a:lnTo>
                    <a:pt x="5922658" y="162018"/>
                  </a:lnTo>
                  <a:lnTo>
                    <a:pt x="5760640" y="324036"/>
                  </a:lnTo>
                  <a:lnTo>
                    <a:pt x="0" y="324036"/>
                  </a:lnTo>
                  <a:lnTo>
                    <a:pt x="162018" y="162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94" name="五边形 2"/>
            <p:cNvSpPr>
              <a:spLocks noChangeArrowheads="1"/>
            </p:cNvSpPr>
            <p:nvPr/>
          </p:nvSpPr>
          <p:spPr bwMode="auto">
            <a:xfrm flipH="1">
              <a:off x="4483100" y="3463925"/>
              <a:ext cx="4897438" cy="268288"/>
            </a:xfrm>
            <a:custGeom>
              <a:avLst/>
              <a:gdLst>
                <a:gd name="T0" fmla="*/ 0 w 5922658"/>
                <a:gd name="T1" fmla="*/ 0 h 324036"/>
                <a:gd name="T2" fmla="*/ 5760640 w 5922658"/>
                <a:gd name="T3" fmla="*/ 0 h 324036"/>
                <a:gd name="T4" fmla="*/ 5922658 w 5922658"/>
                <a:gd name="T5" fmla="*/ 162018 h 324036"/>
                <a:gd name="T6" fmla="*/ 5760640 w 5922658"/>
                <a:gd name="T7" fmla="*/ 324036 h 324036"/>
                <a:gd name="T8" fmla="*/ 0 w 5922658"/>
                <a:gd name="T9" fmla="*/ 324036 h 324036"/>
                <a:gd name="T10" fmla="*/ 162018 w 5922658"/>
                <a:gd name="T11" fmla="*/ 162018 h 324036"/>
                <a:gd name="T12" fmla="*/ 0 w 5922658"/>
                <a:gd name="T13" fmla="*/ 0 h 324036"/>
                <a:gd name="T14" fmla="*/ 0 w 5922658"/>
                <a:gd name="T15" fmla="*/ 0 h 324036"/>
                <a:gd name="T16" fmla="*/ 5922658 w 5922658"/>
                <a:gd name="T17" fmla="*/ 324036 h 32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5922658" h="324036">
                  <a:moveTo>
                    <a:pt x="0" y="0"/>
                  </a:moveTo>
                  <a:lnTo>
                    <a:pt x="5760640" y="0"/>
                  </a:lnTo>
                  <a:lnTo>
                    <a:pt x="5922658" y="162018"/>
                  </a:lnTo>
                  <a:lnTo>
                    <a:pt x="5760640" y="324036"/>
                  </a:lnTo>
                  <a:lnTo>
                    <a:pt x="0" y="324036"/>
                  </a:lnTo>
                  <a:lnTo>
                    <a:pt x="162018" y="162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99" name="上箭头 21"/>
            <p:cNvSpPr>
              <a:spLocks noChangeArrowheads="1"/>
            </p:cNvSpPr>
            <p:nvPr/>
          </p:nvSpPr>
          <p:spPr bwMode="auto">
            <a:xfrm flipV="1">
              <a:off x="6512119" y="4592637"/>
              <a:ext cx="787416" cy="577852"/>
            </a:xfrm>
            <a:prstGeom prst="upArrow">
              <a:avLst>
                <a:gd name="adj1" fmla="val 50000"/>
                <a:gd name="adj2" fmla="val 634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520" tIns="37760" rIns="75520" bIns="3776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20" name="文本框 19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0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022949" y="1640883"/>
            <a:ext cx="4361335" cy="4603114"/>
            <a:chOff x="2908300" y="2109788"/>
            <a:chExt cx="1489075" cy="1571625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922588" y="3392488"/>
              <a:ext cx="1473200" cy="276225"/>
              <a:chOff x="0" y="0"/>
              <a:chExt cx="928" cy="174"/>
            </a:xfrm>
          </p:grpSpPr>
          <p:sp>
            <p:nvSpPr>
              <p:cNvPr id="21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2924175" y="2109788"/>
              <a:ext cx="735013" cy="1558925"/>
              <a:chOff x="0" y="0"/>
              <a:chExt cx="463" cy="982"/>
            </a:xfrm>
          </p:grpSpPr>
          <p:sp>
            <p:nvSpPr>
              <p:cNvPr id="18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2924175" y="3100388"/>
              <a:ext cx="730250" cy="568325"/>
              <a:chOff x="0" y="0"/>
              <a:chExt cx="460" cy="358"/>
            </a:xfrm>
          </p:grpSpPr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AutoShape 67"/>
            <p:cNvSpPr>
              <a:spLocks/>
            </p:cNvSpPr>
            <p:nvPr/>
          </p:nvSpPr>
          <p:spPr bwMode="auto">
            <a:xfrm>
              <a:off x="3657600" y="2114550"/>
              <a:ext cx="739775" cy="1281113"/>
            </a:xfrm>
            <a:custGeom>
              <a:avLst/>
              <a:gdLst>
                <a:gd name="T0" fmla="*/ 739775 w 21540"/>
                <a:gd name="T1" fmla="*/ 1281113 h 21600"/>
                <a:gd name="T2" fmla="*/ 0 w 21540"/>
                <a:gd name="T3" fmla="*/ 990253 h 21600"/>
                <a:gd name="T4" fmla="*/ 3744 w 21540"/>
                <a:gd name="T5" fmla="*/ 0 h 21600"/>
                <a:gd name="T6" fmla="*/ 739775 w 21540"/>
                <a:gd name="T7" fmla="*/ 12811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3530600" y="2368550"/>
              <a:ext cx="615950" cy="1066800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69"/>
            <p:cNvSpPr>
              <a:spLocks/>
            </p:cNvSpPr>
            <p:nvPr/>
          </p:nvSpPr>
          <p:spPr bwMode="auto">
            <a:xfrm>
              <a:off x="3416300" y="2635250"/>
              <a:ext cx="493713" cy="854075"/>
            </a:xfrm>
            <a:custGeom>
              <a:avLst/>
              <a:gdLst>
                <a:gd name="T0" fmla="*/ 493713 w 21540"/>
                <a:gd name="T1" fmla="*/ 854075 h 21600"/>
                <a:gd name="T2" fmla="*/ 0 w 21540"/>
                <a:gd name="T3" fmla="*/ 660168 h 21600"/>
                <a:gd name="T4" fmla="*/ 2498 w 21540"/>
                <a:gd name="T5" fmla="*/ 0 h 21600"/>
                <a:gd name="T6" fmla="*/ 493713 w 21540"/>
                <a:gd name="T7" fmla="*/ 8540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3289300" y="2889250"/>
              <a:ext cx="369888" cy="639763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71"/>
            <p:cNvSpPr>
              <a:spLocks/>
            </p:cNvSpPr>
            <p:nvPr/>
          </p:nvSpPr>
          <p:spPr bwMode="auto">
            <a:xfrm>
              <a:off x="2908300" y="3651250"/>
              <a:ext cx="30163" cy="30163"/>
            </a:xfrm>
            <a:custGeom>
              <a:avLst/>
              <a:gdLst>
                <a:gd name="T0" fmla="*/ 30163 w 21598"/>
                <a:gd name="T1" fmla="*/ 15081 h 21598"/>
                <a:gd name="T2" fmla="*/ 29015 w 21598"/>
                <a:gd name="T3" fmla="*/ 9309 h 21598"/>
                <a:gd name="T4" fmla="*/ 25746 w 21598"/>
                <a:gd name="T5" fmla="*/ 4417 h 21598"/>
                <a:gd name="T6" fmla="*/ 20854 w 21598"/>
                <a:gd name="T7" fmla="*/ 1148 h 21598"/>
                <a:gd name="T8" fmla="*/ 15081 w 21598"/>
                <a:gd name="T9" fmla="*/ 0 h 21598"/>
                <a:gd name="T10" fmla="*/ 9309 w 21598"/>
                <a:gd name="T11" fmla="*/ 1148 h 21598"/>
                <a:gd name="T12" fmla="*/ 4417 w 21598"/>
                <a:gd name="T13" fmla="*/ 4417 h 21598"/>
                <a:gd name="T14" fmla="*/ 1148 w 21598"/>
                <a:gd name="T15" fmla="*/ 9309 h 21598"/>
                <a:gd name="T16" fmla="*/ 0 w 21598"/>
                <a:gd name="T17" fmla="*/ 15081 h 21598"/>
                <a:gd name="T18" fmla="*/ 1148 w 21598"/>
                <a:gd name="T19" fmla="*/ 20854 h 21598"/>
                <a:gd name="T20" fmla="*/ 4417 w 21598"/>
                <a:gd name="T21" fmla="*/ 25746 h 21598"/>
                <a:gd name="T22" fmla="*/ 9309 w 21598"/>
                <a:gd name="T23" fmla="*/ 29015 h 21598"/>
                <a:gd name="T24" fmla="*/ 15081 w 21598"/>
                <a:gd name="T25" fmla="*/ 30163 h 21598"/>
                <a:gd name="T26" fmla="*/ 20854 w 21598"/>
                <a:gd name="T27" fmla="*/ 29015 h 21598"/>
                <a:gd name="T28" fmla="*/ 25746 w 21598"/>
                <a:gd name="T29" fmla="*/ 25746 h 21598"/>
                <a:gd name="T30" fmla="*/ 29015 w 21598"/>
                <a:gd name="T31" fmla="*/ 20854 h 21598"/>
                <a:gd name="T32" fmla="*/ 30163 w 21598"/>
                <a:gd name="T33" fmla="*/ 15081 h 21598"/>
                <a:gd name="T34" fmla="*/ 30163 w 21598"/>
                <a:gd name="T35" fmla="*/ 15081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167064" y="3072960"/>
            <a:ext cx="639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538197" y="3594759"/>
            <a:ext cx="639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909333" y="4116558"/>
            <a:ext cx="639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80467" y="46383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32500" y="1640882"/>
            <a:ext cx="5179416" cy="974174"/>
            <a:chOff x="6032500" y="1424982"/>
            <a:chExt cx="5179416" cy="974174"/>
          </a:xfrm>
        </p:grpSpPr>
        <p:grpSp>
          <p:nvGrpSpPr>
            <p:cNvPr id="24" name="组合 23"/>
            <p:cNvGrpSpPr/>
            <p:nvPr/>
          </p:nvGrpSpPr>
          <p:grpSpPr>
            <a:xfrm>
              <a:off x="6872045" y="1424982"/>
              <a:ext cx="4339871" cy="974174"/>
              <a:chOff x="790929" y="4205661"/>
              <a:chExt cx="4339871" cy="97417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90930" y="4594225"/>
                <a:ext cx="4339870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90929" y="4205661"/>
                <a:ext cx="1745481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6032500" y="1510616"/>
              <a:ext cx="741904" cy="741904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46"/>
            <p:cNvSpPr/>
            <p:nvPr/>
          </p:nvSpPr>
          <p:spPr>
            <a:xfrm>
              <a:off x="6240183" y="1722475"/>
              <a:ext cx="326537" cy="349510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32500" y="2753452"/>
            <a:ext cx="5179416" cy="974174"/>
            <a:chOff x="6032500" y="2537552"/>
            <a:chExt cx="5179416" cy="974174"/>
          </a:xfrm>
        </p:grpSpPr>
        <p:grpSp>
          <p:nvGrpSpPr>
            <p:cNvPr id="30" name="组合 29"/>
            <p:cNvGrpSpPr/>
            <p:nvPr/>
          </p:nvGrpSpPr>
          <p:grpSpPr>
            <a:xfrm>
              <a:off x="6872046" y="2537552"/>
              <a:ext cx="4339870" cy="974174"/>
              <a:chOff x="790930" y="4205661"/>
              <a:chExt cx="4339870" cy="9741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90930" y="4594225"/>
                <a:ext cx="4339870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90930" y="4205661"/>
                <a:ext cx="1745480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6032500" y="2649486"/>
              <a:ext cx="741904" cy="741904"/>
            </a:xfrm>
            <a:prstGeom prst="ellipse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47"/>
            <p:cNvSpPr/>
            <p:nvPr/>
          </p:nvSpPr>
          <p:spPr>
            <a:xfrm>
              <a:off x="6257090" y="2861345"/>
              <a:ext cx="292723" cy="349510"/>
            </a:xfrm>
            <a:custGeom>
              <a:avLst/>
              <a:gdLst>
                <a:gd name="connsiteX0" fmla="*/ 206816 w 281869"/>
                <a:gd name="connsiteY0" fmla="*/ 79120 h 336550"/>
                <a:gd name="connsiteX1" fmla="*/ 201524 w 281869"/>
                <a:gd name="connsiteY1" fmla="*/ 85782 h 336550"/>
                <a:gd name="connsiteX2" fmla="*/ 201524 w 281869"/>
                <a:gd name="connsiteY2" fmla="*/ 92444 h 336550"/>
                <a:gd name="connsiteX3" fmla="*/ 205493 w 281869"/>
                <a:gd name="connsiteY3" fmla="*/ 96441 h 336550"/>
                <a:gd name="connsiteX4" fmla="*/ 198878 w 281869"/>
                <a:gd name="connsiteY4" fmla="*/ 133748 h 336550"/>
                <a:gd name="connsiteX5" fmla="*/ 198878 w 281869"/>
                <a:gd name="connsiteY5" fmla="*/ 137745 h 336550"/>
                <a:gd name="connsiteX6" fmla="*/ 206816 w 281869"/>
                <a:gd name="connsiteY6" fmla="*/ 149736 h 336550"/>
                <a:gd name="connsiteX7" fmla="*/ 213430 w 281869"/>
                <a:gd name="connsiteY7" fmla="*/ 149736 h 336550"/>
                <a:gd name="connsiteX8" fmla="*/ 221368 w 281869"/>
                <a:gd name="connsiteY8" fmla="*/ 137745 h 336550"/>
                <a:gd name="connsiteX9" fmla="*/ 221368 w 281869"/>
                <a:gd name="connsiteY9" fmla="*/ 133748 h 336550"/>
                <a:gd name="connsiteX10" fmla="*/ 214753 w 281869"/>
                <a:gd name="connsiteY10" fmla="*/ 96441 h 336550"/>
                <a:gd name="connsiteX11" fmla="*/ 220045 w 281869"/>
                <a:gd name="connsiteY11" fmla="*/ 92444 h 336550"/>
                <a:gd name="connsiteX12" fmla="*/ 220045 w 281869"/>
                <a:gd name="connsiteY12" fmla="*/ 85782 h 336550"/>
                <a:gd name="connsiteX13" fmla="*/ 213430 w 281869"/>
                <a:gd name="connsiteY13" fmla="*/ 79120 h 336550"/>
                <a:gd name="connsiteX14" fmla="*/ 206816 w 281869"/>
                <a:gd name="connsiteY14" fmla="*/ 79120 h 336550"/>
                <a:gd name="connsiteX15" fmla="*/ 68439 w 281869"/>
                <a:gd name="connsiteY15" fmla="*/ 79120 h 336550"/>
                <a:gd name="connsiteX16" fmla="*/ 61824 w 281869"/>
                <a:gd name="connsiteY16" fmla="*/ 85782 h 336550"/>
                <a:gd name="connsiteX17" fmla="*/ 61824 w 281869"/>
                <a:gd name="connsiteY17" fmla="*/ 92444 h 336550"/>
                <a:gd name="connsiteX18" fmla="*/ 67116 w 281869"/>
                <a:gd name="connsiteY18" fmla="*/ 96441 h 336550"/>
                <a:gd name="connsiteX19" fmla="*/ 60501 w 281869"/>
                <a:gd name="connsiteY19" fmla="*/ 133748 h 336550"/>
                <a:gd name="connsiteX20" fmla="*/ 60501 w 281869"/>
                <a:gd name="connsiteY20" fmla="*/ 137745 h 336550"/>
                <a:gd name="connsiteX21" fmla="*/ 68439 w 281869"/>
                <a:gd name="connsiteY21" fmla="*/ 149736 h 336550"/>
                <a:gd name="connsiteX22" fmla="*/ 75053 w 281869"/>
                <a:gd name="connsiteY22" fmla="*/ 149736 h 336550"/>
                <a:gd name="connsiteX23" fmla="*/ 82991 w 281869"/>
                <a:gd name="connsiteY23" fmla="*/ 137745 h 336550"/>
                <a:gd name="connsiteX24" fmla="*/ 82991 w 281869"/>
                <a:gd name="connsiteY24" fmla="*/ 133748 h 336550"/>
                <a:gd name="connsiteX25" fmla="*/ 76376 w 281869"/>
                <a:gd name="connsiteY25" fmla="*/ 96441 h 336550"/>
                <a:gd name="connsiteX26" fmla="*/ 80345 w 281869"/>
                <a:gd name="connsiteY26" fmla="*/ 92444 h 336550"/>
                <a:gd name="connsiteX27" fmla="*/ 80345 w 281869"/>
                <a:gd name="connsiteY27" fmla="*/ 85782 h 336550"/>
                <a:gd name="connsiteX28" fmla="*/ 75053 w 281869"/>
                <a:gd name="connsiteY28" fmla="*/ 79120 h 336550"/>
                <a:gd name="connsiteX29" fmla="*/ 68439 w 281869"/>
                <a:gd name="connsiteY29" fmla="*/ 79120 h 336550"/>
                <a:gd name="connsiteX30" fmla="*/ 21218 w 281869"/>
                <a:gd name="connsiteY30" fmla="*/ 69850 h 336550"/>
                <a:gd name="connsiteX31" fmla="*/ 121201 w 281869"/>
                <a:gd name="connsiteY31" fmla="*/ 69850 h 336550"/>
                <a:gd name="connsiteX32" fmla="*/ 135672 w 281869"/>
                <a:gd name="connsiteY32" fmla="*/ 83053 h 336550"/>
                <a:gd name="connsiteX33" fmla="*/ 140934 w 281869"/>
                <a:gd name="connsiteY33" fmla="*/ 113420 h 336550"/>
                <a:gd name="connsiteX34" fmla="*/ 146197 w 281869"/>
                <a:gd name="connsiteY34" fmla="*/ 83053 h 336550"/>
                <a:gd name="connsiteX35" fmla="*/ 160668 w 281869"/>
                <a:gd name="connsiteY35" fmla="*/ 69850 h 336550"/>
                <a:gd name="connsiteX36" fmla="*/ 260651 w 281869"/>
                <a:gd name="connsiteY36" fmla="*/ 69850 h 336550"/>
                <a:gd name="connsiteX37" fmla="*/ 275123 w 281869"/>
                <a:gd name="connsiteY37" fmla="*/ 83053 h 336550"/>
                <a:gd name="connsiteX38" fmla="*/ 281700 w 281869"/>
                <a:gd name="connsiteY38" fmla="*/ 196599 h 336550"/>
                <a:gd name="connsiteX39" fmla="*/ 269860 w 281869"/>
                <a:gd name="connsiteY39" fmla="*/ 211122 h 336550"/>
                <a:gd name="connsiteX40" fmla="*/ 254073 w 281869"/>
                <a:gd name="connsiteY40" fmla="*/ 199239 h 336550"/>
                <a:gd name="connsiteX41" fmla="*/ 250127 w 281869"/>
                <a:gd name="connsiteY41" fmla="*/ 125303 h 336550"/>
                <a:gd name="connsiteX42" fmla="*/ 248811 w 281869"/>
                <a:gd name="connsiteY42" fmla="*/ 319386 h 336550"/>
                <a:gd name="connsiteX43" fmla="*/ 231709 w 281869"/>
                <a:gd name="connsiteY43" fmla="*/ 336550 h 336550"/>
                <a:gd name="connsiteX44" fmla="*/ 215922 w 281869"/>
                <a:gd name="connsiteY44" fmla="*/ 319386 h 336550"/>
                <a:gd name="connsiteX45" fmla="*/ 215922 w 281869"/>
                <a:gd name="connsiteY45" fmla="*/ 213762 h 336550"/>
                <a:gd name="connsiteX46" fmla="*/ 210660 w 281869"/>
                <a:gd name="connsiteY46" fmla="*/ 208481 h 336550"/>
                <a:gd name="connsiteX47" fmla="*/ 204082 w 281869"/>
                <a:gd name="connsiteY47" fmla="*/ 213762 h 336550"/>
                <a:gd name="connsiteX48" fmla="*/ 204082 w 281869"/>
                <a:gd name="connsiteY48" fmla="*/ 319386 h 336550"/>
                <a:gd name="connsiteX49" fmla="*/ 186979 w 281869"/>
                <a:gd name="connsiteY49" fmla="*/ 336550 h 336550"/>
                <a:gd name="connsiteX50" fmla="*/ 171193 w 281869"/>
                <a:gd name="connsiteY50" fmla="*/ 319386 h 336550"/>
                <a:gd name="connsiteX51" fmla="*/ 171193 w 281869"/>
                <a:gd name="connsiteY51" fmla="*/ 121342 h 336550"/>
                <a:gd name="connsiteX52" fmla="*/ 155406 w 281869"/>
                <a:gd name="connsiteY52" fmla="*/ 199239 h 336550"/>
                <a:gd name="connsiteX53" fmla="*/ 140934 w 281869"/>
                <a:gd name="connsiteY53" fmla="*/ 211122 h 336550"/>
                <a:gd name="connsiteX54" fmla="*/ 126463 w 281869"/>
                <a:gd name="connsiteY54" fmla="*/ 199239 h 336550"/>
                <a:gd name="connsiteX55" fmla="*/ 110676 w 281869"/>
                <a:gd name="connsiteY55" fmla="*/ 125303 h 336550"/>
                <a:gd name="connsiteX56" fmla="*/ 110676 w 281869"/>
                <a:gd name="connsiteY56" fmla="*/ 319386 h 336550"/>
                <a:gd name="connsiteX57" fmla="*/ 93574 w 281869"/>
                <a:gd name="connsiteY57" fmla="*/ 336550 h 336550"/>
                <a:gd name="connsiteX58" fmla="*/ 77787 w 281869"/>
                <a:gd name="connsiteY58" fmla="*/ 319386 h 336550"/>
                <a:gd name="connsiteX59" fmla="*/ 77787 w 281869"/>
                <a:gd name="connsiteY59" fmla="*/ 213762 h 336550"/>
                <a:gd name="connsiteX60" fmla="*/ 71209 w 281869"/>
                <a:gd name="connsiteY60" fmla="*/ 208481 h 336550"/>
                <a:gd name="connsiteX61" fmla="*/ 65947 w 281869"/>
                <a:gd name="connsiteY61" fmla="*/ 213762 h 336550"/>
                <a:gd name="connsiteX62" fmla="*/ 65947 w 281869"/>
                <a:gd name="connsiteY62" fmla="*/ 319386 h 336550"/>
                <a:gd name="connsiteX63" fmla="*/ 48845 w 281869"/>
                <a:gd name="connsiteY63" fmla="*/ 336550 h 336550"/>
                <a:gd name="connsiteX64" fmla="*/ 33058 w 281869"/>
                <a:gd name="connsiteY64" fmla="*/ 319386 h 336550"/>
                <a:gd name="connsiteX65" fmla="*/ 33058 w 281869"/>
                <a:gd name="connsiteY65" fmla="*/ 121342 h 336550"/>
                <a:gd name="connsiteX66" fmla="*/ 27796 w 281869"/>
                <a:gd name="connsiteY66" fmla="*/ 199239 h 336550"/>
                <a:gd name="connsiteX67" fmla="*/ 12009 w 281869"/>
                <a:gd name="connsiteY67" fmla="*/ 211122 h 336550"/>
                <a:gd name="connsiteX68" fmla="*/ 169 w 281869"/>
                <a:gd name="connsiteY68" fmla="*/ 196599 h 336550"/>
                <a:gd name="connsiteX69" fmla="*/ 6746 w 281869"/>
                <a:gd name="connsiteY69" fmla="*/ 83053 h 336550"/>
                <a:gd name="connsiteX70" fmla="*/ 21218 w 281869"/>
                <a:gd name="connsiteY70" fmla="*/ 69850 h 336550"/>
                <a:gd name="connsiteX71" fmla="*/ 210785 w 281869"/>
                <a:gd name="connsiteY71" fmla="*/ 0 h 336550"/>
                <a:gd name="connsiteX72" fmla="*/ 241742 w 281869"/>
                <a:gd name="connsiteY72" fmla="*/ 30163 h 336550"/>
                <a:gd name="connsiteX73" fmla="*/ 210785 w 281869"/>
                <a:gd name="connsiteY73" fmla="*/ 60326 h 336550"/>
                <a:gd name="connsiteX74" fmla="*/ 179828 w 281869"/>
                <a:gd name="connsiteY74" fmla="*/ 30163 h 336550"/>
                <a:gd name="connsiteX75" fmla="*/ 210785 w 281869"/>
                <a:gd name="connsiteY75" fmla="*/ 0 h 336550"/>
                <a:gd name="connsiteX76" fmla="*/ 71085 w 281869"/>
                <a:gd name="connsiteY76" fmla="*/ 0 h 336550"/>
                <a:gd name="connsiteX77" fmla="*/ 102042 w 281869"/>
                <a:gd name="connsiteY77" fmla="*/ 30163 h 336550"/>
                <a:gd name="connsiteX78" fmla="*/ 71085 w 281869"/>
                <a:gd name="connsiteY78" fmla="*/ 60326 h 336550"/>
                <a:gd name="connsiteX79" fmla="*/ 40128 w 281869"/>
                <a:gd name="connsiteY79" fmla="*/ 30163 h 336550"/>
                <a:gd name="connsiteX80" fmla="*/ 71085 w 281869"/>
                <a:gd name="connsiteY8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81869" h="336550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32500" y="3866022"/>
            <a:ext cx="5179416" cy="974174"/>
            <a:chOff x="6032500" y="3650122"/>
            <a:chExt cx="5179416" cy="974174"/>
          </a:xfrm>
        </p:grpSpPr>
        <p:grpSp>
          <p:nvGrpSpPr>
            <p:cNvPr id="33" name="组合 32"/>
            <p:cNvGrpSpPr/>
            <p:nvPr/>
          </p:nvGrpSpPr>
          <p:grpSpPr>
            <a:xfrm>
              <a:off x="6872046" y="3650122"/>
              <a:ext cx="4339870" cy="974174"/>
              <a:chOff x="790930" y="4205661"/>
              <a:chExt cx="4339870" cy="97417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790930" y="4594225"/>
                <a:ext cx="4339870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90930" y="4205661"/>
                <a:ext cx="1745480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6032500" y="3729495"/>
              <a:ext cx="741904" cy="741904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48"/>
            <p:cNvSpPr/>
            <p:nvPr/>
          </p:nvSpPr>
          <p:spPr>
            <a:xfrm>
              <a:off x="6228697" y="3956922"/>
              <a:ext cx="349510" cy="318373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32500" y="4978592"/>
            <a:ext cx="5179416" cy="974174"/>
            <a:chOff x="6032500" y="4762692"/>
            <a:chExt cx="5179416" cy="974174"/>
          </a:xfrm>
        </p:grpSpPr>
        <p:grpSp>
          <p:nvGrpSpPr>
            <p:cNvPr id="36" name="组合 35"/>
            <p:cNvGrpSpPr/>
            <p:nvPr/>
          </p:nvGrpSpPr>
          <p:grpSpPr>
            <a:xfrm>
              <a:off x="6872046" y="4762692"/>
              <a:ext cx="4339870" cy="974174"/>
              <a:chOff x="790930" y="4205661"/>
              <a:chExt cx="4339870" cy="97417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90930" y="4594225"/>
                <a:ext cx="4339870" cy="58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90930" y="4205661"/>
                <a:ext cx="1745480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6032500" y="4863322"/>
              <a:ext cx="741904" cy="741904"/>
            </a:xfrm>
            <a:prstGeom prst="ellipse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49"/>
            <p:cNvSpPr/>
            <p:nvPr/>
          </p:nvSpPr>
          <p:spPr>
            <a:xfrm>
              <a:off x="6228697" y="5076853"/>
              <a:ext cx="349510" cy="346165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56" name="文本框 55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4201024871"/>
              </p:ext>
            </p:extLst>
          </p:nvPr>
        </p:nvGraphicFramePr>
        <p:xfrm>
          <a:off x="587375" y="1333500"/>
          <a:ext cx="11017250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87375" y="5563591"/>
            <a:ext cx="11017250" cy="695096"/>
            <a:chOff x="587375" y="5563591"/>
            <a:chExt cx="11017250" cy="695096"/>
          </a:xfrm>
        </p:grpSpPr>
        <p:sp>
          <p:nvSpPr>
            <p:cNvPr id="9" name="矩形 8"/>
            <p:cNvSpPr/>
            <p:nvPr/>
          </p:nvSpPr>
          <p:spPr>
            <a:xfrm>
              <a:off x="587375" y="5673077"/>
              <a:ext cx="11017250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Straight Connector 10"/>
            <p:cNvCxnSpPr>
              <a:cxnSpLocks/>
            </p:cNvCxnSpPr>
            <p:nvPr/>
          </p:nvCxnSpPr>
          <p:spPr>
            <a:xfrm flipH="1">
              <a:off x="587375" y="5563591"/>
              <a:ext cx="110172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12" name="文本框 11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3c70662-8706-4c60-a351-89925c14348d"/>
          <p:cNvGrpSpPr>
            <a:grpSpLocks noChangeAspect="1"/>
          </p:cNvGrpSpPr>
          <p:nvPr/>
        </p:nvGrpSpPr>
        <p:grpSpPr>
          <a:xfrm>
            <a:off x="1193300" y="1974484"/>
            <a:ext cx="9805401" cy="3856636"/>
            <a:chOff x="1193300" y="1960884"/>
            <a:chExt cx="9805401" cy="3856636"/>
          </a:xfrm>
        </p:grpSpPr>
        <p:sp>
          <p:nvSpPr>
            <p:cNvPr id="4" name="Freeform: Shape 1"/>
            <p:cNvSpPr/>
            <p:nvPr/>
          </p:nvSpPr>
          <p:spPr>
            <a:xfrm>
              <a:off x="2156112" y="1960884"/>
              <a:ext cx="3378692" cy="192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5440507" y="2534593"/>
              <a:ext cx="197889" cy="20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2626722" y="3774741"/>
              <a:ext cx="2467721" cy="15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4990862" y="4797993"/>
              <a:ext cx="204506" cy="19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/>
            <p:nvPr/>
          </p:nvSpPr>
          <p:spPr>
            <a:xfrm>
              <a:off x="3049208" y="2429184"/>
              <a:ext cx="2469998" cy="147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/>
            <p:nvPr/>
          </p:nvSpPr>
          <p:spPr>
            <a:xfrm>
              <a:off x="2973493" y="2741924"/>
              <a:ext cx="200584" cy="20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2692295" y="3887855"/>
              <a:ext cx="3319106" cy="192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2632805" y="5168100"/>
              <a:ext cx="201883" cy="20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2"/>
            <p:cNvSpPr/>
            <p:nvPr/>
          </p:nvSpPr>
          <p:spPr>
            <a:xfrm>
              <a:off x="6183292" y="1960884"/>
              <a:ext cx="3378691" cy="192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3"/>
            <p:cNvSpPr/>
            <p:nvPr/>
          </p:nvSpPr>
          <p:spPr>
            <a:xfrm>
              <a:off x="9467688" y="2534593"/>
              <a:ext cx="197889" cy="20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4"/>
            <p:cNvSpPr/>
            <p:nvPr/>
          </p:nvSpPr>
          <p:spPr>
            <a:xfrm>
              <a:off x="6653902" y="3774741"/>
              <a:ext cx="2467721" cy="15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5"/>
            <p:cNvSpPr/>
            <p:nvPr/>
          </p:nvSpPr>
          <p:spPr>
            <a:xfrm>
              <a:off x="9018042" y="4797992"/>
              <a:ext cx="204506" cy="19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/>
            <p:nvPr/>
          </p:nvSpPr>
          <p:spPr>
            <a:xfrm>
              <a:off x="7076389" y="2429184"/>
              <a:ext cx="2469998" cy="147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/>
            <p:nvPr/>
          </p:nvSpPr>
          <p:spPr>
            <a:xfrm>
              <a:off x="6719476" y="3887855"/>
              <a:ext cx="3319106" cy="192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4"/>
            <p:cNvSpPr/>
            <p:nvPr/>
          </p:nvSpPr>
          <p:spPr>
            <a:xfrm>
              <a:off x="7515657" y="3405268"/>
              <a:ext cx="1015975" cy="10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none" lIns="22860" rIns="22860" anchor="ctr">
              <a:normAutofit/>
            </a:bodyPr>
            <a:lstStyle/>
            <a:p>
              <a:pPr lvl="0" algn="ctr">
                <a:defRPr sz="2400">
                  <a:solidFill>
                    <a:srgbClr val="767982"/>
                  </a:solidFill>
                </a:defRPr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Freeform: Shape 25"/>
            <p:cNvSpPr/>
            <p:nvPr/>
          </p:nvSpPr>
          <p:spPr>
            <a:xfrm>
              <a:off x="3571656" y="3405268"/>
              <a:ext cx="1015975" cy="10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wrap="none" lIns="22860" rIns="22860" anchor="ctr">
              <a:normAutofit/>
            </a:bodyPr>
            <a:lstStyle/>
            <a:p>
              <a:pPr lvl="0" algn="ctr">
                <a:defRPr sz="2400">
                  <a:solidFill>
                    <a:srgbClr val="767982"/>
                  </a:solidFill>
                </a:defRPr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0" name="Group 40"/>
            <p:cNvGrpSpPr/>
            <p:nvPr/>
          </p:nvGrpSpPr>
          <p:grpSpPr>
            <a:xfrm>
              <a:off x="1193300" y="2927736"/>
              <a:ext cx="1925625" cy="1922932"/>
              <a:chOff x="1193300" y="2927736"/>
              <a:chExt cx="1925625" cy="1922932"/>
            </a:xfrm>
          </p:grpSpPr>
          <p:sp>
            <p:nvSpPr>
              <p:cNvPr id="31" name="Freeform: Shape 5"/>
              <p:cNvSpPr/>
              <p:nvPr/>
            </p:nvSpPr>
            <p:spPr>
              <a:xfrm>
                <a:off x="1193300" y="2927736"/>
                <a:ext cx="1925625" cy="192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9"/>
              <p:cNvSpPr>
                <a:spLocks noChangeAspect="1"/>
              </p:cNvSpPr>
              <p:nvPr/>
            </p:nvSpPr>
            <p:spPr bwMode="auto">
              <a:xfrm>
                <a:off x="1954724" y="3446051"/>
                <a:ext cx="402778" cy="468208"/>
              </a:xfrm>
              <a:custGeom>
                <a:avLst/>
                <a:gdLst>
                  <a:gd name="connsiteX0" fmla="*/ 144647 w 290884"/>
                  <a:gd name="connsiteY0" fmla="*/ 246063 h 338138"/>
                  <a:gd name="connsiteX1" fmla="*/ 110656 w 290884"/>
                  <a:gd name="connsiteY1" fmla="*/ 261816 h 338138"/>
                  <a:gd name="connsiteX2" fmla="*/ 144647 w 290884"/>
                  <a:gd name="connsiteY2" fmla="*/ 314326 h 338138"/>
                  <a:gd name="connsiteX3" fmla="*/ 177331 w 290884"/>
                  <a:gd name="connsiteY3" fmla="*/ 261816 h 338138"/>
                  <a:gd name="connsiteX4" fmla="*/ 144647 w 290884"/>
                  <a:gd name="connsiteY4" fmla="*/ 246063 h 338138"/>
                  <a:gd name="connsiteX5" fmla="*/ 186856 w 290884"/>
                  <a:gd name="connsiteY5" fmla="*/ 222250 h 338138"/>
                  <a:gd name="connsiteX6" fmla="*/ 181776 w 290884"/>
                  <a:gd name="connsiteY6" fmla="*/ 224790 h 338138"/>
                  <a:gd name="connsiteX7" fmla="*/ 167806 w 290884"/>
                  <a:gd name="connsiteY7" fmla="*/ 233680 h 338138"/>
                  <a:gd name="connsiteX8" fmla="*/ 183046 w 290884"/>
                  <a:gd name="connsiteY8" fmla="*/ 241300 h 338138"/>
                  <a:gd name="connsiteX9" fmla="*/ 186856 w 290884"/>
                  <a:gd name="connsiteY9" fmla="*/ 222250 h 338138"/>
                  <a:gd name="connsiteX10" fmla="*/ 102719 w 290884"/>
                  <a:gd name="connsiteY10" fmla="*/ 222250 h 338138"/>
                  <a:gd name="connsiteX11" fmla="*/ 105470 w 290884"/>
                  <a:gd name="connsiteY11" fmla="*/ 241300 h 338138"/>
                  <a:gd name="connsiteX12" fmla="*/ 123357 w 290884"/>
                  <a:gd name="connsiteY12" fmla="*/ 233680 h 338138"/>
                  <a:gd name="connsiteX13" fmla="*/ 106846 w 290884"/>
                  <a:gd name="connsiteY13" fmla="*/ 224790 h 338138"/>
                  <a:gd name="connsiteX14" fmla="*/ 102719 w 290884"/>
                  <a:gd name="connsiteY14" fmla="*/ 222250 h 338138"/>
                  <a:gd name="connsiteX15" fmla="*/ 233044 w 290884"/>
                  <a:gd name="connsiteY15" fmla="*/ 184150 h 338138"/>
                  <a:gd name="connsiteX16" fmla="*/ 209321 w 290884"/>
                  <a:gd name="connsiteY16" fmla="*/ 203710 h 338138"/>
                  <a:gd name="connsiteX17" fmla="*/ 202731 w 290884"/>
                  <a:gd name="connsiteY17" fmla="*/ 249351 h 338138"/>
                  <a:gd name="connsiteX18" fmla="*/ 246223 w 290884"/>
                  <a:gd name="connsiteY18" fmla="*/ 257175 h 338138"/>
                  <a:gd name="connsiteX19" fmla="*/ 265992 w 290884"/>
                  <a:gd name="connsiteY19" fmla="*/ 250655 h 338138"/>
                  <a:gd name="connsiteX20" fmla="*/ 233044 w 290884"/>
                  <a:gd name="connsiteY20" fmla="*/ 184150 h 338138"/>
                  <a:gd name="connsiteX21" fmla="*/ 56261 w 290884"/>
                  <a:gd name="connsiteY21" fmla="*/ 184150 h 338138"/>
                  <a:gd name="connsiteX22" fmla="*/ 21995 w 290884"/>
                  <a:gd name="connsiteY22" fmla="*/ 250655 h 338138"/>
                  <a:gd name="connsiteX23" fmla="*/ 43082 w 290884"/>
                  <a:gd name="connsiteY23" fmla="*/ 257175 h 338138"/>
                  <a:gd name="connsiteX24" fmla="*/ 85256 w 290884"/>
                  <a:gd name="connsiteY24" fmla="*/ 249351 h 338138"/>
                  <a:gd name="connsiteX25" fmla="*/ 78666 w 290884"/>
                  <a:gd name="connsiteY25" fmla="*/ 203710 h 338138"/>
                  <a:gd name="connsiteX26" fmla="*/ 56261 w 290884"/>
                  <a:gd name="connsiteY26" fmla="*/ 184150 h 338138"/>
                  <a:gd name="connsiteX27" fmla="*/ 210669 w 290884"/>
                  <a:gd name="connsiteY27" fmla="*/ 163513 h 338138"/>
                  <a:gd name="connsiteX28" fmla="*/ 210669 w 290884"/>
                  <a:gd name="connsiteY28" fmla="*/ 169070 h 338138"/>
                  <a:gd name="connsiteX29" fmla="*/ 210669 w 290884"/>
                  <a:gd name="connsiteY29" fmla="*/ 174626 h 338138"/>
                  <a:gd name="connsiteX30" fmla="*/ 217019 w 290884"/>
                  <a:gd name="connsiteY30" fmla="*/ 169070 h 338138"/>
                  <a:gd name="connsiteX31" fmla="*/ 210669 w 290884"/>
                  <a:gd name="connsiteY31" fmla="*/ 163513 h 338138"/>
                  <a:gd name="connsiteX32" fmla="*/ 77319 w 290884"/>
                  <a:gd name="connsiteY32" fmla="*/ 163513 h 338138"/>
                  <a:gd name="connsiteX33" fmla="*/ 70969 w 290884"/>
                  <a:gd name="connsiteY33" fmla="*/ 169070 h 338138"/>
                  <a:gd name="connsiteX34" fmla="*/ 77319 w 290884"/>
                  <a:gd name="connsiteY34" fmla="*/ 174626 h 338138"/>
                  <a:gd name="connsiteX35" fmla="*/ 77319 w 290884"/>
                  <a:gd name="connsiteY35" fmla="*/ 169070 h 338138"/>
                  <a:gd name="connsiteX36" fmla="*/ 77319 w 290884"/>
                  <a:gd name="connsiteY36" fmla="*/ 163513 h 338138"/>
                  <a:gd name="connsiteX37" fmla="*/ 144788 w 290884"/>
                  <a:gd name="connsiteY37" fmla="*/ 150813 h 338138"/>
                  <a:gd name="connsiteX38" fmla="*/ 163045 w 290884"/>
                  <a:gd name="connsiteY38" fmla="*/ 169070 h 338138"/>
                  <a:gd name="connsiteX39" fmla="*/ 144788 w 290884"/>
                  <a:gd name="connsiteY39" fmla="*/ 187327 h 338138"/>
                  <a:gd name="connsiteX40" fmla="*/ 126531 w 290884"/>
                  <a:gd name="connsiteY40" fmla="*/ 169070 h 338138"/>
                  <a:gd name="connsiteX41" fmla="*/ 144788 w 290884"/>
                  <a:gd name="connsiteY41" fmla="*/ 150813 h 338138"/>
                  <a:gd name="connsiteX42" fmla="*/ 145444 w 290884"/>
                  <a:gd name="connsiteY42" fmla="*/ 114300 h 338138"/>
                  <a:gd name="connsiteX43" fmla="*/ 119215 w 290884"/>
                  <a:gd name="connsiteY43" fmla="*/ 130293 h 338138"/>
                  <a:gd name="connsiteX44" fmla="*/ 100855 w 290884"/>
                  <a:gd name="connsiteY44" fmla="*/ 144952 h 338138"/>
                  <a:gd name="connsiteX45" fmla="*/ 99544 w 290884"/>
                  <a:gd name="connsiteY45" fmla="*/ 168941 h 338138"/>
                  <a:gd name="connsiteX46" fmla="*/ 100855 w 290884"/>
                  <a:gd name="connsiteY46" fmla="*/ 192930 h 338138"/>
                  <a:gd name="connsiteX47" fmla="*/ 119215 w 290884"/>
                  <a:gd name="connsiteY47" fmla="*/ 206257 h 338138"/>
                  <a:gd name="connsiteX48" fmla="*/ 145444 w 290884"/>
                  <a:gd name="connsiteY48" fmla="*/ 222250 h 338138"/>
                  <a:gd name="connsiteX49" fmla="*/ 170361 w 290884"/>
                  <a:gd name="connsiteY49" fmla="*/ 206257 h 338138"/>
                  <a:gd name="connsiteX50" fmla="*/ 190032 w 290884"/>
                  <a:gd name="connsiteY50" fmla="*/ 192930 h 338138"/>
                  <a:gd name="connsiteX51" fmla="*/ 190032 w 290884"/>
                  <a:gd name="connsiteY51" fmla="*/ 168941 h 338138"/>
                  <a:gd name="connsiteX52" fmla="*/ 190032 w 290884"/>
                  <a:gd name="connsiteY52" fmla="*/ 144952 h 338138"/>
                  <a:gd name="connsiteX53" fmla="*/ 170361 w 290884"/>
                  <a:gd name="connsiteY53" fmla="*/ 130293 h 338138"/>
                  <a:gd name="connsiteX54" fmla="*/ 145444 w 290884"/>
                  <a:gd name="connsiteY54" fmla="*/ 114300 h 338138"/>
                  <a:gd name="connsiteX55" fmla="*/ 183046 w 290884"/>
                  <a:gd name="connsiteY55" fmla="*/ 96838 h 338138"/>
                  <a:gd name="connsiteX56" fmla="*/ 167806 w 290884"/>
                  <a:gd name="connsiteY56" fmla="*/ 103188 h 338138"/>
                  <a:gd name="connsiteX57" fmla="*/ 181776 w 290884"/>
                  <a:gd name="connsiteY57" fmla="*/ 113348 h 338138"/>
                  <a:gd name="connsiteX58" fmla="*/ 186856 w 290884"/>
                  <a:gd name="connsiteY58" fmla="*/ 115888 h 338138"/>
                  <a:gd name="connsiteX59" fmla="*/ 183046 w 290884"/>
                  <a:gd name="connsiteY59" fmla="*/ 96838 h 338138"/>
                  <a:gd name="connsiteX60" fmla="*/ 105470 w 290884"/>
                  <a:gd name="connsiteY60" fmla="*/ 96838 h 338138"/>
                  <a:gd name="connsiteX61" fmla="*/ 102719 w 290884"/>
                  <a:gd name="connsiteY61" fmla="*/ 115888 h 338138"/>
                  <a:gd name="connsiteX62" fmla="*/ 106846 w 290884"/>
                  <a:gd name="connsiteY62" fmla="*/ 113348 h 338138"/>
                  <a:gd name="connsiteX63" fmla="*/ 123357 w 290884"/>
                  <a:gd name="connsiteY63" fmla="*/ 103188 h 338138"/>
                  <a:gd name="connsiteX64" fmla="*/ 105470 w 290884"/>
                  <a:gd name="connsiteY64" fmla="*/ 96838 h 338138"/>
                  <a:gd name="connsiteX65" fmla="*/ 246901 w 290884"/>
                  <a:gd name="connsiteY65" fmla="*/ 79375 h 338138"/>
                  <a:gd name="connsiteX66" fmla="*/ 202731 w 290884"/>
                  <a:gd name="connsiteY66" fmla="*/ 88503 h 338138"/>
                  <a:gd name="connsiteX67" fmla="*/ 209424 w 290884"/>
                  <a:gd name="connsiteY67" fmla="*/ 134144 h 338138"/>
                  <a:gd name="connsiteX68" fmla="*/ 233517 w 290884"/>
                  <a:gd name="connsiteY68" fmla="*/ 152400 h 338138"/>
                  <a:gd name="connsiteX69" fmla="*/ 250917 w 290884"/>
                  <a:gd name="connsiteY69" fmla="*/ 132840 h 338138"/>
                  <a:gd name="connsiteX70" fmla="*/ 266979 w 290884"/>
                  <a:gd name="connsiteY70" fmla="*/ 85895 h 338138"/>
                  <a:gd name="connsiteX71" fmla="*/ 246901 w 290884"/>
                  <a:gd name="connsiteY71" fmla="*/ 79375 h 338138"/>
                  <a:gd name="connsiteX72" fmla="*/ 43420 w 290884"/>
                  <a:gd name="connsiteY72" fmla="*/ 79375 h 338138"/>
                  <a:gd name="connsiteX73" fmla="*/ 22503 w 290884"/>
                  <a:gd name="connsiteY73" fmla="*/ 85895 h 338138"/>
                  <a:gd name="connsiteX74" fmla="*/ 38191 w 290884"/>
                  <a:gd name="connsiteY74" fmla="*/ 132840 h 338138"/>
                  <a:gd name="connsiteX75" fmla="*/ 56494 w 290884"/>
                  <a:gd name="connsiteY75" fmla="*/ 152400 h 338138"/>
                  <a:gd name="connsiteX76" fmla="*/ 78719 w 290884"/>
                  <a:gd name="connsiteY76" fmla="*/ 134144 h 338138"/>
                  <a:gd name="connsiteX77" fmla="*/ 85256 w 290884"/>
                  <a:gd name="connsiteY77" fmla="*/ 88503 h 338138"/>
                  <a:gd name="connsiteX78" fmla="*/ 43420 w 290884"/>
                  <a:gd name="connsiteY78" fmla="*/ 79375 h 338138"/>
                  <a:gd name="connsiteX79" fmla="*/ 144647 w 290884"/>
                  <a:gd name="connsiteY79" fmla="*/ 22225 h 338138"/>
                  <a:gd name="connsiteX80" fmla="*/ 110656 w 290884"/>
                  <a:gd name="connsiteY80" fmla="*/ 74942 h 338138"/>
                  <a:gd name="connsiteX81" fmla="*/ 144647 w 290884"/>
                  <a:gd name="connsiteY81" fmla="*/ 92075 h 338138"/>
                  <a:gd name="connsiteX82" fmla="*/ 177331 w 290884"/>
                  <a:gd name="connsiteY82" fmla="*/ 74942 h 338138"/>
                  <a:gd name="connsiteX83" fmla="*/ 144647 w 290884"/>
                  <a:gd name="connsiteY83" fmla="*/ 22225 h 338138"/>
                  <a:gd name="connsiteX84" fmla="*/ 145581 w 290884"/>
                  <a:gd name="connsiteY84" fmla="*/ 0 h 338138"/>
                  <a:gd name="connsiteX85" fmla="*/ 199637 w 290884"/>
                  <a:gd name="connsiteY85" fmla="*/ 67363 h 338138"/>
                  <a:gd name="connsiteX86" fmla="*/ 247101 w 290884"/>
                  <a:gd name="connsiteY86" fmla="*/ 58117 h 338138"/>
                  <a:gd name="connsiteX87" fmla="*/ 285335 w 290884"/>
                  <a:gd name="connsiteY87" fmla="*/ 73968 h 338138"/>
                  <a:gd name="connsiteX88" fmla="*/ 268195 w 290884"/>
                  <a:gd name="connsiteY88" fmla="*/ 145294 h 338138"/>
                  <a:gd name="connsiteX89" fmla="*/ 248419 w 290884"/>
                  <a:gd name="connsiteY89" fmla="*/ 169069 h 338138"/>
                  <a:gd name="connsiteX90" fmla="*/ 285335 w 290884"/>
                  <a:gd name="connsiteY90" fmla="*/ 264170 h 338138"/>
                  <a:gd name="connsiteX91" fmla="*/ 247101 w 290884"/>
                  <a:gd name="connsiteY91" fmla="*/ 280021 h 338138"/>
                  <a:gd name="connsiteX92" fmla="*/ 199637 w 290884"/>
                  <a:gd name="connsiteY92" fmla="*/ 270775 h 338138"/>
                  <a:gd name="connsiteX93" fmla="*/ 145581 w 290884"/>
                  <a:gd name="connsiteY93" fmla="*/ 338138 h 338138"/>
                  <a:gd name="connsiteX94" fmla="*/ 91525 w 290884"/>
                  <a:gd name="connsiteY94" fmla="*/ 270775 h 338138"/>
                  <a:gd name="connsiteX95" fmla="*/ 44061 w 290884"/>
                  <a:gd name="connsiteY95" fmla="*/ 280021 h 338138"/>
                  <a:gd name="connsiteX96" fmla="*/ 5827 w 290884"/>
                  <a:gd name="connsiteY96" fmla="*/ 264170 h 338138"/>
                  <a:gd name="connsiteX97" fmla="*/ 41425 w 290884"/>
                  <a:gd name="connsiteY97" fmla="*/ 169069 h 338138"/>
                  <a:gd name="connsiteX98" fmla="*/ 21648 w 290884"/>
                  <a:gd name="connsiteY98" fmla="*/ 145294 h 338138"/>
                  <a:gd name="connsiteX99" fmla="*/ 5827 w 290884"/>
                  <a:gd name="connsiteY99" fmla="*/ 73968 h 338138"/>
                  <a:gd name="connsiteX100" fmla="*/ 44061 w 290884"/>
                  <a:gd name="connsiteY100" fmla="*/ 58117 h 338138"/>
                  <a:gd name="connsiteX101" fmla="*/ 91525 w 290884"/>
                  <a:gd name="connsiteY101" fmla="*/ 67363 h 338138"/>
                  <a:gd name="connsiteX102" fmla="*/ 145581 w 290884"/>
                  <a:gd name="connsiteY10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90884" h="338138">
                    <a:moveTo>
                      <a:pt x="144647" y="246063"/>
                    </a:moveTo>
                    <a:cubicBezTo>
                      <a:pt x="132881" y="252627"/>
                      <a:pt x="121115" y="257878"/>
                      <a:pt x="110656" y="261816"/>
                    </a:cubicBezTo>
                    <a:cubicBezTo>
                      <a:pt x="119807" y="295948"/>
                      <a:pt x="132881" y="314326"/>
                      <a:pt x="144647" y="314326"/>
                    </a:cubicBezTo>
                    <a:cubicBezTo>
                      <a:pt x="155106" y="314326"/>
                      <a:pt x="168180" y="295948"/>
                      <a:pt x="177331" y="261816"/>
                    </a:cubicBezTo>
                    <a:cubicBezTo>
                      <a:pt x="166872" y="257878"/>
                      <a:pt x="155106" y="252627"/>
                      <a:pt x="144647" y="246063"/>
                    </a:cubicBezTo>
                    <a:close/>
                    <a:moveTo>
                      <a:pt x="186856" y="222250"/>
                    </a:moveTo>
                    <a:cubicBezTo>
                      <a:pt x="184316" y="222250"/>
                      <a:pt x="183046" y="223520"/>
                      <a:pt x="181776" y="224790"/>
                    </a:cubicBezTo>
                    <a:cubicBezTo>
                      <a:pt x="176696" y="228600"/>
                      <a:pt x="171616" y="231140"/>
                      <a:pt x="167806" y="233680"/>
                    </a:cubicBezTo>
                    <a:cubicBezTo>
                      <a:pt x="172886" y="237490"/>
                      <a:pt x="177966" y="238760"/>
                      <a:pt x="183046" y="241300"/>
                    </a:cubicBezTo>
                    <a:cubicBezTo>
                      <a:pt x="184316" y="234950"/>
                      <a:pt x="185586" y="228600"/>
                      <a:pt x="186856" y="222250"/>
                    </a:cubicBezTo>
                    <a:close/>
                    <a:moveTo>
                      <a:pt x="102719" y="222250"/>
                    </a:moveTo>
                    <a:cubicBezTo>
                      <a:pt x="102719" y="228600"/>
                      <a:pt x="104095" y="234950"/>
                      <a:pt x="105470" y="241300"/>
                    </a:cubicBezTo>
                    <a:cubicBezTo>
                      <a:pt x="110974" y="238760"/>
                      <a:pt x="117853" y="237490"/>
                      <a:pt x="123357" y="233680"/>
                    </a:cubicBezTo>
                    <a:cubicBezTo>
                      <a:pt x="117853" y="231140"/>
                      <a:pt x="112350" y="228600"/>
                      <a:pt x="106846" y="224790"/>
                    </a:cubicBezTo>
                    <a:cubicBezTo>
                      <a:pt x="105470" y="223520"/>
                      <a:pt x="104095" y="222250"/>
                      <a:pt x="102719" y="222250"/>
                    </a:cubicBezTo>
                    <a:close/>
                    <a:moveTo>
                      <a:pt x="233044" y="184150"/>
                    </a:moveTo>
                    <a:cubicBezTo>
                      <a:pt x="225136" y="190670"/>
                      <a:pt x="218546" y="197190"/>
                      <a:pt x="209321" y="203710"/>
                    </a:cubicBezTo>
                    <a:cubicBezTo>
                      <a:pt x="208003" y="219359"/>
                      <a:pt x="206685" y="235007"/>
                      <a:pt x="202731" y="249351"/>
                    </a:cubicBezTo>
                    <a:cubicBezTo>
                      <a:pt x="219864" y="254567"/>
                      <a:pt x="234361" y="257175"/>
                      <a:pt x="246223" y="257175"/>
                    </a:cubicBezTo>
                    <a:cubicBezTo>
                      <a:pt x="251494" y="257175"/>
                      <a:pt x="262038" y="257175"/>
                      <a:pt x="265992" y="250655"/>
                    </a:cubicBezTo>
                    <a:cubicBezTo>
                      <a:pt x="272581" y="241527"/>
                      <a:pt x="262038" y="215446"/>
                      <a:pt x="233044" y="184150"/>
                    </a:cubicBezTo>
                    <a:close/>
                    <a:moveTo>
                      <a:pt x="56261" y="184150"/>
                    </a:moveTo>
                    <a:cubicBezTo>
                      <a:pt x="25949" y="215446"/>
                      <a:pt x="15406" y="241527"/>
                      <a:pt x="21995" y="250655"/>
                    </a:cubicBezTo>
                    <a:cubicBezTo>
                      <a:pt x="25949" y="257175"/>
                      <a:pt x="36493" y="257175"/>
                      <a:pt x="43082" y="257175"/>
                    </a:cubicBezTo>
                    <a:cubicBezTo>
                      <a:pt x="54943" y="257175"/>
                      <a:pt x="69441" y="254567"/>
                      <a:pt x="85256" y="249351"/>
                    </a:cubicBezTo>
                    <a:cubicBezTo>
                      <a:pt x="82620" y="235007"/>
                      <a:pt x="79984" y="219359"/>
                      <a:pt x="78666" y="203710"/>
                    </a:cubicBezTo>
                    <a:cubicBezTo>
                      <a:pt x="70759" y="197190"/>
                      <a:pt x="62851" y="190670"/>
                      <a:pt x="56261" y="184150"/>
                    </a:cubicBezTo>
                    <a:close/>
                    <a:moveTo>
                      <a:pt x="210669" y="163513"/>
                    </a:moveTo>
                    <a:cubicBezTo>
                      <a:pt x="210669" y="164902"/>
                      <a:pt x="210669" y="166291"/>
                      <a:pt x="210669" y="169070"/>
                    </a:cubicBezTo>
                    <a:cubicBezTo>
                      <a:pt x="210669" y="170459"/>
                      <a:pt x="210669" y="173237"/>
                      <a:pt x="210669" y="174626"/>
                    </a:cubicBezTo>
                    <a:cubicBezTo>
                      <a:pt x="213209" y="173237"/>
                      <a:pt x="215749" y="170459"/>
                      <a:pt x="217019" y="169070"/>
                    </a:cubicBezTo>
                    <a:cubicBezTo>
                      <a:pt x="215749" y="166291"/>
                      <a:pt x="213209" y="164902"/>
                      <a:pt x="210669" y="163513"/>
                    </a:cubicBezTo>
                    <a:close/>
                    <a:moveTo>
                      <a:pt x="77319" y="163513"/>
                    </a:moveTo>
                    <a:cubicBezTo>
                      <a:pt x="74779" y="164902"/>
                      <a:pt x="73509" y="166291"/>
                      <a:pt x="70969" y="169070"/>
                    </a:cubicBezTo>
                    <a:cubicBezTo>
                      <a:pt x="73509" y="170459"/>
                      <a:pt x="74779" y="173237"/>
                      <a:pt x="77319" y="174626"/>
                    </a:cubicBezTo>
                    <a:cubicBezTo>
                      <a:pt x="77319" y="173237"/>
                      <a:pt x="77319" y="170459"/>
                      <a:pt x="77319" y="169070"/>
                    </a:cubicBezTo>
                    <a:cubicBezTo>
                      <a:pt x="77319" y="166291"/>
                      <a:pt x="77319" y="164902"/>
                      <a:pt x="77319" y="163513"/>
                    </a:cubicBezTo>
                    <a:close/>
                    <a:moveTo>
                      <a:pt x="144788" y="150813"/>
                    </a:moveTo>
                    <a:cubicBezTo>
                      <a:pt x="154871" y="150813"/>
                      <a:pt x="163045" y="158987"/>
                      <a:pt x="163045" y="169070"/>
                    </a:cubicBezTo>
                    <a:cubicBezTo>
                      <a:pt x="163045" y="179153"/>
                      <a:pt x="154871" y="187327"/>
                      <a:pt x="144788" y="187327"/>
                    </a:cubicBezTo>
                    <a:cubicBezTo>
                      <a:pt x="134705" y="187327"/>
                      <a:pt x="126531" y="179153"/>
                      <a:pt x="126531" y="169070"/>
                    </a:cubicBezTo>
                    <a:cubicBezTo>
                      <a:pt x="126531" y="158987"/>
                      <a:pt x="134705" y="150813"/>
                      <a:pt x="144788" y="150813"/>
                    </a:cubicBezTo>
                    <a:close/>
                    <a:moveTo>
                      <a:pt x="145444" y="114300"/>
                    </a:moveTo>
                    <a:cubicBezTo>
                      <a:pt x="136264" y="119631"/>
                      <a:pt x="128395" y="124962"/>
                      <a:pt x="119215" y="130293"/>
                    </a:cubicBezTo>
                    <a:cubicBezTo>
                      <a:pt x="112658" y="135623"/>
                      <a:pt x="106101" y="139622"/>
                      <a:pt x="100855" y="144952"/>
                    </a:cubicBezTo>
                    <a:cubicBezTo>
                      <a:pt x="100855" y="152949"/>
                      <a:pt x="99544" y="160945"/>
                      <a:pt x="99544" y="168941"/>
                    </a:cubicBezTo>
                    <a:cubicBezTo>
                      <a:pt x="99544" y="176938"/>
                      <a:pt x="100855" y="184934"/>
                      <a:pt x="100855" y="192930"/>
                    </a:cubicBezTo>
                    <a:cubicBezTo>
                      <a:pt x="107412" y="196928"/>
                      <a:pt x="112658" y="202259"/>
                      <a:pt x="119215" y="206257"/>
                    </a:cubicBezTo>
                    <a:cubicBezTo>
                      <a:pt x="128395" y="212921"/>
                      <a:pt x="136264" y="218252"/>
                      <a:pt x="145444" y="222250"/>
                    </a:cubicBezTo>
                    <a:cubicBezTo>
                      <a:pt x="153312" y="218252"/>
                      <a:pt x="162492" y="212921"/>
                      <a:pt x="170361" y="206257"/>
                    </a:cubicBezTo>
                    <a:cubicBezTo>
                      <a:pt x="176918" y="202259"/>
                      <a:pt x="183475" y="196928"/>
                      <a:pt x="190032" y="192930"/>
                    </a:cubicBezTo>
                    <a:cubicBezTo>
                      <a:pt x="190032" y="184934"/>
                      <a:pt x="190032" y="176938"/>
                      <a:pt x="190032" y="168941"/>
                    </a:cubicBezTo>
                    <a:cubicBezTo>
                      <a:pt x="190032" y="160945"/>
                      <a:pt x="190032" y="152949"/>
                      <a:pt x="190032" y="144952"/>
                    </a:cubicBezTo>
                    <a:cubicBezTo>
                      <a:pt x="183475" y="139622"/>
                      <a:pt x="176918" y="135623"/>
                      <a:pt x="170361" y="130293"/>
                    </a:cubicBezTo>
                    <a:cubicBezTo>
                      <a:pt x="162492" y="124962"/>
                      <a:pt x="153312" y="119631"/>
                      <a:pt x="145444" y="114300"/>
                    </a:cubicBezTo>
                    <a:close/>
                    <a:moveTo>
                      <a:pt x="183046" y="96838"/>
                    </a:moveTo>
                    <a:cubicBezTo>
                      <a:pt x="177966" y="98108"/>
                      <a:pt x="172886" y="100648"/>
                      <a:pt x="167806" y="103188"/>
                    </a:cubicBezTo>
                    <a:cubicBezTo>
                      <a:pt x="171616" y="106998"/>
                      <a:pt x="176696" y="109538"/>
                      <a:pt x="181776" y="113348"/>
                    </a:cubicBezTo>
                    <a:cubicBezTo>
                      <a:pt x="183046" y="114618"/>
                      <a:pt x="184316" y="115888"/>
                      <a:pt x="186856" y="115888"/>
                    </a:cubicBezTo>
                    <a:cubicBezTo>
                      <a:pt x="185586" y="109538"/>
                      <a:pt x="184316" y="103188"/>
                      <a:pt x="183046" y="96838"/>
                    </a:cubicBezTo>
                    <a:close/>
                    <a:moveTo>
                      <a:pt x="105470" y="96838"/>
                    </a:moveTo>
                    <a:cubicBezTo>
                      <a:pt x="104095" y="103188"/>
                      <a:pt x="102719" y="109538"/>
                      <a:pt x="102719" y="115888"/>
                    </a:cubicBezTo>
                    <a:cubicBezTo>
                      <a:pt x="104095" y="115888"/>
                      <a:pt x="105470" y="114618"/>
                      <a:pt x="106846" y="113348"/>
                    </a:cubicBezTo>
                    <a:cubicBezTo>
                      <a:pt x="112350" y="109538"/>
                      <a:pt x="117853" y="106998"/>
                      <a:pt x="123357" y="103188"/>
                    </a:cubicBezTo>
                    <a:cubicBezTo>
                      <a:pt x="117853" y="100648"/>
                      <a:pt x="110974" y="98108"/>
                      <a:pt x="105470" y="96838"/>
                    </a:cubicBezTo>
                    <a:close/>
                    <a:moveTo>
                      <a:pt x="246901" y="79375"/>
                    </a:moveTo>
                    <a:cubicBezTo>
                      <a:pt x="234855" y="79375"/>
                      <a:pt x="220132" y="83287"/>
                      <a:pt x="202731" y="88503"/>
                    </a:cubicBezTo>
                    <a:cubicBezTo>
                      <a:pt x="206747" y="102847"/>
                      <a:pt x="208085" y="118496"/>
                      <a:pt x="209424" y="134144"/>
                    </a:cubicBezTo>
                    <a:cubicBezTo>
                      <a:pt x="217455" y="139360"/>
                      <a:pt x="225486" y="145880"/>
                      <a:pt x="233517" y="152400"/>
                    </a:cubicBezTo>
                    <a:cubicBezTo>
                      <a:pt x="240209" y="145880"/>
                      <a:pt x="245563" y="139360"/>
                      <a:pt x="250917" y="132840"/>
                    </a:cubicBezTo>
                    <a:cubicBezTo>
                      <a:pt x="269656" y="108063"/>
                      <a:pt x="270994" y="92415"/>
                      <a:pt x="266979" y="85895"/>
                    </a:cubicBezTo>
                    <a:cubicBezTo>
                      <a:pt x="262963" y="80679"/>
                      <a:pt x="252255" y="79375"/>
                      <a:pt x="246901" y="79375"/>
                    </a:cubicBezTo>
                    <a:close/>
                    <a:moveTo>
                      <a:pt x="43420" y="79375"/>
                    </a:moveTo>
                    <a:cubicBezTo>
                      <a:pt x="36884" y="79375"/>
                      <a:pt x="26425" y="80679"/>
                      <a:pt x="22503" y="85895"/>
                    </a:cubicBezTo>
                    <a:cubicBezTo>
                      <a:pt x="18581" y="92415"/>
                      <a:pt x="21195" y="108063"/>
                      <a:pt x="38191" y="132840"/>
                    </a:cubicBezTo>
                    <a:cubicBezTo>
                      <a:pt x="43420" y="139360"/>
                      <a:pt x="49957" y="145880"/>
                      <a:pt x="56494" y="152400"/>
                    </a:cubicBezTo>
                    <a:cubicBezTo>
                      <a:pt x="63031" y="145880"/>
                      <a:pt x="70875" y="139360"/>
                      <a:pt x="78719" y="134144"/>
                    </a:cubicBezTo>
                    <a:cubicBezTo>
                      <a:pt x="80026" y="118496"/>
                      <a:pt x="82641" y="102847"/>
                      <a:pt x="85256" y="88503"/>
                    </a:cubicBezTo>
                    <a:cubicBezTo>
                      <a:pt x="69568" y="83287"/>
                      <a:pt x="55187" y="79375"/>
                      <a:pt x="43420" y="79375"/>
                    </a:cubicBezTo>
                    <a:close/>
                    <a:moveTo>
                      <a:pt x="144647" y="22225"/>
                    </a:moveTo>
                    <a:cubicBezTo>
                      <a:pt x="132881" y="22225"/>
                      <a:pt x="119807" y="41994"/>
                      <a:pt x="110656" y="74942"/>
                    </a:cubicBezTo>
                    <a:cubicBezTo>
                      <a:pt x="121115" y="80214"/>
                      <a:pt x="132881" y="85485"/>
                      <a:pt x="144647" y="92075"/>
                    </a:cubicBezTo>
                    <a:cubicBezTo>
                      <a:pt x="155106" y="85485"/>
                      <a:pt x="166872" y="80214"/>
                      <a:pt x="177331" y="74942"/>
                    </a:cubicBezTo>
                    <a:cubicBezTo>
                      <a:pt x="168180" y="41994"/>
                      <a:pt x="155106" y="22225"/>
                      <a:pt x="144647" y="22225"/>
                    </a:cubicBezTo>
                    <a:close/>
                    <a:moveTo>
                      <a:pt x="145581" y="0"/>
                    </a:moveTo>
                    <a:cubicBezTo>
                      <a:pt x="169313" y="0"/>
                      <a:pt x="187771" y="27738"/>
                      <a:pt x="199637" y="67363"/>
                    </a:cubicBezTo>
                    <a:cubicBezTo>
                      <a:pt x="216777" y="60759"/>
                      <a:pt x="232598" y="58117"/>
                      <a:pt x="247101" y="58117"/>
                    </a:cubicBezTo>
                    <a:cubicBezTo>
                      <a:pt x="269514" y="58117"/>
                      <a:pt x="280061" y="67363"/>
                      <a:pt x="285335" y="73968"/>
                    </a:cubicBezTo>
                    <a:cubicBezTo>
                      <a:pt x="293246" y="85855"/>
                      <a:pt x="295883" y="108310"/>
                      <a:pt x="268195" y="145294"/>
                    </a:cubicBezTo>
                    <a:cubicBezTo>
                      <a:pt x="262922" y="153219"/>
                      <a:pt x="256330" y="161144"/>
                      <a:pt x="248419" y="169069"/>
                    </a:cubicBezTo>
                    <a:cubicBezTo>
                      <a:pt x="281380" y="204732"/>
                      <a:pt x="301156" y="240395"/>
                      <a:pt x="285335" y="264170"/>
                    </a:cubicBezTo>
                    <a:cubicBezTo>
                      <a:pt x="280061" y="270775"/>
                      <a:pt x="269514" y="280021"/>
                      <a:pt x="247101" y="280021"/>
                    </a:cubicBezTo>
                    <a:cubicBezTo>
                      <a:pt x="232598" y="280021"/>
                      <a:pt x="216777" y="276058"/>
                      <a:pt x="199637" y="270775"/>
                    </a:cubicBezTo>
                    <a:cubicBezTo>
                      <a:pt x="187771" y="310400"/>
                      <a:pt x="169313" y="338138"/>
                      <a:pt x="145581" y="338138"/>
                    </a:cubicBezTo>
                    <a:cubicBezTo>
                      <a:pt x="120531" y="338138"/>
                      <a:pt x="102072" y="310400"/>
                      <a:pt x="91525" y="270775"/>
                    </a:cubicBezTo>
                    <a:cubicBezTo>
                      <a:pt x="73067" y="276058"/>
                      <a:pt x="57246" y="280021"/>
                      <a:pt x="44061" y="280021"/>
                    </a:cubicBezTo>
                    <a:cubicBezTo>
                      <a:pt x="21648" y="280021"/>
                      <a:pt x="9782" y="270775"/>
                      <a:pt x="5827" y="264170"/>
                    </a:cubicBezTo>
                    <a:cubicBezTo>
                      <a:pt x="-9994" y="240395"/>
                      <a:pt x="8464" y="204732"/>
                      <a:pt x="41425" y="169069"/>
                    </a:cubicBezTo>
                    <a:cubicBezTo>
                      <a:pt x="33514" y="161144"/>
                      <a:pt x="26922" y="153219"/>
                      <a:pt x="21648" y="145294"/>
                    </a:cubicBezTo>
                    <a:cubicBezTo>
                      <a:pt x="-6039" y="108310"/>
                      <a:pt x="-2084" y="85855"/>
                      <a:pt x="5827" y="73968"/>
                    </a:cubicBezTo>
                    <a:cubicBezTo>
                      <a:pt x="9782" y="67363"/>
                      <a:pt x="21648" y="58117"/>
                      <a:pt x="44061" y="58117"/>
                    </a:cubicBezTo>
                    <a:cubicBezTo>
                      <a:pt x="57246" y="58117"/>
                      <a:pt x="73067" y="60759"/>
                      <a:pt x="91525" y="67363"/>
                    </a:cubicBezTo>
                    <a:cubicBezTo>
                      <a:pt x="102072" y="27738"/>
                      <a:pt x="120531" y="0"/>
                      <a:pt x="1455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3"/>
            <p:cNvGrpSpPr/>
            <p:nvPr/>
          </p:nvGrpSpPr>
          <p:grpSpPr>
            <a:xfrm>
              <a:off x="5048588" y="2927736"/>
              <a:ext cx="1922932" cy="1922932"/>
              <a:chOff x="5048588" y="2927736"/>
              <a:chExt cx="1922932" cy="1922932"/>
            </a:xfrm>
          </p:grpSpPr>
          <p:sp>
            <p:nvSpPr>
              <p:cNvPr id="27" name="Freeform: Shape 21"/>
              <p:cNvSpPr/>
              <p:nvPr/>
            </p:nvSpPr>
            <p:spPr>
              <a:xfrm>
                <a:off x="5048588" y="2927736"/>
                <a:ext cx="1922932" cy="192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8"/>
              <p:cNvSpPr>
                <a:spLocks noChangeAspect="1"/>
              </p:cNvSpPr>
              <p:nvPr/>
            </p:nvSpPr>
            <p:spPr bwMode="auto">
              <a:xfrm>
                <a:off x="5775951" y="3447150"/>
                <a:ext cx="468208" cy="466009"/>
              </a:xfrm>
              <a:custGeom>
                <a:avLst/>
                <a:gdLst>
                  <a:gd name="connsiteX0" fmla="*/ 169241 w 338138"/>
                  <a:gd name="connsiteY0" fmla="*/ 77787 h 336550"/>
                  <a:gd name="connsiteX1" fmla="*/ 179733 w 338138"/>
                  <a:gd name="connsiteY1" fmla="*/ 88315 h 336550"/>
                  <a:gd name="connsiteX2" fmla="*/ 179733 w 338138"/>
                  <a:gd name="connsiteY2" fmla="*/ 155429 h 336550"/>
                  <a:gd name="connsiteX3" fmla="*/ 181044 w 338138"/>
                  <a:gd name="connsiteY3" fmla="*/ 156745 h 336550"/>
                  <a:gd name="connsiteX4" fmla="*/ 208584 w 338138"/>
                  <a:gd name="connsiteY4" fmla="*/ 156745 h 336550"/>
                  <a:gd name="connsiteX5" fmla="*/ 219075 w 338138"/>
                  <a:gd name="connsiteY5" fmla="*/ 167272 h 336550"/>
                  <a:gd name="connsiteX6" fmla="*/ 208584 w 338138"/>
                  <a:gd name="connsiteY6" fmla="*/ 177800 h 336550"/>
                  <a:gd name="connsiteX7" fmla="*/ 181044 w 338138"/>
                  <a:gd name="connsiteY7" fmla="*/ 177800 h 336550"/>
                  <a:gd name="connsiteX8" fmla="*/ 158750 w 338138"/>
                  <a:gd name="connsiteY8" fmla="*/ 155429 h 336550"/>
                  <a:gd name="connsiteX9" fmla="*/ 158750 w 338138"/>
                  <a:gd name="connsiteY9" fmla="*/ 88315 h 336550"/>
                  <a:gd name="connsiteX10" fmla="*/ 169241 w 338138"/>
                  <a:gd name="connsiteY10" fmla="*/ 77787 h 336550"/>
                  <a:gd name="connsiteX11" fmla="*/ 158561 w 338138"/>
                  <a:gd name="connsiteY11" fmla="*/ 19050 h 336550"/>
                  <a:gd name="connsiteX12" fmla="*/ 20638 w 338138"/>
                  <a:gd name="connsiteY12" fmla="*/ 156973 h 336550"/>
                  <a:gd name="connsiteX13" fmla="*/ 50850 w 338138"/>
                  <a:gd name="connsiteY13" fmla="*/ 156973 h 336550"/>
                  <a:gd name="connsiteX14" fmla="*/ 60044 w 338138"/>
                  <a:gd name="connsiteY14" fmla="*/ 167482 h 336550"/>
                  <a:gd name="connsiteX15" fmla="*/ 50850 w 338138"/>
                  <a:gd name="connsiteY15" fmla="*/ 177990 h 336550"/>
                  <a:gd name="connsiteX16" fmla="*/ 20638 w 338138"/>
                  <a:gd name="connsiteY16" fmla="*/ 177990 h 336550"/>
                  <a:gd name="connsiteX17" fmla="*/ 158561 w 338138"/>
                  <a:gd name="connsiteY17" fmla="*/ 315913 h 336550"/>
                  <a:gd name="connsiteX18" fmla="*/ 158561 w 338138"/>
                  <a:gd name="connsiteY18" fmla="*/ 285701 h 336550"/>
                  <a:gd name="connsiteX19" fmla="*/ 169070 w 338138"/>
                  <a:gd name="connsiteY19" fmla="*/ 276506 h 336550"/>
                  <a:gd name="connsiteX20" fmla="*/ 179578 w 338138"/>
                  <a:gd name="connsiteY20" fmla="*/ 285701 h 336550"/>
                  <a:gd name="connsiteX21" fmla="*/ 179578 w 338138"/>
                  <a:gd name="connsiteY21" fmla="*/ 315913 h 336550"/>
                  <a:gd name="connsiteX22" fmla="*/ 317501 w 338138"/>
                  <a:gd name="connsiteY22" fmla="*/ 177990 h 336550"/>
                  <a:gd name="connsiteX23" fmla="*/ 287289 w 338138"/>
                  <a:gd name="connsiteY23" fmla="*/ 177990 h 336550"/>
                  <a:gd name="connsiteX24" fmla="*/ 278095 w 338138"/>
                  <a:gd name="connsiteY24" fmla="*/ 167482 h 336550"/>
                  <a:gd name="connsiteX25" fmla="*/ 287289 w 338138"/>
                  <a:gd name="connsiteY25" fmla="*/ 156973 h 336550"/>
                  <a:gd name="connsiteX26" fmla="*/ 317501 w 338138"/>
                  <a:gd name="connsiteY26" fmla="*/ 156973 h 336550"/>
                  <a:gd name="connsiteX27" fmla="*/ 179578 w 338138"/>
                  <a:gd name="connsiteY27" fmla="*/ 19050 h 336550"/>
                  <a:gd name="connsiteX28" fmla="*/ 179578 w 338138"/>
                  <a:gd name="connsiteY28" fmla="*/ 49262 h 336550"/>
                  <a:gd name="connsiteX29" fmla="*/ 169070 w 338138"/>
                  <a:gd name="connsiteY29" fmla="*/ 58457 h 336550"/>
                  <a:gd name="connsiteX30" fmla="*/ 158561 w 338138"/>
                  <a:gd name="connsiteY30" fmla="*/ 49262 h 336550"/>
                  <a:gd name="connsiteX31" fmla="*/ 158561 w 338138"/>
                  <a:gd name="connsiteY31" fmla="*/ 19050 h 336550"/>
                  <a:gd name="connsiteX32" fmla="*/ 169069 w 338138"/>
                  <a:gd name="connsiteY32" fmla="*/ 0 h 336550"/>
                  <a:gd name="connsiteX33" fmla="*/ 338138 w 338138"/>
                  <a:gd name="connsiteY33" fmla="*/ 168275 h 336550"/>
                  <a:gd name="connsiteX34" fmla="*/ 169069 w 338138"/>
                  <a:gd name="connsiteY34" fmla="*/ 336550 h 336550"/>
                  <a:gd name="connsiteX35" fmla="*/ 0 w 338138"/>
                  <a:gd name="connsiteY35" fmla="*/ 168275 h 336550"/>
                  <a:gd name="connsiteX36" fmla="*/ 169069 w 338138"/>
                  <a:gd name="connsiteY3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8138" h="336550">
                    <a:moveTo>
                      <a:pt x="169241" y="77787"/>
                    </a:moveTo>
                    <a:cubicBezTo>
                      <a:pt x="175798" y="77787"/>
                      <a:pt x="179733" y="81735"/>
                      <a:pt x="179733" y="88315"/>
                    </a:cubicBezTo>
                    <a:cubicBezTo>
                      <a:pt x="179733" y="88315"/>
                      <a:pt x="179733" y="88315"/>
                      <a:pt x="179733" y="155429"/>
                    </a:cubicBezTo>
                    <a:cubicBezTo>
                      <a:pt x="179733" y="156745"/>
                      <a:pt x="181044" y="156745"/>
                      <a:pt x="181044" y="156745"/>
                    </a:cubicBezTo>
                    <a:cubicBezTo>
                      <a:pt x="181044" y="156745"/>
                      <a:pt x="181044" y="156745"/>
                      <a:pt x="208584" y="156745"/>
                    </a:cubicBezTo>
                    <a:cubicBezTo>
                      <a:pt x="215141" y="156745"/>
                      <a:pt x="219075" y="160693"/>
                      <a:pt x="219075" y="167272"/>
                    </a:cubicBezTo>
                    <a:cubicBezTo>
                      <a:pt x="219075" y="173852"/>
                      <a:pt x="215141" y="177800"/>
                      <a:pt x="208584" y="177800"/>
                    </a:cubicBezTo>
                    <a:cubicBezTo>
                      <a:pt x="208584" y="177800"/>
                      <a:pt x="208584" y="177800"/>
                      <a:pt x="181044" y="177800"/>
                    </a:cubicBezTo>
                    <a:cubicBezTo>
                      <a:pt x="169241" y="177800"/>
                      <a:pt x="158750" y="167272"/>
                      <a:pt x="158750" y="155429"/>
                    </a:cubicBezTo>
                    <a:cubicBezTo>
                      <a:pt x="158750" y="155429"/>
                      <a:pt x="158750" y="155429"/>
                      <a:pt x="158750" y="88315"/>
                    </a:cubicBezTo>
                    <a:cubicBezTo>
                      <a:pt x="158750" y="81735"/>
                      <a:pt x="162684" y="77787"/>
                      <a:pt x="169241" y="77787"/>
                    </a:cubicBezTo>
                    <a:close/>
                    <a:moveTo>
                      <a:pt x="158561" y="19050"/>
                    </a:moveTo>
                    <a:cubicBezTo>
                      <a:pt x="86316" y="24304"/>
                      <a:pt x="25892" y="84728"/>
                      <a:pt x="20638" y="156973"/>
                    </a:cubicBezTo>
                    <a:cubicBezTo>
                      <a:pt x="20638" y="156973"/>
                      <a:pt x="20638" y="156973"/>
                      <a:pt x="50850" y="156973"/>
                    </a:cubicBezTo>
                    <a:cubicBezTo>
                      <a:pt x="56104" y="156973"/>
                      <a:pt x="60044" y="160914"/>
                      <a:pt x="60044" y="167482"/>
                    </a:cubicBezTo>
                    <a:cubicBezTo>
                      <a:pt x="60044" y="174049"/>
                      <a:pt x="56104" y="177990"/>
                      <a:pt x="50850" y="177990"/>
                    </a:cubicBezTo>
                    <a:cubicBezTo>
                      <a:pt x="50850" y="177990"/>
                      <a:pt x="50850" y="177990"/>
                      <a:pt x="20638" y="177990"/>
                    </a:cubicBezTo>
                    <a:cubicBezTo>
                      <a:pt x="25892" y="250235"/>
                      <a:pt x="86316" y="310659"/>
                      <a:pt x="158561" y="315913"/>
                    </a:cubicBezTo>
                    <a:cubicBezTo>
                      <a:pt x="158561" y="315913"/>
                      <a:pt x="158561" y="315913"/>
                      <a:pt x="158561" y="285701"/>
                    </a:cubicBezTo>
                    <a:cubicBezTo>
                      <a:pt x="158561" y="280447"/>
                      <a:pt x="162502" y="276506"/>
                      <a:pt x="169070" y="276506"/>
                    </a:cubicBezTo>
                    <a:cubicBezTo>
                      <a:pt x="175637" y="276506"/>
                      <a:pt x="179578" y="280447"/>
                      <a:pt x="179578" y="285701"/>
                    </a:cubicBezTo>
                    <a:cubicBezTo>
                      <a:pt x="179578" y="285701"/>
                      <a:pt x="179578" y="285701"/>
                      <a:pt x="179578" y="315913"/>
                    </a:cubicBezTo>
                    <a:cubicBezTo>
                      <a:pt x="251823" y="310659"/>
                      <a:pt x="312247" y="250235"/>
                      <a:pt x="317501" y="177990"/>
                    </a:cubicBezTo>
                    <a:cubicBezTo>
                      <a:pt x="317501" y="177990"/>
                      <a:pt x="317501" y="177990"/>
                      <a:pt x="287289" y="177990"/>
                    </a:cubicBezTo>
                    <a:cubicBezTo>
                      <a:pt x="282035" y="177990"/>
                      <a:pt x="278095" y="174049"/>
                      <a:pt x="278095" y="167482"/>
                    </a:cubicBezTo>
                    <a:cubicBezTo>
                      <a:pt x="278095" y="160914"/>
                      <a:pt x="282035" y="156973"/>
                      <a:pt x="287289" y="156973"/>
                    </a:cubicBezTo>
                    <a:cubicBezTo>
                      <a:pt x="287289" y="156973"/>
                      <a:pt x="287289" y="156973"/>
                      <a:pt x="317501" y="156973"/>
                    </a:cubicBezTo>
                    <a:cubicBezTo>
                      <a:pt x="312247" y="84728"/>
                      <a:pt x="251823" y="24304"/>
                      <a:pt x="179578" y="19050"/>
                    </a:cubicBezTo>
                    <a:cubicBezTo>
                      <a:pt x="179578" y="19050"/>
                      <a:pt x="179578" y="19050"/>
                      <a:pt x="179578" y="49262"/>
                    </a:cubicBezTo>
                    <a:cubicBezTo>
                      <a:pt x="179578" y="54516"/>
                      <a:pt x="175637" y="58457"/>
                      <a:pt x="169070" y="58457"/>
                    </a:cubicBezTo>
                    <a:cubicBezTo>
                      <a:pt x="162502" y="58457"/>
                      <a:pt x="158561" y="54516"/>
                      <a:pt x="158561" y="49262"/>
                    </a:cubicBezTo>
                    <a:cubicBezTo>
                      <a:pt x="158561" y="49262"/>
                      <a:pt x="158561" y="49262"/>
                      <a:pt x="158561" y="19050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44"/>
            <p:cNvGrpSpPr/>
            <p:nvPr/>
          </p:nvGrpSpPr>
          <p:grpSpPr>
            <a:xfrm>
              <a:off x="9075769" y="2927736"/>
              <a:ext cx="1922932" cy="1922932"/>
              <a:chOff x="9075769" y="2927736"/>
              <a:chExt cx="1922932" cy="1922932"/>
            </a:xfrm>
          </p:grpSpPr>
          <p:sp>
            <p:nvSpPr>
              <p:cNvPr id="23" name="Freeform: Shape 18"/>
              <p:cNvSpPr/>
              <p:nvPr/>
            </p:nvSpPr>
            <p:spPr>
              <a:xfrm>
                <a:off x="9075769" y="2927736"/>
                <a:ext cx="1922932" cy="192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9"/>
              <p:cNvSpPr>
                <a:spLocks noChangeAspect="1"/>
              </p:cNvSpPr>
              <p:nvPr/>
            </p:nvSpPr>
            <p:spPr bwMode="auto">
              <a:xfrm>
                <a:off x="9803132" y="3446737"/>
                <a:ext cx="468208" cy="466836"/>
              </a:xfrm>
              <a:custGeom>
                <a:avLst/>
                <a:gdLst>
                  <a:gd name="connsiteX0" fmla="*/ 101959 w 337539"/>
                  <a:gd name="connsiteY0" fmla="*/ 249238 h 336550"/>
                  <a:gd name="connsiteX1" fmla="*/ 78262 w 337539"/>
                  <a:gd name="connsiteY1" fmla="*/ 259629 h 336550"/>
                  <a:gd name="connsiteX2" fmla="*/ 74313 w 337539"/>
                  <a:gd name="connsiteY2" fmla="*/ 276514 h 336550"/>
                  <a:gd name="connsiteX3" fmla="*/ 111174 w 337539"/>
                  <a:gd name="connsiteY3" fmla="*/ 299894 h 336550"/>
                  <a:gd name="connsiteX4" fmla="*/ 128288 w 337539"/>
                  <a:gd name="connsiteY4" fmla="*/ 306388 h 336550"/>
                  <a:gd name="connsiteX5" fmla="*/ 101959 w 337539"/>
                  <a:gd name="connsiteY5" fmla="*/ 249238 h 336550"/>
                  <a:gd name="connsiteX6" fmla="*/ 126700 w 337539"/>
                  <a:gd name="connsiteY6" fmla="*/ 247650 h 336550"/>
                  <a:gd name="connsiteX7" fmla="*/ 163530 w 337539"/>
                  <a:gd name="connsiteY7" fmla="*/ 311436 h 336550"/>
                  <a:gd name="connsiteX8" fmla="*/ 264813 w 337539"/>
                  <a:gd name="connsiteY8" fmla="*/ 274987 h 336550"/>
                  <a:gd name="connsiteX9" fmla="*/ 251660 w 337539"/>
                  <a:gd name="connsiteY9" fmla="*/ 274987 h 336550"/>
                  <a:gd name="connsiteX10" fmla="*/ 179315 w 337539"/>
                  <a:gd name="connsiteY10" fmla="*/ 260668 h 336550"/>
                  <a:gd name="connsiteX11" fmla="*/ 126700 w 337539"/>
                  <a:gd name="connsiteY11" fmla="*/ 247650 h 336550"/>
                  <a:gd name="connsiteX12" fmla="*/ 29863 w 337539"/>
                  <a:gd name="connsiteY12" fmla="*/ 209550 h 336550"/>
                  <a:gd name="connsiteX13" fmla="*/ 52444 w 337539"/>
                  <a:gd name="connsiteY13" fmla="*/ 252413 h 336550"/>
                  <a:gd name="connsiteX14" fmla="*/ 59086 w 337539"/>
                  <a:gd name="connsiteY14" fmla="*/ 243321 h 336550"/>
                  <a:gd name="connsiteX15" fmla="*/ 94951 w 337539"/>
                  <a:gd name="connsiteY15" fmla="*/ 223838 h 336550"/>
                  <a:gd name="connsiteX16" fmla="*/ 93623 w 337539"/>
                  <a:gd name="connsiteY16" fmla="*/ 214746 h 336550"/>
                  <a:gd name="connsiteX17" fmla="*/ 29863 w 337539"/>
                  <a:gd name="connsiteY17" fmla="*/ 209550 h 336550"/>
                  <a:gd name="connsiteX18" fmla="*/ 312707 w 337539"/>
                  <a:gd name="connsiteY18" fmla="*/ 161925 h 336550"/>
                  <a:gd name="connsiteX19" fmla="*/ 245420 w 337539"/>
                  <a:gd name="connsiteY19" fmla="*/ 189789 h 336550"/>
                  <a:gd name="connsiteX20" fmla="*/ 118763 w 337539"/>
                  <a:gd name="connsiteY20" fmla="*/ 213673 h 336550"/>
                  <a:gd name="connsiteX21" fmla="*/ 120082 w 337539"/>
                  <a:gd name="connsiteY21" fmla="*/ 222961 h 336550"/>
                  <a:gd name="connsiteX22" fmla="*/ 121402 w 337539"/>
                  <a:gd name="connsiteY22" fmla="*/ 222961 h 336550"/>
                  <a:gd name="connsiteX23" fmla="*/ 188688 w 337539"/>
                  <a:gd name="connsiteY23" fmla="*/ 237556 h 336550"/>
                  <a:gd name="connsiteX24" fmla="*/ 253336 w 337539"/>
                  <a:gd name="connsiteY24" fmla="*/ 250825 h 336550"/>
                  <a:gd name="connsiteX25" fmla="*/ 290278 w 337539"/>
                  <a:gd name="connsiteY25" fmla="*/ 246845 h 336550"/>
                  <a:gd name="connsiteX26" fmla="*/ 300833 w 337539"/>
                  <a:gd name="connsiteY26" fmla="*/ 226942 h 336550"/>
                  <a:gd name="connsiteX27" fmla="*/ 312707 w 337539"/>
                  <a:gd name="connsiteY27" fmla="*/ 161925 h 336550"/>
                  <a:gd name="connsiteX28" fmla="*/ 41891 w 337539"/>
                  <a:gd name="connsiteY28" fmla="*/ 101600 h 336550"/>
                  <a:gd name="connsiteX29" fmla="*/ 36640 w 337539"/>
                  <a:gd name="connsiteY29" fmla="*/ 110888 h 336550"/>
                  <a:gd name="connsiteX30" fmla="*/ 26138 w 337539"/>
                  <a:gd name="connsiteY30" fmla="*/ 183866 h 336550"/>
                  <a:gd name="connsiteX31" fmla="*/ 90463 w 337539"/>
                  <a:gd name="connsiteY31" fmla="*/ 190500 h 336550"/>
                  <a:gd name="connsiteX32" fmla="*/ 91776 w 337539"/>
                  <a:gd name="connsiteY32" fmla="*/ 165290 h 336550"/>
                  <a:gd name="connsiteX33" fmla="*/ 44517 w 337539"/>
                  <a:gd name="connsiteY33" fmla="*/ 113542 h 336550"/>
                  <a:gd name="connsiteX34" fmla="*/ 41891 w 337539"/>
                  <a:gd name="connsiteY34" fmla="*/ 101600 h 336550"/>
                  <a:gd name="connsiteX35" fmla="*/ 258855 w 337539"/>
                  <a:gd name="connsiteY35" fmla="*/ 57150 h 336550"/>
                  <a:gd name="connsiteX36" fmla="*/ 204466 w 337539"/>
                  <a:gd name="connsiteY36" fmla="*/ 115243 h 336550"/>
                  <a:gd name="connsiteX37" fmla="*/ 123547 w 337539"/>
                  <a:gd name="connsiteY37" fmla="*/ 173336 h 336550"/>
                  <a:gd name="connsiteX38" fmla="*/ 115588 w 337539"/>
                  <a:gd name="connsiteY38" fmla="*/ 173336 h 336550"/>
                  <a:gd name="connsiteX39" fmla="*/ 115588 w 337539"/>
                  <a:gd name="connsiteY39" fmla="*/ 190500 h 336550"/>
                  <a:gd name="connsiteX40" fmla="*/ 309263 w 337539"/>
                  <a:gd name="connsiteY40" fmla="*/ 136368 h 336550"/>
                  <a:gd name="connsiteX41" fmla="*/ 258855 w 337539"/>
                  <a:gd name="connsiteY41" fmla="*/ 57150 h 336550"/>
                  <a:gd name="connsiteX42" fmla="*/ 136226 w 337539"/>
                  <a:gd name="connsiteY42" fmla="*/ 28575 h 336550"/>
                  <a:gd name="connsiteX43" fmla="*/ 69863 w 337539"/>
                  <a:gd name="connsiteY43" fmla="*/ 62888 h 336550"/>
                  <a:gd name="connsiteX44" fmla="*/ 95081 w 337539"/>
                  <a:gd name="connsiteY44" fmla="*/ 138113 h 336550"/>
                  <a:gd name="connsiteX45" fmla="*/ 136226 w 337539"/>
                  <a:gd name="connsiteY45" fmla="*/ 28575 h 336550"/>
                  <a:gd name="connsiteX46" fmla="*/ 167601 w 337539"/>
                  <a:gd name="connsiteY46" fmla="*/ 25400 h 336550"/>
                  <a:gd name="connsiteX47" fmla="*/ 118763 w 337539"/>
                  <a:gd name="connsiteY47" fmla="*/ 147638 h 336550"/>
                  <a:gd name="connsiteX48" fmla="*/ 124043 w 337539"/>
                  <a:gd name="connsiteY48" fmla="*/ 147638 h 336550"/>
                  <a:gd name="connsiteX49" fmla="*/ 184760 w 337539"/>
                  <a:gd name="connsiteY49" fmla="*/ 101634 h 336550"/>
                  <a:gd name="connsiteX50" fmla="*/ 236238 w 337539"/>
                  <a:gd name="connsiteY50" fmla="*/ 42487 h 336550"/>
                  <a:gd name="connsiteX51" fmla="*/ 226999 w 337539"/>
                  <a:gd name="connsiteY51" fmla="*/ 37229 h 336550"/>
                  <a:gd name="connsiteX52" fmla="*/ 168921 w 337539"/>
                  <a:gd name="connsiteY52" fmla="*/ 25400 h 336550"/>
                  <a:gd name="connsiteX53" fmla="*/ 167601 w 337539"/>
                  <a:gd name="connsiteY53" fmla="*/ 25400 h 336550"/>
                  <a:gd name="connsiteX54" fmla="*/ 168770 w 337539"/>
                  <a:gd name="connsiteY54" fmla="*/ 0 h 336550"/>
                  <a:gd name="connsiteX55" fmla="*/ 237249 w 337539"/>
                  <a:gd name="connsiteY55" fmla="*/ 14461 h 336550"/>
                  <a:gd name="connsiteX56" fmla="*/ 325481 w 337539"/>
                  <a:gd name="connsiteY56" fmla="*/ 107801 h 336550"/>
                  <a:gd name="connsiteX57" fmla="*/ 322848 w 337539"/>
                  <a:gd name="connsiteY57" fmla="*/ 236637 h 336550"/>
                  <a:gd name="connsiteX58" fmla="*/ 308362 w 337539"/>
                  <a:gd name="connsiteY58" fmla="*/ 261615 h 336550"/>
                  <a:gd name="connsiteX59" fmla="*/ 305728 w 337539"/>
                  <a:gd name="connsiteY59" fmla="*/ 266874 h 336550"/>
                  <a:gd name="connsiteX60" fmla="*/ 168770 w 337539"/>
                  <a:gd name="connsiteY60" fmla="*/ 336550 h 336550"/>
                  <a:gd name="connsiteX61" fmla="*/ 100290 w 337539"/>
                  <a:gd name="connsiteY61" fmla="*/ 322089 h 336550"/>
                  <a:gd name="connsiteX62" fmla="*/ 12058 w 337539"/>
                  <a:gd name="connsiteY62" fmla="*/ 228749 h 336550"/>
                  <a:gd name="connsiteX63" fmla="*/ 14691 w 337539"/>
                  <a:gd name="connsiteY63" fmla="*/ 99913 h 336550"/>
                  <a:gd name="connsiteX64" fmla="*/ 168770 w 337539"/>
                  <a:gd name="connsiteY6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7539" h="336550">
                    <a:moveTo>
                      <a:pt x="101959" y="249238"/>
                    </a:moveTo>
                    <a:cubicBezTo>
                      <a:pt x="94060" y="250537"/>
                      <a:pt x="84845" y="253135"/>
                      <a:pt x="78262" y="259629"/>
                    </a:cubicBezTo>
                    <a:cubicBezTo>
                      <a:pt x="75629" y="263526"/>
                      <a:pt x="74313" y="270020"/>
                      <a:pt x="74313" y="276514"/>
                    </a:cubicBezTo>
                    <a:cubicBezTo>
                      <a:pt x="86161" y="285606"/>
                      <a:pt x="98009" y="293399"/>
                      <a:pt x="111174" y="299894"/>
                    </a:cubicBezTo>
                    <a:cubicBezTo>
                      <a:pt x="116440" y="302492"/>
                      <a:pt x="123022" y="303790"/>
                      <a:pt x="128288" y="306388"/>
                    </a:cubicBezTo>
                    <a:cubicBezTo>
                      <a:pt x="116440" y="288204"/>
                      <a:pt x="107224" y="268721"/>
                      <a:pt x="101959" y="249238"/>
                    </a:cubicBezTo>
                    <a:close/>
                    <a:moveTo>
                      <a:pt x="126700" y="247650"/>
                    </a:moveTo>
                    <a:cubicBezTo>
                      <a:pt x="134592" y="269780"/>
                      <a:pt x="147746" y="291910"/>
                      <a:pt x="163530" y="311436"/>
                    </a:cubicBezTo>
                    <a:cubicBezTo>
                      <a:pt x="201676" y="312738"/>
                      <a:pt x="237191" y="299721"/>
                      <a:pt x="264813" y="274987"/>
                    </a:cubicBezTo>
                    <a:cubicBezTo>
                      <a:pt x="260867" y="274987"/>
                      <a:pt x="256921" y="274987"/>
                      <a:pt x="251660" y="274987"/>
                    </a:cubicBezTo>
                    <a:cubicBezTo>
                      <a:pt x="224037" y="274987"/>
                      <a:pt x="201676" y="267177"/>
                      <a:pt x="179315" y="260668"/>
                    </a:cubicBezTo>
                    <a:cubicBezTo>
                      <a:pt x="162215" y="254159"/>
                      <a:pt x="146431" y="248952"/>
                      <a:pt x="126700" y="247650"/>
                    </a:cubicBezTo>
                    <a:close/>
                    <a:moveTo>
                      <a:pt x="29863" y="209550"/>
                    </a:moveTo>
                    <a:cubicBezTo>
                      <a:pt x="35176" y="225137"/>
                      <a:pt x="43146" y="239424"/>
                      <a:pt x="52444" y="252413"/>
                    </a:cubicBezTo>
                    <a:cubicBezTo>
                      <a:pt x="53773" y="249815"/>
                      <a:pt x="56429" y="245919"/>
                      <a:pt x="59086" y="243321"/>
                    </a:cubicBezTo>
                    <a:cubicBezTo>
                      <a:pt x="68384" y="231631"/>
                      <a:pt x="84324" y="226436"/>
                      <a:pt x="94951" y="223838"/>
                    </a:cubicBezTo>
                    <a:cubicBezTo>
                      <a:pt x="94951" y="221240"/>
                      <a:pt x="93623" y="217343"/>
                      <a:pt x="93623" y="214746"/>
                    </a:cubicBezTo>
                    <a:cubicBezTo>
                      <a:pt x="72369" y="214746"/>
                      <a:pt x="51116" y="212148"/>
                      <a:pt x="29863" y="209550"/>
                    </a:cubicBezTo>
                    <a:close/>
                    <a:moveTo>
                      <a:pt x="312707" y="161925"/>
                    </a:moveTo>
                    <a:cubicBezTo>
                      <a:pt x="298194" y="168559"/>
                      <a:pt x="274446" y="179174"/>
                      <a:pt x="245420" y="189789"/>
                    </a:cubicBezTo>
                    <a:cubicBezTo>
                      <a:pt x="203201" y="204385"/>
                      <a:pt x="159663" y="212346"/>
                      <a:pt x="118763" y="213673"/>
                    </a:cubicBezTo>
                    <a:cubicBezTo>
                      <a:pt x="118763" y="217653"/>
                      <a:pt x="120082" y="220307"/>
                      <a:pt x="120082" y="222961"/>
                    </a:cubicBezTo>
                    <a:cubicBezTo>
                      <a:pt x="120082" y="222961"/>
                      <a:pt x="121402" y="222961"/>
                      <a:pt x="121402" y="222961"/>
                    </a:cubicBezTo>
                    <a:cubicBezTo>
                      <a:pt x="146469" y="222961"/>
                      <a:pt x="167579" y="229595"/>
                      <a:pt x="188688" y="237556"/>
                    </a:cubicBezTo>
                    <a:cubicBezTo>
                      <a:pt x="207159" y="244191"/>
                      <a:pt x="228269" y="250825"/>
                      <a:pt x="253336" y="250825"/>
                    </a:cubicBezTo>
                    <a:cubicBezTo>
                      <a:pt x="265210" y="250825"/>
                      <a:pt x="277084" y="249498"/>
                      <a:pt x="290278" y="246845"/>
                    </a:cubicBezTo>
                    <a:cubicBezTo>
                      <a:pt x="294236" y="240210"/>
                      <a:pt x="296875" y="233576"/>
                      <a:pt x="300833" y="226942"/>
                    </a:cubicBezTo>
                    <a:cubicBezTo>
                      <a:pt x="310068" y="207039"/>
                      <a:pt x="314026" y="184482"/>
                      <a:pt x="312707" y="161925"/>
                    </a:cubicBezTo>
                    <a:close/>
                    <a:moveTo>
                      <a:pt x="41891" y="101600"/>
                    </a:moveTo>
                    <a:cubicBezTo>
                      <a:pt x="39266" y="104254"/>
                      <a:pt x="37953" y="108234"/>
                      <a:pt x="36640" y="110888"/>
                    </a:cubicBezTo>
                    <a:cubicBezTo>
                      <a:pt x="27451" y="133445"/>
                      <a:pt x="23513" y="158655"/>
                      <a:pt x="26138" y="183866"/>
                    </a:cubicBezTo>
                    <a:cubicBezTo>
                      <a:pt x="47142" y="187846"/>
                      <a:pt x="68146" y="190500"/>
                      <a:pt x="90463" y="190500"/>
                    </a:cubicBezTo>
                    <a:cubicBezTo>
                      <a:pt x="90463" y="182539"/>
                      <a:pt x="90463" y="174578"/>
                      <a:pt x="91776" y="165290"/>
                    </a:cubicBezTo>
                    <a:cubicBezTo>
                      <a:pt x="78648" y="158655"/>
                      <a:pt x="55019" y="141406"/>
                      <a:pt x="44517" y="113542"/>
                    </a:cubicBezTo>
                    <a:cubicBezTo>
                      <a:pt x="43204" y="109561"/>
                      <a:pt x="41891" y="105580"/>
                      <a:pt x="41891" y="101600"/>
                    </a:cubicBezTo>
                    <a:close/>
                    <a:moveTo>
                      <a:pt x="258855" y="57150"/>
                    </a:moveTo>
                    <a:cubicBezTo>
                      <a:pt x="234977" y="72993"/>
                      <a:pt x="219058" y="95438"/>
                      <a:pt x="204466" y="115243"/>
                    </a:cubicBezTo>
                    <a:cubicBezTo>
                      <a:pt x="184568" y="144289"/>
                      <a:pt x="164670" y="173336"/>
                      <a:pt x="123547" y="173336"/>
                    </a:cubicBezTo>
                    <a:cubicBezTo>
                      <a:pt x="120894" y="173336"/>
                      <a:pt x="118241" y="173336"/>
                      <a:pt x="115588" y="173336"/>
                    </a:cubicBezTo>
                    <a:cubicBezTo>
                      <a:pt x="115588" y="178617"/>
                      <a:pt x="115588" y="183899"/>
                      <a:pt x="115588" y="190500"/>
                    </a:cubicBezTo>
                    <a:cubicBezTo>
                      <a:pt x="211099" y="185219"/>
                      <a:pt x="286712" y="148250"/>
                      <a:pt x="309263" y="136368"/>
                    </a:cubicBezTo>
                    <a:cubicBezTo>
                      <a:pt x="301304" y="104681"/>
                      <a:pt x="284059" y="76954"/>
                      <a:pt x="258855" y="57150"/>
                    </a:cubicBezTo>
                    <a:close/>
                    <a:moveTo>
                      <a:pt x="136226" y="28575"/>
                    </a:moveTo>
                    <a:cubicBezTo>
                      <a:pt x="111008" y="35174"/>
                      <a:pt x="88444" y="47051"/>
                      <a:pt x="69863" y="62888"/>
                    </a:cubicBezTo>
                    <a:cubicBezTo>
                      <a:pt x="55263" y="99841"/>
                      <a:pt x="76499" y="123596"/>
                      <a:pt x="95081" y="138113"/>
                    </a:cubicBezTo>
                    <a:cubicBezTo>
                      <a:pt x="103044" y="91922"/>
                      <a:pt x="121626" y="52330"/>
                      <a:pt x="136226" y="28575"/>
                    </a:cubicBezTo>
                    <a:close/>
                    <a:moveTo>
                      <a:pt x="167601" y="25400"/>
                    </a:moveTo>
                    <a:cubicBezTo>
                      <a:pt x="158361" y="39858"/>
                      <a:pt x="128003" y="87176"/>
                      <a:pt x="118763" y="147638"/>
                    </a:cubicBezTo>
                    <a:cubicBezTo>
                      <a:pt x="120083" y="147638"/>
                      <a:pt x="122723" y="147638"/>
                      <a:pt x="124043" y="147638"/>
                    </a:cubicBezTo>
                    <a:cubicBezTo>
                      <a:pt x="151762" y="147638"/>
                      <a:pt x="164961" y="127922"/>
                      <a:pt x="184760" y="101634"/>
                    </a:cubicBezTo>
                    <a:cubicBezTo>
                      <a:pt x="197960" y="81919"/>
                      <a:pt x="212479" y="59574"/>
                      <a:pt x="236238" y="42487"/>
                    </a:cubicBezTo>
                    <a:cubicBezTo>
                      <a:pt x="233598" y="41173"/>
                      <a:pt x="230958" y="38544"/>
                      <a:pt x="226999" y="37229"/>
                    </a:cubicBezTo>
                    <a:cubicBezTo>
                      <a:pt x="208519" y="29343"/>
                      <a:pt x="188720" y="25400"/>
                      <a:pt x="168921" y="25400"/>
                    </a:cubicBezTo>
                    <a:cubicBezTo>
                      <a:pt x="168921" y="25400"/>
                      <a:pt x="167601" y="25400"/>
                      <a:pt x="167601" y="25400"/>
                    </a:cubicBezTo>
                    <a:close/>
                    <a:moveTo>
                      <a:pt x="168770" y="0"/>
                    </a:moveTo>
                    <a:cubicBezTo>
                      <a:pt x="192474" y="0"/>
                      <a:pt x="216178" y="5258"/>
                      <a:pt x="237249" y="14461"/>
                    </a:cubicBezTo>
                    <a:cubicBezTo>
                      <a:pt x="278073" y="32866"/>
                      <a:pt x="309679" y="65732"/>
                      <a:pt x="325481" y="107801"/>
                    </a:cubicBezTo>
                    <a:cubicBezTo>
                      <a:pt x="342601" y="149870"/>
                      <a:pt x="341284" y="195883"/>
                      <a:pt x="322848" y="236637"/>
                    </a:cubicBezTo>
                    <a:cubicBezTo>
                      <a:pt x="318897" y="245839"/>
                      <a:pt x="313629" y="253727"/>
                      <a:pt x="308362" y="261615"/>
                    </a:cubicBezTo>
                    <a:cubicBezTo>
                      <a:pt x="308362" y="261615"/>
                      <a:pt x="308362" y="261615"/>
                      <a:pt x="305728" y="266874"/>
                    </a:cubicBezTo>
                    <a:cubicBezTo>
                      <a:pt x="274122" y="310257"/>
                      <a:pt x="222763" y="336550"/>
                      <a:pt x="168770" y="336550"/>
                    </a:cubicBezTo>
                    <a:cubicBezTo>
                      <a:pt x="145065" y="336550"/>
                      <a:pt x="121361" y="331292"/>
                      <a:pt x="100290" y="322089"/>
                    </a:cubicBezTo>
                    <a:cubicBezTo>
                      <a:pt x="59466" y="303684"/>
                      <a:pt x="27861" y="270818"/>
                      <a:pt x="12058" y="228749"/>
                    </a:cubicBezTo>
                    <a:cubicBezTo>
                      <a:pt x="-5062" y="186680"/>
                      <a:pt x="-3745" y="140667"/>
                      <a:pt x="14691" y="99913"/>
                    </a:cubicBezTo>
                    <a:cubicBezTo>
                      <a:pt x="42346" y="39439"/>
                      <a:pt x="102924" y="0"/>
                      <a:pt x="1687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1383308" y="4029534"/>
            <a:ext cx="1564004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55233" y="4029534"/>
            <a:ext cx="1564004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30132" y="4029534"/>
            <a:ext cx="1564004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55" name="文本框 54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0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11075" b="1905"/>
          <a:stretch/>
        </p:blipFill>
        <p:spPr>
          <a:xfrm>
            <a:off x="4160189" y="0"/>
            <a:ext cx="803181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2250" y="2077255"/>
            <a:ext cx="58513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noProof="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Thank You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>
            <a:off x="974452" y="3375754"/>
            <a:ext cx="522694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9EA34602-BDE7-2C50-A242-7D0018F84289}"/>
              </a:ext>
            </a:extLst>
          </p:cNvPr>
          <p:cNvGrpSpPr/>
          <p:nvPr/>
        </p:nvGrpSpPr>
        <p:grpSpPr>
          <a:xfrm>
            <a:off x="892872" y="4204128"/>
            <a:ext cx="2695051" cy="911181"/>
            <a:chOff x="3315756" y="5954511"/>
            <a:chExt cx="2695051" cy="911181"/>
          </a:xfrm>
        </p:grpSpPr>
        <p:sp>
          <p:nvSpPr>
            <p:cNvPr id="4" name="clerk-with-tie_73199">
              <a:extLst>
                <a:ext uri="{FF2B5EF4-FFF2-40B4-BE49-F238E27FC236}">
                  <a16:creationId xmlns:a16="http://schemas.microsoft.com/office/drawing/2014/main" id="{5D906DB9-BE07-ACE1-FB8E-86D37911AB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29032" y="5954511"/>
              <a:ext cx="301172" cy="337823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clerk-with-tie_73199">
              <a:extLst>
                <a:ext uri="{FF2B5EF4-FFF2-40B4-BE49-F238E27FC236}">
                  <a16:creationId xmlns:a16="http://schemas.microsoft.com/office/drawing/2014/main" id="{FF88048E-A3B6-1639-05D2-C87C671E73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5756" y="6504793"/>
              <a:ext cx="327727" cy="337823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DD31691-034F-61EC-0AAF-8AE24FD029C7}"/>
                </a:ext>
              </a:extLst>
            </p:cNvPr>
            <p:cNvSpPr txBox="1"/>
            <p:nvPr/>
          </p:nvSpPr>
          <p:spPr>
            <a:xfrm>
              <a:off x="3748649" y="6002256"/>
              <a:ext cx="2262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Report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810ADFD-09AB-F359-6998-B894DF4933F5}"/>
                </a:ext>
              </a:extLst>
            </p:cNvPr>
            <p:cNvSpPr txBox="1"/>
            <p:nvPr/>
          </p:nvSpPr>
          <p:spPr>
            <a:xfrm>
              <a:off x="3748649" y="6527138"/>
              <a:ext cx="1395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" name="图片 10" descr="图片1">
            <a:extLst>
              <a:ext uri="{FF2B5EF4-FFF2-40B4-BE49-F238E27FC236}">
                <a16:creationId xmlns:a16="http://schemas.microsoft.com/office/drawing/2014/main" id="{02249540-BDF6-34D6-E273-C565A4F49D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0154" y="418326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1436" r="33087" b="1761"/>
          <a:stretch/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74713" y="1268413"/>
            <a:ext cx="2824982" cy="1654176"/>
            <a:chOff x="4683509" y="2601913"/>
            <a:chExt cx="2824982" cy="1654176"/>
          </a:xfrm>
        </p:grpSpPr>
        <p:sp>
          <p:nvSpPr>
            <p:cNvPr id="4" name="椭圆 3"/>
            <p:cNvSpPr/>
            <p:nvPr/>
          </p:nvSpPr>
          <p:spPr>
            <a:xfrm>
              <a:off x="5268911" y="2601913"/>
              <a:ext cx="1654178" cy="16541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8395" y="1764155"/>
            <a:ext cx="3866451" cy="1042566"/>
            <a:chOff x="3304037" y="341972"/>
            <a:chExt cx="3866451" cy="1042566"/>
          </a:xfrm>
        </p:grpSpPr>
        <p:sp>
          <p:nvSpPr>
            <p:cNvPr id="7" name="文本框 6"/>
            <p:cNvSpPr txBox="1"/>
            <p:nvPr/>
          </p:nvSpPr>
          <p:spPr>
            <a:xfrm>
              <a:off x="3304038" y="341972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04037" y="888697"/>
              <a:ext cx="3866451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5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4"/>
          <p:cNvSpPr/>
          <p:nvPr/>
        </p:nvSpPr>
        <p:spPr>
          <a:xfrm>
            <a:off x="3488267" y="1562099"/>
            <a:ext cx="1850959" cy="1850959"/>
          </a:xfrm>
          <a:prstGeom prst="roundRect">
            <a:avLst>
              <a:gd name="adj" fmla="val 50000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6756"/>
          <a:stretch>
            <a:fillRect/>
          </a:stretch>
        </p:blipFill>
        <p:spPr>
          <a:xfrm>
            <a:off x="2283387" y="2694019"/>
            <a:ext cx="1850960" cy="1850960"/>
          </a:xfrm>
        </p:spPr>
      </p:pic>
      <p:sp>
        <p:nvSpPr>
          <p:cNvPr id="49" name="Rounded Rectangle 13"/>
          <p:cNvSpPr/>
          <p:nvPr/>
        </p:nvSpPr>
        <p:spPr>
          <a:xfrm>
            <a:off x="4936067" y="2002367"/>
            <a:ext cx="2277533" cy="2277533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57" name="Rounded Rectangle 22"/>
          <p:cNvSpPr/>
          <p:nvPr/>
        </p:nvSpPr>
        <p:spPr>
          <a:xfrm>
            <a:off x="6595534" y="1494366"/>
            <a:ext cx="1850959" cy="1850959"/>
          </a:xfrm>
          <a:prstGeom prst="roundRect">
            <a:avLst>
              <a:gd name="adj" fmla="val 50000"/>
            </a:avLst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31421" y="3859166"/>
            <a:ext cx="9452780" cy="1582596"/>
            <a:chOff x="1331421" y="3859166"/>
            <a:chExt cx="9452780" cy="1582596"/>
          </a:xfrm>
        </p:grpSpPr>
        <p:sp>
          <p:nvSpPr>
            <p:cNvPr id="74" name="Oval 30"/>
            <p:cNvSpPr/>
            <p:nvPr/>
          </p:nvSpPr>
          <p:spPr>
            <a:xfrm>
              <a:off x="7435769" y="3859166"/>
              <a:ext cx="172353" cy="1752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331421" y="3946766"/>
              <a:ext cx="9452780" cy="1494996"/>
              <a:chOff x="1331421" y="3946766"/>
              <a:chExt cx="9452780" cy="1494996"/>
            </a:xfrm>
          </p:grpSpPr>
          <p:sp>
            <p:nvSpPr>
              <p:cNvPr id="62" name="Oval 26"/>
              <p:cNvSpPr/>
              <p:nvPr/>
            </p:nvSpPr>
            <p:spPr>
              <a:xfrm>
                <a:off x="1712302" y="4279901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5" name="Oval 27"/>
              <p:cNvSpPr/>
              <p:nvPr/>
            </p:nvSpPr>
            <p:spPr>
              <a:xfrm>
                <a:off x="3109302" y="4813301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8" name="Oval 28"/>
              <p:cNvSpPr/>
              <p:nvPr/>
            </p:nvSpPr>
            <p:spPr>
              <a:xfrm>
                <a:off x="4328502" y="4034368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Oval 29"/>
              <p:cNvSpPr/>
              <p:nvPr/>
            </p:nvSpPr>
            <p:spPr>
              <a:xfrm>
                <a:off x="5987969" y="4638100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5" name="Oval 31"/>
              <p:cNvSpPr/>
              <p:nvPr/>
            </p:nvSpPr>
            <p:spPr>
              <a:xfrm>
                <a:off x="8748102" y="4813301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6" name="Oval 32"/>
              <p:cNvSpPr/>
              <p:nvPr/>
            </p:nvSpPr>
            <p:spPr>
              <a:xfrm>
                <a:off x="10222982" y="3946766"/>
                <a:ext cx="172353" cy="1752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cxnSp>
            <p:nvCxnSpPr>
              <p:cNvPr id="77" name="Straight Connector 33"/>
              <p:cNvCxnSpPr>
                <a:stCxn id="62" idx="6"/>
                <a:endCxn id="65" idx="2"/>
              </p:cNvCxnSpPr>
              <p:nvPr/>
            </p:nvCxnSpPr>
            <p:spPr>
              <a:xfrm>
                <a:off x="1884655" y="4367501"/>
                <a:ext cx="1224647" cy="53340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34"/>
              <p:cNvCxnSpPr>
                <a:stCxn id="65" idx="6"/>
                <a:endCxn id="68" idx="2"/>
              </p:cNvCxnSpPr>
              <p:nvPr/>
            </p:nvCxnSpPr>
            <p:spPr>
              <a:xfrm flipV="1">
                <a:off x="3281655" y="4121968"/>
                <a:ext cx="1046847" cy="7789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5"/>
              <p:cNvCxnSpPr>
                <a:stCxn id="68" idx="6"/>
                <a:endCxn id="71" idx="2"/>
              </p:cNvCxnSpPr>
              <p:nvPr/>
            </p:nvCxnSpPr>
            <p:spPr>
              <a:xfrm>
                <a:off x="4500856" y="4121969"/>
                <a:ext cx="1487113" cy="60373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6"/>
              <p:cNvCxnSpPr>
                <a:stCxn id="71" idx="6"/>
                <a:endCxn id="74" idx="2"/>
              </p:cNvCxnSpPr>
              <p:nvPr/>
            </p:nvCxnSpPr>
            <p:spPr>
              <a:xfrm flipV="1">
                <a:off x="6160322" y="3946767"/>
                <a:ext cx="1275447" cy="77893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37"/>
              <p:cNvCxnSpPr>
                <a:stCxn id="74" idx="6"/>
                <a:endCxn id="75" idx="2"/>
              </p:cNvCxnSpPr>
              <p:nvPr/>
            </p:nvCxnSpPr>
            <p:spPr>
              <a:xfrm>
                <a:off x="7608122" y="3946767"/>
                <a:ext cx="1139980" cy="95413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>
                <a:stCxn id="75" idx="6"/>
                <a:endCxn id="76" idx="2"/>
              </p:cNvCxnSpPr>
              <p:nvPr/>
            </p:nvCxnSpPr>
            <p:spPr>
              <a:xfrm flipV="1">
                <a:off x="8920455" y="4034367"/>
                <a:ext cx="1302527" cy="86653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39"/>
              <p:cNvSpPr txBox="1"/>
              <p:nvPr/>
            </p:nvSpPr>
            <p:spPr>
              <a:xfrm>
                <a:off x="1331421" y="4461639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2024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40"/>
              <p:cNvSpPr txBox="1"/>
              <p:nvPr/>
            </p:nvSpPr>
            <p:spPr>
              <a:xfrm>
                <a:off x="2720234" y="4988502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2025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TextBox 41"/>
              <p:cNvSpPr txBox="1"/>
              <p:nvPr/>
            </p:nvSpPr>
            <p:spPr>
              <a:xfrm>
                <a:off x="3956368" y="4216747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2026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42"/>
              <p:cNvSpPr txBox="1"/>
              <p:nvPr/>
            </p:nvSpPr>
            <p:spPr>
              <a:xfrm>
                <a:off x="5615834" y="4813301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2027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TextBox 43"/>
              <p:cNvSpPr txBox="1"/>
              <p:nvPr/>
            </p:nvSpPr>
            <p:spPr>
              <a:xfrm>
                <a:off x="7055168" y="4034367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2028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TextBox 44"/>
              <p:cNvSpPr txBox="1"/>
              <p:nvPr/>
            </p:nvSpPr>
            <p:spPr>
              <a:xfrm>
                <a:off x="8367501" y="4988502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2029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45"/>
              <p:cNvSpPr txBox="1"/>
              <p:nvPr/>
            </p:nvSpPr>
            <p:spPr>
              <a:xfrm>
                <a:off x="9849168" y="4121967"/>
                <a:ext cx="935033" cy="45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lvl="0" algn="ctr"/>
                <a:r>
                  <a:rPr lang="en-US" altLang="ko-KR" sz="186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2030</a:t>
                </a:r>
                <a:endParaRPr lang="nb-NO" altLang="ko-KR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87375" y="5563591"/>
            <a:ext cx="11017250" cy="695096"/>
            <a:chOff x="587375" y="5563591"/>
            <a:chExt cx="11017250" cy="695096"/>
          </a:xfrm>
        </p:grpSpPr>
        <p:sp>
          <p:nvSpPr>
            <p:cNvPr id="90" name="矩形 89"/>
            <p:cNvSpPr/>
            <p:nvPr/>
          </p:nvSpPr>
          <p:spPr>
            <a:xfrm>
              <a:off x="587375" y="5673077"/>
              <a:ext cx="11017250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1" name="Straight Connector 10"/>
            <p:cNvCxnSpPr>
              <a:cxnSpLocks/>
            </p:cNvCxnSpPr>
            <p:nvPr/>
          </p:nvCxnSpPr>
          <p:spPr>
            <a:xfrm flipH="1">
              <a:off x="587375" y="5563591"/>
              <a:ext cx="110172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16595"/>
          <a:stretch>
            <a:fillRect/>
          </a:stretch>
        </p:blipFill>
        <p:spPr>
          <a:xfrm>
            <a:off x="7907867" y="2603499"/>
            <a:ext cx="1850960" cy="1850960"/>
          </a:xfrm>
        </p:spPr>
      </p:pic>
      <p:sp>
        <p:nvSpPr>
          <p:cNvPr id="92" name="矩形 91"/>
          <p:cNvSpPr/>
          <p:nvPr/>
        </p:nvSpPr>
        <p:spPr>
          <a:xfrm>
            <a:off x="3473979" y="2045639"/>
            <a:ext cx="1800754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3" name="矩形 92"/>
          <p:cNvSpPr/>
          <p:nvPr/>
        </p:nvSpPr>
        <p:spPr>
          <a:xfrm>
            <a:off x="6676959" y="2045639"/>
            <a:ext cx="1800754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5" name="矩形 94"/>
          <p:cNvSpPr/>
          <p:nvPr/>
        </p:nvSpPr>
        <p:spPr>
          <a:xfrm>
            <a:off x="5289021" y="2826746"/>
            <a:ext cx="1460685" cy="187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Rounded Rectangle 9"/>
          <p:cNvSpPr/>
          <p:nvPr/>
        </p:nvSpPr>
        <p:spPr>
          <a:xfrm>
            <a:off x="719667" y="1756834"/>
            <a:ext cx="2277533" cy="2277533"/>
          </a:xfrm>
          <a:prstGeom prst="roundRect">
            <a:avLst>
              <a:gd name="adj" fmla="val 50000"/>
            </a:avLst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128090" y="2498982"/>
            <a:ext cx="1460685" cy="187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Rounded Rectangle 18"/>
          <p:cNvSpPr/>
          <p:nvPr/>
        </p:nvSpPr>
        <p:spPr>
          <a:xfrm>
            <a:off x="9245600" y="1494366"/>
            <a:ext cx="2125133" cy="2125133"/>
          </a:xfrm>
          <a:prstGeom prst="roundRect">
            <a:avLst>
              <a:gd name="adj" fmla="val 5000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9586341" y="2169534"/>
            <a:ext cx="1460685" cy="187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46" name="文本框 45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7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7" grpId="0" animBg="1"/>
      <p:bldP spid="92" grpId="0"/>
      <p:bldP spid="93" grpId="0"/>
      <p:bldP spid="95" grpId="0"/>
      <p:bldP spid="43" grpId="0" animBg="1"/>
      <p:bldP spid="97" grpId="0"/>
      <p:bldP spid="52" grpId="0" animBg="1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46" y="2137274"/>
            <a:ext cx="6382916" cy="359702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533651" y="2125418"/>
            <a:ext cx="4783637" cy="1089429"/>
            <a:chOff x="6533651" y="2125418"/>
            <a:chExt cx="4783637" cy="1089429"/>
          </a:xfrm>
        </p:grpSpPr>
        <p:grpSp>
          <p:nvGrpSpPr>
            <p:cNvPr id="43" name="组合 42"/>
            <p:cNvGrpSpPr/>
            <p:nvPr/>
          </p:nvGrpSpPr>
          <p:grpSpPr>
            <a:xfrm>
              <a:off x="6533651" y="2268916"/>
              <a:ext cx="601161" cy="601161"/>
              <a:chOff x="6601745" y="2091429"/>
              <a:chExt cx="601161" cy="601161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601745" y="2091429"/>
                <a:ext cx="601161" cy="6011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android-with-two-arms-up_79421"/>
              <p:cNvSpPr>
                <a:spLocks noChangeAspect="1"/>
              </p:cNvSpPr>
              <p:nvPr/>
            </p:nvSpPr>
            <p:spPr bwMode="auto">
              <a:xfrm>
                <a:off x="6699268" y="2232004"/>
                <a:ext cx="406115" cy="320010"/>
              </a:xfrm>
              <a:custGeom>
                <a:avLst/>
                <a:gdLst>
                  <a:gd name="connsiteX0" fmla="*/ 238459 w 328388"/>
                  <a:gd name="connsiteY0" fmla="*/ 133350 h 258763"/>
                  <a:gd name="connsiteX1" fmla="*/ 229503 w 328388"/>
                  <a:gd name="connsiteY1" fmla="*/ 144992 h 258763"/>
                  <a:gd name="connsiteX2" fmla="*/ 234621 w 328388"/>
                  <a:gd name="connsiteY2" fmla="*/ 160514 h 258763"/>
                  <a:gd name="connsiteX3" fmla="*/ 205193 w 328388"/>
                  <a:gd name="connsiteY3" fmla="*/ 190265 h 258763"/>
                  <a:gd name="connsiteX4" fmla="*/ 177045 w 328388"/>
                  <a:gd name="connsiteY4" fmla="*/ 160514 h 258763"/>
                  <a:gd name="connsiteX5" fmla="*/ 178324 w 328388"/>
                  <a:gd name="connsiteY5" fmla="*/ 150166 h 258763"/>
                  <a:gd name="connsiteX6" fmla="*/ 166808 w 328388"/>
                  <a:gd name="connsiteY6" fmla="*/ 142405 h 258763"/>
                  <a:gd name="connsiteX7" fmla="*/ 162970 w 328388"/>
                  <a:gd name="connsiteY7" fmla="*/ 160514 h 258763"/>
                  <a:gd name="connsiteX8" fmla="*/ 205193 w 328388"/>
                  <a:gd name="connsiteY8" fmla="*/ 203200 h 258763"/>
                  <a:gd name="connsiteX9" fmla="*/ 248695 w 328388"/>
                  <a:gd name="connsiteY9" fmla="*/ 160514 h 258763"/>
                  <a:gd name="connsiteX10" fmla="*/ 238459 w 328388"/>
                  <a:gd name="connsiteY10" fmla="*/ 133350 h 258763"/>
                  <a:gd name="connsiteX11" fmla="*/ 205629 w 328388"/>
                  <a:gd name="connsiteY11" fmla="*/ 117475 h 258763"/>
                  <a:gd name="connsiteX12" fmla="*/ 175670 w 328388"/>
                  <a:gd name="connsiteY12" fmla="*/ 129084 h 258763"/>
                  <a:gd name="connsiteX13" fmla="*/ 188696 w 328388"/>
                  <a:gd name="connsiteY13" fmla="*/ 138113 h 258763"/>
                  <a:gd name="connsiteX14" fmla="*/ 205629 w 328388"/>
                  <a:gd name="connsiteY14" fmla="*/ 131664 h 258763"/>
                  <a:gd name="connsiteX15" fmla="*/ 218655 w 328388"/>
                  <a:gd name="connsiteY15" fmla="*/ 134244 h 258763"/>
                  <a:gd name="connsiteX16" fmla="*/ 226470 w 328388"/>
                  <a:gd name="connsiteY16" fmla="*/ 122635 h 258763"/>
                  <a:gd name="connsiteX17" fmla="*/ 205629 w 328388"/>
                  <a:gd name="connsiteY17" fmla="*/ 117475 h 258763"/>
                  <a:gd name="connsiteX18" fmla="*/ 299177 w 328388"/>
                  <a:gd name="connsiteY18" fmla="*/ 0 h 258763"/>
                  <a:gd name="connsiteX19" fmla="*/ 312121 w 328388"/>
                  <a:gd name="connsiteY19" fmla="*/ 2588 h 258763"/>
                  <a:gd name="connsiteX20" fmla="*/ 325066 w 328388"/>
                  <a:gd name="connsiteY20" fmla="*/ 41402 h 258763"/>
                  <a:gd name="connsiteX21" fmla="*/ 299177 w 328388"/>
                  <a:gd name="connsiteY21" fmla="*/ 58222 h 258763"/>
                  <a:gd name="connsiteX22" fmla="*/ 292705 w 328388"/>
                  <a:gd name="connsiteY22" fmla="*/ 56928 h 258763"/>
                  <a:gd name="connsiteX23" fmla="*/ 247400 w 328388"/>
                  <a:gd name="connsiteY23" fmla="*/ 119031 h 258763"/>
                  <a:gd name="connsiteX24" fmla="*/ 262933 w 328388"/>
                  <a:gd name="connsiteY24" fmla="*/ 159139 h 258763"/>
                  <a:gd name="connsiteX25" fmla="*/ 251284 w 328388"/>
                  <a:gd name="connsiteY25" fmla="*/ 195366 h 258763"/>
                  <a:gd name="connsiteX26" fmla="*/ 275878 w 328388"/>
                  <a:gd name="connsiteY26" fmla="*/ 217361 h 258763"/>
                  <a:gd name="connsiteX27" fmla="*/ 304355 w 328388"/>
                  <a:gd name="connsiteY27" fmla="*/ 244531 h 258763"/>
                  <a:gd name="connsiteX28" fmla="*/ 305649 w 328388"/>
                  <a:gd name="connsiteY28" fmla="*/ 256176 h 258763"/>
                  <a:gd name="connsiteX29" fmla="*/ 299177 w 328388"/>
                  <a:gd name="connsiteY29" fmla="*/ 258763 h 258763"/>
                  <a:gd name="connsiteX30" fmla="*/ 294000 w 328388"/>
                  <a:gd name="connsiteY30" fmla="*/ 256176 h 258763"/>
                  <a:gd name="connsiteX31" fmla="*/ 240928 w 328388"/>
                  <a:gd name="connsiteY31" fmla="*/ 205717 h 258763"/>
                  <a:gd name="connsiteX32" fmla="*/ 204684 w 328388"/>
                  <a:gd name="connsiteY32" fmla="*/ 217361 h 258763"/>
                  <a:gd name="connsiteX33" fmla="*/ 146435 w 328388"/>
                  <a:gd name="connsiteY33" fmla="*/ 159139 h 258763"/>
                  <a:gd name="connsiteX34" fmla="*/ 154201 w 328388"/>
                  <a:gd name="connsiteY34" fmla="*/ 131969 h 258763"/>
                  <a:gd name="connsiteX35" fmla="*/ 119252 w 328388"/>
                  <a:gd name="connsiteY35" fmla="*/ 107387 h 258763"/>
                  <a:gd name="connsiteX36" fmla="*/ 98541 w 328388"/>
                  <a:gd name="connsiteY36" fmla="*/ 116443 h 258763"/>
                  <a:gd name="connsiteX37" fmla="*/ 85597 w 328388"/>
                  <a:gd name="connsiteY37" fmla="*/ 113856 h 258763"/>
                  <a:gd name="connsiteX38" fmla="*/ 49353 w 328388"/>
                  <a:gd name="connsiteY38" fmla="*/ 160433 h 258763"/>
                  <a:gd name="connsiteX39" fmla="*/ 54531 w 328388"/>
                  <a:gd name="connsiteY39" fmla="*/ 194072 h 258763"/>
                  <a:gd name="connsiteX40" fmla="*/ 28642 w 328388"/>
                  <a:gd name="connsiteY40" fmla="*/ 209598 h 258763"/>
                  <a:gd name="connsiteX41" fmla="*/ 15698 w 328388"/>
                  <a:gd name="connsiteY41" fmla="*/ 207011 h 258763"/>
                  <a:gd name="connsiteX42" fmla="*/ 2754 w 328388"/>
                  <a:gd name="connsiteY42" fmla="*/ 168196 h 258763"/>
                  <a:gd name="connsiteX43" fmla="*/ 28642 w 328388"/>
                  <a:gd name="connsiteY43" fmla="*/ 151376 h 258763"/>
                  <a:gd name="connsiteX44" fmla="*/ 36409 w 328388"/>
                  <a:gd name="connsiteY44" fmla="*/ 152670 h 258763"/>
                  <a:gd name="connsiteX45" fmla="*/ 73947 w 328388"/>
                  <a:gd name="connsiteY45" fmla="*/ 103505 h 258763"/>
                  <a:gd name="connsiteX46" fmla="*/ 72653 w 328388"/>
                  <a:gd name="connsiteY46" fmla="*/ 75041 h 258763"/>
                  <a:gd name="connsiteX47" fmla="*/ 98541 w 328388"/>
                  <a:gd name="connsiteY47" fmla="*/ 58222 h 258763"/>
                  <a:gd name="connsiteX48" fmla="*/ 111485 w 328388"/>
                  <a:gd name="connsiteY48" fmla="*/ 62103 h 258763"/>
                  <a:gd name="connsiteX49" fmla="*/ 125724 w 328388"/>
                  <a:gd name="connsiteY49" fmla="*/ 94448 h 258763"/>
                  <a:gd name="connsiteX50" fmla="*/ 163262 w 328388"/>
                  <a:gd name="connsiteY50" fmla="*/ 119031 h 258763"/>
                  <a:gd name="connsiteX51" fmla="*/ 204684 w 328388"/>
                  <a:gd name="connsiteY51" fmla="*/ 100917 h 258763"/>
                  <a:gd name="connsiteX52" fmla="*/ 234456 w 328388"/>
                  <a:gd name="connsiteY52" fmla="*/ 109974 h 258763"/>
                  <a:gd name="connsiteX53" fmla="*/ 279761 w 328388"/>
                  <a:gd name="connsiteY53" fmla="*/ 49165 h 258763"/>
                  <a:gd name="connsiteX54" fmla="*/ 273289 w 328388"/>
                  <a:gd name="connsiteY54" fmla="*/ 15526 h 258763"/>
                  <a:gd name="connsiteX55" fmla="*/ 299177 w 328388"/>
                  <a:gd name="connsiteY55" fmla="*/ 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8388" h="258763">
                    <a:moveTo>
                      <a:pt x="238459" y="133350"/>
                    </a:moveTo>
                    <a:cubicBezTo>
                      <a:pt x="238459" y="133350"/>
                      <a:pt x="238459" y="133350"/>
                      <a:pt x="229503" y="144992"/>
                    </a:cubicBezTo>
                    <a:cubicBezTo>
                      <a:pt x="232062" y="148872"/>
                      <a:pt x="234621" y="155340"/>
                      <a:pt x="234621" y="160514"/>
                    </a:cubicBezTo>
                    <a:cubicBezTo>
                      <a:pt x="234621" y="177330"/>
                      <a:pt x="221826" y="190265"/>
                      <a:pt x="205193" y="190265"/>
                    </a:cubicBezTo>
                    <a:cubicBezTo>
                      <a:pt x="189839" y="190265"/>
                      <a:pt x="177045" y="177330"/>
                      <a:pt x="177045" y="160514"/>
                    </a:cubicBezTo>
                    <a:cubicBezTo>
                      <a:pt x="177045" y="156633"/>
                      <a:pt x="178324" y="154046"/>
                      <a:pt x="178324" y="150166"/>
                    </a:cubicBezTo>
                    <a:cubicBezTo>
                      <a:pt x="178324" y="150166"/>
                      <a:pt x="178324" y="150166"/>
                      <a:pt x="166808" y="142405"/>
                    </a:cubicBezTo>
                    <a:cubicBezTo>
                      <a:pt x="164249" y="147579"/>
                      <a:pt x="162970" y="154046"/>
                      <a:pt x="162970" y="160514"/>
                    </a:cubicBezTo>
                    <a:cubicBezTo>
                      <a:pt x="162970" y="185091"/>
                      <a:pt x="182162" y="203200"/>
                      <a:pt x="205193" y="203200"/>
                    </a:cubicBezTo>
                    <a:cubicBezTo>
                      <a:pt x="229503" y="203200"/>
                      <a:pt x="248695" y="185091"/>
                      <a:pt x="248695" y="160514"/>
                    </a:cubicBezTo>
                    <a:cubicBezTo>
                      <a:pt x="248695" y="150166"/>
                      <a:pt x="244857" y="141111"/>
                      <a:pt x="238459" y="133350"/>
                    </a:cubicBezTo>
                    <a:close/>
                    <a:moveTo>
                      <a:pt x="205629" y="117475"/>
                    </a:moveTo>
                    <a:cubicBezTo>
                      <a:pt x="193906" y="117475"/>
                      <a:pt x="183486" y="122635"/>
                      <a:pt x="175670" y="129084"/>
                    </a:cubicBezTo>
                    <a:cubicBezTo>
                      <a:pt x="175670" y="129084"/>
                      <a:pt x="175670" y="129084"/>
                      <a:pt x="188696" y="138113"/>
                    </a:cubicBezTo>
                    <a:cubicBezTo>
                      <a:pt x="192604" y="134244"/>
                      <a:pt x="199116" y="131664"/>
                      <a:pt x="205629" y="131664"/>
                    </a:cubicBezTo>
                    <a:cubicBezTo>
                      <a:pt x="210839" y="131664"/>
                      <a:pt x="214747" y="132954"/>
                      <a:pt x="218655" y="134244"/>
                    </a:cubicBezTo>
                    <a:cubicBezTo>
                      <a:pt x="218655" y="134244"/>
                      <a:pt x="218655" y="134244"/>
                      <a:pt x="226470" y="122635"/>
                    </a:cubicBezTo>
                    <a:cubicBezTo>
                      <a:pt x="221260" y="120055"/>
                      <a:pt x="213445" y="117475"/>
                      <a:pt x="205629" y="117475"/>
                    </a:cubicBezTo>
                    <a:close/>
                    <a:moveTo>
                      <a:pt x="299177" y="0"/>
                    </a:moveTo>
                    <a:cubicBezTo>
                      <a:pt x="304355" y="0"/>
                      <a:pt x="308238" y="1294"/>
                      <a:pt x="312121" y="2588"/>
                    </a:cubicBezTo>
                    <a:cubicBezTo>
                      <a:pt x="326360" y="10350"/>
                      <a:pt x="332832" y="27170"/>
                      <a:pt x="325066" y="41402"/>
                    </a:cubicBezTo>
                    <a:cubicBezTo>
                      <a:pt x="321182" y="51752"/>
                      <a:pt x="310827" y="58222"/>
                      <a:pt x="299177" y="58222"/>
                    </a:cubicBezTo>
                    <a:cubicBezTo>
                      <a:pt x="297883" y="58222"/>
                      <a:pt x="295294" y="56928"/>
                      <a:pt x="292705" y="56928"/>
                    </a:cubicBezTo>
                    <a:cubicBezTo>
                      <a:pt x="292705" y="56928"/>
                      <a:pt x="292705" y="56928"/>
                      <a:pt x="247400" y="119031"/>
                    </a:cubicBezTo>
                    <a:cubicBezTo>
                      <a:pt x="257756" y="129382"/>
                      <a:pt x="262933" y="143614"/>
                      <a:pt x="262933" y="159139"/>
                    </a:cubicBezTo>
                    <a:cubicBezTo>
                      <a:pt x="262933" y="173371"/>
                      <a:pt x="259050" y="185016"/>
                      <a:pt x="251284" y="195366"/>
                    </a:cubicBezTo>
                    <a:cubicBezTo>
                      <a:pt x="251284" y="195366"/>
                      <a:pt x="251284" y="195366"/>
                      <a:pt x="275878" y="217361"/>
                    </a:cubicBezTo>
                    <a:cubicBezTo>
                      <a:pt x="275878" y="217361"/>
                      <a:pt x="275878" y="217361"/>
                      <a:pt x="304355" y="244531"/>
                    </a:cubicBezTo>
                    <a:cubicBezTo>
                      <a:pt x="308238" y="248413"/>
                      <a:pt x="308238" y="252294"/>
                      <a:pt x="305649" y="256176"/>
                    </a:cubicBezTo>
                    <a:cubicBezTo>
                      <a:pt x="304355" y="257469"/>
                      <a:pt x="301766" y="258763"/>
                      <a:pt x="299177" y="258763"/>
                    </a:cubicBezTo>
                    <a:cubicBezTo>
                      <a:pt x="297883" y="258763"/>
                      <a:pt x="296588" y="257469"/>
                      <a:pt x="294000" y="256176"/>
                    </a:cubicBezTo>
                    <a:cubicBezTo>
                      <a:pt x="294000" y="256176"/>
                      <a:pt x="294000" y="256176"/>
                      <a:pt x="240928" y="205717"/>
                    </a:cubicBezTo>
                    <a:cubicBezTo>
                      <a:pt x="230573" y="213480"/>
                      <a:pt x="218923" y="217361"/>
                      <a:pt x="204684" y="217361"/>
                    </a:cubicBezTo>
                    <a:cubicBezTo>
                      <a:pt x="172323" y="217361"/>
                      <a:pt x="146435" y="191485"/>
                      <a:pt x="146435" y="159139"/>
                    </a:cubicBezTo>
                    <a:cubicBezTo>
                      <a:pt x="146435" y="150083"/>
                      <a:pt x="149024" y="139732"/>
                      <a:pt x="154201" y="131969"/>
                    </a:cubicBezTo>
                    <a:cubicBezTo>
                      <a:pt x="154201" y="131969"/>
                      <a:pt x="154201" y="131969"/>
                      <a:pt x="119252" y="107387"/>
                    </a:cubicBezTo>
                    <a:cubicBezTo>
                      <a:pt x="114074" y="113856"/>
                      <a:pt x="106308" y="116443"/>
                      <a:pt x="98541" y="116443"/>
                    </a:cubicBezTo>
                    <a:cubicBezTo>
                      <a:pt x="93363" y="116443"/>
                      <a:pt x="89480" y="115149"/>
                      <a:pt x="85597" y="113856"/>
                    </a:cubicBezTo>
                    <a:cubicBezTo>
                      <a:pt x="85597" y="113856"/>
                      <a:pt x="85597" y="113856"/>
                      <a:pt x="49353" y="160433"/>
                    </a:cubicBezTo>
                    <a:cubicBezTo>
                      <a:pt x="58414" y="168196"/>
                      <a:pt x="61003" y="182428"/>
                      <a:pt x="54531" y="194072"/>
                    </a:cubicBezTo>
                    <a:cubicBezTo>
                      <a:pt x="50648" y="203129"/>
                      <a:pt x="40292" y="209598"/>
                      <a:pt x="28642" y="209598"/>
                    </a:cubicBezTo>
                    <a:cubicBezTo>
                      <a:pt x="24759" y="209598"/>
                      <a:pt x="20876" y="208304"/>
                      <a:pt x="15698" y="207011"/>
                    </a:cubicBezTo>
                    <a:cubicBezTo>
                      <a:pt x="1459" y="199248"/>
                      <a:pt x="-3718" y="182428"/>
                      <a:pt x="2754" y="168196"/>
                    </a:cubicBezTo>
                    <a:cubicBezTo>
                      <a:pt x="7932" y="157846"/>
                      <a:pt x="18287" y="151376"/>
                      <a:pt x="28642" y="151376"/>
                    </a:cubicBezTo>
                    <a:cubicBezTo>
                      <a:pt x="31231" y="151376"/>
                      <a:pt x="33820" y="152670"/>
                      <a:pt x="36409" y="152670"/>
                    </a:cubicBezTo>
                    <a:cubicBezTo>
                      <a:pt x="36409" y="152670"/>
                      <a:pt x="36409" y="152670"/>
                      <a:pt x="73947" y="103505"/>
                    </a:cubicBezTo>
                    <a:cubicBezTo>
                      <a:pt x="68769" y="95742"/>
                      <a:pt x="67475" y="84098"/>
                      <a:pt x="72653" y="75041"/>
                    </a:cubicBezTo>
                    <a:cubicBezTo>
                      <a:pt x="76536" y="64691"/>
                      <a:pt x="86891" y="58222"/>
                      <a:pt x="98541" y="58222"/>
                    </a:cubicBezTo>
                    <a:cubicBezTo>
                      <a:pt x="102424" y="58222"/>
                      <a:pt x="106308" y="59515"/>
                      <a:pt x="111485" y="62103"/>
                    </a:cubicBezTo>
                    <a:cubicBezTo>
                      <a:pt x="123135" y="67278"/>
                      <a:pt x="129607" y="81510"/>
                      <a:pt x="125724" y="94448"/>
                    </a:cubicBezTo>
                    <a:cubicBezTo>
                      <a:pt x="125724" y="94448"/>
                      <a:pt x="125724" y="94448"/>
                      <a:pt x="163262" y="119031"/>
                    </a:cubicBezTo>
                    <a:cubicBezTo>
                      <a:pt x="173618" y="108680"/>
                      <a:pt x="187857" y="100917"/>
                      <a:pt x="204684" y="100917"/>
                    </a:cubicBezTo>
                    <a:cubicBezTo>
                      <a:pt x="216334" y="100917"/>
                      <a:pt x="226690" y="104799"/>
                      <a:pt x="234456" y="109974"/>
                    </a:cubicBezTo>
                    <a:cubicBezTo>
                      <a:pt x="234456" y="109974"/>
                      <a:pt x="234456" y="109974"/>
                      <a:pt x="279761" y="49165"/>
                    </a:cubicBezTo>
                    <a:cubicBezTo>
                      <a:pt x="270700" y="41402"/>
                      <a:pt x="268111" y="27170"/>
                      <a:pt x="273289" y="15526"/>
                    </a:cubicBezTo>
                    <a:cubicBezTo>
                      <a:pt x="278466" y="6469"/>
                      <a:pt x="288822" y="0"/>
                      <a:pt x="29917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244889" y="2125418"/>
              <a:ext cx="4072399" cy="1089429"/>
              <a:chOff x="1647464" y="1679756"/>
              <a:chExt cx="4072399" cy="108942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647464" y="2032380"/>
                <a:ext cx="4072399" cy="73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etc.Click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647465" y="1679756"/>
                <a:ext cx="2241974" cy="39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533651" y="3304513"/>
            <a:ext cx="4783637" cy="1089429"/>
            <a:chOff x="6533651" y="3304513"/>
            <a:chExt cx="4783637" cy="1089429"/>
          </a:xfrm>
        </p:grpSpPr>
        <p:grpSp>
          <p:nvGrpSpPr>
            <p:cNvPr id="46" name="组合 45"/>
            <p:cNvGrpSpPr/>
            <p:nvPr/>
          </p:nvGrpSpPr>
          <p:grpSpPr>
            <a:xfrm>
              <a:off x="6533651" y="3448011"/>
              <a:ext cx="601161" cy="601161"/>
              <a:chOff x="6601745" y="2091429"/>
              <a:chExt cx="601161" cy="6011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601745" y="2091429"/>
                <a:ext cx="601161" cy="60116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android-with-two-arms-up_79421"/>
              <p:cNvSpPr>
                <a:spLocks noChangeAspect="1"/>
              </p:cNvSpPr>
              <p:nvPr/>
            </p:nvSpPr>
            <p:spPr bwMode="auto">
              <a:xfrm>
                <a:off x="6699268" y="2189906"/>
                <a:ext cx="406115" cy="404207"/>
              </a:xfrm>
              <a:custGeom>
                <a:avLst/>
                <a:gdLst>
                  <a:gd name="connsiteX0" fmla="*/ 271463 w 338138"/>
                  <a:gd name="connsiteY0" fmla="*/ 77788 h 336550"/>
                  <a:gd name="connsiteX1" fmla="*/ 287338 w 338138"/>
                  <a:gd name="connsiteY1" fmla="*/ 90488 h 336550"/>
                  <a:gd name="connsiteX2" fmla="*/ 131763 w 338138"/>
                  <a:gd name="connsiteY2" fmla="*/ 258763 h 336550"/>
                  <a:gd name="connsiteX3" fmla="*/ 50800 w 338138"/>
                  <a:gd name="connsiteY3" fmla="*/ 166688 h 336550"/>
                  <a:gd name="connsiteX4" fmla="*/ 66675 w 338138"/>
                  <a:gd name="connsiteY4" fmla="*/ 152401 h 336550"/>
                  <a:gd name="connsiteX5" fmla="*/ 131763 w 338138"/>
                  <a:gd name="connsiteY5" fmla="*/ 227013 h 336550"/>
                  <a:gd name="connsiteX6" fmla="*/ 43316 w 338138"/>
                  <a:gd name="connsiteY6" fmla="*/ 20638 h 336550"/>
                  <a:gd name="connsiteX7" fmla="*/ 22225 w 338138"/>
                  <a:gd name="connsiteY7" fmla="*/ 41729 h 336550"/>
                  <a:gd name="connsiteX8" fmla="*/ 22225 w 338138"/>
                  <a:gd name="connsiteY8" fmla="*/ 294822 h 336550"/>
                  <a:gd name="connsiteX9" fmla="*/ 43316 w 338138"/>
                  <a:gd name="connsiteY9" fmla="*/ 315913 h 336550"/>
                  <a:gd name="connsiteX10" fmla="*/ 296409 w 338138"/>
                  <a:gd name="connsiteY10" fmla="*/ 315913 h 336550"/>
                  <a:gd name="connsiteX11" fmla="*/ 317500 w 338138"/>
                  <a:gd name="connsiteY11" fmla="*/ 294822 h 336550"/>
                  <a:gd name="connsiteX12" fmla="*/ 317500 w 338138"/>
                  <a:gd name="connsiteY12" fmla="*/ 41729 h 336550"/>
                  <a:gd name="connsiteX13" fmla="*/ 296409 w 338138"/>
                  <a:gd name="connsiteY13" fmla="*/ 20638 h 336550"/>
                  <a:gd name="connsiteX14" fmla="*/ 42267 w 338138"/>
                  <a:gd name="connsiteY14" fmla="*/ 0 h 336550"/>
                  <a:gd name="connsiteX15" fmla="*/ 295871 w 338138"/>
                  <a:gd name="connsiteY15" fmla="*/ 0 h 336550"/>
                  <a:gd name="connsiteX16" fmla="*/ 338138 w 338138"/>
                  <a:gd name="connsiteY16" fmla="*/ 42069 h 336550"/>
                  <a:gd name="connsiteX17" fmla="*/ 338138 w 338138"/>
                  <a:gd name="connsiteY17" fmla="*/ 294481 h 336550"/>
                  <a:gd name="connsiteX18" fmla="*/ 295871 w 338138"/>
                  <a:gd name="connsiteY18" fmla="*/ 336550 h 336550"/>
                  <a:gd name="connsiteX19" fmla="*/ 42267 w 338138"/>
                  <a:gd name="connsiteY19" fmla="*/ 336550 h 336550"/>
                  <a:gd name="connsiteX20" fmla="*/ 0 w 338138"/>
                  <a:gd name="connsiteY20" fmla="*/ 294481 h 336550"/>
                  <a:gd name="connsiteX21" fmla="*/ 0 w 338138"/>
                  <a:gd name="connsiteY21" fmla="*/ 42069 h 336550"/>
                  <a:gd name="connsiteX22" fmla="*/ 42267 w 338138"/>
                  <a:gd name="connsiteY2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8138" h="336550">
                    <a:moveTo>
                      <a:pt x="271463" y="77788"/>
                    </a:moveTo>
                    <a:lnTo>
                      <a:pt x="287338" y="90488"/>
                    </a:lnTo>
                    <a:lnTo>
                      <a:pt x="131763" y="258763"/>
                    </a:lnTo>
                    <a:lnTo>
                      <a:pt x="50800" y="166688"/>
                    </a:lnTo>
                    <a:lnTo>
                      <a:pt x="66675" y="152401"/>
                    </a:lnTo>
                    <a:lnTo>
                      <a:pt x="131763" y="227013"/>
                    </a:lnTo>
                    <a:close/>
                    <a:moveTo>
                      <a:pt x="43316" y="20638"/>
                    </a:moveTo>
                    <a:cubicBezTo>
                      <a:pt x="34089" y="20638"/>
                      <a:pt x="22225" y="32502"/>
                      <a:pt x="22225" y="41729"/>
                    </a:cubicBezTo>
                    <a:cubicBezTo>
                      <a:pt x="22225" y="294822"/>
                      <a:pt x="22225" y="294822"/>
                      <a:pt x="22225" y="294822"/>
                    </a:cubicBezTo>
                    <a:cubicBezTo>
                      <a:pt x="22225" y="304049"/>
                      <a:pt x="34089" y="315913"/>
                      <a:pt x="43316" y="315913"/>
                    </a:cubicBezTo>
                    <a:cubicBezTo>
                      <a:pt x="296409" y="315913"/>
                      <a:pt x="296409" y="315913"/>
                      <a:pt x="296409" y="315913"/>
                    </a:cubicBezTo>
                    <a:cubicBezTo>
                      <a:pt x="305636" y="315913"/>
                      <a:pt x="317500" y="304049"/>
                      <a:pt x="317500" y="294822"/>
                    </a:cubicBezTo>
                    <a:cubicBezTo>
                      <a:pt x="317500" y="41729"/>
                      <a:pt x="317500" y="41729"/>
                      <a:pt x="317500" y="41729"/>
                    </a:cubicBezTo>
                    <a:cubicBezTo>
                      <a:pt x="317500" y="32502"/>
                      <a:pt x="305636" y="20638"/>
                      <a:pt x="296409" y="20638"/>
                    </a:cubicBezTo>
                    <a:close/>
                    <a:moveTo>
                      <a:pt x="42267" y="0"/>
                    </a:moveTo>
                    <a:cubicBezTo>
                      <a:pt x="295871" y="0"/>
                      <a:pt x="295871" y="0"/>
                      <a:pt x="295871" y="0"/>
                    </a:cubicBezTo>
                    <a:cubicBezTo>
                      <a:pt x="317004" y="0"/>
                      <a:pt x="338138" y="21034"/>
                      <a:pt x="338138" y="42069"/>
                    </a:cubicBezTo>
                    <a:cubicBezTo>
                      <a:pt x="338138" y="294481"/>
                      <a:pt x="338138" y="294481"/>
                      <a:pt x="338138" y="294481"/>
                    </a:cubicBezTo>
                    <a:cubicBezTo>
                      <a:pt x="338138" y="315516"/>
                      <a:pt x="317004" y="336550"/>
                      <a:pt x="295871" y="336550"/>
                    </a:cubicBezTo>
                    <a:cubicBezTo>
                      <a:pt x="42267" y="336550"/>
                      <a:pt x="42267" y="336550"/>
                      <a:pt x="42267" y="336550"/>
                    </a:cubicBezTo>
                    <a:cubicBezTo>
                      <a:pt x="21134" y="336550"/>
                      <a:pt x="0" y="315516"/>
                      <a:pt x="0" y="294481"/>
                    </a:cubicBezTo>
                    <a:cubicBezTo>
                      <a:pt x="0" y="42069"/>
                      <a:pt x="0" y="42069"/>
                      <a:pt x="0" y="42069"/>
                    </a:cubicBezTo>
                    <a:cubicBezTo>
                      <a:pt x="0" y="21034"/>
                      <a:pt x="2113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244889" y="3304513"/>
              <a:ext cx="4072399" cy="1089429"/>
              <a:chOff x="1647464" y="1679756"/>
              <a:chExt cx="4072399" cy="108942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647464" y="2032380"/>
                <a:ext cx="4072399" cy="73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etc.Click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47465" y="1679756"/>
                <a:ext cx="2241974" cy="39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533651" y="4483607"/>
            <a:ext cx="4783637" cy="1089429"/>
            <a:chOff x="6533651" y="4483607"/>
            <a:chExt cx="4783637" cy="1089429"/>
          </a:xfrm>
        </p:grpSpPr>
        <p:grpSp>
          <p:nvGrpSpPr>
            <p:cNvPr id="49" name="组合 48"/>
            <p:cNvGrpSpPr/>
            <p:nvPr/>
          </p:nvGrpSpPr>
          <p:grpSpPr>
            <a:xfrm>
              <a:off x="6533651" y="4627105"/>
              <a:ext cx="601161" cy="601161"/>
              <a:chOff x="6601745" y="2091429"/>
              <a:chExt cx="601161" cy="6011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601745" y="2091429"/>
                <a:ext cx="601161" cy="6011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android-with-two-arms-up_79421"/>
              <p:cNvSpPr>
                <a:spLocks noChangeAspect="1"/>
              </p:cNvSpPr>
              <p:nvPr/>
            </p:nvSpPr>
            <p:spPr bwMode="auto">
              <a:xfrm>
                <a:off x="6699268" y="2189680"/>
                <a:ext cx="406115" cy="404659"/>
              </a:xfrm>
              <a:custGeom>
                <a:avLst/>
                <a:gdLst>
                  <a:gd name="connsiteX0" fmla="*/ 203949 w 330093"/>
                  <a:gd name="connsiteY0" fmla="*/ 69835 h 328910"/>
                  <a:gd name="connsiteX1" fmla="*/ 213016 w 330093"/>
                  <a:gd name="connsiteY1" fmla="*/ 73661 h 328910"/>
                  <a:gd name="connsiteX2" fmla="*/ 210426 w 330093"/>
                  <a:gd name="connsiteY2" fmla="*/ 81312 h 328910"/>
                  <a:gd name="connsiteX3" fmla="*/ 62750 w 330093"/>
                  <a:gd name="connsiteY3" fmla="*/ 146348 h 328910"/>
                  <a:gd name="connsiteX4" fmla="*/ 60159 w 330093"/>
                  <a:gd name="connsiteY4" fmla="*/ 146348 h 328910"/>
                  <a:gd name="connsiteX5" fmla="*/ 53682 w 330093"/>
                  <a:gd name="connsiteY5" fmla="*/ 142522 h 328910"/>
                  <a:gd name="connsiteX6" fmla="*/ 57568 w 330093"/>
                  <a:gd name="connsiteY6" fmla="*/ 134871 h 328910"/>
                  <a:gd name="connsiteX7" fmla="*/ 203949 w 330093"/>
                  <a:gd name="connsiteY7" fmla="*/ 69835 h 328910"/>
                  <a:gd name="connsiteX8" fmla="*/ 273803 w 330093"/>
                  <a:gd name="connsiteY8" fmla="*/ 38121 h 328910"/>
                  <a:gd name="connsiteX9" fmla="*/ 282868 w 330093"/>
                  <a:gd name="connsiteY9" fmla="*/ 42056 h 328910"/>
                  <a:gd name="connsiteX10" fmla="*/ 278983 w 330093"/>
                  <a:gd name="connsiteY10" fmla="*/ 51236 h 328910"/>
                  <a:gd name="connsiteX11" fmla="*/ 245311 w 330093"/>
                  <a:gd name="connsiteY11" fmla="*/ 65662 h 328910"/>
                  <a:gd name="connsiteX12" fmla="*/ 242721 w 330093"/>
                  <a:gd name="connsiteY12" fmla="*/ 66973 h 328910"/>
                  <a:gd name="connsiteX13" fmla="*/ 236245 w 330093"/>
                  <a:gd name="connsiteY13" fmla="*/ 63039 h 328910"/>
                  <a:gd name="connsiteX14" fmla="*/ 240131 w 330093"/>
                  <a:gd name="connsiteY14" fmla="*/ 53859 h 328910"/>
                  <a:gd name="connsiteX15" fmla="*/ 273803 w 330093"/>
                  <a:gd name="connsiteY15" fmla="*/ 38121 h 328910"/>
                  <a:gd name="connsiteX16" fmla="*/ 310000 w 330093"/>
                  <a:gd name="connsiteY16" fmla="*/ 14288 h 328910"/>
                  <a:gd name="connsiteX17" fmla="*/ 16595 w 330093"/>
                  <a:gd name="connsiteY17" fmla="*/ 143315 h 328910"/>
                  <a:gd name="connsiteX18" fmla="*/ 12700 w 330093"/>
                  <a:gd name="connsiteY18" fmla="*/ 149766 h 328910"/>
                  <a:gd name="connsiteX19" fmla="*/ 17893 w 330093"/>
                  <a:gd name="connsiteY19" fmla="*/ 154928 h 328910"/>
                  <a:gd name="connsiteX20" fmla="*/ 133437 w 330093"/>
                  <a:gd name="connsiteY20" fmla="*/ 183313 h 328910"/>
                  <a:gd name="connsiteX21" fmla="*/ 147718 w 330093"/>
                  <a:gd name="connsiteY21" fmla="*/ 197506 h 328910"/>
                  <a:gd name="connsiteX22" fmla="*/ 176280 w 330093"/>
                  <a:gd name="connsiteY22" fmla="*/ 312340 h 328910"/>
                  <a:gd name="connsiteX23" fmla="*/ 181473 w 330093"/>
                  <a:gd name="connsiteY23" fmla="*/ 316211 h 328910"/>
                  <a:gd name="connsiteX24" fmla="*/ 187964 w 330093"/>
                  <a:gd name="connsiteY24" fmla="*/ 312340 h 328910"/>
                  <a:gd name="connsiteX25" fmla="*/ 317790 w 330093"/>
                  <a:gd name="connsiteY25" fmla="*/ 22030 h 328910"/>
                  <a:gd name="connsiteX26" fmla="*/ 316492 w 330093"/>
                  <a:gd name="connsiteY26" fmla="*/ 15579 h 328910"/>
                  <a:gd name="connsiteX27" fmla="*/ 310000 w 330093"/>
                  <a:gd name="connsiteY27" fmla="*/ 14288 h 328910"/>
                  <a:gd name="connsiteX28" fmla="*/ 303386 w 330093"/>
                  <a:gd name="connsiteY28" fmla="*/ 1290 h 328910"/>
                  <a:gd name="connsiteX29" fmla="*/ 324042 w 330093"/>
                  <a:gd name="connsiteY29" fmla="*/ 5159 h 328910"/>
                  <a:gd name="connsiteX30" fmla="*/ 327915 w 330093"/>
                  <a:gd name="connsiteY30" fmla="*/ 27087 h 328910"/>
                  <a:gd name="connsiteX31" fmla="*/ 198814 w 330093"/>
                  <a:gd name="connsiteY31" fmla="*/ 318591 h 328910"/>
                  <a:gd name="connsiteX32" fmla="*/ 182031 w 330093"/>
                  <a:gd name="connsiteY32" fmla="*/ 328910 h 328910"/>
                  <a:gd name="connsiteX33" fmla="*/ 179449 w 330093"/>
                  <a:gd name="connsiteY33" fmla="*/ 328910 h 328910"/>
                  <a:gd name="connsiteX34" fmla="*/ 162666 w 330093"/>
                  <a:gd name="connsiteY34" fmla="*/ 314722 h 328910"/>
                  <a:gd name="connsiteX35" fmla="*/ 134264 w 330093"/>
                  <a:gd name="connsiteY35" fmla="*/ 199926 h 328910"/>
                  <a:gd name="connsiteX36" fmla="*/ 129100 w 330093"/>
                  <a:gd name="connsiteY36" fmla="*/ 196056 h 328910"/>
                  <a:gd name="connsiteX37" fmla="*/ 14201 w 330093"/>
                  <a:gd name="connsiteY37" fmla="*/ 166390 h 328910"/>
                  <a:gd name="connsiteX38" fmla="*/ 0 w 330093"/>
                  <a:gd name="connsiteY38" fmla="*/ 149622 h 328910"/>
                  <a:gd name="connsiteX39" fmla="*/ 11619 w 330093"/>
                  <a:gd name="connsiteY39" fmla="*/ 131564 h 328910"/>
                  <a:gd name="connsiteX40" fmla="*/ 303386 w 330093"/>
                  <a:gd name="connsiteY40" fmla="*/ 1290 h 32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30093" h="328910">
                    <a:moveTo>
                      <a:pt x="203949" y="69835"/>
                    </a:moveTo>
                    <a:cubicBezTo>
                      <a:pt x="207835" y="68560"/>
                      <a:pt x="211721" y="69835"/>
                      <a:pt x="213016" y="73661"/>
                    </a:cubicBezTo>
                    <a:cubicBezTo>
                      <a:pt x="214312" y="76211"/>
                      <a:pt x="213016" y="80037"/>
                      <a:pt x="210426" y="81312"/>
                    </a:cubicBezTo>
                    <a:cubicBezTo>
                      <a:pt x="62750" y="146348"/>
                      <a:pt x="62750" y="146348"/>
                      <a:pt x="62750" y="146348"/>
                    </a:cubicBezTo>
                    <a:cubicBezTo>
                      <a:pt x="61455" y="146348"/>
                      <a:pt x="61455" y="146348"/>
                      <a:pt x="60159" y="146348"/>
                    </a:cubicBezTo>
                    <a:cubicBezTo>
                      <a:pt x="57568" y="146348"/>
                      <a:pt x="54978" y="145073"/>
                      <a:pt x="53682" y="142522"/>
                    </a:cubicBezTo>
                    <a:cubicBezTo>
                      <a:pt x="52387" y="139972"/>
                      <a:pt x="53682" y="136146"/>
                      <a:pt x="57568" y="134871"/>
                    </a:cubicBezTo>
                    <a:cubicBezTo>
                      <a:pt x="203949" y="69835"/>
                      <a:pt x="203949" y="69835"/>
                      <a:pt x="203949" y="69835"/>
                    </a:cubicBezTo>
                    <a:close/>
                    <a:moveTo>
                      <a:pt x="273803" y="38121"/>
                    </a:moveTo>
                    <a:cubicBezTo>
                      <a:pt x="277688" y="36810"/>
                      <a:pt x="281573" y="38121"/>
                      <a:pt x="282868" y="42056"/>
                    </a:cubicBezTo>
                    <a:cubicBezTo>
                      <a:pt x="284163" y="44679"/>
                      <a:pt x="282868" y="48613"/>
                      <a:pt x="278983" y="51236"/>
                    </a:cubicBezTo>
                    <a:cubicBezTo>
                      <a:pt x="245311" y="65662"/>
                      <a:pt x="245311" y="65662"/>
                      <a:pt x="245311" y="65662"/>
                    </a:cubicBezTo>
                    <a:cubicBezTo>
                      <a:pt x="244016" y="66973"/>
                      <a:pt x="244016" y="66973"/>
                      <a:pt x="242721" y="66973"/>
                    </a:cubicBezTo>
                    <a:cubicBezTo>
                      <a:pt x="240131" y="66973"/>
                      <a:pt x="237540" y="65662"/>
                      <a:pt x="236245" y="63039"/>
                    </a:cubicBezTo>
                    <a:cubicBezTo>
                      <a:pt x="234950" y="59104"/>
                      <a:pt x="236245" y="55170"/>
                      <a:pt x="240131" y="53859"/>
                    </a:cubicBezTo>
                    <a:cubicBezTo>
                      <a:pt x="273803" y="38121"/>
                      <a:pt x="273803" y="38121"/>
                      <a:pt x="273803" y="38121"/>
                    </a:cubicBezTo>
                    <a:close/>
                    <a:moveTo>
                      <a:pt x="310000" y="14288"/>
                    </a:moveTo>
                    <a:cubicBezTo>
                      <a:pt x="16595" y="143315"/>
                      <a:pt x="16595" y="143315"/>
                      <a:pt x="16595" y="143315"/>
                    </a:cubicBezTo>
                    <a:cubicBezTo>
                      <a:pt x="12700" y="144605"/>
                      <a:pt x="12700" y="148476"/>
                      <a:pt x="12700" y="149766"/>
                    </a:cubicBezTo>
                    <a:cubicBezTo>
                      <a:pt x="13998" y="149766"/>
                      <a:pt x="13998" y="153637"/>
                      <a:pt x="17893" y="154928"/>
                    </a:cubicBezTo>
                    <a:cubicBezTo>
                      <a:pt x="133437" y="183313"/>
                      <a:pt x="133437" y="183313"/>
                      <a:pt x="133437" y="183313"/>
                    </a:cubicBezTo>
                    <a:cubicBezTo>
                      <a:pt x="139929" y="184604"/>
                      <a:pt x="145122" y="189765"/>
                      <a:pt x="147718" y="197506"/>
                    </a:cubicBezTo>
                    <a:lnTo>
                      <a:pt x="176280" y="312340"/>
                    </a:lnTo>
                    <a:cubicBezTo>
                      <a:pt x="177578" y="316211"/>
                      <a:pt x="180175" y="316211"/>
                      <a:pt x="181473" y="316211"/>
                    </a:cubicBezTo>
                    <a:cubicBezTo>
                      <a:pt x="182771" y="316211"/>
                      <a:pt x="186666" y="316211"/>
                      <a:pt x="187964" y="312340"/>
                    </a:cubicBezTo>
                    <a:cubicBezTo>
                      <a:pt x="317790" y="22030"/>
                      <a:pt x="317790" y="22030"/>
                      <a:pt x="317790" y="22030"/>
                    </a:cubicBezTo>
                    <a:cubicBezTo>
                      <a:pt x="319088" y="18159"/>
                      <a:pt x="317790" y="15579"/>
                      <a:pt x="316492" y="15579"/>
                    </a:cubicBezTo>
                    <a:cubicBezTo>
                      <a:pt x="316492" y="14288"/>
                      <a:pt x="313895" y="12998"/>
                      <a:pt x="310000" y="14288"/>
                    </a:cubicBezTo>
                    <a:close/>
                    <a:moveTo>
                      <a:pt x="303386" y="1290"/>
                    </a:moveTo>
                    <a:cubicBezTo>
                      <a:pt x="309841" y="-1290"/>
                      <a:pt x="318878" y="0"/>
                      <a:pt x="324042" y="5159"/>
                    </a:cubicBezTo>
                    <a:cubicBezTo>
                      <a:pt x="330497" y="11608"/>
                      <a:pt x="331788" y="19347"/>
                      <a:pt x="327915" y="27087"/>
                    </a:cubicBezTo>
                    <a:cubicBezTo>
                      <a:pt x="198814" y="318591"/>
                      <a:pt x="198814" y="318591"/>
                      <a:pt x="198814" y="318591"/>
                    </a:cubicBezTo>
                    <a:cubicBezTo>
                      <a:pt x="196232" y="325041"/>
                      <a:pt x="188486" y="328910"/>
                      <a:pt x="182031" y="328910"/>
                    </a:cubicBezTo>
                    <a:cubicBezTo>
                      <a:pt x="180740" y="328910"/>
                      <a:pt x="180740" y="328910"/>
                      <a:pt x="179449" y="328910"/>
                    </a:cubicBezTo>
                    <a:cubicBezTo>
                      <a:pt x="171703" y="328910"/>
                      <a:pt x="165248" y="322461"/>
                      <a:pt x="162666" y="314722"/>
                    </a:cubicBezTo>
                    <a:cubicBezTo>
                      <a:pt x="134264" y="199926"/>
                      <a:pt x="134264" y="199926"/>
                      <a:pt x="134264" y="199926"/>
                    </a:cubicBezTo>
                    <a:cubicBezTo>
                      <a:pt x="132973" y="198636"/>
                      <a:pt x="131682" y="196056"/>
                      <a:pt x="129100" y="196056"/>
                    </a:cubicBezTo>
                    <a:cubicBezTo>
                      <a:pt x="14201" y="166390"/>
                      <a:pt x="14201" y="166390"/>
                      <a:pt x="14201" y="166390"/>
                    </a:cubicBezTo>
                    <a:cubicBezTo>
                      <a:pt x="6455" y="165100"/>
                      <a:pt x="1291" y="158651"/>
                      <a:pt x="0" y="149622"/>
                    </a:cubicBezTo>
                    <a:cubicBezTo>
                      <a:pt x="0" y="141883"/>
                      <a:pt x="3873" y="134144"/>
                      <a:pt x="11619" y="131564"/>
                    </a:cubicBezTo>
                    <a:cubicBezTo>
                      <a:pt x="303386" y="1290"/>
                      <a:pt x="303386" y="1290"/>
                      <a:pt x="303386" y="12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7244889" y="4483607"/>
              <a:ext cx="4072399" cy="1089429"/>
              <a:chOff x="1647464" y="1679756"/>
              <a:chExt cx="4072399" cy="108942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647464" y="2032380"/>
                <a:ext cx="4072399" cy="73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etc.Click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647465" y="1679756"/>
                <a:ext cx="2241974" cy="39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29" name="文本框 28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2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59766" y="1963057"/>
            <a:ext cx="10072472" cy="3779612"/>
            <a:chOff x="2091329" y="1718275"/>
            <a:chExt cx="8009345" cy="3005442"/>
          </a:xfrm>
        </p:grpSpPr>
        <p:sp>
          <p:nvSpPr>
            <p:cNvPr id="4" name="Freeform: Shape 46"/>
            <p:cNvSpPr/>
            <p:nvPr/>
          </p:nvSpPr>
          <p:spPr>
            <a:xfrm>
              <a:off x="2343952" y="2808809"/>
              <a:ext cx="2058364" cy="8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4" y="0"/>
                  </a:moveTo>
                  <a:lnTo>
                    <a:pt x="21600" y="0"/>
                  </a:lnTo>
                  <a:lnTo>
                    <a:pt x="18406" y="21600"/>
                  </a:lnTo>
                  <a:lnTo>
                    <a:pt x="0" y="2160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4"/>
            <p:cNvSpPr/>
            <p:nvPr/>
          </p:nvSpPr>
          <p:spPr>
            <a:xfrm>
              <a:off x="4158504" y="2808809"/>
              <a:ext cx="2058365" cy="8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4" y="0"/>
                  </a:moveTo>
                  <a:lnTo>
                    <a:pt x="21600" y="0"/>
                  </a:lnTo>
                  <a:lnTo>
                    <a:pt x="18406" y="21600"/>
                  </a:lnTo>
                  <a:lnTo>
                    <a:pt x="0" y="2160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42"/>
            <p:cNvSpPr/>
            <p:nvPr/>
          </p:nvSpPr>
          <p:spPr>
            <a:xfrm>
              <a:off x="5973057" y="2808809"/>
              <a:ext cx="2058365" cy="8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4" y="0"/>
                  </a:moveTo>
                  <a:lnTo>
                    <a:pt x="21600" y="0"/>
                  </a:lnTo>
                  <a:lnTo>
                    <a:pt x="18406" y="21600"/>
                  </a:lnTo>
                  <a:lnTo>
                    <a:pt x="0" y="2160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40"/>
            <p:cNvSpPr/>
            <p:nvPr/>
          </p:nvSpPr>
          <p:spPr>
            <a:xfrm>
              <a:off x="7787610" y="2808809"/>
              <a:ext cx="2058364" cy="82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4" y="0"/>
                  </a:moveTo>
                  <a:lnTo>
                    <a:pt x="21600" y="0"/>
                  </a:lnTo>
                  <a:lnTo>
                    <a:pt x="18406" y="21600"/>
                  </a:lnTo>
                  <a:lnTo>
                    <a:pt x="0" y="2160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Oval 34"/>
            <p:cNvSpPr/>
            <p:nvPr/>
          </p:nvSpPr>
          <p:spPr>
            <a:xfrm>
              <a:off x="2091329" y="2306871"/>
              <a:ext cx="1027105" cy="102710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35"/>
            <p:cNvSpPr/>
            <p:nvPr/>
          </p:nvSpPr>
          <p:spPr>
            <a:xfrm>
              <a:off x="2194040" y="2409581"/>
              <a:ext cx="821684" cy="82168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2030</a:t>
              </a:r>
            </a:p>
          </p:txBody>
        </p:sp>
        <p:sp>
          <p:nvSpPr>
            <p:cNvPr id="14" name="Oval 32"/>
            <p:cNvSpPr/>
            <p:nvPr/>
          </p:nvSpPr>
          <p:spPr>
            <a:xfrm>
              <a:off x="4525568" y="3118284"/>
              <a:ext cx="1027105" cy="102710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33"/>
            <p:cNvSpPr/>
            <p:nvPr/>
          </p:nvSpPr>
          <p:spPr>
            <a:xfrm>
              <a:off x="4628279" y="3220995"/>
              <a:ext cx="821684" cy="8216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2032</a:t>
              </a:r>
            </a:p>
          </p:txBody>
        </p:sp>
        <p:sp>
          <p:nvSpPr>
            <p:cNvPr id="16" name="Oval 30"/>
            <p:cNvSpPr/>
            <p:nvPr/>
          </p:nvSpPr>
          <p:spPr>
            <a:xfrm>
              <a:off x="6600321" y="2306871"/>
              <a:ext cx="1027105" cy="102710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31"/>
            <p:cNvSpPr/>
            <p:nvPr/>
          </p:nvSpPr>
          <p:spPr>
            <a:xfrm>
              <a:off x="6703032" y="2409582"/>
              <a:ext cx="821684" cy="8216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2034</a:t>
              </a:r>
            </a:p>
          </p:txBody>
        </p:sp>
        <p:sp>
          <p:nvSpPr>
            <p:cNvPr id="18" name="Oval 28"/>
            <p:cNvSpPr/>
            <p:nvPr/>
          </p:nvSpPr>
          <p:spPr>
            <a:xfrm>
              <a:off x="9073568" y="3118284"/>
              <a:ext cx="1027106" cy="102710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29"/>
            <p:cNvSpPr/>
            <p:nvPr/>
          </p:nvSpPr>
          <p:spPr>
            <a:xfrm>
              <a:off x="9176279" y="3220995"/>
              <a:ext cx="821685" cy="8216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2036</a:t>
              </a:r>
            </a:p>
          </p:txBody>
        </p:sp>
        <p:sp>
          <p:nvSpPr>
            <p:cNvPr id="20" name="Freeform: Shape 18"/>
            <p:cNvSpPr/>
            <p:nvPr/>
          </p:nvSpPr>
          <p:spPr>
            <a:xfrm>
              <a:off x="2610017" y="1718275"/>
              <a:ext cx="671279" cy="52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>
            <a:xfrm>
              <a:off x="4372978" y="4196747"/>
              <a:ext cx="671280" cy="52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7113874" y="1718275"/>
              <a:ext cx="671279" cy="52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>
            <a:xfrm>
              <a:off x="8920978" y="4196747"/>
              <a:ext cx="671279" cy="52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65542" y="4469680"/>
            <a:ext cx="3368150" cy="938234"/>
            <a:chOff x="6798184" y="1678126"/>
            <a:chExt cx="3368150" cy="938234"/>
          </a:xfrm>
        </p:grpSpPr>
        <p:sp>
          <p:nvSpPr>
            <p:cNvPr id="34" name="矩形 33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936584" y="4469680"/>
            <a:ext cx="3368150" cy="938234"/>
            <a:chOff x="6798184" y="1678126"/>
            <a:chExt cx="3368150" cy="938234"/>
          </a:xfrm>
        </p:grpSpPr>
        <p:sp>
          <p:nvSpPr>
            <p:cNvPr id="51" name="矩形 50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45478" y="1957447"/>
            <a:ext cx="3368150" cy="938234"/>
            <a:chOff x="6798184" y="1678126"/>
            <a:chExt cx="3368150" cy="938234"/>
          </a:xfrm>
        </p:grpSpPr>
        <p:sp>
          <p:nvSpPr>
            <p:cNvPr id="54" name="矩形 53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924360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634921" y="1957447"/>
            <a:ext cx="3368150" cy="938234"/>
            <a:chOff x="6798184" y="1678126"/>
            <a:chExt cx="3368150" cy="938234"/>
          </a:xfrm>
        </p:grpSpPr>
        <p:sp>
          <p:nvSpPr>
            <p:cNvPr id="57" name="矩形 56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924360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60" name="文本框 59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7931746F-D0CA-AF82-5568-30F9A3BDFA3A}"/>
              </a:ext>
            </a:extLst>
          </p:cNvPr>
          <p:cNvSpPr txBox="1"/>
          <p:nvPr/>
        </p:nvSpPr>
        <p:spPr>
          <a:xfrm>
            <a:off x="259993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8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1265067" y="1623082"/>
            <a:ext cx="9661866" cy="4384018"/>
            <a:chOff x="2009546" y="1880828"/>
            <a:chExt cx="8172908" cy="3708412"/>
          </a:xfrm>
        </p:grpSpPr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009546" y="1880828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4052773" y="1880828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6096000" y="1880828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8139227" y="1880828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2009546" y="3735034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4052773" y="3735034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6096000" y="3735034"/>
              <a:ext cx="2043227" cy="18542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8139227" y="3735034"/>
              <a:ext cx="2043227" cy="185420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4"/>
            <p:cNvSpPr>
              <a:spLocks/>
            </p:cNvSpPr>
            <p:nvPr/>
          </p:nvSpPr>
          <p:spPr bwMode="auto">
            <a:xfrm>
              <a:off x="6827245" y="4239090"/>
              <a:ext cx="580737" cy="580737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5"/>
            <p:cNvSpPr>
              <a:spLocks/>
            </p:cNvSpPr>
            <p:nvPr/>
          </p:nvSpPr>
          <p:spPr bwMode="auto">
            <a:xfrm>
              <a:off x="2740791" y="2384884"/>
              <a:ext cx="580737" cy="580737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>
              <a:spLocks/>
            </p:cNvSpPr>
            <p:nvPr/>
          </p:nvSpPr>
          <p:spPr bwMode="auto">
            <a:xfrm>
              <a:off x="8886442" y="4255060"/>
              <a:ext cx="548797" cy="548797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>
              <a:spLocks/>
            </p:cNvSpPr>
            <p:nvPr/>
          </p:nvSpPr>
          <p:spPr bwMode="auto">
            <a:xfrm>
              <a:off x="6920163" y="2400854"/>
              <a:ext cx="394901" cy="548797"/>
            </a:xfrm>
            <a:custGeom>
              <a:avLst/>
              <a:gdLst>
                <a:gd name="T0" fmla="*/ 1260453 w 2358"/>
                <a:gd name="T1" fmla="*/ 1658275 h 3281"/>
                <a:gd name="T2" fmla="*/ 1293926 w 2358"/>
                <a:gd name="T3" fmla="*/ 1691748 h 3281"/>
                <a:gd name="T4" fmla="*/ 1293926 w 2358"/>
                <a:gd name="T5" fmla="*/ 1800397 h 3281"/>
                <a:gd name="T6" fmla="*/ 0 w 2358"/>
                <a:gd name="T7" fmla="*/ 1800397 h 3281"/>
                <a:gd name="T8" fmla="*/ 0 w 2358"/>
                <a:gd name="T9" fmla="*/ 1691748 h 3281"/>
                <a:gd name="T10" fmla="*/ 33473 w 2358"/>
                <a:gd name="T11" fmla="*/ 1658275 h 3281"/>
                <a:gd name="T12" fmla="*/ 144867 w 2358"/>
                <a:gd name="T13" fmla="*/ 1658275 h 3281"/>
                <a:gd name="T14" fmla="*/ 440088 w 2358"/>
                <a:gd name="T15" fmla="*/ 900473 h 3281"/>
                <a:gd name="T16" fmla="*/ 142123 w 2358"/>
                <a:gd name="T17" fmla="*/ 142671 h 3281"/>
                <a:gd name="T18" fmla="*/ 33473 w 2358"/>
                <a:gd name="T19" fmla="*/ 142671 h 3281"/>
                <a:gd name="T20" fmla="*/ 0 w 2358"/>
                <a:gd name="T21" fmla="*/ 109198 h 3281"/>
                <a:gd name="T22" fmla="*/ 0 w 2358"/>
                <a:gd name="T23" fmla="*/ 0 h 3281"/>
                <a:gd name="T24" fmla="*/ 1293926 w 2358"/>
                <a:gd name="T25" fmla="*/ 0 h 3281"/>
                <a:gd name="T26" fmla="*/ 1293926 w 2358"/>
                <a:gd name="T27" fmla="*/ 109198 h 3281"/>
                <a:gd name="T28" fmla="*/ 1260453 w 2358"/>
                <a:gd name="T29" fmla="*/ 142671 h 3281"/>
                <a:gd name="T30" fmla="*/ 1131499 w 2358"/>
                <a:gd name="T31" fmla="*/ 142671 h 3281"/>
                <a:gd name="T32" fmla="*/ 833534 w 2358"/>
                <a:gd name="T33" fmla="*/ 900473 h 3281"/>
                <a:gd name="T34" fmla="*/ 1128756 w 2358"/>
                <a:gd name="T35" fmla="*/ 1658275 h 3281"/>
                <a:gd name="T36" fmla="*/ 1260453 w 2358"/>
                <a:gd name="T37" fmla="*/ 1658275 h 3281"/>
                <a:gd name="T38" fmla="*/ 740797 w 2358"/>
                <a:gd name="T39" fmla="*/ 900473 h 3281"/>
                <a:gd name="T40" fmla="*/ 1038762 w 2358"/>
                <a:gd name="T41" fmla="*/ 142671 h 3281"/>
                <a:gd name="T42" fmla="*/ 234860 w 2358"/>
                <a:gd name="T43" fmla="*/ 142671 h 3281"/>
                <a:gd name="T44" fmla="*/ 532825 w 2358"/>
                <a:gd name="T45" fmla="*/ 900473 h 3281"/>
                <a:gd name="T46" fmla="*/ 237055 w 2358"/>
                <a:gd name="T47" fmla="*/ 1658275 h 3281"/>
                <a:gd name="T48" fmla="*/ 287539 w 2358"/>
                <a:gd name="T49" fmla="*/ 1658275 h 3281"/>
                <a:gd name="T50" fmla="*/ 407164 w 2358"/>
                <a:gd name="T51" fmla="*/ 1544687 h 3281"/>
                <a:gd name="T52" fmla="*/ 495511 w 2358"/>
                <a:gd name="T53" fmla="*/ 1499691 h 3281"/>
                <a:gd name="T54" fmla="*/ 595382 w 2358"/>
                <a:gd name="T55" fmla="*/ 1441525 h 3281"/>
                <a:gd name="T56" fmla="*/ 633245 w 2358"/>
                <a:gd name="T57" fmla="*/ 1374579 h 3281"/>
                <a:gd name="T58" fmla="*/ 671108 w 2358"/>
                <a:gd name="T59" fmla="*/ 1441525 h 3281"/>
                <a:gd name="T60" fmla="*/ 769880 w 2358"/>
                <a:gd name="T61" fmla="*/ 1499691 h 3281"/>
                <a:gd name="T62" fmla="*/ 858227 w 2358"/>
                <a:gd name="T63" fmla="*/ 1544687 h 3281"/>
                <a:gd name="T64" fmla="*/ 976755 w 2358"/>
                <a:gd name="T65" fmla="*/ 1658275 h 3281"/>
                <a:gd name="T66" fmla="*/ 1036568 w 2358"/>
                <a:gd name="T67" fmla="*/ 1658275 h 3281"/>
                <a:gd name="T68" fmla="*/ 740797 w 2358"/>
                <a:gd name="T69" fmla="*/ 900473 h 3281"/>
                <a:gd name="T70" fmla="*/ 671656 w 2358"/>
                <a:gd name="T71" fmla="*/ 802798 h 3281"/>
                <a:gd name="T72" fmla="*/ 651353 w 2358"/>
                <a:gd name="T73" fmla="*/ 892791 h 3281"/>
                <a:gd name="T74" fmla="*/ 642573 w 2358"/>
                <a:gd name="T75" fmla="*/ 952603 h 3281"/>
                <a:gd name="T76" fmla="*/ 633245 w 2358"/>
                <a:gd name="T77" fmla="*/ 892791 h 3281"/>
                <a:gd name="T78" fmla="*/ 613490 w 2358"/>
                <a:gd name="T79" fmla="*/ 802798 h 3281"/>
                <a:gd name="T80" fmla="*/ 544898 w 2358"/>
                <a:gd name="T81" fmla="*/ 718293 h 3281"/>
                <a:gd name="T82" fmla="*/ 461489 w 2358"/>
                <a:gd name="T83" fmla="*/ 627203 h 3281"/>
                <a:gd name="T84" fmla="*/ 351742 w 2358"/>
                <a:gd name="T85" fmla="*/ 494410 h 3281"/>
                <a:gd name="T86" fmla="*/ 641476 w 2358"/>
                <a:gd name="T87" fmla="*/ 589341 h 3281"/>
                <a:gd name="T88" fmla="*/ 932307 w 2358"/>
                <a:gd name="T89" fmla="*/ 494410 h 3281"/>
                <a:gd name="T90" fmla="*/ 822559 w 2358"/>
                <a:gd name="T91" fmla="*/ 627203 h 3281"/>
                <a:gd name="T92" fmla="*/ 739700 w 2358"/>
                <a:gd name="T93" fmla="*/ 718293 h 3281"/>
                <a:gd name="T94" fmla="*/ 671656 w 2358"/>
                <a:gd name="T95" fmla="*/ 802798 h 3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8" h="3281">
                  <a:moveTo>
                    <a:pt x="2297" y="3022"/>
                  </a:moveTo>
                  <a:cubicBezTo>
                    <a:pt x="2331" y="3022"/>
                    <a:pt x="2358" y="3049"/>
                    <a:pt x="2358" y="3083"/>
                  </a:cubicBezTo>
                  <a:cubicBezTo>
                    <a:pt x="2358" y="3116"/>
                    <a:pt x="2358" y="3281"/>
                    <a:pt x="2358" y="3281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0" y="3281"/>
                    <a:pt x="0" y="3116"/>
                    <a:pt x="0" y="3083"/>
                  </a:cubicBezTo>
                  <a:cubicBezTo>
                    <a:pt x="0" y="3049"/>
                    <a:pt x="27" y="3022"/>
                    <a:pt x="61" y="3022"/>
                  </a:cubicBezTo>
                  <a:cubicBezTo>
                    <a:pt x="264" y="3022"/>
                    <a:pt x="264" y="3022"/>
                    <a:pt x="264" y="3022"/>
                  </a:cubicBezTo>
                  <a:cubicBezTo>
                    <a:pt x="274" y="2213"/>
                    <a:pt x="802" y="1968"/>
                    <a:pt x="802" y="1641"/>
                  </a:cubicBezTo>
                  <a:cubicBezTo>
                    <a:pt x="802" y="1313"/>
                    <a:pt x="264" y="1307"/>
                    <a:pt x="259" y="260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27" y="260"/>
                    <a:pt x="0" y="233"/>
                    <a:pt x="0" y="199"/>
                  </a:cubicBezTo>
                  <a:cubicBezTo>
                    <a:pt x="0" y="166"/>
                    <a:pt x="0" y="0"/>
                    <a:pt x="0" y="0"/>
                  </a:cubicBezTo>
                  <a:cubicBezTo>
                    <a:pt x="2358" y="0"/>
                    <a:pt x="2358" y="0"/>
                    <a:pt x="2358" y="0"/>
                  </a:cubicBezTo>
                  <a:cubicBezTo>
                    <a:pt x="2358" y="0"/>
                    <a:pt x="2358" y="166"/>
                    <a:pt x="2358" y="199"/>
                  </a:cubicBezTo>
                  <a:cubicBezTo>
                    <a:pt x="2358" y="233"/>
                    <a:pt x="2331" y="260"/>
                    <a:pt x="2297" y="260"/>
                  </a:cubicBezTo>
                  <a:cubicBezTo>
                    <a:pt x="2062" y="260"/>
                    <a:pt x="2062" y="260"/>
                    <a:pt x="2062" y="260"/>
                  </a:cubicBezTo>
                  <a:cubicBezTo>
                    <a:pt x="2057" y="1307"/>
                    <a:pt x="1519" y="1313"/>
                    <a:pt x="1519" y="1641"/>
                  </a:cubicBezTo>
                  <a:cubicBezTo>
                    <a:pt x="1519" y="1968"/>
                    <a:pt x="2047" y="2213"/>
                    <a:pt x="2057" y="3022"/>
                  </a:cubicBezTo>
                  <a:lnTo>
                    <a:pt x="2297" y="3022"/>
                  </a:lnTo>
                  <a:close/>
                  <a:moveTo>
                    <a:pt x="1350" y="1641"/>
                  </a:moveTo>
                  <a:cubicBezTo>
                    <a:pt x="1350" y="1311"/>
                    <a:pt x="1888" y="1307"/>
                    <a:pt x="1893" y="260"/>
                  </a:cubicBezTo>
                  <a:cubicBezTo>
                    <a:pt x="428" y="260"/>
                    <a:pt x="428" y="260"/>
                    <a:pt x="428" y="260"/>
                  </a:cubicBezTo>
                  <a:cubicBezTo>
                    <a:pt x="433" y="1307"/>
                    <a:pt x="971" y="1311"/>
                    <a:pt x="971" y="1641"/>
                  </a:cubicBezTo>
                  <a:cubicBezTo>
                    <a:pt x="971" y="1959"/>
                    <a:pt x="442" y="2210"/>
                    <a:pt x="432" y="3022"/>
                  </a:cubicBezTo>
                  <a:cubicBezTo>
                    <a:pt x="524" y="3022"/>
                    <a:pt x="524" y="3022"/>
                    <a:pt x="524" y="3022"/>
                  </a:cubicBezTo>
                  <a:cubicBezTo>
                    <a:pt x="546" y="2950"/>
                    <a:pt x="618" y="2880"/>
                    <a:pt x="742" y="2815"/>
                  </a:cubicBezTo>
                  <a:cubicBezTo>
                    <a:pt x="903" y="2733"/>
                    <a:pt x="903" y="2733"/>
                    <a:pt x="903" y="2733"/>
                  </a:cubicBezTo>
                  <a:cubicBezTo>
                    <a:pt x="1004" y="2681"/>
                    <a:pt x="1065" y="2645"/>
                    <a:pt x="1085" y="2627"/>
                  </a:cubicBezTo>
                  <a:cubicBezTo>
                    <a:pt x="1105" y="2609"/>
                    <a:pt x="1128" y="2568"/>
                    <a:pt x="1154" y="2505"/>
                  </a:cubicBezTo>
                  <a:cubicBezTo>
                    <a:pt x="1180" y="2568"/>
                    <a:pt x="1204" y="2609"/>
                    <a:pt x="1223" y="2627"/>
                  </a:cubicBezTo>
                  <a:cubicBezTo>
                    <a:pt x="1243" y="2645"/>
                    <a:pt x="1303" y="2681"/>
                    <a:pt x="1403" y="2733"/>
                  </a:cubicBezTo>
                  <a:cubicBezTo>
                    <a:pt x="1564" y="2815"/>
                    <a:pt x="1564" y="2815"/>
                    <a:pt x="1564" y="2815"/>
                  </a:cubicBezTo>
                  <a:cubicBezTo>
                    <a:pt x="1687" y="2880"/>
                    <a:pt x="1759" y="2950"/>
                    <a:pt x="1780" y="3022"/>
                  </a:cubicBezTo>
                  <a:cubicBezTo>
                    <a:pt x="1889" y="3022"/>
                    <a:pt x="1889" y="3022"/>
                    <a:pt x="1889" y="3022"/>
                  </a:cubicBezTo>
                  <a:cubicBezTo>
                    <a:pt x="1878" y="2210"/>
                    <a:pt x="1350" y="1959"/>
                    <a:pt x="1350" y="1641"/>
                  </a:cubicBezTo>
                  <a:close/>
                  <a:moveTo>
                    <a:pt x="1224" y="1463"/>
                  </a:moveTo>
                  <a:cubicBezTo>
                    <a:pt x="1209" y="1492"/>
                    <a:pt x="1197" y="1546"/>
                    <a:pt x="1187" y="1627"/>
                  </a:cubicBezTo>
                  <a:cubicBezTo>
                    <a:pt x="1185" y="1651"/>
                    <a:pt x="1179" y="1688"/>
                    <a:pt x="1171" y="1736"/>
                  </a:cubicBezTo>
                  <a:cubicBezTo>
                    <a:pt x="1162" y="1688"/>
                    <a:pt x="1157" y="1651"/>
                    <a:pt x="1154" y="1627"/>
                  </a:cubicBezTo>
                  <a:cubicBezTo>
                    <a:pt x="1144" y="1546"/>
                    <a:pt x="1132" y="1492"/>
                    <a:pt x="1118" y="1463"/>
                  </a:cubicBezTo>
                  <a:cubicBezTo>
                    <a:pt x="1103" y="1435"/>
                    <a:pt x="1061" y="1383"/>
                    <a:pt x="993" y="1309"/>
                  </a:cubicBezTo>
                  <a:cubicBezTo>
                    <a:pt x="841" y="1143"/>
                    <a:pt x="841" y="1143"/>
                    <a:pt x="841" y="1143"/>
                  </a:cubicBezTo>
                  <a:cubicBezTo>
                    <a:pt x="737" y="1030"/>
                    <a:pt x="670" y="950"/>
                    <a:pt x="641" y="901"/>
                  </a:cubicBezTo>
                  <a:cubicBezTo>
                    <a:pt x="821" y="1016"/>
                    <a:pt x="997" y="1074"/>
                    <a:pt x="1169" y="1074"/>
                  </a:cubicBezTo>
                  <a:cubicBezTo>
                    <a:pt x="1341" y="1074"/>
                    <a:pt x="1518" y="1016"/>
                    <a:pt x="1699" y="901"/>
                  </a:cubicBezTo>
                  <a:cubicBezTo>
                    <a:pt x="1669" y="950"/>
                    <a:pt x="1602" y="1030"/>
                    <a:pt x="1499" y="1143"/>
                  </a:cubicBezTo>
                  <a:cubicBezTo>
                    <a:pt x="1348" y="1309"/>
                    <a:pt x="1348" y="1309"/>
                    <a:pt x="1348" y="1309"/>
                  </a:cubicBezTo>
                  <a:cubicBezTo>
                    <a:pt x="1279" y="1383"/>
                    <a:pt x="1238" y="1435"/>
                    <a:pt x="1224" y="1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8886442" y="2407145"/>
              <a:ext cx="548797" cy="536214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84018" y="4253124"/>
              <a:ext cx="580737" cy="552668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2740791" y="4239090"/>
              <a:ext cx="580737" cy="580737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4784018" y="2429407"/>
              <a:ext cx="580737" cy="491691"/>
            </a:xfrm>
            <a:custGeom>
              <a:avLst/>
              <a:gdLst>
                <a:gd name="T0" fmla="*/ 294416 w 1263650"/>
                <a:gd name="T1" fmla="*/ 1098599 h 1069975"/>
                <a:gd name="T2" fmla="*/ 1320142 w 1263650"/>
                <a:gd name="T3" fmla="*/ 878240 h 1069975"/>
                <a:gd name="T4" fmla="*/ 1613379 w 1263650"/>
                <a:gd name="T5" fmla="*/ 878240 h 1069975"/>
                <a:gd name="T6" fmla="*/ 74190 w 1263650"/>
                <a:gd name="T7" fmla="*/ 1612900 h 1069975"/>
                <a:gd name="T8" fmla="*/ 1538839 w 1263650"/>
                <a:gd name="T9" fmla="*/ 732266 h 1069975"/>
                <a:gd name="T10" fmla="*/ 1392852 w 1263650"/>
                <a:gd name="T11" fmla="*/ 732266 h 1069975"/>
                <a:gd name="T12" fmla="*/ 514542 w 1263650"/>
                <a:gd name="T13" fmla="*/ 1026609 h 1069975"/>
                <a:gd name="T14" fmla="*/ 725543 w 1263650"/>
                <a:gd name="T15" fmla="*/ 146518 h 1069975"/>
                <a:gd name="T16" fmla="*/ 708392 w 1263650"/>
                <a:gd name="T17" fmla="*/ 149712 h 1069975"/>
                <a:gd name="T18" fmla="*/ 694033 w 1263650"/>
                <a:gd name="T19" fmla="*/ 155302 h 1069975"/>
                <a:gd name="T20" fmla="*/ 683263 w 1263650"/>
                <a:gd name="T21" fmla="*/ 163287 h 1069975"/>
                <a:gd name="T22" fmla="*/ 674487 w 1263650"/>
                <a:gd name="T23" fmla="*/ 172868 h 1069975"/>
                <a:gd name="T24" fmla="*/ 665314 w 1263650"/>
                <a:gd name="T25" fmla="*/ 189636 h 1069975"/>
                <a:gd name="T26" fmla="*/ 660528 w 1263650"/>
                <a:gd name="T27" fmla="*/ 208399 h 1069975"/>
                <a:gd name="T28" fmla="*/ 659331 w 1263650"/>
                <a:gd name="T29" fmla="*/ 293036 h 1069975"/>
                <a:gd name="T30" fmla="*/ 1245270 w 1263650"/>
                <a:gd name="T31" fmla="*/ 213190 h 1069975"/>
                <a:gd name="T32" fmla="*/ 1242078 w 1263650"/>
                <a:gd name="T33" fmla="*/ 195624 h 1069975"/>
                <a:gd name="T34" fmla="*/ 1236494 w 1263650"/>
                <a:gd name="T35" fmla="*/ 181252 h 1069975"/>
                <a:gd name="T36" fmla="*/ 1228517 w 1263650"/>
                <a:gd name="T37" fmla="*/ 170472 h 1069975"/>
                <a:gd name="T38" fmla="*/ 1219343 w 1263650"/>
                <a:gd name="T39" fmla="*/ 161689 h 1069975"/>
                <a:gd name="T40" fmla="*/ 1201792 w 1263650"/>
                <a:gd name="T41" fmla="*/ 152507 h 1069975"/>
                <a:gd name="T42" fmla="*/ 1183446 w 1263650"/>
                <a:gd name="T43" fmla="*/ 147716 h 1069975"/>
                <a:gd name="T44" fmla="*/ 732324 w 1263650"/>
                <a:gd name="T45" fmla="*/ 146518 h 1069975"/>
                <a:gd name="T46" fmla="*/ 1172276 w 1263650"/>
                <a:gd name="T47" fmla="*/ 0 h 1069975"/>
                <a:gd name="T48" fmla="*/ 1202192 w 1263650"/>
                <a:gd name="T49" fmla="*/ 1996 h 1069975"/>
                <a:gd name="T50" fmla="*/ 1232108 w 1263650"/>
                <a:gd name="T51" fmla="*/ 7985 h 1069975"/>
                <a:gd name="T52" fmla="*/ 1260826 w 1263650"/>
                <a:gd name="T53" fmla="*/ 17566 h 1069975"/>
                <a:gd name="T54" fmla="*/ 1288348 w 1263650"/>
                <a:gd name="T55" fmla="*/ 31939 h 1069975"/>
                <a:gd name="T56" fmla="*/ 1313875 w 1263650"/>
                <a:gd name="T57" fmla="*/ 49106 h 1069975"/>
                <a:gd name="T58" fmla="*/ 1337010 w 1263650"/>
                <a:gd name="T59" fmla="*/ 70665 h 1069975"/>
                <a:gd name="T60" fmla="*/ 1356953 w 1263650"/>
                <a:gd name="T61" fmla="*/ 96216 h 1069975"/>
                <a:gd name="T62" fmla="*/ 1372509 w 1263650"/>
                <a:gd name="T63" fmla="*/ 124960 h 1069975"/>
                <a:gd name="T64" fmla="*/ 1384076 w 1263650"/>
                <a:gd name="T65" fmla="*/ 157697 h 1069975"/>
                <a:gd name="T66" fmla="*/ 1390857 w 1263650"/>
                <a:gd name="T67" fmla="*/ 194027 h 1069975"/>
                <a:gd name="T68" fmla="*/ 1392054 w 1263650"/>
                <a:gd name="T69" fmla="*/ 283854 h 1069975"/>
                <a:gd name="T70" fmla="*/ 1905000 w 1263650"/>
                <a:gd name="T71" fmla="*/ 806451 h 1069975"/>
                <a:gd name="T72" fmla="*/ 1318661 w 1263650"/>
                <a:gd name="T73" fmla="*/ 659931 h 1069975"/>
                <a:gd name="T74" fmla="*/ 585939 w 1263650"/>
                <a:gd name="T75" fmla="*/ 659931 h 1069975"/>
                <a:gd name="T76" fmla="*/ 0 w 1263650"/>
                <a:gd name="T77" fmla="*/ 806451 h 1069975"/>
                <a:gd name="T78" fmla="*/ 512946 w 1263650"/>
                <a:gd name="T79" fmla="*/ 219578 h 1069975"/>
                <a:gd name="T80" fmla="*/ 514940 w 1263650"/>
                <a:gd name="T81" fmla="*/ 189636 h 1069975"/>
                <a:gd name="T82" fmla="*/ 520924 w 1263650"/>
                <a:gd name="T83" fmla="*/ 159693 h 1069975"/>
                <a:gd name="T84" fmla="*/ 530496 w 1263650"/>
                <a:gd name="T85" fmla="*/ 130548 h 1069975"/>
                <a:gd name="T86" fmla="*/ 544856 w 1263650"/>
                <a:gd name="T87" fmla="*/ 103002 h 1069975"/>
                <a:gd name="T88" fmla="*/ 562007 w 1263650"/>
                <a:gd name="T89" fmla="*/ 77451 h 1069975"/>
                <a:gd name="T90" fmla="*/ 583545 w 1263650"/>
                <a:gd name="T91" fmla="*/ 55095 h 1069975"/>
                <a:gd name="T92" fmla="*/ 609074 w 1263650"/>
                <a:gd name="T93" fmla="*/ 35132 h 1069975"/>
                <a:gd name="T94" fmla="*/ 637792 w 1263650"/>
                <a:gd name="T95" fmla="*/ 19162 h 1069975"/>
                <a:gd name="T96" fmla="*/ 670498 w 1263650"/>
                <a:gd name="T97" fmla="*/ 7585 h 1069975"/>
                <a:gd name="T98" fmla="*/ 706795 w 1263650"/>
                <a:gd name="T99" fmla="*/ 1197 h 10699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3650" h="1069975">
                  <a:moveTo>
                    <a:pt x="49213" y="582612"/>
                  </a:moveTo>
                  <a:lnTo>
                    <a:pt x="195296" y="582612"/>
                  </a:lnTo>
                  <a:lnTo>
                    <a:pt x="195296" y="728795"/>
                  </a:lnTo>
                  <a:lnTo>
                    <a:pt x="389544" y="728795"/>
                  </a:lnTo>
                  <a:lnTo>
                    <a:pt x="389544" y="582612"/>
                  </a:lnTo>
                  <a:lnTo>
                    <a:pt x="875694" y="582612"/>
                  </a:lnTo>
                  <a:lnTo>
                    <a:pt x="875694" y="728795"/>
                  </a:lnTo>
                  <a:lnTo>
                    <a:pt x="1070208" y="728795"/>
                  </a:lnTo>
                  <a:lnTo>
                    <a:pt x="1070208" y="582612"/>
                  </a:lnTo>
                  <a:lnTo>
                    <a:pt x="1216026" y="582612"/>
                  </a:lnTo>
                  <a:lnTo>
                    <a:pt x="1216026" y="1069975"/>
                  </a:lnTo>
                  <a:lnTo>
                    <a:pt x="49213" y="1069975"/>
                  </a:lnTo>
                  <a:lnTo>
                    <a:pt x="49213" y="582612"/>
                  </a:lnTo>
                  <a:close/>
                  <a:moveTo>
                    <a:pt x="923925" y="485775"/>
                  </a:moveTo>
                  <a:lnTo>
                    <a:pt x="1020763" y="485775"/>
                  </a:lnTo>
                  <a:lnTo>
                    <a:pt x="1020763" y="681038"/>
                  </a:lnTo>
                  <a:lnTo>
                    <a:pt x="923925" y="681038"/>
                  </a:lnTo>
                  <a:lnTo>
                    <a:pt x="923925" y="485775"/>
                  </a:lnTo>
                  <a:close/>
                  <a:moveTo>
                    <a:pt x="244475" y="485775"/>
                  </a:moveTo>
                  <a:lnTo>
                    <a:pt x="341313" y="485775"/>
                  </a:lnTo>
                  <a:lnTo>
                    <a:pt x="341313" y="681038"/>
                  </a:lnTo>
                  <a:lnTo>
                    <a:pt x="244475" y="681038"/>
                  </a:lnTo>
                  <a:lnTo>
                    <a:pt x="244475" y="485775"/>
                  </a:lnTo>
                  <a:close/>
                  <a:moveTo>
                    <a:pt x="481277" y="97198"/>
                  </a:moveTo>
                  <a:lnTo>
                    <a:pt x="477308" y="97728"/>
                  </a:lnTo>
                  <a:lnTo>
                    <a:pt x="473604" y="98258"/>
                  </a:lnTo>
                  <a:lnTo>
                    <a:pt x="469900" y="99317"/>
                  </a:lnTo>
                  <a:lnTo>
                    <a:pt x="466460" y="100376"/>
                  </a:lnTo>
                  <a:lnTo>
                    <a:pt x="463285" y="101701"/>
                  </a:lnTo>
                  <a:lnTo>
                    <a:pt x="460375" y="103025"/>
                  </a:lnTo>
                  <a:lnTo>
                    <a:pt x="457729" y="104614"/>
                  </a:lnTo>
                  <a:lnTo>
                    <a:pt x="455348" y="106468"/>
                  </a:lnTo>
                  <a:lnTo>
                    <a:pt x="453231" y="108322"/>
                  </a:lnTo>
                  <a:lnTo>
                    <a:pt x="451114" y="110440"/>
                  </a:lnTo>
                  <a:lnTo>
                    <a:pt x="448998" y="112559"/>
                  </a:lnTo>
                  <a:lnTo>
                    <a:pt x="447410" y="114678"/>
                  </a:lnTo>
                  <a:lnTo>
                    <a:pt x="445823" y="117062"/>
                  </a:lnTo>
                  <a:lnTo>
                    <a:pt x="443441" y="121299"/>
                  </a:lnTo>
                  <a:lnTo>
                    <a:pt x="441325" y="125802"/>
                  </a:lnTo>
                  <a:lnTo>
                    <a:pt x="439737" y="130569"/>
                  </a:lnTo>
                  <a:lnTo>
                    <a:pt x="438679" y="134541"/>
                  </a:lnTo>
                  <a:lnTo>
                    <a:pt x="438150" y="138249"/>
                  </a:lnTo>
                  <a:lnTo>
                    <a:pt x="437356" y="143546"/>
                  </a:lnTo>
                  <a:lnTo>
                    <a:pt x="437356" y="145665"/>
                  </a:lnTo>
                  <a:lnTo>
                    <a:pt x="437356" y="194396"/>
                  </a:lnTo>
                  <a:lnTo>
                    <a:pt x="826294" y="194396"/>
                  </a:lnTo>
                  <a:lnTo>
                    <a:pt x="826294" y="145665"/>
                  </a:lnTo>
                  <a:lnTo>
                    <a:pt x="826029" y="141427"/>
                  </a:lnTo>
                  <a:lnTo>
                    <a:pt x="825764" y="137190"/>
                  </a:lnTo>
                  <a:lnTo>
                    <a:pt x="824706" y="133482"/>
                  </a:lnTo>
                  <a:lnTo>
                    <a:pt x="823912" y="129774"/>
                  </a:lnTo>
                  <a:lnTo>
                    <a:pt x="822854" y="126331"/>
                  </a:lnTo>
                  <a:lnTo>
                    <a:pt x="821531" y="123153"/>
                  </a:lnTo>
                  <a:lnTo>
                    <a:pt x="820208" y="120240"/>
                  </a:lnTo>
                  <a:lnTo>
                    <a:pt x="818621" y="117591"/>
                  </a:lnTo>
                  <a:lnTo>
                    <a:pt x="816769" y="115208"/>
                  </a:lnTo>
                  <a:lnTo>
                    <a:pt x="814916" y="113089"/>
                  </a:lnTo>
                  <a:lnTo>
                    <a:pt x="812800" y="110970"/>
                  </a:lnTo>
                  <a:lnTo>
                    <a:pt x="810948" y="108851"/>
                  </a:lnTo>
                  <a:lnTo>
                    <a:pt x="808831" y="107262"/>
                  </a:lnTo>
                  <a:lnTo>
                    <a:pt x="806450" y="105673"/>
                  </a:lnTo>
                  <a:lnTo>
                    <a:pt x="801687" y="103290"/>
                  </a:lnTo>
                  <a:lnTo>
                    <a:pt x="797189" y="101171"/>
                  </a:lnTo>
                  <a:lnTo>
                    <a:pt x="792956" y="99582"/>
                  </a:lnTo>
                  <a:lnTo>
                    <a:pt x="788987" y="98522"/>
                  </a:lnTo>
                  <a:lnTo>
                    <a:pt x="785019" y="97993"/>
                  </a:lnTo>
                  <a:lnTo>
                    <a:pt x="779727" y="97198"/>
                  </a:lnTo>
                  <a:lnTo>
                    <a:pt x="777610" y="97198"/>
                  </a:lnTo>
                  <a:lnTo>
                    <a:pt x="485775" y="97198"/>
                  </a:lnTo>
                  <a:lnTo>
                    <a:pt x="481277" y="97198"/>
                  </a:lnTo>
                  <a:close/>
                  <a:moveTo>
                    <a:pt x="485775" y="0"/>
                  </a:moveTo>
                  <a:lnTo>
                    <a:pt x="777610" y="0"/>
                  </a:lnTo>
                  <a:lnTo>
                    <a:pt x="784225" y="0"/>
                  </a:lnTo>
                  <a:lnTo>
                    <a:pt x="790839" y="530"/>
                  </a:lnTo>
                  <a:lnTo>
                    <a:pt x="797454" y="1324"/>
                  </a:lnTo>
                  <a:lnTo>
                    <a:pt x="804069" y="2383"/>
                  </a:lnTo>
                  <a:lnTo>
                    <a:pt x="810683" y="3708"/>
                  </a:lnTo>
                  <a:lnTo>
                    <a:pt x="817298" y="5297"/>
                  </a:lnTo>
                  <a:lnTo>
                    <a:pt x="823648" y="7151"/>
                  </a:lnTo>
                  <a:lnTo>
                    <a:pt x="830262" y="9269"/>
                  </a:lnTo>
                  <a:lnTo>
                    <a:pt x="836348" y="11653"/>
                  </a:lnTo>
                  <a:lnTo>
                    <a:pt x="842433" y="14566"/>
                  </a:lnTo>
                  <a:lnTo>
                    <a:pt x="848783" y="17745"/>
                  </a:lnTo>
                  <a:lnTo>
                    <a:pt x="854604" y="21188"/>
                  </a:lnTo>
                  <a:lnTo>
                    <a:pt x="860425" y="24631"/>
                  </a:lnTo>
                  <a:lnTo>
                    <a:pt x="866246" y="28603"/>
                  </a:lnTo>
                  <a:lnTo>
                    <a:pt x="871537" y="32576"/>
                  </a:lnTo>
                  <a:lnTo>
                    <a:pt x="876829" y="37343"/>
                  </a:lnTo>
                  <a:lnTo>
                    <a:pt x="882121" y="42110"/>
                  </a:lnTo>
                  <a:lnTo>
                    <a:pt x="886883" y="46878"/>
                  </a:lnTo>
                  <a:lnTo>
                    <a:pt x="891381" y="52174"/>
                  </a:lnTo>
                  <a:lnTo>
                    <a:pt x="895879" y="58001"/>
                  </a:lnTo>
                  <a:lnTo>
                    <a:pt x="900112" y="63828"/>
                  </a:lnTo>
                  <a:lnTo>
                    <a:pt x="903816" y="69919"/>
                  </a:lnTo>
                  <a:lnTo>
                    <a:pt x="907256" y="76275"/>
                  </a:lnTo>
                  <a:lnTo>
                    <a:pt x="910431" y="82897"/>
                  </a:lnTo>
                  <a:lnTo>
                    <a:pt x="913341" y="89783"/>
                  </a:lnTo>
                  <a:lnTo>
                    <a:pt x="915987" y="97198"/>
                  </a:lnTo>
                  <a:lnTo>
                    <a:pt x="918104" y="104614"/>
                  </a:lnTo>
                  <a:lnTo>
                    <a:pt x="920221" y="112294"/>
                  </a:lnTo>
                  <a:lnTo>
                    <a:pt x="921544" y="120240"/>
                  </a:lnTo>
                  <a:lnTo>
                    <a:pt x="922602" y="128715"/>
                  </a:lnTo>
                  <a:lnTo>
                    <a:pt x="923131" y="136925"/>
                  </a:lnTo>
                  <a:lnTo>
                    <a:pt x="923396" y="145665"/>
                  </a:lnTo>
                  <a:lnTo>
                    <a:pt x="923396" y="188305"/>
                  </a:lnTo>
                  <a:lnTo>
                    <a:pt x="923396" y="194396"/>
                  </a:lnTo>
                  <a:lnTo>
                    <a:pt x="1263650" y="194396"/>
                  </a:lnTo>
                  <a:lnTo>
                    <a:pt x="1263650" y="534988"/>
                  </a:lnTo>
                  <a:lnTo>
                    <a:pt x="1069181" y="534988"/>
                  </a:lnTo>
                  <a:lnTo>
                    <a:pt x="1069181" y="437789"/>
                  </a:lnTo>
                  <a:lnTo>
                    <a:pt x="874712" y="437789"/>
                  </a:lnTo>
                  <a:lnTo>
                    <a:pt x="874712" y="534988"/>
                  </a:lnTo>
                  <a:lnTo>
                    <a:pt x="388673" y="534988"/>
                  </a:lnTo>
                  <a:lnTo>
                    <a:pt x="388673" y="437789"/>
                  </a:lnTo>
                  <a:lnTo>
                    <a:pt x="194469" y="437789"/>
                  </a:lnTo>
                  <a:lnTo>
                    <a:pt x="194469" y="534988"/>
                  </a:lnTo>
                  <a:lnTo>
                    <a:pt x="0" y="534988"/>
                  </a:lnTo>
                  <a:lnTo>
                    <a:pt x="0" y="194396"/>
                  </a:lnTo>
                  <a:lnTo>
                    <a:pt x="340254" y="194396"/>
                  </a:lnTo>
                  <a:lnTo>
                    <a:pt x="340254" y="145665"/>
                  </a:lnTo>
                  <a:lnTo>
                    <a:pt x="340254" y="139044"/>
                  </a:lnTo>
                  <a:lnTo>
                    <a:pt x="340783" y="132687"/>
                  </a:lnTo>
                  <a:lnTo>
                    <a:pt x="341577" y="125802"/>
                  </a:lnTo>
                  <a:lnTo>
                    <a:pt x="342635" y="119180"/>
                  </a:lnTo>
                  <a:lnTo>
                    <a:pt x="343958" y="112559"/>
                  </a:lnTo>
                  <a:lnTo>
                    <a:pt x="345546" y="105938"/>
                  </a:lnTo>
                  <a:lnTo>
                    <a:pt x="347398" y="99582"/>
                  </a:lnTo>
                  <a:lnTo>
                    <a:pt x="349514" y="93226"/>
                  </a:lnTo>
                  <a:lnTo>
                    <a:pt x="351896" y="86604"/>
                  </a:lnTo>
                  <a:lnTo>
                    <a:pt x="354806" y="80513"/>
                  </a:lnTo>
                  <a:lnTo>
                    <a:pt x="357981" y="74686"/>
                  </a:lnTo>
                  <a:lnTo>
                    <a:pt x="361421" y="68330"/>
                  </a:lnTo>
                  <a:lnTo>
                    <a:pt x="364860" y="62768"/>
                  </a:lnTo>
                  <a:lnTo>
                    <a:pt x="368829" y="57207"/>
                  </a:lnTo>
                  <a:lnTo>
                    <a:pt x="372798" y="51380"/>
                  </a:lnTo>
                  <a:lnTo>
                    <a:pt x="377560" y="46348"/>
                  </a:lnTo>
                  <a:lnTo>
                    <a:pt x="382323" y="41316"/>
                  </a:lnTo>
                  <a:lnTo>
                    <a:pt x="387085" y="36549"/>
                  </a:lnTo>
                  <a:lnTo>
                    <a:pt x="392377" y="31516"/>
                  </a:lnTo>
                  <a:lnTo>
                    <a:pt x="398198" y="27279"/>
                  </a:lnTo>
                  <a:lnTo>
                    <a:pt x="404019" y="23306"/>
                  </a:lnTo>
                  <a:lnTo>
                    <a:pt x="410104" y="19598"/>
                  </a:lnTo>
                  <a:lnTo>
                    <a:pt x="416454" y="16155"/>
                  </a:lnTo>
                  <a:lnTo>
                    <a:pt x="423069" y="12712"/>
                  </a:lnTo>
                  <a:lnTo>
                    <a:pt x="429948" y="9799"/>
                  </a:lnTo>
                  <a:lnTo>
                    <a:pt x="437356" y="7151"/>
                  </a:lnTo>
                  <a:lnTo>
                    <a:pt x="444764" y="5032"/>
                  </a:lnTo>
                  <a:lnTo>
                    <a:pt x="452437" y="3178"/>
                  </a:lnTo>
                  <a:lnTo>
                    <a:pt x="460375" y="1854"/>
                  </a:lnTo>
                  <a:lnTo>
                    <a:pt x="468841" y="794"/>
                  </a:lnTo>
                  <a:lnTo>
                    <a:pt x="477044" y="26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2253852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2253852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4297079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4297079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6340306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6340306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8383533" y="3074750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8383533" y="4928956"/>
              <a:ext cx="1560024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47" name="文本框 46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0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1436" r="33087" b="1761"/>
          <a:stretch/>
        </p:blipFill>
        <p:spPr>
          <a:xfrm rot="16200000">
            <a:off x="2667002" y="-2667002"/>
            <a:ext cx="6858000" cy="12192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74713" y="1268413"/>
            <a:ext cx="2824982" cy="1654176"/>
            <a:chOff x="4683509" y="2601913"/>
            <a:chExt cx="2824982" cy="1654176"/>
          </a:xfrm>
        </p:grpSpPr>
        <p:sp>
          <p:nvSpPr>
            <p:cNvPr id="4" name="椭圆 3"/>
            <p:cNvSpPr/>
            <p:nvPr/>
          </p:nvSpPr>
          <p:spPr>
            <a:xfrm>
              <a:off x="5268911" y="2601913"/>
              <a:ext cx="1654178" cy="16541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8395" y="1764155"/>
            <a:ext cx="3866451" cy="1042566"/>
            <a:chOff x="3304037" y="341972"/>
            <a:chExt cx="3866451" cy="1042566"/>
          </a:xfrm>
        </p:grpSpPr>
        <p:sp>
          <p:nvSpPr>
            <p:cNvPr id="7" name="文本框 6"/>
            <p:cNvSpPr txBox="1"/>
            <p:nvPr/>
          </p:nvSpPr>
          <p:spPr>
            <a:xfrm>
              <a:off x="3304038" y="341972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04037" y="888697"/>
              <a:ext cx="3866451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20581" y="407520"/>
            <a:ext cx="5603270" cy="786658"/>
            <a:chOff x="3320581" y="694122"/>
            <a:chExt cx="5603270" cy="786658"/>
          </a:xfrm>
        </p:grpSpPr>
        <p:sp>
          <p:nvSpPr>
            <p:cNvPr id="2" name="文本框 1"/>
            <p:cNvSpPr txBox="1"/>
            <p:nvPr/>
          </p:nvSpPr>
          <p:spPr>
            <a:xfrm>
              <a:off x="4789962" y="694122"/>
              <a:ext cx="26645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320581" y="1203973"/>
              <a:ext cx="5603270" cy="27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template is applicable to work summary, work plan, work report,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874713" y="2563623"/>
            <a:ext cx="1730754" cy="17307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android-with-two-arms-up_79421"/>
          <p:cNvSpPr>
            <a:spLocks noChangeAspect="1"/>
          </p:cNvSpPr>
          <p:nvPr/>
        </p:nvSpPr>
        <p:spPr bwMode="auto">
          <a:xfrm>
            <a:off x="1269242" y="3011958"/>
            <a:ext cx="941696" cy="834086"/>
          </a:xfrm>
          <a:custGeom>
            <a:avLst/>
            <a:gdLst>
              <a:gd name="connsiteX0" fmla="*/ 101600 w 338746"/>
              <a:gd name="connsiteY0" fmla="*/ 115887 h 300038"/>
              <a:gd name="connsiteX1" fmla="*/ 101600 w 338746"/>
              <a:gd name="connsiteY1" fmla="*/ 214204 h 300038"/>
              <a:gd name="connsiteX2" fmla="*/ 123961 w 338746"/>
              <a:gd name="connsiteY2" fmla="*/ 241733 h 300038"/>
              <a:gd name="connsiteX3" fmla="*/ 123961 w 338746"/>
              <a:gd name="connsiteY3" fmla="*/ 278438 h 300038"/>
              <a:gd name="connsiteX4" fmla="*/ 141061 w 338746"/>
              <a:gd name="connsiteY4" fmla="*/ 288925 h 300038"/>
              <a:gd name="connsiteX5" fmla="*/ 158161 w 338746"/>
              <a:gd name="connsiteY5" fmla="*/ 278438 h 300038"/>
              <a:gd name="connsiteX6" fmla="*/ 158161 w 338746"/>
              <a:gd name="connsiteY6" fmla="*/ 243044 h 300038"/>
              <a:gd name="connsiteX7" fmla="*/ 181837 w 338746"/>
              <a:gd name="connsiteY7" fmla="*/ 243044 h 300038"/>
              <a:gd name="connsiteX8" fmla="*/ 181837 w 338746"/>
              <a:gd name="connsiteY8" fmla="*/ 278438 h 300038"/>
              <a:gd name="connsiteX9" fmla="*/ 198937 w 338746"/>
              <a:gd name="connsiteY9" fmla="*/ 288925 h 300038"/>
              <a:gd name="connsiteX10" fmla="*/ 216036 w 338746"/>
              <a:gd name="connsiteY10" fmla="*/ 278438 h 300038"/>
              <a:gd name="connsiteX11" fmla="*/ 216036 w 338746"/>
              <a:gd name="connsiteY11" fmla="*/ 241733 h 300038"/>
              <a:gd name="connsiteX12" fmla="*/ 239713 w 338746"/>
              <a:gd name="connsiteY12" fmla="*/ 214204 h 300038"/>
              <a:gd name="connsiteX13" fmla="*/ 239713 w 338746"/>
              <a:gd name="connsiteY13" fmla="*/ 115887 h 300038"/>
              <a:gd name="connsiteX14" fmla="*/ 101600 w 338746"/>
              <a:gd name="connsiteY14" fmla="*/ 115887 h 300038"/>
              <a:gd name="connsiteX15" fmla="*/ 307565 w 338746"/>
              <a:gd name="connsiteY15" fmla="*/ 76200 h 300038"/>
              <a:gd name="connsiteX16" fmla="*/ 300908 w 338746"/>
              <a:gd name="connsiteY16" fmla="*/ 78846 h 300038"/>
              <a:gd name="connsiteX17" fmla="*/ 251644 w 338746"/>
              <a:gd name="connsiteY17" fmla="*/ 127794 h 300038"/>
              <a:gd name="connsiteX18" fmla="*/ 255639 w 338746"/>
              <a:gd name="connsiteY18" fmla="*/ 148961 h 300038"/>
              <a:gd name="connsiteX19" fmla="*/ 268953 w 338746"/>
              <a:gd name="connsiteY19" fmla="*/ 155575 h 300038"/>
              <a:gd name="connsiteX20" fmla="*/ 275611 w 338746"/>
              <a:gd name="connsiteY20" fmla="*/ 152929 h 300038"/>
              <a:gd name="connsiteX21" fmla="*/ 324874 w 338746"/>
              <a:gd name="connsiteY21" fmla="*/ 103981 h 300038"/>
              <a:gd name="connsiteX22" fmla="*/ 320880 w 338746"/>
              <a:gd name="connsiteY22" fmla="*/ 82815 h 300038"/>
              <a:gd name="connsiteX23" fmla="*/ 307565 w 338746"/>
              <a:gd name="connsiteY23" fmla="*/ 76200 h 300038"/>
              <a:gd name="connsiteX24" fmla="*/ 30213 w 338746"/>
              <a:gd name="connsiteY24" fmla="*/ 76200 h 300038"/>
              <a:gd name="connsiteX25" fmla="*/ 17110 w 338746"/>
              <a:gd name="connsiteY25" fmla="*/ 82815 h 300038"/>
              <a:gd name="connsiteX26" fmla="*/ 13179 w 338746"/>
              <a:gd name="connsiteY26" fmla="*/ 102658 h 300038"/>
              <a:gd name="connsiteX27" fmla="*/ 61661 w 338746"/>
              <a:gd name="connsiteY27" fmla="*/ 152929 h 300038"/>
              <a:gd name="connsiteX28" fmla="*/ 68213 w 338746"/>
              <a:gd name="connsiteY28" fmla="*/ 155575 h 300038"/>
              <a:gd name="connsiteX29" fmla="*/ 82626 w 338746"/>
              <a:gd name="connsiteY29" fmla="*/ 148961 h 300038"/>
              <a:gd name="connsiteX30" fmla="*/ 86557 w 338746"/>
              <a:gd name="connsiteY30" fmla="*/ 129117 h 300038"/>
              <a:gd name="connsiteX31" fmla="*/ 36765 w 338746"/>
              <a:gd name="connsiteY31" fmla="*/ 78846 h 300038"/>
              <a:gd name="connsiteX32" fmla="*/ 30213 w 338746"/>
              <a:gd name="connsiteY32" fmla="*/ 76200 h 300038"/>
              <a:gd name="connsiteX33" fmla="*/ 199232 w 338746"/>
              <a:gd name="connsiteY33" fmla="*/ 65087 h 300038"/>
              <a:gd name="connsiteX34" fmla="*/ 207964 w 338746"/>
              <a:gd name="connsiteY34" fmla="*/ 74612 h 300038"/>
              <a:gd name="connsiteX35" fmla="*/ 199232 w 338746"/>
              <a:gd name="connsiteY35" fmla="*/ 84137 h 300038"/>
              <a:gd name="connsiteX36" fmla="*/ 190500 w 338746"/>
              <a:gd name="connsiteY36" fmla="*/ 74612 h 300038"/>
              <a:gd name="connsiteX37" fmla="*/ 199232 w 338746"/>
              <a:gd name="connsiteY37" fmla="*/ 65087 h 300038"/>
              <a:gd name="connsiteX38" fmla="*/ 142875 w 338746"/>
              <a:gd name="connsiteY38" fmla="*/ 65087 h 300038"/>
              <a:gd name="connsiteX39" fmla="*/ 152400 w 338746"/>
              <a:gd name="connsiteY39" fmla="*/ 74612 h 300038"/>
              <a:gd name="connsiteX40" fmla="*/ 142875 w 338746"/>
              <a:gd name="connsiteY40" fmla="*/ 84137 h 300038"/>
              <a:gd name="connsiteX41" fmla="*/ 133350 w 338746"/>
              <a:gd name="connsiteY41" fmla="*/ 74612 h 300038"/>
              <a:gd name="connsiteX42" fmla="*/ 142875 w 338746"/>
              <a:gd name="connsiteY42" fmla="*/ 65087 h 300038"/>
              <a:gd name="connsiteX43" fmla="*/ 114538 w 338746"/>
              <a:gd name="connsiteY43" fmla="*/ 9525 h 300038"/>
              <a:gd name="connsiteX44" fmla="*/ 113217 w 338746"/>
              <a:gd name="connsiteY44" fmla="*/ 17440 h 300038"/>
              <a:gd name="connsiteX45" fmla="*/ 134345 w 338746"/>
              <a:gd name="connsiteY45" fmla="*/ 53058 h 300038"/>
              <a:gd name="connsiteX46" fmla="*/ 135665 w 338746"/>
              <a:gd name="connsiteY46" fmla="*/ 53058 h 300038"/>
              <a:gd name="connsiteX47" fmla="*/ 100013 w 338746"/>
              <a:gd name="connsiteY47" fmla="*/ 103188 h 300038"/>
              <a:gd name="connsiteX48" fmla="*/ 241301 w 338746"/>
              <a:gd name="connsiteY48" fmla="*/ 103188 h 300038"/>
              <a:gd name="connsiteX49" fmla="*/ 205649 w 338746"/>
              <a:gd name="connsiteY49" fmla="*/ 53058 h 300038"/>
              <a:gd name="connsiteX50" fmla="*/ 228097 w 338746"/>
              <a:gd name="connsiteY50" fmla="*/ 17440 h 300038"/>
              <a:gd name="connsiteX51" fmla="*/ 225456 w 338746"/>
              <a:gd name="connsiteY51" fmla="*/ 9525 h 300038"/>
              <a:gd name="connsiteX52" fmla="*/ 222815 w 338746"/>
              <a:gd name="connsiteY52" fmla="*/ 9525 h 300038"/>
              <a:gd name="connsiteX53" fmla="*/ 217533 w 338746"/>
              <a:gd name="connsiteY53" fmla="*/ 12163 h 300038"/>
              <a:gd name="connsiteX54" fmla="*/ 195085 w 338746"/>
              <a:gd name="connsiteY54" fmla="*/ 46462 h 300038"/>
              <a:gd name="connsiteX55" fmla="*/ 193765 w 338746"/>
              <a:gd name="connsiteY55" fmla="*/ 49101 h 300038"/>
              <a:gd name="connsiteX56" fmla="*/ 169997 w 338746"/>
              <a:gd name="connsiteY56" fmla="*/ 45143 h 300038"/>
              <a:gd name="connsiteX57" fmla="*/ 146229 w 338746"/>
              <a:gd name="connsiteY57" fmla="*/ 49101 h 300038"/>
              <a:gd name="connsiteX58" fmla="*/ 146229 w 338746"/>
              <a:gd name="connsiteY58" fmla="*/ 46462 h 300038"/>
              <a:gd name="connsiteX59" fmla="*/ 123781 w 338746"/>
              <a:gd name="connsiteY59" fmla="*/ 12163 h 300038"/>
              <a:gd name="connsiteX60" fmla="*/ 118499 w 338746"/>
              <a:gd name="connsiteY60" fmla="*/ 9525 h 300038"/>
              <a:gd name="connsiteX61" fmla="*/ 114538 w 338746"/>
              <a:gd name="connsiteY61" fmla="*/ 9525 h 300038"/>
              <a:gd name="connsiteX62" fmla="*/ 118970 w 338746"/>
              <a:gd name="connsiteY62" fmla="*/ 0 h 300038"/>
              <a:gd name="connsiteX63" fmla="*/ 133511 w 338746"/>
              <a:gd name="connsiteY63" fmla="*/ 7896 h 300038"/>
              <a:gd name="connsiteX64" fmla="*/ 152017 w 338746"/>
              <a:gd name="connsiteY64" fmla="*/ 36847 h 300038"/>
              <a:gd name="connsiteX65" fmla="*/ 170523 w 338746"/>
              <a:gd name="connsiteY65" fmla="*/ 35531 h 300038"/>
              <a:gd name="connsiteX66" fmla="*/ 190352 w 338746"/>
              <a:gd name="connsiteY66" fmla="*/ 36847 h 300038"/>
              <a:gd name="connsiteX67" fmla="*/ 208858 w 338746"/>
              <a:gd name="connsiteY67" fmla="*/ 7896 h 300038"/>
              <a:gd name="connsiteX68" fmla="*/ 223399 w 338746"/>
              <a:gd name="connsiteY68" fmla="*/ 0 h 300038"/>
              <a:gd name="connsiteX69" fmla="*/ 231330 w 338746"/>
              <a:gd name="connsiteY69" fmla="*/ 1316 h 300038"/>
              <a:gd name="connsiteX70" fmla="*/ 239262 w 338746"/>
              <a:gd name="connsiteY70" fmla="*/ 11843 h 300038"/>
              <a:gd name="connsiteX71" fmla="*/ 237940 w 338746"/>
              <a:gd name="connsiteY71" fmla="*/ 25003 h 300038"/>
              <a:gd name="connsiteX72" fmla="*/ 220755 w 338746"/>
              <a:gd name="connsiteY72" fmla="*/ 51322 h 300038"/>
              <a:gd name="connsiteX73" fmla="*/ 251159 w 338746"/>
              <a:gd name="connsiteY73" fmla="*/ 101329 h 300038"/>
              <a:gd name="connsiteX74" fmla="*/ 249837 w 338746"/>
              <a:gd name="connsiteY74" fmla="*/ 110540 h 300038"/>
              <a:gd name="connsiteX75" fmla="*/ 251159 w 338746"/>
              <a:gd name="connsiteY75" fmla="*/ 114488 h 300038"/>
              <a:gd name="connsiteX76" fmla="*/ 294781 w 338746"/>
              <a:gd name="connsiteY76" fmla="*/ 72378 h 300038"/>
              <a:gd name="connsiteX77" fmla="*/ 308000 w 338746"/>
              <a:gd name="connsiteY77" fmla="*/ 67114 h 300038"/>
              <a:gd name="connsiteX78" fmla="*/ 329150 w 338746"/>
              <a:gd name="connsiteY78" fmla="*/ 76326 h 300038"/>
              <a:gd name="connsiteX79" fmla="*/ 338403 w 338746"/>
              <a:gd name="connsiteY79" fmla="*/ 92117 h 300038"/>
              <a:gd name="connsiteX80" fmla="*/ 333116 w 338746"/>
              <a:gd name="connsiteY80" fmla="*/ 110540 h 300038"/>
              <a:gd name="connsiteX81" fmla="*/ 284206 w 338746"/>
              <a:gd name="connsiteY81" fmla="*/ 159231 h 300038"/>
              <a:gd name="connsiteX82" fmla="*/ 269665 w 338746"/>
              <a:gd name="connsiteY82" fmla="*/ 164495 h 300038"/>
              <a:gd name="connsiteX83" fmla="*/ 251159 w 338746"/>
              <a:gd name="connsiteY83" fmla="*/ 157915 h 300038"/>
              <a:gd name="connsiteX84" fmla="*/ 251159 w 338746"/>
              <a:gd name="connsiteY84" fmla="*/ 214501 h 300038"/>
              <a:gd name="connsiteX85" fmla="*/ 227365 w 338746"/>
              <a:gd name="connsiteY85" fmla="*/ 251348 h 300038"/>
              <a:gd name="connsiteX86" fmla="*/ 227365 w 338746"/>
              <a:gd name="connsiteY86" fmla="*/ 278983 h 300038"/>
              <a:gd name="connsiteX87" fmla="*/ 199605 w 338746"/>
              <a:gd name="connsiteY87" fmla="*/ 300038 h 300038"/>
              <a:gd name="connsiteX88" fmla="*/ 173167 w 338746"/>
              <a:gd name="connsiteY88" fmla="*/ 278983 h 300038"/>
              <a:gd name="connsiteX89" fmla="*/ 173167 w 338746"/>
              <a:gd name="connsiteY89" fmla="*/ 253980 h 300038"/>
              <a:gd name="connsiteX90" fmla="*/ 169202 w 338746"/>
              <a:gd name="connsiteY90" fmla="*/ 253980 h 300038"/>
              <a:gd name="connsiteX91" fmla="*/ 169202 w 338746"/>
              <a:gd name="connsiteY91" fmla="*/ 278983 h 300038"/>
              <a:gd name="connsiteX92" fmla="*/ 141442 w 338746"/>
              <a:gd name="connsiteY92" fmla="*/ 300038 h 300038"/>
              <a:gd name="connsiteX93" fmla="*/ 113682 w 338746"/>
              <a:gd name="connsiteY93" fmla="*/ 278983 h 300038"/>
              <a:gd name="connsiteX94" fmla="*/ 113682 w 338746"/>
              <a:gd name="connsiteY94" fmla="*/ 251348 h 300038"/>
              <a:gd name="connsiteX95" fmla="*/ 91210 w 338746"/>
              <a:gd name="connsiteY95" fmla="*/ 214501 h 300038"/>
              <a:gd name="connsiteX96" fmla="*/ 91210 w 338746"/>
              <a:gd name="connsiteY96" fmla="*/ 155283 h 300038"/>
              <a:gd name="connsiteX97" fmla="*/ 89888 w 338746"/>
              <a:gd name="connsiteY97" fmla="*/ 156599 h 300038"/>
              <a:gd name="connsiteX98" fmla="*/ 68738 w 338746"/>
              <a:gd name="connsiteY98" fmla="*/ 165811 h 300038"/>
              <a:gd name="connsiteX99" fmla="*/ 55519 w 338746"/>
              <a:gd name="connsiteY99" fmla="*/ 160547 h 300038"/>
              <a:gd name="connsiteX100" fmla="*/ 5288 w 338746"/>
              <a:gd name="connsiteY100" fmla="*/ 110540 h 300038"/>
              <a:gd name="connsiteX101" fmla="*/ 0 w 338746"/>
              <a:gd name="connsiteY101" fmla="*/ 96065 h 300038"/>
              <a:gd name="connsiteX102" fmla="*/ 9253 w 338746"/>
              <a:gd name="connsiteY102" fmla="*/ 75010 h 300038"/>
              <a:gd name="connsiteX103" fmla="*/ 30403 w 338746"/>
              <a:gd name="connsiteY103" fmla="*/ 65798 h 300038"/>
              <a:gd name="connsiteX104" fmla="*/ 44944 w 338746"/>
              <a:gd name="connsiteY104" fmla="*/ 71062 h 300038"/>
              <a:gd name="connsiteX105" fmla="*/ 91210 w 338746"/>
              <a:gd name="connsiteY105" fmla="*/ 118436 h 300038"/>
              <a:gd name="connsiteX106" fmla="*/ 91210 w 338746"/>
              <a:gd name="connsiteY106" fmla="*/ 115804 h 300038"/>
              <a:gd name="connsiteX107" fmla="*/ 92532 w 338746"/>
              <a:gd name="connsiteY107" fmla="*/ 110540 h 300038"/>
              <a:gd name="connsiteX108" fmla="*/ 89888 w 338746"/>
              <a:gd name="connsiteY108" fmla="*/ 101329 h 300038"/>
              <a:gd name="connsiteX109" fmla="*/ 121614 w 338746"/>
              <a:gd name="connsiteY109" fmla="*/ 51322 h 300038"/>
              <a:gd name="connsiteX110" fmla="*/ 104429 w 338746"/>
              <a:gd name="connsiteY110" fmla="*/ 25003 h 300038"/>
              <a:gd name="connsiteX111" fmla="*/ 103107 w 338746"/>
              <a:gd name="connsiteY111" fmla="*/ 11843 h 300038"/>
              <a:gd name="connsiteX112" fmla="*/ 111039 w 338746"/>
              <a:gd name="connsiteY112" fmla="*/ 1316 h 300038"/>
              <a:gd name="connsiteX113" fmla="*/ 118970 w 338746"/>
              <a:gd name="connsiteY113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38746" h="300038">
                <a:moveTo>
                  <a:pt x="101600" y="115887"/>
                </a:moveTo>
                <a:cubicBezTo>
                  <a:pt x="101600" y="115887"/>
                  <a:pt x="101600" y="193230"/>
                  <a:pt x="101600" y="214204"/>
                </a:cubicBezTo>
                <a:cubicBezTo>
                  <a:pt x="101600" y="231246"/>
                  <a:pt x="108177" y="240422"/>
                  <a:pt x="123961" y="241733"/>
                </a:cubicBezTo>
                <a:cubicBezTo>
                  <a:pt x="123961" y="241733"/>
                  <a:pt x="123961" y="241733"/>
                  <a:pt x="123961" y="278438"/>
                </a:cubicBezTo>
                <a:cubicBezTo>
                  <a:pt x="123961" y="283682"/>
                  <a:pt x="131853" y="288925"/>
                  <a:pt x="141061" y="288925"/>
                </a:cubicBezTo>
                <a:cubicBezTo>
                  <a:pt x="150268" y="288925"/>
                  <a:pt x="158161" y="283682"/>
                  <a:pt x="158161" y="278438"/>
                </a:cubicBezTo>
                <a:cubicBezTo>
                  <a:pt x="158161" y="278438"/>
                  <a:pt x="158161" y="278438"/>
                  <a:pt x="158161" y="243044"/>
                </a:cubicBezTo>
                <a:cubicBezTo>
                  <a:pt x="166053" y="243044"/>
                  <a:pt x="173945" y="243044"/>
                  <a:pt x="181837" y="243044"/>
                </a:cubicBezTo>
                <a:cubicBezTo>
                  <a:pt x="181837" y="243044"/>
                  <a:pt x="181837" y="243044"/>
                  <a:pt x="181837" y="278438"/>
                </a:cubicBezTo>
                <a:cubicBezTo>
                  <a:pt x="181837" y="283682"/>
                  <a:pt x="189729" y="288925"/>
                  <a:pt x="198937" y="288925"/>
                </a:cubicBezTo>
                <a:cubicBezTo>
                  <a:pt x="209460" y="288925"/>
                  <a:pt x="216036" y="283682"/>
                  <a:pt x="216036" y="278438"/>
                </a:cubicBezTo>
                <a:cubicBezTo>
                  <a:pt x="216036" y="278438"/>
                  <a:pt x="216036" y="278438"/>
                  <a:pt x="216036" y="241733"/>
                </a:cubicBezTo>
                <a:cubicBezTo>
                  <a:pt x="233136" y="240422"/>
                  <a:pt x="239713" y="231246"/>
                  <a:pt x="239713" y="214204"/>
                </a:cubicBezTo>
                <a:lnTo>
                  <a:pt x="239713" y="115887"/>
                </a:lnTo>
                <a:cubicBezTo>
                  <a:pt x="239713" y="115887"/>
                  <a:pt x="239713" y="115887"/>
                  <a:pt x="101600" y="115887"/>
                </a:cubicBezTo>
                <a:close/>
                <a:moveTo>
                  <a:pt x="307565" y="76200"/>
                </a:moveTo>
                <a:cubicBezTo>
                  <a:pt x="304902" y="76200"/>
                  <a:pt x="302240" y="77523"/>
                  <a:pt x="300908" y="78846"/>
                </a:cubicBezTo>
                <a:cubicBezTo>
                  <a:pt x="300908" y="78846"/>
                  <a:pt x="300908" y="78846"/>
                  <a:pt x="251644" y="127794"/>
                </a:cubicBezTo>
                <a:cubicBezTo>
                  <a:pt x="247650" y="133086"/>
                  <a:pt x="248981" y="142346"/>
                  <a:pt x="255639" y="148961"/>
                </a:cubicBezTo>
                <a:cubicBezTo>
                  <a:pt x="259633" y="152929"/>
                  <a:pt x="264959" y="155575"/>
                  <a:pt x="268953" y="155575"/>
                </a:cubicBezTo>
                <a:cubicBezTo>
                  <a:pt x="271616" y="155575"/>
                  <a:pt x="274279" y="154252"/>
                  <a:pt x="275611" y="152929"/>
                </a:cubicBezTo>
                <a:cubicBezTo>
                  <a:pt x="275611" y="152929"/>
                  <a:pt x="275611" y="152929"/>
                  <a:pt x="324874" y="103981"/>
                </a:cubicBezTo>
                <a:cubicBezTo>
                  <a:pt x="330200" y="98690"/>
                  <a:pt x="327537" y="89429"/>
                  <a:pt x="320880" y="82815"/>
                </a:cubicBezTo>
                <a:cubicBezTo>
                  <a:pt x="316886" y="78846"/>
                  <a:pt x="311560" y="76200"/>
                  <a:pt x="307565" y="76200"/>
                </a:cubicBezTo>
                <a:close/>
                <a:moveTo>
                  <a:pt x="30213" y="76200"/>
                </a:moveTo>
                <a:cubicBezTo>
                  <a:pt x="26282" y="76200"/>
                  <a:pt x="21041" y="78846"/>
                  <a:pt x="17110" y="82815"/>
                </a:cubicBezTo>
                <a:cubicBezTo>
                  <a:pt x="10559" y="89429"/>
                  <a:pt x="7938" y="98690"/>
                  <a:pt x="13179" y="102658"/>
                </a:cubicBezTo>
                <a:cubicBezTo>
                  <a:pt x="13179" y="102658"/>
                  <a:pt x="13179" y="102658"/>
                  <a:pt x="61661" y="152929"/>
                </a:cubicBezTo>
                <a:cubicBezTo>
                  <a:pt x="64282" y="154252"/>
                  <a:pt x="65592" y="155575"/>
                  <a:pt x="68213" y="155575"/>
                </a:cubicBezTo>
                <a:cubicBezTo>
                  <a:pt x="73454" y="155575"/>
                  <a:pt x="78695" y="152929"/>
                  <a:pt x="82626" y="148961"/>
                </a:cubicBezTo>
                <a:cubicBezTo>
                  <a:pt x="89178" y="142346"/>
                  <a:pt x="90488" y="133086"/>
                  <a:pt x="86557" y="129117"/>
                </a:cubicBezTo>
                <a:cubicBezTo>
                  <a:pt x="86557" y="129117"/>
                  <a:pt x="86557" y="129117"/>
                  <a:pt x="36765" y="78846"/>
                </a:cubicBezTo>
                <a:cubicBezTo>
                  <a:pt x="35455" y="77523"/>
                  <a:pt x="32834" y="76200"/>
                  <a:pt x="30213" y="76200"/>
                </a:cubicBezTo>
                <a:close/>
                <a:moveTo>
                  <a:pt x="199232" y="65087"/>
                </a:moveTo>
                <a:cubicBezTo>
                  <a:pt x="204055" y="65087"/>
                  <a:pt x="207964" y="69351"/>
                  <a:pt x="207964" y="74612"/>
                </a:cubicBezTo>
                <a:cubicBezTo>
                  <a:pt x="207964" y="79873"/>
                  <a:pt x="204055" y="84137"/>
                  <a:pt x="199232" y="84137"/>
                </a:cubicBezTo>
                <a:cubicBezTo>
                  <a:pt x="194409" y="84137"/>
                  <a:pt x="190500" y="79873"/>
                  <a:pt x="190500" y="74612"/>
                </a:cubicBezTo>
                <a:cubicBezTo>
                  <a:pt x="190500" y="69351"/>
                  <a:pt x="194409" y="65087"/>
                  <a:pt x="199232" y="65087"/>
                </a:cubicBezTo>
                <a:close/>
                <a:moveTo>
                  <a:pt x="142875" y="65087"/>
                </a:moveTo>
                <a:cubicBezTo>
                  <a:pt x="148136" y="65087"/>
                  <a:pt x="152400" y="69351"/>
                  <a:pt x="152400" y="74612"/>
                </a:cubicBezTo>
                <a:cubicBezTo>
                  <a:pt x="152400" y="79873"/>
                  <a:pt x="148136" y="84137"/>
                  <a:pt x="142875" y="84137"/>
                </a:cubicBezTo>
                <a:cubicBezTo>
                  <a:pt x="137614" y="84137"/>
                  <a:pt x="133350" y="79873"/>
                  <a:pt x="133350" y="74612"/>
                </a:cubicBezTo>
                <a:cubicBezTo>
                  <a:pt x="133350" y="69351"/>
                  <a:pt x="137614" y="65087"/>
                  <a:pt x="142875" y="65087"/>
                </a:cubicBezTo>
                <a:close/>
                <a:moveTo>
                  <a:pt x="114538" y="9525"/>
                </a:moveTo>
                <a:cubicBezTo>
                  <a:pt x="111897" y="12163"/>
                  <a:pt x="110577" y="14802"/>
                  <a:pt x="113217" y="17440"/>
                </a:cubicBezTo>
                <a:cubicBezTo>
                  <a:pt x="113217" y="17440"/>
                  <a:pt x="113217" y="17440"/>
                  <a:pt x="134345" y="53058"/>
                </a:cubicBezTo>
                <a:cubicBezTo>
                  <a:pt x="134345" y="53058"/>
                  <a:pt x="135665" y="53058"/>
                  <a:pt x="135665" y="53058"/>
                </a:cubicBezTo>
                <a:cubicBezTo>
                  <a:pt x="117179" y="63612"/>
                  <a:pt x="103974" y="82081"/>
                  <a:pt x="100013" y="103188"/>
                </a:cubicBezTo>
                <a:lnTo>
                  <a:pt x="241301" y="103188"/>
                </a:lnTo>
                <a:cubicBezTo>
                  <a:pt x="237340" y="82081"/>
                  <a:pt x="224135" y="63612"/>
                  <a:pt x="205649" y="53058"/>
                </a:cubicBezTo>
                <a:cubicBezTo>
                  <a:pt x="205649" y="53058"/>
                  <a:pt x="205649" y="53058"/>
                  <a:pt x="228097" y="17440"/>
                </a:cubicBezTo>
                <a:cubicBezTo>
                  <a:pt x="229417" y="14802"/>
                  <a:pt x="228097" y="12163"/>
                  <a:pt x="225456" y="9525"/>
                </a:cubicBezTo>
                <a:cubicBezTo>
                  <a:pt x="224135" y="9525"/>
                  <a:pt x="224135" y="9525"/>
                  <a:pt x="222815" y="9525"/>
                </a:cubicBezTo>
                <a:cubicBezTo>
                  <a:pt x="220174" y="9525"/>
                  <a:pt x="217533" y="10844"/>
                  <a:pt x="217533" y="12163"/>
                </a:cubicBezTo>
                <a:cubicBezTo>
                  <a:pt x="217533" y="12163"/>
                  <a:pt x="217533" y="12163"/>
                  <a:pt x="195085" y="46462"/>
                </a:cubicBezTo>
                <a:cubicBezTo>
                  <a:pt x="195085" y="47782"/>
                  <a:pt x="195085" y="47782"/>
                  <a:pt x="193765" y="49101"/>
                </a:cubicBezTo>
                <a:cubicBezTo>
                  <a:pt x="187163" y="46462"/>
                  <a:pt x="179240" y="45143"/>
                  <a:pt x="169997" y="45143"/>
                </a:cubicBezTo>
                <a:cubicBezTo>
                  <a:pt x="162074" y="45143"/>
                  <a:pt x="154151" y="46462"/>
                  <a:pt x="146229" y="49101"/>
                </a:cubicBezTo>
                <a:cubicBezTo>
                  <a:pt x="146229" y="47782"/>
                  <a:pt x="146229" y="47782"/>
                  <a:pt x="146229" y="46462"/>
                </a:cubicBezTo>
                <a:cubicBezTo>
                  <a:pt x="146229" y="46462"/>
                  <a:pt x="146229" y="46462"/>
                  <a:pt x="123781" y="12163"/>
                </a:cubicBezTo>
                <a:cubicBezTo>
                  <a:pt x="122461" y="10844"/>
                  <a:pt x="121140" y="9525"/>
                  <a:pt x="118499" y="9525"/>
                </a:cubicBezTo>
                <a:cubicBezTo>
                  <a:pt x="117179" y="9525"/>
                  <a:pt x="115858" y="9525"/>
                  <a:pt x="114538" y="9525"/>
                </a:cubicBezTo>
                <a:close/>
                <a:moveTo>
                  <a:pt x="118970" y="0"/>
                </a:moveTo>
                <a:cubicBezTo>
                  <a:pt x="124257" y="0"/>
                  <a:pt x="129545" y="2632"/>
                  <a:pt x="133511" y="7896"/>
                </a:cubicBezTo>
                <a:cubicBezTo>
                  <a:pt x="133511" y="7896"/>
                  <a:pt x="133511" y="7896"/>
                  <a:pt x="152017" y="36847"/>
                </a:cubicBezTo>
                <a:cubicBezTo>
                  <a:pt x="158626" y="35531"/>
                  <a:pt x="165236" y="35531"/>
                  <a:pt x="170523" y="35531"/>
                </a:cubicBezTo>
                <a:cubicBezTo>
                  <a:pt x="177133" y="35531"/>
                  <a:pt x="183742" y="35531"/>
                  <a:pt x="190352" y="36847"/>
                </a:cubicBezTo>
                <a:cubicBezTo>
                  <a:pt x="190352" y="36847"/>
                  <a:pt x="190352" y="36847"/>
                  <a:pt x="208858" y="7896"/>
                </a:cubicBezTo>
                <a:cubicBezTo>
                  <a:pt x="211502" y="2632"/>
                  <a:pt x="216790" y="0"/>
                  <a:pt x="223399" y="0"/>
                </a:cubicBezTo>
                <a:cubicBezTo>
                  <a:pt x="226043" y="0"/>
                  <a:pt x="228686" y="1316"/>
                  <a:pt x="231330" y="1316"/>
                </a:cubicBezTo>
                <a:cubicBezTo>
                  <a:pt x="235296" y="3948"/>
                  <a:pt x="237940" y="7896"/>
                  <a:pt x="239262" y="11843"/>
                </a:cubicBezTo>
                <a:cubicBezTo>
                  <a:pt x="240583" y="15791"/>
                  <a:pt x="239262" y="21055"/>
                  <a:pt x="237940" y="25003"/>
                </a:cubicBezTo>
                <a:cubicBezTo>
                  <a:pt x="237940" y="25003"/>
                  <a:pt x="237940" y="25003"/>
                  <a:pt x="220755" y="51322"/>
                </a:cubicBezTo>
                <a:cubicBezTo>
                  <a:pt x="236618" y="63166"/>
                  <a:pt x="248515" y="81589"/>
                  <a:pt x="251159" y="101329"/>
                </a:cubicBezTo>
                <a:cubicBezTo>
                  <a:pt x="252480" y="105277"/>
                  <a:pt x="251159" y="107909"/>
                  <a:pt x="249837" y="110540"/>
                </a:cubicBezTo>
                <a:cubicBezTo>
                  <a:pt x="249837" y="111856"/>
                  <a:pt x="251159" y="113172"/>
                  <a:pt x="251159" y="114488"/>
                </a:cubicBezTo>
                <a:cubicBezTo>
                  <a:pt x="251159" y="114488"/>
                  <a:pt x="251159" y="114488"/>
                  <a:pt x="294781" y="72378"/>
                </a:cubicBezTo>
                <a:cubicBezTo>
                  <a:pt x="297425" y="68430"/>
                  <a:pt x="302712" y="67114"/>
                  <a:pt x="308000" y="67114"/>
                </a:cubicBezTo>
                <a:cubicBezTo>
                  <a:pt x="314609" y="67114"/>
                  <a:pt x="322540" y="69746"/>
                  <a:pt x="329150" y="76326"/>
                </a:cubicBezTo>
                <a:cubicBezTo>
                  <a:pt x="333116" y="80273"/>
                  <a:pt x="337081" y="86853"/>
                  <a:pt x="338403" y="92117"/>
                </a:cubicBezTo>
                <a:cubicBezTo>
                  <a:pt x="339725" y="100013"/>
                  <a:pt x="337081" y="106593"/>
                  <a:pt x="333116" y="110540"/>
                </a:cubicBezTo>
                <a:cubicBezTo>
                  <a:pt x="333116" y="110540"/>
                  <a:pt x="333116" y="110540"/>
                  <a:pt x="284206" y="159231"/>
                </a:cubicBezTo>
                <a:cubicBezTo>
                  <a:pt x="280240" y="163179"/>
                  <a:pt x="274953" y="164495"/>
                  <a:pt x="269665" y="164495"/>
                </a:cubicBezTo>
                <a:cubicBezTo>
                  <a:pt x="263056" y="164495"/>
                  <a:pt x="256446" y="161863"/>
                  <a:pt x="251159" y="157915"/>
                </a:cubicBezTo>
                <a:cubicBezTo>
                  <a:pt x="251159" y="157915"/>
                  <a:pt x="251159" y="157915"/>
                  <a:pt x="251159" y="214501"/>
                </a:cubicBezTo>
                <a:cubicBezTo>
                  <a:pt x="251159" y="232924"/>
                  <a:pt x="243227" y="246084"/>
                  <a:pt x="227365" y="251348"/>
                </a:cubicBezTo>
                <a:cubicBezTo>
                  <a:pt x="227365" y="251348"/>
                  <a:pt x="227365" y="251348"/>
                  <a:pt x="227365" y="278983"/>
                </a:cubicBezTo>
                <a:cubicBezTo>
                  <a:pt x="227365" y="290826"/>
                  <a:pt x="215468" y="300038"/>
                  <a:pt x="199605" y="300038"/>
                </a:cubicBezTo>
                <a:cubicBezTo>
                  <a:pt x="185064" y="300038"/>
                  <a:pt x="173167" y="290826"/>
                  <a:pt x="173167" y="278983"/>
                </a:cubicBezTo>
                <a:cubicBezTo>
                  <a:pt x="173167" y="278983"/>
                  <a:pt x="173167" y="278983"/>
                  <a:pt x="173167" y="253980"/>
                </a:cubicBezTo>
                <a:cubicBezTo>
                  <a:pt x="173167" y="253980"/>
                  <a:pt x="173167" y="253980"/>
                  <a:pt x="169202" y="253980"/>
                </a:cubicBezTo>
                <a:cubicBezTo>
                  <a:pt x="169202" y="253980"/>
                  <a:pt x="169202" y="253980"/>
                  <a:pt x="169202" y="278983"/>
                </a:cubicBezTo>
                <a:cubicBezTo>
                  <a:pt x="169202" y="290826"/>
                  <a:pt x="157305" y="300038"/>
                  <a:pt x="141442" y="300038"/>
                </a:cubicBezTo>
                <a:cubicBezTo>
                  <a:pt x="125579" y="300038"/>
                  <a:pt x="113682" y="290826"/>
                  <a:pt x="113682" y="278983"/>
                </a:cubicBezTo>
                <a:cubicBezTo>
                  <a:pt x="113682" y="278983"/>
                  <a:pt x="113682" y="278983"/>
                  <a:pt x="113682" y="251348"/>
                </a:cubicBezTo>
                <a:cubicBezTo>
                  <a:pt x="101785" y="247400"/>
                  <a:pt x="91210" y="236872"/>
                  <a:pt x="91210" y="214501"/>
                </a:cubicBezTo>
                <a:cubicBezTo>
                  <a:pt x="91210" y="203973"/>
                  <a:pt x="91210" y="177654"/>
                  <a:pt x="91210" y="155283"/>
                </a:cubicBezTo>
                <a:cubicBezTo>
                  <a:pt x="91210" y="155283"/>
                  <a:pt x="91210" y="156599"/>
                  <a:pt x="89888" y="156599"/>
                </a:cubicBezTo>
                <a:cubicBezTo>
                  <a:pt x="84601" y="161863"/>
                  <a:pt x="76669" y="165811"/>
                  <a:pt x="68738" y="165811"/>
                </a:cubicBezTo>
                <a:cubicBezTo>
                  <a:pt x="63451" y="165811"/>
                  <a:pt x="59485" y="163179"/>
                  <a:pt x="55519" y="160547"/>
                </a:cubicBezTo>
                <a:cubicBezTo>
                  <a:pt x="55519" y="160547"/>
                  <a:pt x="55519" y="160547"/>
                  <a:pt x="5288" y="110540"/>
                </a:cubicBezTo>
                <a:cubicBezTo>
                  <a:pt x="1322" y="106593"/>
                  <a:pt x="0" y="101329"/>
                  <a:pt x="0" y="96065"/>
                </a:cubicBezTo>
                <a:cubicBezTo>
                  <a:pt x="0" y="89485"/>
                  <a:pt x="3966" y="81589"/>
                  <a:pt x="9253" y="75010"/>
                </a:cubicBezTo>
                <a:cubicBezTo>
                  <a:pt x="15863" y="69746"/>
                  <a:pt x="23794" y="65798"/>
                  <a:pt x="30403" y="65798"/>
                </a:cubicBezTo>
                <a:cubicBezTo>
                  <a:pt x="35691" y="65798"/>
                  <a:pt x="40979" y="68430"/>
                  <a:pt x="44944" y="71062"/>
                </a:cubicBezTo>
                <a:cubicBezTo>
                  <a:pt x="44944" y="71062"/>
                  <a:pt x="44944" y="71062"/>
                  <a:pt x="91210" y="118436"/>
                </a:cubicBezTo>
                <a:cubicBezTo>
                  <a:pt x="91210" y="118436"/>
                  <a:pt x="91210" y="118436"/>
                  <a:pt x="91210" y="115804"/>
                </a:cubicBezTo>
                <a:cubicBezTo>
                  <a:pt x="91210" y="113172"/>
                  <a:pt x="91210" y="111856"/>
                  <a:pt x="92532" y="110540"/>
                </a:cubicBezTo>
                <a:cubicBezTo>
                  <a:pt x="91210" y="107909"/>
                  <a:pt x="89888" y="105277"/>
                  <a:pt x="89888" y="101329"/>
                </a:cubicBezTo>
                <a:cubicBezTo>
                  <a:pt x="93854" y="81589"/>
                  <a:pt x="104429" y="63166"/>
                  <a:pt x="121614" y="51322"/>
                </a:cubicBezTo>
                <a:cubicBezTo>
                  <a:pt x="121614" y="51322"/>
                  <a:pt x="121614" y="51322"/>
                  <a:pt x="104429" y="25003"/>
                </a:cubicBezTo>
                <a:cubicBezTo>
                  <a:pt x="101785" y="21055"/>
                  <a:pt x="101785" y="15791"/>
                  <a:pt x="103107" y="11843"/>
                </a:cubicBezTo>
                <a:cubicBezTo>
                  <a:pt x="103107" y="7896"/>
                  <a:pt x="107073" y="3948"/>
                  <a:pt x="111039" y="1316"/>
                </a:cubicBezTo>
                <a:cubicBezTo>
                  <a:pt x="113682" y="1316"/>
                  <a:pt x="116326" y="0"/>
                  <a:pt x="1189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825086" y="3132386"/>
            <a:ext cx="9366914" cy="593230"/>
            <a:chOff x="2825086" y="3132386"/>
            <a:chExt cx="9366914" cy="593230"/>
          </a:xfrm>
        </p:grpSpPr>
        <p:sp>
          <p:nvSpPr>
            <p:cNvPr id="27" name="android-with-two-arms-up_79421"/>
            <p:cNvSpPr>
              <a:spLocks noChangeAspect="1"/>
            </p:cNvSpPr>
            <p:nvPr/>
          </p:nvSpPr>
          <p:spPr bwMode="auto">
            <a:xfrm>
              <a:off x="4662557" y="3132386"/>
              <a:ext cx="383361" cy="593230"/>
            </a:xfrm>
            <a:custGeom>
              <a:avLst/>
              <a:gdLst>
                <a:gd name="connsiteX0" fmla="*/ 143066 w 217488"/>
                <a:gd name="connsiteY0" fmla="*/ 166133 h 336550"/>
                <a:gd name="connsiteX1" fmla="*/ 156401 w 217488"/>
                <a:gd name="connsiteY1" fmla="*/ 167443 h 336550"/>
                <a:gd name="connsiteX2" fmla="*/ 179071 w 217488"/>
                <a:gd name="connsiteY2" fmla="*/ 239498 h 336550"/>
                <a:gd name="connsiteX3" fmla="*/ 133732 w 217488"/>
                <a:gd name="connsiteY3" fmla="*/ 297141 h 336550"/>
                <a:gd name="connsiteX4" fmla="*/ 129731 w 217488"/>
                <a:gd name="connsiteY4" fmla="*/ 298451 h 336550"/>
                <a:gd name="connsiteX5" fmla="*/ 121730 w 217488"/>
                <a:gd name="connsiteY5" fmla="*/ 293211 h 336550"/>
                <a:gd name="connsiteX6" fmla="*/ 124397 w 217488"/>
                <a:gd name="connsiteY6" fmla="*/ 281420 h 336550"/>
                <a:gd name="connsiteX7" fmla="*/ 161735 w 217488"/>
                <a:gd name="connsiteY7" fmla="*/ 236878 h 336550"/>
                <a:gd name="connsiteX8" fmla="*/ 156401 w 217488"/>
                <a:gd name="connsiteY8" fmla="*/ 204126 h 336550"/>
                <a:gd name="connsiteX9" fmla="*/ 151067 w 217488"/>
                <a:gd name="connsiteY9" fmla="*/ 191025 h 336550"/>
                <a:gd name="connsiteX10" fmla="*/ 141733 w 217488"/>
                <a:gd name="connsiteY10" fmla="*/ 179234 h 336550"/>
                <a:gd name="connsiteX11" fmla="*/ 143066 w 217488"/>
                <a:gd name="connsiteY11" fmla="*/ 166133 h 336550"/>
                <a:gd name="connsiteX12" fmla="*/ 108744 w 217488"/>
                <a:gd name="connsiteY12" fmla="*/ 26988 h 336550"/>
                <a:gd name="connsiteX13" fmla="*/ 52026 w 217488"/>
                <a:gd name="connsiteY13" fmla="*/ 132725 h 336550"/>
                <a:gd name="connsiteX14" fmla="*/ 28283 w 217488"/>
                <a:gd name="connsiteY14" fmla="*/ 189560 h 336550"/>
                <a:gd name="connsiteX15" fmla="*/ 19050 w 217488"/>
                <a:gd name="connsiteY15" fmla="*/ 229211 h 336550"/>
                <a:gd name="connsiteX16" fmla="*/ 30921 w 217488"/>
                <a:gd name="connsiteY16" fmla="*/ 274150 h 336550"/>
                <a:gd name="connsiteX17" fmla="*/ 63897 w 217488"/>
                <a:gd name="connsiteY17" fmla="*/ 307193 h 336550"/>
                <a:gd name="connsiteX18" fmla="*/ 108744 w 217488"/>
                <a:gd name="connsiteY18" fmla="*/ 319088 h 336550"/>
                <a:gd name="connsiteX19" fmla="*/ 153591 w 217488"/>
                <a:gd name="connsiteY19" fmla="*/ 307193 h 336550"/>
                <a:gd name="connsiteX20" fmla="*/ 186567 w 217488"/>
                <a:gd name="connsiteY20" fmla="*/ 274150 h 336550"/>
                <a:gd name="connsiteX21" fmla="*/ 198438 w 217488"/>
                <a:gd name="connsiteY21" fmla="*/ 229211 h 336550"/>
                <a:gd name="connsiteX22" fmla="*/ 189205 w 217488"/>
                <a:gd name="connsiteY22" fmla="*/ 189560 h 336550"/>
                <a:gd name="connsiteX23" fmla="*/ 165462 w 217488"/>
                <a:gd name="connsiteY23" fmla="*/ 132725 h 336550"/>
                <a:gd name="connsiteX24" fmla="*/ 108744 w 217488"/>
                <a:gd name="connsiteY24" fmla="*/ 26988 h 336550"/>
                <a:gd name="connsiteX25" fmla="*/ 108744 w 217488"/>
                <a:gd name="connsiteY25" fmla="*/ 0 h 336550"/>
                <a:gd name="connsiteX26" fmla="*/ 116701 w 217488"/>
                <a:gd name="connsiteY26" fmla="*/ 3944 h 336550"/>
                <a:gd name="connsiteX27" fmla="*/ 217488 w 217488"/>
                <a:gd name="connsiteY27" fmla="*/ 228749 h 336550"/>
                <a:gd name="connsiteX28" fmla="*/ 202901 w 217488"/>
                <a:gd name="connsiteY28" fmla="*/ 282650 h 336550"/>
                <a:gd name="connsiteX29" fmla="*/ 163116 w 217488"/>
                <a:gd name="connsiteY29" fmla="*/ 322089 h 336550"/>
                <a:gd name="connsiteX30" fmla="*/ 108744 w 217488"/>
                <a:gd name="connsiteY30" fmla="*/ 336550 h 336550"/>
                <a:gd name="connsiteX31" fmla="*/ 54372 w 217488"/>
                <a:gd name="connsiteY31" fmla="*/ 322089 h 336550"/>
                <a:gd name="connsiteX32" fmla="*/ 14587 w 217488"/>
                <a:gd name="connsiteY32" fmla="*/ 282650 h 336550"/>
                <a:gd name="connsiteX33" fmla="*/ 0 w 217488"/>
                <a:gd name="connsiteY33" fmla="*/ 228749 h 336550"/>
                <a:gd name="connsiteX34" fmla="*/ 100787 w 217488"/>
                <a:gd name="connsiteY34" fmla="*/ 3944 h 336550"/>
                <a:gd name="connsiteX35" fmla="*/ 108744 w 217488"/>
                <a:gd name="connsiteY3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7488" h="336550">
                  <a:moveTo>
                    <a:pt x="143066" y="166133"/>
                  </a:moveTo>
                  <a:cubicBezTo>
                    <a:pt x="147067" y="163513"/>
                    <a:pt x="152401" y="163513"/>
                    <a:pt x="156401" y="167443"/>
                  </a:cubicBezTo>
                  <a:cubicBezTo>
                    <a:pt x="157735" y="168754"/>
                    <a:pt x="185738" y="202816"/>
                    <a:pt x="179071" y="239498"/>
                  </a:cubicBezTo>
                  <a:cubicBezTo>
                    <a:pt x="176404" y="263079"/>
                    <a:pt x="160402" y="281420"/>
                    <a:pt x="133732" y="297141"/>
                  </a:cubicBezTo>
                  <a:cubicBezTo>
                    <a:pt x="132398" y="297141"/>
                    <a:pt x="131065" y="298451"/>
                    <a:pt x="129731" y="298451"/>
                  </a:cubicBezTo>
                  <a:cubicBezTo>
                    <a:pt x="125731" y="298451"/>
                    <a:pt x="123064" y="295831"/>
                    <a:pt x="121730" y="293211"/>
                  </a:cubicBezTo>
                  <a:cubicBezTo>
                    <a:pt x="119063" y="289281"/>
                    <a:pt x="120397" y="284040"/>
                    <a:pt x="124397" y="281420"/>
                  </a:cubicBezTo>
                  <a:cubicBezTo>
                    <a:pt x="145733" y="268319"/>
                    <a:pt x="157735" y="253909"/>
                    <a:pt x="161735" y="236878"/>
                  </a:cubicBezTo>
                  <a:cubicBezTo>
                    <a:pt x="163069" y="225087"/>
                    <a:pt x="160402" y="213296"/>
                    <a:pt x="156401" y="204126"/>
                  </a:cubicBezTo>
                  <a:cubicBezTo>
                    <a:pt x="155068" y="198885"/>
                    <a:pt x="153734" y="194955"/>
                    <a:pt x="151067" y="191025"/>
                  </a:cubicBezTo>
                  <a:cubicBezTo>
                    <a:pt x="145733" y="183164"/>
                    <a:pt x="143066" y="180544"/>
                    <a:pt x="141733" y="179234"/>
                  </a:cubicBezTo>
                  <a:cubicBezTo>
                    <a:pt x="139066" y="175304"/>
                    <a:pt x="139066" y="168754"/>
                    <a:pt x="143066" y="166133"/>
                  </a:cubicBezTo>
                  <a:close/>
                  <a:moveTo>
                    <a:pt x="108744" y="26988"/>
                  </a:moveTo>
                  <a:cubicBezTo>
                    <a:pt x="90277" y="57387"/>
                    <a:pt x="71811" y="91752"/>
                    <a:pt x="52026" y="132725"/>
                  </a:cubicBezTo>
                  <a:cubicBezTo>
                    <a:pt x="42792" y="152551"/>
                    <a:pt x="34878" y="172377"/>
                    <a:pt x="28283" y="189560"/>
                  </a:cubicBezTo>
                  <a:cubicBezTo>
                    <a:pt x="21688" y="206742"/>
                    <a:pt x="19050" y="219959"/>
                    <a:pt x="19050" y="229211"/>
                  </a:cubicBezTo>
                  <a:cubicBezTo>
                    <a:pt x="19050" y="245072"/>
                    <a:pt x="23007" y="260933"/>
                    <a:pt x="30921" y="274150"/>
                  </a:cubicBezTo>
                  <a:cubicBezTo>
                    <a:pt x="38835" y="288689"/>
                    <a:pt x="49388" y="299262"/>
                    <a:pt x="63897" y="307193"/>
                  </a:cubicBezTo>
                  <a:cubicBezTo>
                    <a:pt x="77087" y="315123"/>
                    <a:pt x="92916" y="319088"/>
                    <a:pt x="108744" y="319088"/>
                  </a:cubicBezTo>
                  <a:cubicBezTo>
                    <a:pt x="124572" y="319088"/>
                    <a:pt x="140401" y="315123"/>
                    <a:pt x="153591" y="307193"/>
                  </a:cubicBezTo>
                  <a:cubicBezTo>
                    <a:pt x="168100" y="299262"/>
                    <a:pt x="178653" y="288689"/>
                    <a:pt x="186567" y="274150"/>
                  </a:cubicBezTo>
                  <a:cubicBezTo>
                    <a:pt x="194481" y="260933"/>
                    <a:pt x="198438" y="245072"/>
                    <a:pt x="198438" y="229211"/>
                  </a:cubicBezTo>
                  <a:cubicBezTo>
                    <a:pt x="198438" y="219959"/>
                    <a:pt x="195800" y="206742"/>
                    <a:pt x="189205" y="189560"/>
                  </a:cubicBezTo>
                  <a:cubicBezTo>
                    <a:pt x="182610" y="172377"/>
                    <a:pt x="174696" y="152551"/>
                    <a:pt x="165462" y="132725"/>
                  </a:cubicBezTo>
                  <a:cubicBezTo>
                    <a:pt x="145677" y="91752"/>
                    <a:pt x="127211" y="57387"/>
                    <a:pt x="108744" y="26988"/>
                  </a:cubicBezTo>
                  <a:close/>
                  <a:moveTo>
                    <a:pt x="108744" y="0"/>
                  </a:moveTo>
                  <a:cubicBezTo>
                    <a:pt x="112722" y="0"/>
                    <a:pt x="115375" y="1314"/>
                    <a:pt x="116701" y="3944"/>
                  </a:cubicBezTo>
                  <a:cubicBezTo>
                    <a:pt x="184334" y="119633"/>
                    <a:pt x="217488" y="194568"/>
                    <a:pt x="217488" y="228749"/>
                  </a:cubicBezTo>
                  <a:cubicBezTo>
                    <a:pt x="217488" y="248469"/>
                    <a:pt x="212184" y="265559"/>
                    <a:pt x="202901" y="282650"/>
                  </a:cubicBezTo>
                  <a:cubicBezTo>
                    <a:pt x="193617" y="299740"/>
                    <a:pt x="180356" y="312887"/>
                    <a:pt x="163116" y="322089"/>
                  </a:cubicBezTo>
                  <a:cubicBezTo>
                    <a:pt x="147202" y="331292"/>
                    <a:pt x="128636" y="336550"/>
                    <a:pt x="108744" y="336550"/>
                  </a:cubicBezTo>
                  <a:cubicBezTo>
                    <a:pt x="88852" y="336550"/>
                    <a:pt x="70286" y="331292"/>
                    <a:pt x="54372" y="322089"/>
                  </a:cubicBezTo>
                  <a:cubicBezTo>
                    <a:pt x="37132" y="312887"/>
                    <a:pt x="23871" y="299740"/>
                    <a:pt x="14587" y="282650"/>
                  </a:cubicBezTo>
                  <a:cubicBezTo>
                    <a:pt x="3978" y="266874"/>
                    <a:pt x="0" y="248469"/>
                    <a:pt x="0" y="228749"/>
                  </a:cubicBezTo>
                  <a:cubicBezTo>
                    <a:pt x="0" y="194568"/>
                    <a:pt x="33154" y="119633"/>
                    <a:pt x="100787" y="3944"/>
                  </a:cubicBezTo>
                  <a:cubicBezTo>
                    <a:pt x="102113" y="1314"/>
                    <a:pt x="104765" y="0"/>
                    <a:pt x="108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android-with-two-arms-up_79421"/>
            <p:cNvSpPr>
              <a:spLocks noChangeAspect="1"/>
            </p:cNvSpPr>
            <p:nvPr/>
          </p:nvSpPr>
          <p:spPr bwMode="auto">
            <a:xfrm>
              <a:off x="7211927" y="3133778"/>
              <a:ext cx="593230" cy="590446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ndroid-with-two-arms-up_79421"/>
            <p:cNvSpPr>
              <a:spLocks noChangeAspect="1"/>
            </p:cNvSpPr>
            <p:nvPr/>
          </p:nvSpPr>
          <p:spPr bwMode="auto">
            <a:xfrm>
              <a:off x="9866231" y="3133779"/>
              <a:ext cx="593230" cy="590444"/>
            </a:xfrm>
            <a:custGeom>
              <a:avLst/>
              <a:gdLst>
                <a:gd name="connsiteX0" fmla="*/ 165100 w 338138"/>
                <a:gd name="connsiteY0" fmla="*/ 220663 h 336550"/>
                <a:gd name="connsiteX1" fmla="*/ 192087 w 338138"/>
                <a:gd name="connsiteY1" fmla="*/ 246857 h 336550"/>
                <a:gd name="connsiteX2" fmla="*/ 165100 w 338138"/>
                <a:gd name="connsiteY2" fmla="*/ 273051 h 336550"/>
                <a:gd name="connsiteX3" fmla="*/ 138112 w 338138"/>
                <a:gd name="connsiteY3" fmla="*/ 246857 h 336550"/>
                <a:gd name="connsiteX4" fmla="*/ 165100 w 338138"/>
                <a:gd name="connsiteY4" fmla="*/ 220663 h 336550"/>
                <a:gd name="connsiteX5" fmla="*/ 169109 w 338138"/>
                <a:gd name="connsiteY5" fmla="*/ 69850 h 336550"/>
                <a:gd name="connsiteX6" fmla="*/ 225425 w 338138"/>
                <a:gd name="connsiteY6" fmla="*/ 115796 h 336550"/>
                <a:gd name="connsiteX7" fmla="*/ 200541 w 338138"/>
                <a:gd name="connsiteY7" fmla="*/ 164368 h 336550"/>
                <a:gd name="connsiteX8" fmla="*/ 184825 w 338138"/>
                <a:gd name="connsiteY8" fmla="*/ 201124 h 336550"/>
                <a:gd name="connsiteX9" fmla="*/ 184825 w 338138"/>
                <a:gd name="connsiteY9" fmla="*/ 206375 h 336550"/>
                <a:gd name="connsiteX10" fmla="*/ 146844 w 338138"/>
                <a:gd name="connsiteY10" fmla="*/ 206375 h 336550"/>
                <a:gd name="connsiteX11" fmla="*/ 145534 w 338138"/>
                <a:gd name="connsiteY11" fmla="*/ 198499 h 336550"/>
                <a:gd name="connsiteX12" fmla="*/ 163870 w 338138"/>
                <a:gd name="connsiteY12" fmla="*/ 152553 h 336550"/>
                <a:gd name="connsiteX13" fmla="*/ 179586 w 338138"/>
                <a:gd name="connsiteY13" fmla="*/ 122360 h 336550"/>
                <a:gd name="connsiteX14" fmla="*/ 158631 w 338138"/>
                <a:gd name="connsiteY14" fmla="*/ 105294 h 336550"/>
                <a:gd name="connsiteX15" fmla="*/ 129818 w 338138"/>
                <a:gd name="connsiteY15" fmla="*/ 113171 h 336550"/>
                <a:gd name="connsiteX16" fmla="*/ 120650 w 338138"/>
                <a:gd name="connsiteY16" fmla="*/ 81665 h 336550"/>
                <a:gd name="connsiteX17" fmla="*/ 169109 w 338138"/>
                <a:gd name="connsiteY17" fmla="*/ 69850 h 336550"/>
                <a:gd name="connsiteX18" fmla="*/ 169069 w 338138"/>
                <a:gd name="connsiteY18" fmla="*/ 26988 h 336550"/>
                <a:gd name="connsiteX19" fmla="*/ 28575 w 338138"/>
                <a:gd name="connsiteY19" fmla="*/ 168276 h 336550"/>
                <a:gd name="connsiteX20" fmla="*/ 169069 w 338138"/>
                <a:gd name="connsiteY20" fmla="*/ 309564 h 336550"/>
                <a:gd name="connsiteX21" fmla="*/ 309563 w 338138"/>
                <a:gd name="connsiteY21" fmla="*/ 168276 h 336550"/>
                <a:gd name="connsiteX22" fmla="*/ 169069 w 338138"/>
                <a:gd name="connsiteY22" fmla="*/ 26988 h 336550"/>
                <a:gd name="connsiteX23" fmla="*/ 169069 w 338138"/>
                <a:gd name="connsiteY23" fmla="*/ 0 h 336550"/>
                <a:gd name="connsiteX24" fmla="*/ 338138 w 338138"/>
                <a:gd name="connsiteY24" fmla="*/ 168275 h 336550"/>
                <a:gd name="connsiteX25" fmla="*/ 169069 w 338138"/>
                <a:gd name="connsiteY25" fmla="*/ 336550 h 336550"/>
                <a:gd name="connsiteX26" fmla="*/ 0 w 338138"/>
                <a:gd name="connsiteY26" fmla="*/ 168275 h 336550"/>
                <a:gd name="connsiteX27" fmla="*/ 169069 w 338138"/>
                <a:gd name="connsiteY27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138" h="336550">
                  <a:moveTo>
                    <a:pt x="165100" y="220663"/>
                  </a:moveTo>
                  <a:cubicBezTo>
                    <a:pt x="181292" y="220663"/>
                    <a:pt x="190738" y="231141"/>
                    <a:pt x="192087" y="246857"/>
                  </a:cubicBezTo>
                  <a:cubicBezTo>
                    <a:pt x="192087" y="261264"/>
                    <a:pt x="181292" y="273051"/>
                    <a:pt x="165100" y="273051"/>
                  </a:cubicBezTo>
                  <a:cubicBezTo>
                    <a:pt x="148907" y="273051"/>
                    <a:pt x="138112" y="261264"/>
                    <a:pt x="138112" y="246857"/>
                  </a:cubicBezTo>
                  <a:cubicBezTo>
                    <a:pt x="138112" y="231141"/>
                    <a:pt x="148907" y="220663"/>
                    <a:pt x="165100" y="220663"/>
                  </a:cubicBezTo>
                  <a:close/>
                  <a:moveTo>
                    <a:pt x="169109" y="69850"/>
                  </a:moveTo>
                  <a:cubicBezTo>
                    <a:pt x="207090" y="69850"/>
                    <a:pt x="225425" y="90854"/>
                    <a:pt x="225425" y="115796"/>
                  </a:cubicBezTo>
                  <a:cubicBezTo>
                    <a:pt x="225425" y="136800"/>
                    <a:pt x="211019" y="152553"/>
                    <a:pt x="200541" y="164368"/>
                  </a:cubicBezTo>
                  <a:cubicBezTo>
                    <a:pt x="190064" y="176182"/>
                    <a:pt x="184825" y="187997"/>
                    <a:pt x="184825" y="201124"/>
                  </a:cubicBezTo>
                  <a:cubicBezTo>
                    <a:pt x="184825" y="201124"/>
                    <a:pt x="184825" y="201124"/>
                    <a:pt x="184825" y="206375"/>
                  </a:cubicBezTo>
                  <a:cubicBezTo>
                    <a:pt x="184825" y="206375"/>
                    <a:pt x="184825" y="206375"/>
                    <a:pt x="146844" y="206375"/>
                  </a:cubicBezTo>
                  <a:cubicBezTo>
                    <a:pt x="146844" y="206375"/>
                    <a:pt x="146844" y="206375"/>
                    <a:pt x="145534" y="198499"/>
                  </a:cubicBezTo>
                  <a:cubicBezTo>
                    <a:pt x="145534" y="184059"/>
                    <a:pt x="150773" y="168306"/>
                    <a:pt x="163870" y="152553"/>
                  </a:cubicBezTo>
                  <a:cubicBezTo>
                    <a:pt x="173038" y="142051"/>
                    <a:pt x="179586" y="131549"/>
                    <a:pt x="179586" y="122360"/>
                  </a:cubicBezTo>
                  <a:cubicBezTo>
                    <a:pt x="179586" y="111858"/>
                    <a:pt x="173038" y="105294"/>
                    <a:pt x="158631" y="105294"/>
                  </a:cubicBezTo>
                  <a:cubicBezTo>
                    <a:pt x="149463" y="105294"/>
                    <a:pt x="137676" y="107920"/>
                    <a:pt x="129818" y="113171"/>
                  </a:cubicBezTo>
                  <a:cubicBezTo>
                    <a:pt x="129818" y="113171"/>
                    <a:pt x="129818" y="113171"/>
                    <a:pt x="120650" y="81665"/>
                  </a:cubicBezTo>
                  <a:cubicBezTo>
                    <a:pt x="131128" y="75101"/>
                    <a:pt x="148154" y="69850"/>
                    <a:pt x="169109" y="69850"/>
                  </a:cubicBezTo>
                  <a:close/>
                  <a:moveTo>
                    <a:pt x="169069" y="26988"/>
                  </a:moveTo>
                  <a:cubicBezTo>
                    <a:pt x="91476" y="26988"/>
                    <a:pt x="28575" y="90245"/>
                    <a:pt x="28575" y="168276"/>
                  </a:cubicBezTo>
                  <a:cubicBezTo>
                    <a:pt x="28575" y="246307"/>
                    <a:pt x="91476" y="309564"/>
                    <a:pt x="169069" y="309564"/>
                  </a:cubicBezTo>
                  <a:cubicBezTo>
                    <a:pt x="246662" y="309564"/>
                    <a:pt x="309563" y="246307"/>
                    <a:pt x="309563" y="168276"/>
                  </a:cubicBezTo>
                  <a:cubicBezTo>
                    <a:pt x="309563" y="90245"/>
                    <a:pt x="246662" y="26988"/>
                    <a:pt x="169069" y="26988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825086" y="3429000"/>
              <a:ext cx="140400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479390" y="3429000"/>
              <a:ext cx="140400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133694" y="3429000"/>
              <a:ext cx="140400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788000" y="3429000"/>
              <a:ext cx="1404000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801371" y="448110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57386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11689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65993" y="2534817"/>
            <a:ext cx="159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99795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54098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08402" y="3846044"/>
            <a:ext cx="2308886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4191238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2025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6845541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2026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9499844" y="5131017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2027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8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自定义 1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80D"/>
      </a:accent1>
      <a:accent2>
        <a:srgbClr val="22374C"/>
      </a:accent2>
      <a:accent3>
        <a:srgbClr val="FFB80D"/>
      </a:accent3>
      <a:accent4>
        <a:srgbClr val="22374C"/>
      </a:accent4>
      <a:accent5>
        <a:srgbClr val="FFB80D"/>
      </a:accent5>
      <a:accent6>
        <a:srgbClr val="22374C"/>
      </a:accent6>
      <a:hlink>
        <a:srgbClr val="22374C"/>
      </a:hlink>
      <a:folHlink>
        <a:srgbClr val="22374C"/>
      </a:folHlink>
    </a:clrScheme>
    <a:fontScheme name="5svityx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227</TotalTime>
  <Words>1751</Words>
  <Application>Microsoft Office PowerPoint</Application>
  <PresentationFormat>宽屏</PresentationFormat>
  <Paragraphs>254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精美蓝黄</dc:title>
  <dc:creator>第一PPT</dc:creator>
  <cp:keywords>www.1ppt.com</cp:keywords>
  <dc:description>www.1ppt.com</dc:description>
  <cp:lastModifiedBy>之灵</cp:lastModifiedBy>
  <cp:revision>28</cp:revision>
  <dcterms:created xsi:type="dcterms:W3CDTF">2017-09-25T13:59:21Z</dcterms:created>
  <dcterms:modified xsi:type="dcterms:W3CDTF">2022-09-28T15:23:05Z</dcterms:modified>
</cp:coreProperties>
</file>