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3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  <p:sldMasterId id="2147483665" r:id="rId2"/>
  </p:sldMasterIdLst>
  <p:notesMasterIdLst>
    <p:notesMasterId r:id="rId28"/>
  </p:notesMasterIdLst>
  <p:sldIdLst>
    <p:sldId id="300" r:id="rId3"/>
    <p:sldId id="275" r:id="rId4"/>
    <p:sldId id="278" r:id="rId5"/>
    <p:sldId id="288" r:id="rId6"/>
    <p:sldId id="282" r:id="rId7"/>
    <p:sldId id="284" r:id="rId8"/>
    <p:sldId id="287" r:id="rId9"/>
    <p:sldId id="296" r:id="rId10"/>
    <p:sldId id="277" r:id="rId11"/>
    <p:sldId id="291" r:id="rId12"/>
    <p:sldId id="295" r:id="rId13"/>
    <p:sldId id="298" r:id="rId14"/>
    <p:sldId id="285" r:id="rId15"/>
    <p:sldId id="290" r:id="rId16"/>
    <p:sldId id="279" r:id="rId17"/>
    <p:sldId id="292" r:id="rId18"/>
    <p:sldId id="294" r:id="rId19"/>
    <p:sldId id="297" r:id="rId20"/>
    <p:sldId id="299" r:id="rId21"/>
    <p:sldId id="276" r:id="rId22"/>
    <p:sldId id="283" r:id="rId23"/>
    <p:sldId id="286" r:id="rId24"/>
    <p:sldId id="289" r:id="rId25"/>
    <p:sldId id="293" r:id="rId26"/>
    <p:sldId id="281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AB91"/>
    <a:srgbClr val="FF9409"/>
    <a:srgbClr val="FB498B"/>
    <a:srgbClr val="36D4D0"/>
    <a:srgbClr val="C036A5"/>
    <a:srgbClr val="417DA2"/>
    <a:srgbClr val="4788B1"/>
    <a:srgbClr val="50818F"/>
    <a:srgbClr val="2A9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30" autoAdjust="0"/>
    <p:restoredTop sz="94660"/>
  </p:normalViewPr>
  <p:slideViewPr>
    <p:cSldViewPr snapToGrid="0">
      <p:cViewPr varScale="1">
        <p:scale>
          <a:sx n="71" d="100"/>
          <a:sy n="71" d="100"/>
        </p:scale>
        <p:origin x="5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5D13BBE5-0BEA-4494-9BEF-C8C2F48C9E2D}" type="datetimeFigureOut">
              <a:rPr lang="zh-CN" altLang="en-US" smtClean="0"/>
              <a:pPr/>
              <a:t>2022/9/29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F1CB8912-F0BA-4AD8-8415-DA1F26BCB09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149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4226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473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994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783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527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2849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38620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8665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8331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650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2189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1763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073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99108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8686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7836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969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654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1666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988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574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92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026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228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36C8D1-2EE8-4542-CFA7-4DA0DA73C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0909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89C13C-85F7-3B0F-4FD8-301844FE4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23DAEC-09B5-5307-88BD-4603C1D45684}"/>
              </a:ext>
            </a:extLst>
          </p:cNvPr>
          <p:cNvSpPr txBox="1"/>
          <p:nvPr userDrawn="1"/>
        </p:nvSpPr>
        <p:spPr>
          <a:xfrm>
            <a:off x="447205" y="6492875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05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B58E39-4CE2-B760-E764-7D972CF4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4345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FA258C-A9F2-D02D-95E8-A3A2B3D58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6322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250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482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962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DB5759-5531-97D0-97A7-53BCC04B3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3697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BE3615-8BEB-3702-E03C-20A433530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7986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A1E321-11C9-7027-C070-1BCBC0784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4647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91C308-C3B6-2E64-EE56-E1DD1AD1A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290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8023C3-9141-AB92-0F11-3ADDCA12B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2829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36BDF2-C450-CDBB-14D4-64392844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5937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48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/>
          <p:cNvSpPr/>
          <p:nvPr/>
        </p:nvSpPr>
        <p:spPr>
          <a:xfrm rot="18900000" flipV="1">
            <a:off x="-1162852" y="1052512"/>
            <a:ext cx="2984500" cy="431800"/>
          </a:xfrm>
          <a:prstGeom prst="roundRect">
            <a:avLst>
              <a:gd name="adj" fmla="val 50000"/>
            </a:avLst>
          </a:prstGeom>
          <a:solidFill>
            <a:srgbClr val="37A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圆角矩形 58"/>
          <p:cNvSpPr/>
          <p:nvPr/>
        </p:nvSpPr>
        <p:spPr>
          <a:xfrm rot="18900000" flipV="1">
            <a:off x="914672" y="103227"/>
            <a:ext cx="2984500" cy="431800"/>
          </a:xfrm>
          <a:prstGeom prst="roundRect">
            <a:avLst>
              <a:gd name="adj" fmla="val 50000"/>
            </a:avLst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圆角矩形 59"/>
          <p:cNvSpPr/>
          <p:nvPr/>
        </p:nvSpPr>
        <p:spPr>
          <a:xfrm rot="18900000" flipV="1">
            <a:off x="-1420315" y="2365619"/>
            <a:ext cx="2984500" cy="431800"/>
          </a:xfrm>
          <a:prstGeom prst="roundRect">
            <a:avLst>
              <a:gd name="adj" fmla="val 50000"/>
            </a:avLst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2406922" y="127001"/>
            <a:ext cx="1191905" cy="774700"/>
            <a:chOff x="3647506" y="400042"/>
            <a:chExt cx="1462508" cy="950583"/>
          </a:xfrm>
        </p:grpSpPr>
        <p:sp>
          <p:nvSpPr>
            <p:cNvPr id="61" name="圆角矩形 60"/>
            <p:cNvSpPr/>
            <p:nvPr/>
          </p:nvSpPr>
          <p:spPr>
            <a:xfrm rot="18900000" flipV="1">
              <a:off x="3647506" y="1064984"/>
              <a:ext cx="1310715" cy="285641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 rot="18900000" flipV="1">
              <a:off x="4825614" y="400042"/>
              <a:ext cx="284400" cy="28564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4" name="圆角矩形 63"/>
          <p:cNvSpPr/>
          <p:nvPr/>
        </p:nvSpPr>
        <p:spPr>
          <a:xfrm rot="18900000" flipV="1">
            <a:off x="11342808" y="5516494"/>
            <a:ext cx="1847676" cy="267323"/>
          </a:xfrm>
          <a:prstGeom prst="roundRect">
            <a:avLst>
              <a:gd name="adj" fmla="val 50000"/>
            </a:avLst>
          </a:prstGeom>
          <a:solidFill>
            <a:srgbClr val="37A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圆角矩形 64"/>
          <p:cNvSpPr/>
          <p:nvPr/>
        </p:nvSpPr>
        <p:spPr>
          <a:xfrm rot="18900000" flipV="1">
            <a:off x="8617193" y="6642100"/>
            <a:ext cx="2984500" cy="431800"/>
          </a:xfrm>
          <a:prstGeom prst="roundRect">
            <a:avLst>
              <a:gd name="adj" fmla="val 50000"/>
            </a:avLst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圆角矩形 65"/>
          <p:cNvSpPr/>
          <p:nvPr/>
        </p:nvSpPr>
        <p:spPr>
          <a:xfrm rot="18900000" flipV="1">
            <a:off x="11087419" y="4499418"/>
            <a:ext cx="2412212" cy="349001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7" name="组合 66"/>
          <p:cNvGrpSpPr/>
          <p:nvPr/>
        </p:nvGrpSpPr>
        <p:grpSpPr>
          <a:xfrm rot="10800000">
            <a:off x="9602967" y="5124736"/>
            <a:ext cx="1777794" cy="1155509"/>
            <a:chOff x="3647506" y="400042"/>
            <a:chExt cx="1462508" cy="950583"/>
          </a:xfrm>
          <a:solidFill>
            <a:srgbClr val="37AB91"/>
          </a:solidFill>
        </p:grpSpPr>
        <p:sp>
          <p:nvSpPr>
            <p:cNvPr id="68" name="圆角矩形 67"/>
            <p:cNvSpPr/>
            <p:nvPr/>
          </p:nvSpPr>
          <p:spPr>
            <a:xfrm rot="18900000" flipV="1">
              <a:off x="3647506" y="1064984"/>
              <a:ext cx="1310715" cy="2856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 rot="18900000" flipV="1">
              <a:off x="4825614" y="400042"/>
              <a:ext cx="284400" cy="2856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0" name="文本框 69"/>
          <p:cNvSpPr txBox="1"/>
          <p:nvPr/>
        </p:nvSpPr>
        <p:spPr>
          <a:xfrm>
            <a:off x="2406922" y="2564851"/>
            <a:ext cx="787629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rgbClr val="37AB91"/>
                </a:solidFill>
                <a:cs typeface="+mn-ea"/>
                <a:sym typeface="+mn-lt"/>
              </a:rPr>
              <a:t>FREE PPT TEMPLATES</a:t>
            </a:r>
            <a:endParaRPr lang="zh-CN" altLang="en-US" sz="5400" b="1" dirty="0">
              <a:solidFill>
                <a:srgbClr val="37AB91"/>
              </a:solidFill>
              <a:cs typeface="+mn-ea"/>
              <a:sym typeface="+mn-lt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2775449" y="3603165"/>
            <a:ext cx="6992471" cy="4947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grpSp>
        <p:nvGrpSpPr>
          <p:cNvPr id="72" name="组合 71"/>
          <p:cNvGrpSpPr/>
          <p:nvPr/>
        </p:nvGrpSpPr>
        <p:grpSpPr>
          <a:xfrm>
            <a:off x="5481109" y="4418315"/>
            <a:ext cx="1594599" cy="392337"/>
            <a:chOff x="5305424" y="5586060"/>
            <a:chExt cx="1594599" cy="392337"/>
          </a:xfrm>
        </p:grpSpPr>
        <p:sp>
          <p:nvSpPr>
            <p:cNvPr id="73" name="圆角矩形 72"/>
            <p:cNvSpPr/>
            <p:nvPr/>
          </p:nvSpPr>
          <p:spPr>
            <a:xfrm>
              <a:off x="5305424" y="5593636"/>
              <a:ext cx="1581152" cy="384761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5318871" y="5586060"/>
              <a:ext cx="15811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freeppt7.com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62BFD856-C4CD-60BD-6211-22E7E83D548D}"/>
              </a:ext>
            </a:extLst>
          </p:cNvPr>
          <p:cNvSpPr/>
          <p:nvPr/>
        </p:nvSpPr>
        <p:spPr>
          <a:xfrm>
            <a:off x="9749118" y="50103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26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4" grpId="0" animBg="1"/>
      <p:bldP spid="65" grpId="0" animBg="1"/>
      <p:bldP spid="66" grpId="0" animBg="1"/>
      <p:bldP spid="70" grpId="0"/>
      <p:bldP spid="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ïşlîḓe"/>
          <p:cNvGrpSpPr/>
          <p:nvPr/>
        </p:nvGrpSpPr>
        <p:grpSpPr>
          <a:xfrm>
            <a:off x="4010447" y="2202945"/>
            <a:ext cx="4182917" cy="2381954"/>
            <a:chOff x="2448694" y="1658841"/>
            <a:chExt cx="7294609" cy="4153896"/>
          </a:xfrm>
        </p:grpSpPr>
        <p:grpSp>
          <p:nvGrpSpPr>
            <p:cNvPr id="17" name="íşļiḋê"/>
            <p:cNvGrpSpPr>
              <a:grpSpLocks/>
            </p:cNvGrpSpPr>
            <p:nvPr/>
          </p:nvGrpSpPr>
          <p:grpSpPr bwMode="auto">
            <a:xfrm>
              <a:off x="2448694" y="1658841"/>
              <a:ext cx="7294609" cy="4153896"/>
              <a:chOff x="8540751" y="4843463"/>
              <a:chExt cx="8012112" cy="4562475"/>
            </a:xfrm>
            <a:effectLst/>
          </p:grpSpPr>
          <p:sp>
            <p:nvSpPr>
              <p:cNvPr id="19" name="iṡḷídê"/>
              <p:cNvSpPr>
                <a:spLocks/>
              </p:cNvSpPr>
              <p:nvPr/>
            </p:nvSpPr>
            <p:spPr bwMode="auto">
              <a:xfrm>
                <a:off x="9321800" y="4843463"/>
                <a:ext cx="6480176" cy="4421188"/>
              </a:xfrm>
              <a:custGeom>
                <a:avLst/>
                <a:gdLst>
                  <a:gd name="T0" fmla="*/ 17508 w 18000"/>
                  <a:gd name="T1" fmla="*/ 12280 h 12281"/>
                  <a:gd name="T2" fmla="*/ 491 w 18000"/>
                  <a:gd name="T3" fmla="*/ 12280 h 12281"/>
                  <a:gd name="T4" fmla="*/ 0 w 18000"/>
                  <a:gd name="T5" fmla="*/ 11792 h 12281"/>
                  <a:gd name="T6" fmla="*/ 0 w 18000"/>
                  <a:gd name="T7" fmla="*/ 488 h 12281"/>
                  <a:gd name="T8" fmla="*/ 491 w 18000"/>
                  <a:gd name="T9" fmla="*/ 0 h 12281"/>
                  <a:gd name="T10" fmla="*/ 17508 w 18000"/>
                  <a:gd name="T11" fmla="*/ 0 h 12281"/>
                  <a:gd name="T12" fmla="*/ 17999 w 18000"/>
                  <a:gd name="T13" fmla="*/ 488 h 12281"/>
                  <a:gd name="T14" fmla="*/ 17999 w 18000"/>
                  <a:gd name="T15" fmla="*/ 11792 h 12281"/>
                  <a:gd name="T16" fmla="*/ 17508 w 18000"/>
                  <a:gd name="T17" fmla="*/ 12280 h 122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000"/>
                  <a:gd name="T28" fmla="*/ 0 h 12281"/>
                  <a:gd name="T29" fmla="*/ 18000 w 18000"/>
                  <a:gd name="T30" fmla="*/ 12281 h 122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000" h="12281">
                    <a:moveTo>
                      <a:pt x="17508" y="12280"/>
                    </a:moveTo>
                    <a:lnTo>
                      <a:pt x="491" y="12280"/>
                    </a:lnTo>
                    <a:cubicBezTo>
                      <a:pt x="220" y="12280"/>
                      <a:pt x="0" y="12061"/>
                      <a:pt x="0" y="11792"/>
                    </a:cubicBezTo>
                    <a:lnTo>
                      <a:pt x="0" y="488"/>
                    </a:lnTo>
                    <a:cubicBezTo>
                      <a:pt x="0" y="219"/>
                      <a:pt x="220" y="0"/>
                      <a:pt x="491" y="0"/>
                    </a:cubicBezTo>
                    <a:lnTo>
                      <a:pt x="17508" y="0"/>
                    </a:lnTo>
                    <a:cubicBezTo>
                      <a:pt x="17779" y="0"/>
                      <a:pt x="17999" y="219"/>
                      <a:pt x="17999" y="488"/>
                    </a:cubicBezTo>
                    <a:lnTo>
                      <a:pt x="17999" y="11792"/>
                    </a:lnTo>
                    <a:cubicBezTo>
                      <a:pt x="17999" y="12061"/>
                      <a:pt x="17779" y="12280"/>
                      <a:pt x="17508" y="12280"/>
                    </a:cubicBez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lc="http://schemas.openxmlformats.org/drawingml/2006/lockedCanvas" xmlns="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" name="ïsľîḓè"/>
              <p:cNvSpPr>
                <a:spLocks/>
              </p:cNvSpPr>
              <p:nvPr/>
            </p:nvSpPr>
            <p:spPr bwMode="auto">
              <a:xfrm>
                <a:off x="8542336" y="9169402"/>
                <a:ext cx="8008936" cy="142874"/>
              </a:xfrm>
              <a:custGeom>
                <a:avLst/>
                <a:gdLst>
                  <a:gd name="T0" fmla="*/ 22247 w 22248"/>
                  <a:gd name="T1" fmla="*/ 398 h 657"/>
                  <a:gd name="T2" fmla="*/ 21410 w 22248"/>
                  <a:gd name="T3" fmla="*/ 656 h 657"/>
                  <a:gd name="T4" fmla="*/ 870 w 22248"/>
                  <a:gd name="T5" fmla="*/ 656 h 657"/>
                  <a:gd name="T6" fmla="*/ 0 w 22248"/>
                  <a:gd name="T7" fmla="*/ 398 h 657"/>
                  <a:gd name="T8" fmla="*/ 0 w 22248"/>
                  <a:gd name="T9" fmla="*/ 0 h 657"/>
                  <a:gd name="T10" fmla="*/ 22247 w 22248"/>
                  <a:gd name="T11" fmla="*/ 0 h 657"/>
                  <a:gd name="T12" fmla="*/ 22247 w 22248"/>
                  <a:gd name="T13" fmla="*/ 398 h 6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248"/>
                  <a:gd name="T22" fmla="*/ 0 h 657"/>
                  <a:gd name="T23" fmla="*/ 22248 w 22248"/>
                  <a:gd name="T24" fmla="*/ 657 h 6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248" h="657">
                    <a:moveTo>
                      <a:pt x="22247" y="398"/>
                    </a:moveTo>
                    <a:cubicBezTo>
                      <a:pt x="22247" y="398"/>
                      <a:pt x="21890" y="656"/>
                      <a:pt x="21410" y="656"/>
                    </a:cubicBezTo>
                    <a:lnTo>
                      <a:pt x="870" y="656"/>
                    </a:lnTo>
                    <a:cubicBezTo>
                      <a:pt x="462" y="656"/>
                      <a:pt x="0" y="398"/>
                      <a:pt x="0" y="398"/>
                    </a:cubicBezTo>
                    <a:lnTo>
                      <a:pt x="0" y="0"/>
                    </a:lnTo>
                    <a:lnTo>
                      <a:pt x="22247" y="0"/>
                    </a:lnTo>
                    <a:lnTo>
                      <a:pt x="22247" y="398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lc="http://schemas.openxmlformats.org/drawingml/2006/lockedCanvas" xmlns="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" name="íṣliḑè"/>
              <p:cNvSpPr>
                <a:spLocks/>
              </p:cNvSpPr>
              <p:nvPr/>
            </p:nvSpPr>
            <p:spPr bwMode="auto">
              <a:xfrm>
                <a:off x="8542339" y="9169399"/>
                <a:ext cx="8008939" cy="236539"/>
              </a:xfrm>
              <a:custGeom>
                <a:avLst/>
                <a:gdLst>
                  <a:gd name="T0" fmla="*/ 22247 w 22248"/>
                  <a:gd name="T1" fmla="*/ 398 h 657"/>
                  <a:gd name="T2" fmla="*/ 21410 w 22248"/>
                  <a:gd name="T3" fmla="*/ 656 h 657"/>
                  <a:gd name="T4" fmla="*/ 870 w 22248"/>
                  <a:gd name="T5" fmla="*/ 656 h 657"/>
                  <a:gd name="T6" fmla="*/ 0 w 22248"/>
                  <a:gd name="T7" fmla="*/ 398 h 657"/>
                  <a:gd name="T8" fmla="*/ 0 w 22248"/>
                  <a:gd name="T9" fmla="*/ 0 h 657"/>
                  <a:gd name="T10" fmla="*/ 22247 w 22248"/>
                  <a:gd name="T11" fmla="*/ 0 h 657"/>
                  <a:gd name="T12" fmla="*/ 22247 w 22248"/>
                  <a:gd name="T13" fmla="*/ 398 h 6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248"/>
                  <a:gd name="T22" fmla="*/ 0 h 657"/>
                  <a:gd name="T23" fmla="*/ 22248 w 22248"/>
                  <a:gd name="T24" fmla="*/ 657 h 6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248" h="657">
                    <a:moveTo>
                      <a:pt x="22247" y="398"/>
                    </a:moveTo>
                    <a:cubicBezTo>
                      <a:pt x="22247" y="398"/>
                      <a:pt x="21890" y="656"/>
                      <a:pt x="21410" y="656"/>
                    </a:cubicBezTo>
                    <a:lnTo>
                      <a:pt x="870" y="656"/>
                    </a:lnTo>
                    <a:cubicBezTo>
                      <a:pt x="462" y="656"/>
                      <a:pt x="0" y="398"/>
                      <a:pt x="0" y="398"/>
                    </a:cubicBezTo>
                    <a:lnTo>
                      <a:pt x="0" y="0"/>
                    </a:lnTo>
                    <a:lnTo>
                      <a:pt x="22247" y="0"/>
                    </a:lnTo>
                    <a:lnTo>
                      <a:pt x="22247" y="398"/>
                    </a:lnTo>
                  </a:path>
                </a:pathLst>
              </a:custGeom>
              <a:noFill/>
              <a:ln w="1008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p14="http://schemas.microsoft.com/office/powerpoint/2010/main" xmlns:a14="http://schemas.microsoft.com/office/drawing/2010/main" xmlns:lc="http://schemas.openxmlformats.org/drawingml/2006/lockedCanvas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" name="ïṥḻíḓè"/>
              <p:cNvSpPr>
                <a:spLocks/>
              </p:cNvSpPr>
              <p:nvPr/>
            </p:nvSpPr>
            <p:spPr bwMode="auto">
              <a:xfrm>
                <a:off x="8540751" y="9312275"/>
                <a:ext cx="8012112" cy="93663"/>
              </a:xfrm>
              <a:custGeom>
                <a:avLst/>
                <a:gdLst>
                  <a:gd name="T0" fmla="*/ 0 w 22256"/>
                  <a:gd name="T1" fmla="*/ 0 h 262"/>
                  <a:gd name="T2" fmla="*/ 870 w 22256"/>
                  <a:gd name="T3" fmla="*/ 261 h 262"/>
                  <a:gd name="T4" fmla="*/ 21418 w 22256"/>
                  <a:gd name="T5" fmla="*/ 261 h 262"/>
                  <a:gd name="T6" fmla="*/ 22255 w 22256"/>
                  <a:gd name="T7" fmla="*/ 0 h 262"/>
                  <a:gd name="T8" fmla="*/ 0 w 22256"/>
                  <a:gd name="T9" fmla="*/ 0 h 2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56"/>
                  <a:gd name="T16" fmla="*/ 0 h 262"/>
                  <a:gd name="T17" fmla="*/ 22256 w 22256"/>
                  <a:gd name="T18" fmla="*/ 262 h 2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56" h="262">
                    <a:moveTo>
                      <a:pt x="0" y="0"/>
                    </a:moveTo>
                    <a:cubicBezTo>
                      <a:pt x="0" y="0"/>
                      <a:pt x="462" y="261"/>
                      <a:pt x="870" y="261"/>
                    </a:cubicBezTo>
                    <a:lnTo>
                      <a:pt x="21418" y="261"/>
                    </a:lnTo>
                    <a:cubicBezTo>
                      <a:pt x="21898" y="261"/>
                      <a:pt x="22255" y="0"/>
                      <a:pt x="22255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lc="http://schemas.openxmlformats.org/drawingml/2006/lockedCanvas" xmlns="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" name="íşḻíďê"/>
              <p:cNvSpPr>
                <a:spLocks/>
              </p:cNvSpPr>
              <p:nvPr/>
            </p:nvSpPr>
            <p:spPr bwMode="auto">
              <a:xfrm>
                <a:off x="11979275" y="9167813"/>
                <a:ext cx="1141413" cy="88900"/>
              </a:xfrm>
              <a:custGeom>
                <a:avLst/>
                <a:gdLst>
                  <a:gd name="T0" fmla="*/ 0 w 3171"/>
                  <a:gd name="T1" fmla="*/ 0 h 249"/>
                  <a:gd name="T2" fmla="*/ 349 w 3171"/>
                  <a:gd name="T3" fmla="*/ 248 h 249"/>
                  <a:gd name="T4" fmla="*/ 2821 w 3171"/>
                  <a:gd name="T5" fmla="*/ 248 h 249"/>
                  <a:gd name="T6" fmla="*/ 3170 w 3171"/>
                  <a:gd name="T7" fmla="*/ 0 h 249"/>
                  <a:gd name="T8" fmla="*/ 0 w 3171"/>
                  <a:gd name="T9" fmla="*/ 0 h 2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71"/>
                  <a:gd name="T16" fmla="*/ 0 h 249"/>
                  <a:gd name="T17" fmla="*/ 3171 w 3171"/>
                  <a:gd name="T18" fmla="*/ 249 h 2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71" h="249">
                    <a:moveTo>
                      <a:pt x="0" y="0"/>
                    </a:moveTo>
                    <a:cubicBezTo>
                      <a:pt x="49" y="144"/>
                      <a:pt x="187" y="248"/>
                      <a:pt x="349" y="248"/>
                    </a:cubicBezTo>
                    <a:lnTo>
                      <a:pt x="2821" y="248"/>
                    </a:lnTo>
                    <a:cubicBezTo>
                      <a:pt x="2983" y="248"/>
                      <a:pt x="3120" y="144"/>
                      <a:pt x="3170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lc="http://schemas.openxmlformats.org/drawingml/2006/lockedCanvas" xmlns="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" name="iṩļîdè"/>
              <p:cNvSpPr>
                <a:spLocks/>
              </p:cNvSpPr>
              <p:nvPr/>
            </p:nvSpPr>
            <p:spPr bwMode="auto">
              <a:xfrm>
                <a:off x="12571413" y="4937125"/>
                <a:ext cx="38100" cy="36513"/>
              </a:xfrm>
              <a:custGeom>
                <a:avLst/>
                <a:gdLst>
                  <a:gd name="T0" fmla="*/ 51 w 104"/>
                  <a:gd name="T1" fmla="*/ 102 h 103"/>
                  <a:gd name="T2" fmla="*/ 0 w 104"/>
                  <a:gd name="T3" fmla="*/ 51 h 103"/>
                  <a:gd name="T4" fmla="*/ 51 w 104"/>
                  <a:gd name="T5" fmla="*/ 0 h 103"/>
                  <a:gd name="T6" fmla="*/ 103 w 104"/>
                  <a:gd name="T7" fmla="*/ 51 h 103"/>
                  <a:gd name="T8" fmla="*/ 51 w 104"/>
                  <a:gd name="T9" fmla="*/ 102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03"/>
                  <a:gd name="T17" fmla="*/ 104 w 104"/>
                  <a:gd name="T18" fmla="*/ 103 h 1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03">
                    <a:moveTo>
                      <a:pt x="51" y="102"/>
                    </a:moveTo>
                    <a:cubicBezTo>
                      <a:pt x="23" y="102"/>
                      <a:pt x="0" y="79"/>
                      <a:pt x="0" y="51"/>
                    </a:cubicBezTo>
                    <a:cubicBezTo>
                      <a:pt x="0" y="22"/>
                      <a:pt x="23" y="0"/>
                      <a:pt x="51" y="0"/>
                    </a:cubicBezTo>
                    <a:cubicBezTo>
                      <a:pt x="80" y="0"/>
                      <a:pt x="103" y="22"/>
                      <a:pt x="103" y="51"/>
                    </a:cubicBezTo>
                    <a:cubicBezTo>
                      <a:pt x="103" y="79"/>
                      <a:pt x="80" y="102"/>
                      <a:pt x="51" y="10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lc="http://schemas.openxmlformats.org/drawingml/2006/lockedCanvas" xmlns="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8" name="íṩ1îḋé"/>
            <p:cNvSpPr/>
            <p:nvPr/>
          </p:nvSpPr>
          <p:spPr>
            <a:xfrm>
              <a:off x="3387047" y="1980045"/>
              <a:ext cx="5417906" cy="34178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220247" y="4584899"/>
            <a:ext cx="2351472" cy="1119281"/>
            <a:chOff x="3624780" y="2412339"/>
            <a:chExt cx="2351472" cy="1119281"/>
          </a:xfrm>
        </p:grpSpPr>
        <p:sp>
          <p:nvSpPr>
            <p:cNvPr id="27" name="文本框 26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624780" y="2750893"/>
              <a:ext cx="2351472" cy="7807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637381" y="4584899"/>
            <a:ext cx="2351472" cy="1119281"/>
            <a:chOff x="3624780" y="2412339"/>
            <a:chExt cx="2351472" cy="1119281"/>
          </a:xfrm>
        </p:grpSpPr>
        <p:sp>
          <p:nvSpPr>
            <p:cNvPr id="30" name="文本框 29"/>
            <p:cNvSpPr txBox="1"/>
            <p:nvPr/>
          </p:nvSpPr>
          <p:spPr>
            <a:xfrm>
              <a:off x="3842471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624780" y="2750893"/>
              <a:ext cx="2351472" cy="7807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421382" y="4760332"/>
            <a:ext cx="3379964" cy="767069"/>
            <a:chOff x="3110534" y="2412339"/>
            <a:chExt cx="3379964" cy="767069"/>
          </a:xfrm>
        </p:grpSpPr>
        <p:sp>
          <p:nvSpPr>
            <p:cNvPr id="33" name="文本框 32"/>
            <p:cNvSpPr txBox="1"/>
            <p:nvPr/>
          </p:nvSpPr>
          <p:spPr>
            <a:xfrm>
              <a:off x="3733626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110534" y="2750893"/>
              <a:ext cx="3379964" cy="42851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-158751" y="255365"/>
            <a:ext cx="6197601" cy="826663"/>
            <a:chOff x="-158751" y="255365"/>
            <a:chExt cx="6197601" cy="826663"/>
          </a:xfrm>
        </p:grpSpPr>
        <p:grpSp>
          <p:nvGrpSpPr>
            <p:cNvPr id="35" name="组合 34"/>
            <p:cNvGrpSpPr/>
            <p:nvPr/>
          </p:nvGrpSpPr>
          <p:grpSpPr>
            <a:xfrm rot="5400000">
              <a:off x="433600" y="-336986"/>
              <a:ext cx="788563" cy="1973265"/>
              <a:chOff x="998435" y="608805"/>
              <a:chExt cx="1414431" cy="3539410"/>
            </a:xfrm>
          </p:grpSpPr>
          <p:grpSp>
            <p:nvGrpSpPr>
              <p:cNvPr id="39" name="组合 38"/>
              <p:cNvGrpSpPr/>
              <p:nvPr/>
            </p:nvGrpSpPr>
            <p:grpSpPr>
              <a:xfrm>
                <a:off x="1513847" y="608805"/>
                <a:ext cx="374943" cy="2281237"/>
                <a:chOff x="3378207" y="1563846"/>
                <a:chExt cx="232791" cy="1416352"/>
              </a:xfrm>
            </p:grpSpPr>
            <p:sp>
              <p:nvSpPr>
                <p:cNvPr id="45" name="圆角矩形 44"/>
                <p:cNvSpPr/>
                <p:nvPr/>
              </p:nvSpPr>
              <p:spPr>
                <a:xfrm rot="16200000" flipV="1">
                  <a:off x="2960504" y="2329704"/>
                  <a:ext cx="1068198" cy="23279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7AB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椭圆 45"/>
                <p:cNvSpPr/>
                <p:nvPr/>
              </p:nvSpPr>
              <p:spPr>
                <a:xfrm rot="16200000" flipV="1">
                  <a:off x="3378713" y="1563340"/>
                  <a:ext cx="231778" cy="232790"/>
                </a:xfrm>
                <a:prstGeom prst="ellipse">
                  <a:avLst/>
                </a:prstGeom>
                <a:solidFill>
                  <a:srgbClr val="37AB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0" name="组合 39"/>
              <p:cNvGrpSpPr/>
              <p:nvPr/>
            </p:nvGrpSpPr>
            <p:grpSpPr>
              <a:xfrm>
                <a:off x="2212348" y="1293810"/>
                <a:ext cx="200518" cy="1219995"/>
                <a:chOff x="3378207" y="1563846"/>
                <a:chExt cx="232791" cy="1416352"/>
              </a:xfrm>
              <a:solidFill>
                <a:srgbClr val="FF9409"/>
              </a:solidFill>
            </p:grpSpPr>
            <p:sp>
              <p:nvSpPr>
                <p:cNvPr id="43" name="圆角矩形 42"/>
                <p:cNvSpPr/>
                <p:nvPr/>
              </p:nvSpPr>
              <p:spPr>
                <a:xfrm rot="16200000" flipV="1">
                  <a:off x="2960504" y="2329704"/>
                  <a:ext cx="1068198" cy="23279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椭圆 43"/>
                <p:cNvSpPr/>
                <p:nvPr/>
              </p:nvSpPr>
              <p:spPr>
                <a:xfrm rot="16200000" flipV="1">
                  <a:off x="3378713" y="1563340"/>
                  <a:ext cx="231778" cy="23279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1" name="圆角矩形 40"/>
              <p:cNvSpPr/>
              <p:nvPr/>
            </p:nvSpPr>
            <p:spPr>
              <a:xfrm rot="5400000">
                <a:off x="1518573" y="3428738"/>
                <a:ext cx="1064012" cy="374942"/>
              </a:xfrm>
              <a:prstGeom prst="roundRect">
                <a:avLst>
                  <a:gd name="adj" fmla="val 50000"/>
                </a:avLst>
              </a:prstGeom>
              <a:solidFill>
                <a:srgbClr val="37AB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圆角矩形 41"/>
              <p:cNvSpPr/>
              <p:nvPr/>
            </p:nvSpPr>
            <p:spPr>
              <a:xfrm rot="5400000">
                <a:off x="422843" y="3043475"/>
                <a:ext cx="1471965" cy="320782"/>
              </a:xfrm>
              <a:prstGeom prst="roundRect">
                <a:avLst>
                  <a:gd name="adj" fmla="val 50000"/>
                </a:avLst>
              </a:prstGeom>
              <a:solidFill>
                <a:srgbClr val="FF94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060218" y="337876"/>
              <a:ext cx="3978632" cy="744152"/>
              <a:chOff x="1520468" y="3717644"/>
              <a:chExt cx="3978632" cy="744152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1520469" y="3717644"/>
                <a:ext cx="26468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3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1520468" y="4215575"/>
                <a:ext cx="397863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</p:grpSp>
      <p:pic>
        <p:nvPicPr>
          <p:cNvPr id="47" name="图片 46">
            <a:extLst>
              <a:ext uri="{FF2B5EF4-FFF2-40B4-BE49-F238E27FC236}">
                <a16:creationId xmlns:a16="http://schemas.microsoft.com/office/drawing/2014/main" id="{1F2BAED0-BAAD-4AE1-B469-8256C6EB3B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523" y="2396592"/>
            <a:ext cx="3106767" cy="195329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39279E1E-8862-4FE2-9F37-14FCA71D72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867" y="2132649"/>
            <a:ext cx="3113698" cy="2078055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BAF3E952-6975-4B17-8861-EB8F394A6A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83" y="2198248"/>
            <a:ext cx="3117082" cy="207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6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c747850c-2e89-44a1-a15f-47d25cf6a88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09D43251-A37F-4644-825F-6982366A1F14}"/>
              </a:ext>
            </a:extLst>
          </p:cNvPr>
          <p:cNvGrpSpPr>
            <a:grpSpLocks noChangeAspect="1"/>
          </p:cNvGrpSpPr>
          <p:nvPr/>
        </p:nvGrpSpPr>
        <p:grpSpPr>
          <a:xfrm>
            <a:off x="2220904" y="2003905"/>
            <a:ext cx="7750193" cy="3570916"/>
            <a:chOff x="2220904" y="1908934"/>
            <a:chExt cx="7750193" cy="3570916"/>
          </a:xfrm>
        </p:grpSpPr>
        <p:grpSp>
          <p:nvGrpSpPr>
            <p:cNvPr id="52" name="îś1ïḓê">
              <a:extLst>
                <a:ext uri="{FF2B5EF4-FFF2-40B4-BE49-F238E27FC236}">
                  <a16:creationId xmlns:a16="http://schemas.microsoft.com/office/drawing/2014/main" id="{503ABF7A-06C4-4D77-BFE8-0FCDCEB6AC90}"/>
                </a:ext>
              </a:extLst>
            </p:cNvPr>
            <p:cNvGrpSpPr/>
            <p:nvPr/>
          </p:nvGrpSpPr>
          <p:grpSpPr>
            <a:xfrm>
              <a:off x="2220904" y="1908934"/>
              <a:ext cx="3573729" cy="864097"/>
              <a:chOff x="1415480" y="2216214"/>
              <a:chExt cx="3573729" cy="864097"/>
            </a:xfrm>
          </p:grpSpPr>
          <p:grpSp>
            <p:nvGrpSpPr>
              <p:cNvPr id="72" name="íṩļiďê">
                <a:extLst>
                  <a:ext uri="{FF2B5EF4-FFF2-40B4-BE49-F238E27FC236}">
                    <a16:creationId xmlns:a16="http://schemas.microsoft.com/office/drawing/2014/main" id="{0CE688E1-9FC6-48A7-9659-11FCAEF7D6BA}"/>
                  </a:ext>
                </a:extLst>
              </p:cNvPr>
              <p:cNvGrpSpPr/>
              <p:nvPr/>
            </p:nvGrpSpPr>
            <p:grpSpPr>
              <a:xfrm>
                <a:off x="1415480" y="2216215"/>
                <a:ext cx="981441" cy="864096"/>
                <a:chOff x="1415480" y="2204864"/>
                <a:chExt cx="981441" cy="864096"/>
              </a:xfrm>
            </p:grpSpPr>
            <p:sp>
              <p:nvSpPr>
                <p:cNvPr id="77" name="ïšľíḍè">
                  <a:extLst>
                    <a:ext uri="{FF2B5EF4-FFF2-40B4-BE49-F238E27FC236}">
                      <a16:creationId xmlns:a16="http://schemas.microsoft.com/office/drawing/2014/main" id="{9E279C03-D497-4D4F-BB30-D9CB3FCD489D}"/>
                    </a:ext>
                  </a:extLst>
                </p:cNvPr>
                <p:cNvSpPr/>
                <p:nvPr/>
              </p:nvSpPr>
              <p:spPr>
                <a:xfrm>
                  <a:off x="1415480" y="2204864"/>
                  <a:ext cx="981441" cy="864096"/>
                </a:xfrm>
                <a:custGeom>
                  <a:avLst/>
                  <a:gdLst>
                    <a:gd name="connsiteX0" fmla="*/ 432048 w 981441"/>
                    <a:gd name="connsiteY0" fmla="*/ 0 h 864096"/>
                    <a:gd name="connsiteX1" fmla="*/ 855318 w 981441"/>
                    <a:gd name="connsiteY1" fmla="*/ 344975 h 864096"/>
                    <a:gd name="connsiteX2" fmla="*/ 856420 w 981441"/>
                    <a:gd name="connsiteY2" fmla="*/ 355902 h 864096"/>
                    <a:gd name="connsiteX3" fmla="*/ 981441 w 981441"/>
                    <a:gd name="connsiteY3" fmla="*/ 417250 h 864096"/>
                    <a:gd name="connsiteX4" fmla="*/ 859559 w 981441"/>
                    <a:gd name="connsiteY4" fmla="*/ 477057 h 864096"/>
                    <a:gd name="connsiteX5" fmla="*/ 855318 w 981441"/>
                    <a:gd name="connsiteY5" fmla="*/ 519121 h 864096"/>
                    <a:gd name="connsiteX6" fmla="*/ 432048 w 981441"/>
                    <a:gd name="connsiteY6" fmla="*/ 864096 h 864096"/>
                    <a:gd name="connsiteX7" fmla="*/ 0 w 981441"/>
                    <a:gd name="connsiteY7" fmla="*/ 432048 h 864096"/>
                    <a:gd name="connsiteX8" fmla="*/ 432048 w 981441"/>
                    <a:gd name="connsiteY8" fmla="*/ 0 h 864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1441" h="864096">
                      <a:moveTo>
                        <a:pt x="432048" y="0"/>
                      </a:moveTo>
                      <a:cubicBezTo>
                        <a:pt x="640835" y="0"/>
                        <a:pt x="815032" y="148098"/>
                        <a:pt x="855318" y="344975"/>
                      </a:cubicBezTo>
                      <a:lnTo>
                        <a:pt x="856420" y="355902"/>
                      </a:lnTo>
                      <a:lnTo>
                        <a:pt x="981441" y="417250"/>
                      </a:lnTo>
                      <a:lnTo>
                        <a:pt x="859559" y="477057"/>
                      </a:lnTo>
                      <a:lnTo>
                        <a:pt x="855318" y="519121"/>
                      </a:lnTo>
                      <a:cubicBezTo>
                        <a:pt x="815032" y="715998"/>
                        <a:pt x="640835" y="864096"/>
                        <a:pt x="432048" y="864096"/>
                      </a:cubicBezTo>
                      <a:cubicBezTo>
                        <a:pt x="193434" y="864096"/>
                        <a:pt x="0" y="670662"/>
                        <a:pt x="0" y="432048"/>
                      </a:cubicBezTo>
                      <a:cubicBezTo>
                        <a:pt x="0" y="193434"/>
                        <a:pt x="193434" y="0"/>
                        <a:pt x="432048" y="0"/>
                      </a:cubicBezTo>
                      <a:close/>
                    </a:path>
                  </a:pathLst>
                </a:custGeom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iṧļîḓè">
                  <a:extLst>
                    <a:ext uri="{FF2B5EF4-FFF2-40B4-BE49-F238E27FC236}">
                      <a16:creationId xmlns:a16="http://schemas.microsoft.com/office/drawing/2014/main" id="{46F58D92-01EB-4415-9FBB-D155B5857F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1266" y="2430663"/>
                  <a:ext cx="432526" cy="412497"/>
                </a:xfrm>
                <a:custGeom>
                  <a:avLst/>
                  <a:gdLst>
                    <a:gd name="connsiteX0" fmla="*/ 315778 w 607639"/>
                    <a:gd name="connsiteY0" fmla="*/ 173080 h 579502"/>
                    <a:gd name="connsiteX1" fmla="*/ 315778 w 607639"/>
                    <a:gd name="connsiteY1" fmla="*/ 266058 h 579502"/>
                    <a:gd name="connsiteX2" fmla="*/ 303493 w 607639"/>
                    <a:gd name="connsiteY2" fmla="*/ 278325 h 579502"/>
                    <a:gd name="connsiteX3" fmla="*/ 210375 w 607639"/>
                    <a:gd name="connsiteY3" fmla="*/ 278325 h 579502"/>
                    <a:gd name="connsiteX4" fmla="*/ 303493 w 607639"/>
                    <a:gd name="connsiteY4" fmla="*/ 359925 h 579502"/>
                    <a:gd name="connsiteX5" fmla="*/ 397500 w 607639"/>
                    <a:gd name="connsiteY5" fmla="*/ 266058 h 579502"/>
                    <a:gd name="connsiteX6" fmla="*/ 315778 w 607639"/>
                    <a:gd name="connsiteY6" fmla="*/ 173080 h 579502"/>
                    <a:gd name="connsiteX7" fmla="*/ 249814 w 607639"/>
                    <a:gd name="connsiteY7" fmla="*/ 160816 h 579502"/>
                    <a:gd name="connsiteX8" fmla="*/ 198110 w 607639"/>
                    <a:gd name="connsiteY8" fmla="*/ 212449 h 579502"/>
                    <a:gd name="connsiteX9" fmla="*/ 249814 w 607639"/>
                    <a:gd name="connsiteY9" fmla="*/ 212449 h 579502"/>
                    <a:gd name="connsiteX10" fmla="*/ 303493 w 607639"/>
                    <a:gd name="connsiteY10" fmla="*/ 147835 h 579502"/>
                    <a:gd name="connsiteX11" fmla="*/ 421981 w 607639"/>
                    <a:gd name="connsiteY11" fmla="*/ 266058 h 579502"/>
                    <a:gd name="connsiteX12" fmla="*/ 303493 w 607639"/>
                    <a:gd name="connsiteY12" fmla="*/ 384370 h 579502"/>
                    <a:gd name="connsiteX13" fmla="*/ 185093 w 607639"/>
                    <a:gd name="connsiteY13" fmla="*/ 266058 h 579502"/>
                    <a:gd name="connsiteX14" fmla="*/ 197289 w 607639"/>
                    <a:gd name="connsiteY14" fmla="*/ 253880 h 579502"/>
                    <a:gd name="connsiteX15" fmla="*/ 291297 w 607639"/>
                    <a:gd name="connsiteY15" fmla="*/ 253880 h 579502"/>
                    <a:gd name="connsiteX16" fmla="*/ 291297 w 607639"/>
                    <a:gd name="connsiteY16" fmla="*/ 160013 h 579502"/>
                    <a:gd name="connsiteX17" fmla="*/ 303493 w 607639"/>
                    <a:gd name="connsiteY17" fmla="*/ 147835 h 579502"/>
                    <a:gd name="connsiteX18" fmla="*/ 262095 w 607639"/>
                    <a:gd name="connsiteY18" fmla="*/ 135133 h 579502"/>
                    <a:gd name="connsiteX19" fmla="*/ 274287 w 607639"/>
                    <a:gd name="connsiteY19" fmla="*/ 147397 h 579502"/>
                    <a:gd name="connsiteX20" fmla="*/ 274287 w 607639"/>
                    <a:gd name="connsiteY20" fmla="*/ 224713 h 579502"/>
                    <a:gd name="connsiteX21" fmla="*/ 262095 w 607639"/>
                    <a:gd name="connsiteY21" fmla="*/ 236888 h 579502"/>
                    <a:gd name="connsiteX22" fmla="*/ 184672 w 607639"/>
                    <a:gd name="connsiteY22" fmla="*/ 236888 h 579502"/>
                    <a:gd name="connsiteX23" fmla="*/ 172391 w 607639"/>
                    <a:gd name="connsiteY23" fmla="*/ 224713 h 579502"/>
                    <a:gd name="connsiteX24" fmla="*/ 262095 w 607639"/>
                    <a:gd name="connsiteY24" fmla="*/ 135133 h 579502"/>
                    <a:gd name="connsiteX25" fmla="*/ 58120 w 607639"/>
                    <a:gd name="connsiteY25" fmla="*/ 108514 h 579502"/>
                    <a:gd name="connsiteX26" fmla="*/ 58120 w 607639"/>
                    <a:gd name="connsiteY26" fmla="*/ 413970 h 579502"/>
                    <a:gd name="connsiteX27" fmla="*/ 549430 w 607639"/>
                    <a:gd name="connsiteY27" fmla="*/ 413970 h 579502"/>
                    <a:gd name="connsiteX28" fmla="*/ 549430 w 607639"/>
                    <a:gd name="connsiteY28" fmla="*/ 108514 h 579502"/>
                    <a:gd name="connsiteX29" fmla="*/ 27236 w 607639"/>
                    <a:gd name="connsiteY29" fmla="*/ 56079 h 579502"/>
                    <a:gd name="connsiteX30" fmla="*/ 27236 w 607639"/>
                    <a:gd name="connsiteY30" fmla="*/ 81319 h 579502"/>
                    <a:gd name="connsiteX31" fmla="*/ 580403 w 607639"/>
                    <a:gd name="connsiteY31" fmla="*/ 81319 h 579502"/>
                    <a:gd name="connsiteX32" fmla="*/ 580403 w 607639"/>
                    <a:gd name="connsiteY32" fmla="*/ 56079 h 579502"/>
                    <a:gd name="connsiteX33" fmla="*/ 303775 w 607639"/>
                    <a:gd name="connsiteY33" fmla="*/ 0 h 579502"/>
                    <a:gd name="connsiteX34" fmla="*/ 317393 w 607639"/>
                    <a:gd name="connsiteY34" fmla="*/ 13597 h 579502"/>
                    <a:gd name="connsiteX35" fmla="*/ 317393 w 607639"/>
                    <a:gd name="connsiteY35" fmla="*/ 28884 h 579502"/>
                    <a:gd name="connsiteX36" fmla="*/ 580403 w 607639"/>
                    <a:gd name="connsiteY36" fmla="*/ 28884 h 579502"/>
                    <a:gd name="connsiteX37" fmla="*/ 607639 w 607639"/>
                    <a:gd name="connsiteY37" fmla="*/ 56079 h 579502"/>
                    <a:gd name="connsiteX38" fmla="*/ 607639 w 607639"/>
                    <a:gd name="connsiteY38" fmla="*/ 81319 h 579502"/>
                    <a:gd name="connsiteX39" fmla="*/ 580403 w 607639"/>
                    <a:gd name="connsiteY39" fmla="*/ 108514 h 579502"/>
                    <a:gd name="connsiteX40" fmla="*/ 576665 w 607639"/>
                    <a:gd name="connsiteY40" fmla="*/ 108514 h 579502"/>
                    <a:gd name="connsiteX41" fmla="*/ 576665 w 607639"/>
                    <a:gd name="connsiteY41" fmla="*/ 413970 h 579502"/>
                    <a:gd name="connsiteX42" fmla="*/ 549430 w 607639"/>
                    <a:gd name="connsiteY42" fmla="*/ 441165 h 579502"/>
                    <a:gd name="connsiteX43" fmla="*/ 317393 w 607639"/>
                    <a:gd name="connsiteY43" fmla="*/ 441165 h 579502"/>
                    <a:gd name="connsiteX44" fmla="*/ 317393 w 607639"/>
                    <a:gd name="connsiteY44" fmla="*/ 481069 h 579502"/>
                    <a:gd name="connsiteX45" fmla="*/ 418236 w 607639"/>
                    <a:gd name="connsiteY45" fmla="*/ 554923 h 579502"/>
                    <a:gd name="connsiteX46" fmla="*/ 421173 w 607639"/>
                    <a:gd name="connsiteY46" fmla="*/ 573942 h 579502"/>
                    <a:gd name="connsiteX47" fmla="*/ 410225 w 607639"/>
                    <a:gd name="connsiteY47" fmla="*/ 579452 h 579502"/>
                    <a:gd name="connsiteX48" fmla="*/ 402215 w 607639"/>
                    <a:gd name="connsiteY48" fmla="*/ 576874 h 579502"/>
                    <a:gd name="connsiteX49" fmla="*/ 317393 w 607639"/>
                    <a:gd name="connsiteY49" fmla="*/ 514752 h 579502"/>
                    <a:gd name="connsiteX50" fmla="*/ 317393 w 607639"/>
                    <a:gd name="connsiteY50" fmla="*/ 565854 h 579502"/>
                    <a:gd name="connsiteX51" fmla="*/ 303775 w 607639"/>
                    <a:gd name="connsiteY51" fmla="*/ 579452 h 579502"/>
                    <a:gd name="connsiteX52" fmla="*/ 290157 w 607639"/>
                    <a:gd name="connsiteY52" fmla="*/ 565854 h 579502"/>
                    <a:gd name="connsiteX53" fmla="*/ 290157 w 607639"/>
                    <a:gd name="connsiteY53" fmla="*/ 514752 h 579502"/>
                    <a:gd name="connsiteX54" fmla="*/ 205424 w 607639"/>
                    <a:gd name="connsiteY54" fmla="*/ 576874 h 579502"/>
                    <a:gd name="connsiteX55" fmla="*/ 186377 w 607639"/>
                    <a:gd name="connsiteY55" fmla="*/ 573942 h 579502"/>
                    <a:gd name="connsiteX56" fmla="*/ 189314 w 607639"/>
                    <a:gd name="connsiteY56" fmla="*/ 554923 h 579502"/>
                    <a:gd name="connsiteX57" fmla="*/ 290157 w 607639"/>
                    <a:gd name="connsiteY57" fmla="*/ 481069 h 579502"/>
                    <a:gd name="connsiteX58" fmla="*/ 290157 w 607639"/>
                    <a:gd name="connsiteY58" fmla="*/ 441165 h 579502"/>
                    <a:gd name="connsiteX59" fmla="*/ 58120 w 607639"/>
                    <a:gd name="connsiteY59" fmla="*/ 441165 h 579502"/>
                    <a:gd name="connsiteX60" fmla="*/ 30885 w 607639"/>
                    <a:gd name="connsiteY60" fmla="*/ 413970 h 579502"/>
                    <a:gd name="connsiteX61" fmla="*/ 30885 w 607639"/>
                    <a:gd name="connsiteY61" fmla="*/ 108514 h 579502"/>
                    <a:gd name="connsiteX62" fmla="*/ 27236 w 607639"/>
                    <a:gd name="connsiteY62" fmla="*/ 108514 h 579502"/>
                    <a:gd name="connsiteX63" fmla="*/ 0 w 607639"/>
                    <a:gd name="connsiteY63" fmla="*/ 81319 h 579502"/>
                    <a:gd name="connsiteX64" fmla="*/ 0 w 607639"/>
                    <a:gd name="connsiteY64" fmla="*/ 56079 h 579502"/>
                    <a:gd name="connsiteX65" fmla="*/ 27236 w 607639"/>
                    <a:gd name="connsiteY65" fmla="*/ 28884 h 579502"/>
                    <a:gd name="connsiteX66" fmla="*/ 290157 w 607639"/>
                    <a:gd name="connsiteY66" fmla="*/ 28884 h 579502"/>
                    <a:gd name="connsiteX67" fmla="*/ 290157 w 607639"/>
                    <a:gd name="connsiteY67" fmla="*/ 13597 h 579502"/>
                    <a:gd name="connsiteX68" fmla="*/ 303775 w 607639"/>
                    <a:gd name="connsiteY68" fmla="*/ 0 h 579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</a:cxnLst>
                  <a:rect l="l" t="t" r="r" b="b"/>
                  <a:pathLst>
                    <a:path w="607639" h="579502">
                      <a:moveTo>
                        <a:pt x="315778" y="173080"/>
                      </a:moveTo>
                      <a:lnTo>
                        <a:pt x="315778" y="266058"/>
                      </a:lnTo>
                      <a:cubicBezTo>
                        <a:pt x="315778" y="272814"/>
                        <a:pt x="310258" y="278325"/>
                        <a:pt x="303493" y="278325"/>
                      </a:cubicBezTo>
                      <a:lnTo>
                        <a:pt x="210375" y="278325"/>
                      </a:lnTo>
                      <a:cubicBezTo>
                        <a:pt x="216429" y="324281"/>
                        <a:pt x="255866" y="359925"/>
                        <a:pt x="303493" y="359925"/>
                      </a:cubicBezTo>
                      <a:cubicBezTo>
                        <a:pt x="355303" y="359925"/>
                        <a:pt x="397500" y="317792"/>
                        <a:pt x="397500" y="266058"/>
                      </a:cubicBezTo>
                      <a:cubicBezTo>
                        <a:pt x="397500" y="218502"/>
                        <a:pt x="361802" y="179124"/>
                        <a:pt x="315778" y="173080"/>
                      </a:cubicBezTo>
                      <a:close/>
                      <a:moveTo>
                        <a:pt x="249814" y="160816"/>
                      </a:moveTo>
                      <a:cubicBezTo>
                        <a:pt x="223740" y="165793"/>
                        <a:pt x="203093" y="186410"/>
                        <a:pt x="198110" y="212449"/>
                      </a:cubicBezTo>
                      <a:lnTo>
                        <a:pt x="249814" y="212449"/>
                      </a:lnTo>
                      <a:close/>
                      <a:moveTo>
                        <a:pt x="303493" y="147835"/>
                      </a:moveTo>
                      <a:cubicBezTo>
                        <a:pt x="368835" y="147835"/>
                        <a:pt x="421981" y="200902"/>
                        <a:pt x="421981" y="266058"/>
                      </a:cubicBezTo>
                      <a:cubicBezTo>
                        <a:pt x="421981" y="331303"/>
                        <a:pt x="368835" y="384370"/>
                        <a:pt x="303493" y="384370"/>
                      </a:cubicBezTo>
                      <a:cubicBezTo>
                        <a:pt x="238239" y="384370"/>
                        <a:pt x="185093" y="331303"/>
                        <a:pt x="185093" y="266058"/>
                      </a:cubicBezTo>
                      <a:cubicBezTo>
                        <a:pt x="185093" y="259303"/>
                        <a:pt x="190523" y="253880"/>
                        <a:pt x="197289" y="253880"/>
                      </a:cubicBezTo>
                      <a:lnTo>
                        <a:pt x="291297" y="253880"/>
                      </a:lnTo>
                      <a:lnTo>
                        <a:pt x="291297" y="160013"/>
                      </a:lnTo>
                      <a:cubicBezTo>
                        <a:pt x="291297" y="153257"/>
                        <a:pt x="296727" y="147835"/>
                        <a:pt x="303493" y="147835"/>
                      </a:cubicBezTo>
                      <a:close/>
                      <a:moveTo>
                        <a:pt x="262095" y="135133"/>
                      </a:moveTo>
                      <a:cubicBezTo>
                        <a:pt x="268859" y="135133"/>
                        <a:pt x="274287" y="140643"/>
                        <a:pt x="274287" y="147397"/>
                      </a:cubicBezTo>
                      <a:lnTo>
                        <a:pt x="274287" y="224713"/>
                      </a:lnTo>
                      <a:cubicBezTo>
                        <a:pt x="274287" y="231467"/>
                        <a:pt x="268859" y="236888"/>
                        <a:pt x="262095" y="236888"/>
                      </a:cubicBezTo>
                      <a:lnTo>
                        <a:pt x="184672" y="236888"/>
                      </a:lnTo>
                      <a:cubicBezTo>
                        <a:pt x="177909" y="236888"/>
                        <a:pt x="172391" y="231467"/>
                        <a:pt x="172391" y="224713"/>
                      </a:cubicBezTo>
                      <a:cubicBezTo>
                        <a:pt x="172391" y="175302"/>
                        <a:pt x="212616" y="135133"/>
                        <a:pt x="262095" y="135133"/>
                      </a:cubicBezTo>
                      <a:close/>
                      <a:moveTo>
                        <a:pt x="58120" y="108514"/>
                      </a:moveTo>
                      <a:lnTo>
                        <a:pt x="58120" y="413970"/>
                      </a:lnTo>
                      <a:lnTo>
                        <a:pt x="549430" y="413970"/>
                      </a:lnTo>
                      <a:lnTo>
                        <a:pt x="549430" y="108514"/>
                      </a:lnTo>
                      <a:close/>
                      <a:moveTo>
                        <a:pt x="27236" y="56079"/>
                      </a:moveTo>
                      <a:lnTo>
                        <a:pt x="27236" y="81319"/>
                      </a:lnTo>
                      <a:lnTo>
                        <a:pt x="580403" y="81319"/>
                      </a:lnTo>
                      <a:lnTo>
                        <a:pt x="580403" y="56079"/>
                      </a:lnTo>
                      <a:close/>
                      <a:moveTo>
                        <a:pt x="303775" y="0"/>
                      </a:moveTo>
                      <a:cubicBezTo>
                        <a:pt x="311341" y="0"/>
                        <a:pt x="317393" y="6132"/>
                        <a:pt x="317393" y="13597"/>
                      </a:cubicBezTo>
                      <a:lnTo>
                        <a:pt x="317393" y="28884"/>
                      </a:lnTo>
                      <a:lnTo>
                        <a:pt x="580403" y="28884"/>
                      </a:lnTo>
                      <a:cubicBezTo>
                        <a:pt x="595356" y="28884"/>
                        <a:pt x="607639" y="41148"/>
                        <a:pt x="607639" y="56079"/>
                      </a:cubicBezTo>
                      <a:lnTo>
                        <a:pt x="607639" y="81319"/>
                      </a:lnTo>
                      <a:cubicBezTo>
                        <a:pt x="607639" y="96338"/>
                        <a:pt x="595356" y="108514"/>
                        <a:pt x="580403" y="108514"/>
                      </a:cubicBezTo>
                      <a:lnTo>
                        <a:pt x="576665" y="108514"/>
                      </a:lnTo>
                      <a:lnTo>
                        <a:pt x="576665" y="413970"/>
                      </a:lnTo>
                      <a:cubicBezTo>
                        <a:pt x="576665" y="428990"/>
                        <a:pt x="564472" y="441165"/>
                        <a:pt x="549430" y="441165"/>
                      </a:cubicBezTo>
                      <a:lnTo>
                        <a:pt x="317393" y="441165"/>
                      </a:lnTo>
                      <a:lnTo>
                        <a:pt x="317393" y="481069"/>
                      </a:lnTo>
                      <a:lnTo>
                        <a:pt x="418236" y="554923"/>
                      </a:lnTo>
                      <a:cubicBezTo>
                        <a:pt x="424377" y="559366"/>
                        <a:pt x="425623" y="567898"/>
                        <a:pt x="421173" y="573942"/>
                      </a:cubicBezTo>
                      <a:cubicBezTo>
                        <a:pt x="418503" y="577585"/>
                        <a:pt x="414409" y="579452"/>
                        <a:pt x="410225" y="579452"/>
                      </a:cubicBezTo>
                      <a:cubicBezTo>
                        <a:pt x="407466" y="579452"/>
                        <a:pt x="404618" y="578652"/>
                        <a:pt x="402215" y="576874"/>
                      </a:cubicBezTo>
                      <a:lnTo>
                        <a:pt x="317393" y="514752"/>
                      </a:lnTo>
                      <a:lnTo>
                        <a:pt x="317393" y="565854"/>
                      </a:lnTo>
                      <a:cubicBezTo>
                        <a:pt x="317393" y="573408"/>
                        <a:pt x="311341" y="579452"/>
                        <a:pt x="303775" y="579452"/>
                      </a:cubicBezTo>
                      <a:cubicBezTo>
                        <a:pt x="296299" y="579452"/>
                        <a:pt x="290157" y="573408"/>
                        <a:pt x="290157" y="565854"/>
                      </a:cubicBezTo>
                      <a:lnTo>
                        <a:pt x="290157" y="514752"/>
                      </a:lnTo>
                      <a:lnTo>
                        <a:pt x="205424" y="576874"/>
                      </a:lnTo>
                      <a:cubicBezTo>
                        <a:pt x="199372" y="581318"/>
                        <a:pt x="190827" y="579985"/>
                        <a:pt x="186377" y="573942"/>
                      </a:cubicBezTo>
                      <a:cubicBezTo>
                        <a:pt x="181927" y="567898"/>
                        <a:pt x="183262" y="559366"/>
                        <a:pt x="189314" y="554923"/>
                      </a:cubicBezTo>
                      <a:lnTo>
                        <a:pt x="290157" y="481069"/>
                      </a:lnTo>
                      <a:lnTo>
                        <a:pt x="290157" y="441165"/>
                      </a:lnTo>
                      <a:lnTo>
                        <a:pt x="58120" y="441165"/>
                      </a:lnTo>
                      <a:cubicBezTo>
                        <a:pt x="43167" y="441165"/>
                        <a:pt x="30885" y="428990"/>
                        <a:pt x="30885" y="413970"/>
                      </a:cubicBezTo>
                      <a:lnTo>
                        <a:pt x="30885" y="108514"/>
                      </a:lnTo>
                      <a:lnTo>
                        <a:pt x="27236" y="108514"/>
                      </a:lnTo>
                      <a:cubicBezTo>
                        <a:pt x="12194" y="108514"/>
                        <a:pt x="0" y="96338"/>
                        <a:pt x="0" y="81319"/>
                      </a:cubicBezTo>
                      <a:lnTo>
                        <a:pt x="0" y="56079"/>
                      </a:lnTo>
                      <a:cubicBezTo>
                        <a:pt x="0" y="41148"/>
                        <a:pt x="12194" y="28884"/>
                        <a:pt x="27236" y="28884"/>
                      </a:cubicBezTo>
                      <a:lnTo>
                        <a:pt x="290157" y="28884"/>
                      </a:lnTo>
                      <a:lnTo>
                        <a:pt x="290157" y="13597"/>
                      </a:lnTo>
                      <a:cubicBezTo>
                        <a:pt x="290157" y="6132"/>
                        <a:pt x="296299" y="0"/>
                        <a:pt x="30377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lIns="0" tIns="0" rIns="0" bIns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3" name="ï$1iḓê">
                <a:extLst>
                  <a:ext uri="{FF2B5EF4-FFF2-40B4-BE49-F238E27FC236}">
                    <a16:creationId xmlns:a16="http://schemas.microsoft.com/office/drawing/2014/main" id="{004097C7-65D1-4247-BFE2-8EAEDF023F7A}"/>
                  </a:ext>
                </a:extLst>
              </p:cNvPr>
              <p:cNvGrpSpPr/>
              <p:nvPr/>
            </p:nvGrpSpPr>
            <p:grpSpPr>
              <a:xfrm>
                <a:off x="4007768" y="2216214"/>
                <a:ext cx="981441" cy="864096"/>
                <a:chOff x="4151784" y="2204864"/>
                <a:chExt cx="981441" cy="864096"/>
              </a:xfrm>
            </p:grpSpPr>
            <p:sp>
              <p:nvSpPr>
                <p:cNvPr id="75" name="ïṣ1íḓè">
                  <a:extLst>
                    <a:ext uri="{FF2B5EF4-FFF2-40B4-BE49-F238E27FC236}">
                      <a16:creationId xmlns:a16="http://schemas.microsoft.com/office/drawing/2014/main" id="{69294729-0E40-42DC-87F2-04792B258264}"/>
                    </a:ext>
                  </a:extLst>
                </p:cNvPr>
                <p:cNvSpPr/>
                <p:nvPr/>
              </p:nvSpPr>
              <p:spPr>
                <a:xfrm flipH="1">
                  <a:off x="4151784" y="2204864"/>
                  <a:ext cx="981441" cy="864096"/>
                </a:xfrm>
                <a:custGeom>
                  <a:avLst/>
                  <a:gdLst>
                    <a:gd name="connsiteX0" fmla="*/ 432048 w 981441"/>
                    <a:gd name="connsiteY0" fmla="*/ 0 h 864096"/>
                    <a:gd name="connsiteX1" fmla="*/ 855318 w 981441"/>
                    <a:gd name="connsiteY1" fmla="*/ 344975 h 864096"/>
                    <a:gd name="connsiteX2" fmla="*/ 856420 w 981441"/>
                    <a:gd name="connsiteY2" fmla="*/ 355902 h 864096"/>
                    <a:gd name="connsiteX3" fmla="*/ 981441 w 981441"/>
                    <a:gd name="connsiteY3" fmla="*/ 417250 h 864096"/>
                    <a:gd name="connsiteX4" fmla="*/ 859559 w 981441"/>
                    <a:gd name="connsiteY4" fmla="*/ 477057 h 864096"/>
                    <a:gd name="connsiteX5" fmla="*/ 855318 w 981441"/>
                    <a:gd name="connsiteY5" fmla="*/ 519121 h 864096"/>
                    <a:gd name="connsiteX6" fmla="*/ 432048 w 981441"/>
                    <a:gd name="connsiteY6" fmla="*/ 864096 h 864096"/>
                    <a:gd name="connsiteX7" fmla="*/ 0 w 981441"/>
                    <a:gd name="connsiteY7" fmla="*/ 432048 h 864096"/>
                    <a:gd name="connsiteX8" fmla="*/ 432048 w 981441"/>
                    <a:gd name="connsiteY8" fmla="*/ 0 h 864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1441" h="864096">
                      <a:moveTo>
                        <a:pt x="432048" y="0"/>
                      </a:moveTo>
                      <a:cubicBezTo>
                        <a:pt x="640835" y="0"/>
                        <a:pt x="815032" y="148098"/>
                        <a:pt x="855318" y="344975"/>
                      </a:cubicBezTo>
                      <a:lnTo>
                        <a:pt x="856420" y="355902"/>
                      </a:lnTo>
                      <a:lnTo>
                        <a:pt x="981441" y="417250"/>
                      </a:lnTo>
                      <a:lnTo>
                        <a:pt x="859559" y="477057"/>
                      </a:lnTo>
                      <a:lnTo>
                        <a:pt x="855318" y="519121"/>
                      </a:lnTo>
                      <a:cubicBezTo>
                        <a:pt x="815032" y="715998"/>
                        <a:pt x="640835" y="864096"/>
                        <a:pt x="432048" y="864096"/>
                      </a:cubicBezTo>
                      <a:cubicBezTo>
                        <a:pt x="193434" y="864096"/>
                        <a:pt x="0" y="670662"/>
                        <a:pt x="0" y="432048"/>
                      </a:cubicBezTo>
                      <a:cubicBezTo>
                        <a:pt x="0" y="193434"/>
                        <a:pt x="193434" y="0"/>
                        <a:pt x="432048" y="0"/>
                      </a:cubicBezTo>
                      <a:close/>
                    </a:path>
                  </a:pathLst>
                </a:custGeom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í$lîďè">
                  <a:extLst>
                    <a:ext uri="{FF2B5EF4-FFF2-40B4-BE49-F238E27FC236}">
                      <a16:creationId xmlns:a16="http://schemas.microsoft.com/office/drawing/2014/main" id="{4EFC19AA-824C-4477-B06A-89480F1B4C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8198" y="2424865"/>
                  <a:ext cx="432526" cy="424092"/>
                </a:xfrm>
                <a:custGeom>
                  <a:avLst/>
                  <a:gdLst>
                    <a:gd name="T0" fmla="*/ 1312 w 1990"/>
                    <a:gd name="T1" fmla="*/ 1552 h 1954"/>
                    <a:gd name="T2" fmla="*/ 291 w 1990"/>
                    <a:gd name="T3" fmla="*/ 1746 h 1954"/>
                    <a:gd name="T4" fmla="*/ 0 w 1990"/>
                    <a:gd name="T5" fmla="*/ 540 h 1954"/>
                    <a:gd name="T6" fmla="*/ 515 w 1990"/>
                    <a:gd name="T7" fmla="*/ 249 h 1954"/>
                    <a:gd name="T8" fmla="*/ 1205 w 1990"/>
                    <a:gd name="T9" fmla="*/ 0 h 1954"/>
                    <a:gd name="T10" fmla="*/ 1496 w 1990"/>
                    <a:gd name="T11" fmla="*/ 489 h 1954"/>
                    <a:gd name="T12" fmla="*/ 1413 w 1990"/>
                    <a:gd name="T13" fmla="*/ 291 h 1954"/>
                    <a:gd name="T14" fmla="*/ 802 w 1990"/>
                    <a:gd name="T15" fmla="*/ 83 h 1954"/>
                    <a:gd name="T16" fmla="*/ 1039 w 1990"/>
                    <a:gd name="T17" fmla="*/ 249 h 1954"/>
                    <a:gd name="T18" fmla="*/ 1243 w 1990"/>
                    <a:gd name="T19" fmla="*/ 499 h 1954"/>
                    <a:gd name="T20" fmla="*/ 291 w 1990"/>
                    <a:gd name="T21" fmla="*/ 333 h 1954"/>
                    <a:gd name="T22" fmla="*/ 83 w 1990"/>
                    <a:gd name="T23" fmla="*/ 1455 h 1954"/>
                    <a:gd name="T24" fmla="*/ 1039 w 1990"/>
                    <a:gd name="T25" fmla="*/ 1663 h 1954"/>
                    <a:gd name="T26" fmla="*/ 1641 w 1990"/>
                    <a:gd name="T27" fmla="*/ 1453 h 1954"/>
                    <a:gd name="T28" fmla="*/ 1138 w 1990"/>
                    <a:gd name="T29" fmla="*/ 583 h 1954"/>
                    <a:gd name="T30" fmla="*/ 1641 w 1990"/>
                    <a:gd name="T31" fmla="*/ 1453 h 1954"/>
                    <a:gd name="T32" fmla="*/ 1752 w 1990"/>
                    <a:gd name="T33" fmla="*/ 809 h 1954"/>
                    <a:gd name="T34" fmla="*/ 1026 w 1990"/>
                    <a:gd name="T35" fmla="*/ 1228 h 1954"/>
                    <a:gd name="T36" fmla="*/ 1767 w 1990"/>
                    <a:gd name="T37" fmla="*/ 1422 h 1954"/>
                    <a:gd name="T38" fmla="*/ 1717 w 1990"/>
                    <a:gd name="T39" fmla="*/ 1835 h 1954"/>
                    <a:gd name="T40" fmla="*/ 1767 w 1990"/>
                    <a:gd name="T41" fmla="*/ 1422 h 1954"/>
                    <a:gd name="T42" fmla="*/ 1739 w 1990"/>
                    <a:gd name="T43" fmla="*/ 1874 h 1954"/>
                    <a:gd name="T44" fmla="*/ 1956 w 1990"/>
                    <a:gd name="T45" fmla="*/ 1749 h 1954"/>
                    <a:gd name="T46" fmla="*/ 249 w 1990"/>
                    <a:gd name="T47" fmla="*/ 551 h 1954"/>
                    <a:gd name="T48" fmla="*/ 803 w 1990"/>
                    <a:gd name="T49" fmla="*/ 613 h 1954"/>
                    <a:gd name="T50" fmla="*/ 675 w 1990"/>
                    <a:gd name="T51" fmla="*/ 828 h 1954"/>
                    <a:gd name="T52" fmla="*/ 249 w 1990"/>
                    <a:gd name="T53" fmla="*/ 890 h 1954"/>
                    <a:gd name="T54" fmla="*/ 675 w 1990"/>
                    <a:gd name="T55" fmla="*/ 828 h 1954"/>
                    <a:gd name="T56" fmla="*/ 675 w 1990"/>
                    <a:gd name="T57" fmla="*/ 1167 h 1954"/>
                    <a:gd name="T58" fmla="*/ 249 w 1990"/>
                    <a:gd name="T59" fmla="*/ 1105 h 1954"/>
                    <a:gd name="T60" fmla="*/ 249 w 1990"/>
                    <a:gd name="T61" fmla="*/ 1444 h 1954"/>
                    <a:gd name="T62" fmla="*/ 803 w 1990"/>
                    <a:gd name="T63" fmla="*/ 1382 h 1954"/>
                    <a:gd name="T64" fmla="*/ 249 w 1990"/>
                    <a:gd name="T65" fmla="*/ 1444 h 1954"/>
                    <a:gd name="T66" fmla="*/ 1179 w 1990"/>
                    <a:gd name="T67" fmla="*/ 961 h 1954"/>
                    <a:gd name="T68" fmla="*/ 1300 w 1990"/>
                    <a:gd name="T69" fmla="*/ 1219 h 1954"/>
                    <a:gd name="T70" fmla="*/ 1604 w 1990"/>
                    <a:gd name="T71" fmla="*/ 858 h 1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990" h="1954">
                      <a:moveTo>
                        <a:pt x="1231" y="1534"/>
                      </a:moveTo>
                      <a:cubicBezTo>
                        <a:pt x="1258" y="1542"/>
                        <a:pt x="1285" y="1548"/>
                        <a:pt x="1312" y="1552"/>
                      </a:cubicBezTo>
                      <a:cubicBezTo>
                        <a:pt x="1272" y="1665"/>
                        <a:pt x="1165" y="1746"/>
                        <a:pt x="1039" y="1746"/>
                      </a:cubicBezTo>
                      <a:lnTo>
                        <a:pt x="291" y="1746"/>
                      </a:lnTo>
                      <a:cubicBezTo>
                        <a:pt x="131" y="1746"/>
                        <a:pt x="0" y="1615"/>
                        <a:pt x="0" y="1455"/>
                      </a:cubicBezTo>
                      <a:lnTo>
                        <a:pt x="0" y="540"/>
                      </a:lnTo>
                      <a:cubicBezTo>
                        <a:pt x="0" y="380"/>
                        <a:pt x="131" y="249"/>
                        <a:pt x="291" y="249"/>
                      </a:cubicBezTo>
                      <a:lnTo>
                        <a:pt x="515" y="249"/>
                      </a:lnTo>
                      <a:cubicBezTo>
                        <a:pt x="535" y="109"/>
                        <a:pt x="656" y="0"/>
                        <a:pt x="802" y="0"/>
                      </a:cubicBezTo>
                      <a:lnTo>
                        <a:pt x="1205" y="0"/>
                      </a:lnTo>
                      <a:cubicBezTo>
                        <a:pt x="1366" y="0"/>
                        <a:pt x="1496" y="131"/>
                        <a:pt x="1496" y="291"/>
                      </a:cubicBezTo>
                      <a:lnTo>
                        <a:pt x="1496" y="489"/>
                      </a:lnTo>
                      <a:cubicBezTo>
                        <a:pt x="1469" y="484"/>
                        <a:pt x="1441" y="480"/>
                        <a:pt x="1413" y="479"/>
                      </a:cubicBezTo>
                      <a:lnTo>
                        <a:pt x="1413" y="291"/>
                      </a:lnTo>
                      <a:cubicBezTo>
                        <a:pt x="1413" y="176"/>
                        <a:pt x="1320" y="83"/>
                        <a:pt x="1205" y="83"/>
                      </a:cubicBezTo>
                      <a:lnTo>
                        <a:pt x="802" y="83"/>
                      </a:lnTo>
                      <a:cubicBezTo>
                        <a:pt x="701" y="83"/>
                        <a:pt x="617" y="155"/>
                        <a:pt x="598" y="249"/>
                      </a:cubicBezTo>
                      <a:lnTo>
                        <a:pt x="1039" y="249"/>
                      </a:lnTo>
                      <a:cubicBezTo>
                        <a:pt x="1180" y="249"/>
                        <a:pt x="1297" y="349"/>
                        <a:pt x="1324" y="482"/>
                      </a:cubicBezTo>
                      <a:cubicBezTo>
                        <a:pt x="1297" y="485"/>
                        <a:pt x="1270" y="491"/>
                        <a:pt x="1243" y="499"/>
                      </a:cubicBezTo>
                      <a:cubicBezTo>
                        <a:pt x="1224" y="404"/>
                        <a:pt x="1140" y="333"/>
                        <a:pt x="1039" y="333"/>
                      </a:cubicBezTo>
                      <a:lnTo>
                        <a:pt x="291" y="333"/>
                      </a:lnTo>
                      <a:cubicBezTo>
                        <a:pt x="177" y="333"/>
                        <a:pt x="83" y="426"/>
                        <a:pt x="83" y="540"/>
                      </a:cubicBezTo>
                      <a:lnTo>
                        <a:pt x="83" y="1455"/>
                      </a:lnTo>
                      <a:cubicBezTo>
                        <a:pt x="83" y="1569"/>
                        <a:pt x="177" y="1663"/>
                        <a:pt x="291" y="1663"/>
                      </a:cubicBezTo>
                      <a:lnTo>
                        <a:pt x="1039" y="1663"/>
                      </a:lnTo>
                      <a:cubicBezTo>
                        <a:pt x="1126" y="1663"/>
                        <a:pt x="1200" y="1609"/>
                        <a:pt x="1231" y="1534"/>
                      </a:cubicBezTo>
                      <a:close/>
                      <a:moveTo>
                        <a:pt x="1641" y="1453"/>
                      </a:moveTo>
                      <a:cubicBezTo>
                        <a:pt x="1401" y="1591"/>
                        <a:pt x="1093" y="1509"/>
                        <a:pt x="955" y="1269"/>
                      </a:cubicBezTo>
                      <a:cubicBezTo>
                        <a:pt x="816" y="1029"/>
                        <a:pt x="899" y="722"/>
                        <a:pt x="1138" y="583"/>
                      </a:cubicBezTo>
                      <a:cubicBezTo>
                        <a:pt x="1378" y="445"/>
                        <a:pt x="1686" y="527"/>
                        <a:pt x="1824" y="767"/>
                      </a:cubicBezTo>
                      <a:cubicBezTo>
                        <a:pt x="1963" y="1007"/>
                        <a:pt x="1880" y="1314"/>
                        <a:pt x="1641" y="1453"/>
                      </a:cubicBezTo>
                      <a:close/>
                      <a:moveTo>
                        <a:pt x="1599" y="1381"/>
                      </a:moveTo>
                      <a:cubicBezTo>
                        <a:pt x="1799" y="1266"/>
                        <a:pt x="1868" y="1009"/>
                        <a:pt x="1752" y="809"/>
                      </a:cubicBezTo>
                      <a:cubicBezTo>
                        <a:pt x="1637" y="608"/>
                        <a:pt x="1380" y="539"/>
                        <a:pt x="1180" y="655"/>
                      </a:cubicBezTo>
                      <a:cubicBezTo>
                        <a:pt x="980" y="771"/>
                        <a:pt x="911" y="1027"/>
                        <a:pt x="1026" y="1228"/>
                      </a:cubicBezTo>
                      <a:cubicBezTo>
                        <a:pt x="1142" y="1428"/>
                        <a:pt x="1399" y="1497"/>
                        <a:pt x="1599" y="1381"/>
                      </a:cubicBezTo>
                      <a:close/>
                      <a:moveTo>
                        <a:pt x="1767" y="1422"/>
                      </a:moveTo>
                      <a:lnTo>
                        <a:pt x="1551" y="1547"/>
                      </a:lnTo>
                      <a:lnTo>
                        <a:pt x="1717" y="1835"/>
                      </a:lnTo>
                      <a:lnTo>
                        <a:pt x="1933" y="1710"/>
                      </a:lnTo>
                      <a:lnTo>
                        <a:pt x="1767" y="1422"/>
                      </a:lnTo>
                      <a:close/>
                      <a:moveTo>
                        <a:pt x="1956" y="1749"/>
                      </a:moveTo>
                      <a:lnTo>
                        <a:pt x="1739" y="1874"/>
                      </a:lnTo>
                      <a:cubicBezTo>
                        <a:pt x="1774" y="1934"/>
                        <a:pt x="1850" y="1954"/>
                        <a:pt x="1910" y="1919"/>
                      </a:cubicBezTo>
                      <a:cubicBezTo>
                        <a:pt x="1969" y="1885"/>
                        <a:pt x="1990" y="1809"/>
                        <a:pt x="1956" y="1749"/>
                      </a:cubicBezTo>
                      <a:close/>
                      <a:moveTo>
                        <a:pt x="803" y="551"/>
                      </a:moveTo>
                      <a:lnTo>
                        <a:pt x="249" y="551"/>
                      </a:lnTo>
                      <a:lnTo>
                        <a:pt x="249" y="613"/>
                      </a:lnTo>
                      <a:lnTo>
                        <a:pt x="803" y="613"/>
                      </a:lnTo>
                      <a:lnTo>
                        <a:pt x="803" y="551"/>
                      </a:lnTo>
                      <a:close/>
                      <a:moveTo>
                        <a:pt x="675" y="828"/>
                      </a:moveTo>
                      <a:lnTo>
                        <a:pt x="249" y="828"/>
                      </a:lnTo>
                      <a:lnTo>
                        <a:pt x="249" y="890"/>
                      </a:lnTo>
                      <a:lnTo>
                        <a:pt x="675" y="890"/>
                      </a:lnTo>
                      <a:lnTo>
                        <a:pt x="675" y="828"/>
                      </a:lnTo>
                      <a:close/>
                      <a:moveTo>
                        <a:pt x="249" y="1167"/>
                      </a:moveTo>
                      <a:lnTo>
                        <a:pt x="675" y="1167"/>
                      </a:lnTo>
                      <a:lnTo>
                        <a:pt x="675" y="1105"/>
                      </a:lnTo>
                      <a:lnTo>
                        <a:pt x="249" y="1105"/>
                      </a:lnTo>
                      <a:lnTo>
                        <a:pt x="249" y="1167"/>
                      </a:lnTo>
                      <a:close/>
                      <a:moveTo>
                        <a:pt x="249" y="1444"/>
                      </a:moveTo>
                      <a:lnTo>
                        <a:pt x="803" y="1444"/>
                      </a:lnTo>
                      <a:lnTo>
                        <a:pt x="803" y="1382"/>
                      </a:lnTo>
                      <a:lnTo>
                        <a:pt x="249" y="1382"/>
                      </a:lnTo>
                      <a:lnTo>
                        <a:pt x="249" y="1444"/>
                      </a:lnTo>
                      <a:close/>
                      <a:moveTo>
                        <a:pt x="1308" y="1105"/>
                      </a:moveTo>
                      <a:lnTo>
                        <a:pt x="1179" y="961"/>
                      </a:lnTo>
                      <a:lnTo>
                        <a:pt x="1118" y="1017"/>
                      </a:lnTo>
                      <a:lnTo>
                        <a:pt x="1300" y="1219"/>
                      </a:lnTo>
                      <a:lnTo>
                        <a:pt x="1657" y="922"/>
                      </a:lnTo>
                      <a:lnTo>
                        <a:pt x="1604" y="858"/>
                      </a:lnTo>
                      <a:lnTo>
                        <a:pt x="1308" y="1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lIns="0" tIns="0" rIns="0" bIns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4" name="ïSḷïde">
                <a:extLst>
                  <a:ext uri="{FF2B5EF4-FFF2-40B4-BE49-F238E27FC236}">
                    <a16:creationId xmlns:a16="http://schemas.microsoft.com/office/drawing/2014/main" id="{3D1B968E-4549-4D0A-9202-56C31072086E}"/>
                  </a:ext>
                </a:extLst>
              </p:cNvPr>
              <p:cNvSpPr/>
              <p:nvPr/>
            </p:nvSpPr>
            <p:spPr>
              <a:xfrm>
                <a:off x="2388358" y="2477020"/>
                <a:ext cx="1630908" cy="359850"/>
              </a:xfrm>
              <a:custGeom>
                <a:avLst/>
                <a:gdLst>
                  <a:gd name="connsiteX0" fmla="*/ 0 w 1630908"/>
                  <a:gd name="connsiteY0" fmla="*/ 156998 h 359850"/>
                  <a:gd name="connsiteX1" fmla="*/ 539087 w 1630908"/>
                  <a:gd name="connsiteY1" fmla="*/ 6873 h 359850"/>
                  <a:gd name="connsiteX2" fmla="*/ 1241946 w 1630908"/>
                  <a:gd name="connsiteY2" fmla="*/ 354890 h 359850"/>
                  <a:gd name="connsiteX3" fmla="*/ 1630908 w 1630908"/>
                  <a:gd name="connsiteY3" fmla="*/ 150174 h 359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30908" h="359850">
                    <a:moveTo>
                      <a:pt x="0" y="156998"/>
                    </a:moveTo>
                    <a:cubicBezTo>
                      <a:pt x="166048" y="65444"/>
                      <a:pt x="332096" y="-26109"/>
                      <a:pt x="539087" y="6873"/>
                    </a:cubicBezTo>
                    <a:cubicBezTo>
                      <a:pt x="746078" y="39855"/>
                      <a:pt x="1059976" y="331006"/>
                      <a:pt x="1241946" y="354890"/>
                    </a:cubicBezTo>
                    <a:cubicBezTo>
                      <a:pt x="1423916" y="378774"/>
                      <a:pt x="1473959" y="317359"/>
                      <a:pt x="1630908" y="150174"/>
                    </a:cubicBezTo>
                  </a:path>
                </a:pathLst>
              </a:custGeom>
              <a:noFill/>
              <a:ln w="63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3" name="íşlîde">
              <a:extLst>
                <a:ext uri="{FF2B5EF4-FFF2-40B4-BE49-F238E27FC236}">
                  <a16:creationId xmlns:a16="http://schemas.microsoft.com/office/drawing/2014/main" id="{17EF2BAD-79D5-4EEF-A58D-631C9896DA4E}"/>
                </a:ext>
              </a:extLst>
            </p:cNvPr>
            <p:cNvGrpSpPr/>
            <p:nvPr/>
          </p:nvGrpSpPr>
          <p:grpSpPr>
            <a:xfrm>
              <a:off x="6397368" y="1908934"/>
              <a:ext cx="3573729" cy="864097"/>
              <a:chOff x="1415480" y="2216214"/>
              <a:chExt cx="3573729" cy="864097"/>
            </a:xfrm>
          </p:grpSpPr>
          <p:grpSp>
            <p:nvGrpSpPr>
              <p:cNvPr id="65" name="í$1iďê">
                <a:extLst>
                  <a:ext uri="{FF2B5EF4-FFF2-40B4-BE49-F238E27FC236}">
                    <a16:creationId xmlns:a16="http://schemas.microsoft.com/office/drawing/2014/main" id="{68DE0B8A-620E-48CB-BFAB-4D8A72690D23}"/>
                  </a:ext>
                </a:extLst>
              </p:cNvPr>
              <p:cNvGrpSpPr/>
              <p:nvPr/>
            </p:nvGrpSpPr>
            <p:grpSpPr>
              <a:xfrm>
                <a:off x="1415480" y="2216215"/>
                <a:ext cx="981441" cy="864096"/>
                <a:chOff x="1415480" y="2204864"/>
                <a:chExt cx="981441" cy="864096"/>
              </a:xfrm>
            </p:grpSpPr>
            <p:sp>
              <p:nvSpPr>
                <p:cNvPr id="70" name="ïṧlíde">
                  <a:extLst>
                    <a:ext uri="{FF2B5EF4-FFF2-40B4-BE49-F238E27FC236}">
                      <a16:creationId xmlns:a16="http://schemas.microsoft.com/office/drawing/2014/main" id="{1019F8A0-9347-4A13-BE37-F818A958CEE0}"/>
                    </a:ext>
                  </a:extLst>
                </p:cNvPr>
                <p:cNvSpPr/>
                <p:nvPr/>
              </p:nvSpPr>
              <p:spPr>
                <a:xfrm>
                  <a:off x="1415480" y="2204864"/>
                  <a:ext cx="981441" cy="864096"/>
                </a:xfrm>
                <a:custGeom>
                  <a:avLst/>
                  <a:gdLst>
                    <a:gd name="connsiteX0" fmla="*/ 432048 w 981441"/>
                    <a:gd name="connsiteY0" fmla="*/ 0 h 864096"/>
                    <a:gd name="connsiteX1" fmla="*/ 855318 w 981441"/>
                    <a:gd name="connsiteY1" fmla="*/ 344975 h 864096"/>
                    <a:gd name="connsiteX2" fmla="*/ 856420 w 981441"/>
                    <a:gd name="connsiteY2" fmla="*/ 355902 h 864096"/>
                    <a:gd name="connsiteX3" fmla="*/ 981441 w 981441"/>
                    <a:gd name="connsiteY3" fmla="*/ 417250 h 864096"/>
                    <a:gd name="connsiteX4" fmla="*/ 859559 w 981441"/>
                    <a:gd name="connsiteY4" fmla="*/ 477057 h 864096"/>
                    <a:gd name="connsiteX5" fmla="*/ 855318 w 981441"/>
                    <a:gd name="connsiteY5" fmla="*/ 519121 h 864096"/>
                    <a:gd name="connsiteX6" fmla="*/ 432048 w 981441"/>
                    <a:gd name="connsiteY6" fmla="*/ 864096 h 864096"/>
                    <a:gd name="connsiteX7" fmla="*/ 0 w 981441"/>
                    <a:gd name="connsiteY7" fmla="*/ 432048 h 864096"/>
                    <a:gd name="connsiteX8" fmla="*/ 432048 w 981441"/>
                    <a:gd name="connsiteY8" fmla="*/ 0 h 864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1441" h="864096">
                      <a:moveTo>
                        <a:pt x="432048" y="0"/>
                      </a:moveTo>
                      <a:cubicBezTo>
                        <a:pt x="640835" y="0"/>
                        <a:pt x="815032" y="148098"/>
                        <a:pt x="855318" y="344975"/>
                      </a:cubicBezTo>
                      <a:lnTo>
                        <a:pt x="856420" y="355902"/>
                      </a:lnTo>
                      <a:lnTo>
                        <a:pt x="981441" y="417250"/>
                      </a:lnTo>
                      <a:lnTo>
                        <a:pt x="859559" y="477057"/>
                      </a:lnTo>
                      <a:lnTo>
                        <a:pt x="855318" y="519121"/>
                      </a:lnTo>
                      <a:cubicBezTo>
                        <a:pt x="815032" y="715998"/>
                        <a:pt x="640835" y="864096"/>
                        <a:pt x="432048" y="864096"/>
                      </a:cubicBezTo>
                      <a:cubicBezTo>
                        <a:pt x="193434" y="864096"/>
                        <a:pt x="0" y="670662"/>
                        <a:pt x="0" y="432048"/>
                      </a:cubicBezTo>
                      <a:cubicBezTo>
                        <a:pt x="0" y="193434"/>
                        <a:pt x="193434" y="0"/>
                        <a:pt x="43204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îšḷiḑê">
                  <a:extLst>
                    <a:ext uri="{FF2B5EF4-FFF2-40B4-BE49-F238E27FC236}">
                      <a16:creationId xmlns:a16="http://schemas.microsoft.com/office/drawing/2014/main" id="{F80D602C-D8EE-485A-92AC-67672ABB57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1266" y="2430663"/>
                  <a:ext cx="432526" cy="412497"/>
                </a:xfrm>
                <a:custGeom>
                  <a:avLst/>
                  <a:gdLst>
                    <a:gd name="connsiteX0" fmla="*/ 315778 w 607639"/>
                    <a:gd name="connsiteY0" fmla="*/ 173080 h 579502"/>
                    <a:gd name="connsiteX1" fmla="*/ 315778 w 607639"/>
                    <a:gd name="connsiteY1" fmla="*/ 266058 h 579502"/>
                    <a:gd name="connsiteX2" fmla="*/ 303493 w 607639"/>
                    <a:gd name="connsiteY2" fmla="*/ 278325 h 579502"/>
                    <a:gd name="connsiteX3" fmla="*/ 210375 w 607639"/>
                    <a:gd name="connsiteY3" fmla="*/ 278325 h 579502"/>
                    <a:gd name="connsiteX4" fmla="*/ 303493 w 607639"/>
                    <a:gd name="connsiteY4" fmla="*/ 359925 h 579502"/>
                    <a:gd name="connsiteX5" fmla="*/ 397500 w 607639"/>
                    <a:gd name="connsiteY5" fmla="*/ 266058 h 579502"/>
                    <a:gd name="connsiteX6" fmla="*/ 315778 w 607639"/>
                    <a:gd name="connsiteY6" fmla="*/ 173080 h 579502"/>
                    <a:gd name="connsiteX7" fmla="*/ 249814 w 607639"/>
                    <a:gd name="connsiteY7" fmla="*/ 160816 h 579502"/>
                    <a:gd name="connsiteX8" fmla="*/ 198110 w 607639"/>
                    <a:gd name="connsiteY8" fmla="*/ 212449 h 579502"/>
                    <a:gd name="connsiteX9" fmla="*/ 249814 w 607639"/>
                    <a:gd name="connsiteY9" fmla="*/ 212449 h 579502"/>
                    <a:gd name="connsiteX10" fmla="*/ 303493 w 607639"/>
                    <a:gd name="connsiteY10" fmla="*/ 147835 h 579502"/>
                    <a:gd name="connsiteX11" fmla="*/ 421981 w 607639"/>
                    <a:gd name="connsiteY11" fmla="*/ 266058 h 579502"/>
                    <a:gd name="connsiteX12" fmla="*/ 303493 w 607639"/>
                    <a:gd name="connsiteY12" fmla="*/ 384370 h 579502"/>
                    <a:gd name="connsiteX13" fmla="*/ 185093 w 607639"/>
                    <a:gd name="connsiteY13" fmla="*/ 266058 h 579502"/>
                    <a:gd name="connsiteX14" fmla="*/ 197289 w 607639"/>
                    <a:gd name="connsiteY14" fmla="*/ 253880 h 579502"/>
                    <a:gd name="connsiteX15" fmla="*/ 291297 w 607639"/>
                    <a:gd name="connsiteY15" fmla="*/ 253880 h 579502"/>
                    <a:gd name="connsiteX16" fmla="*/ 291297 w 607639"/>
                    <a:gd name="connsiteY16" fmla="*/ 160013 h 579502"/>
                    <a:gd name="connsiteX17" fmla="*/ 303493 w 607639"/>
                    <a:gd name="connsiteY17" fmla="*/ 147835 h 579502"/>
                    <a:gd name="connsiteX18" fmla="*/ 262095 w 607639"/>
                    <a:gd name="connsiteY18" fmla="*/ 135133 h 579502"/>
                    <a:gd name="connsiteX19" fmla="*/ 274287 w 607639"/>
                    <a:gd name="connsiteY19" fmla="*/ 147397 h 579502"/>
                    <a:gd name="connsiteX20" fmla="*/ 274287 w 607639"/>
                    <a:gd name="connsiteY20" fmla="*/ 224713 h 579502"/>
                    <a:gd name="connsiteX21" fmla="*/ 262095 w 607639"/>
                    <a:gd name="connsiteY21" fmla="*/ 236888 h 579502"/>
                    <a:gd name="connsiteX22" fmla="*/ 184672 w 607639"/>
                    <a:gd name="connsiteY22" fmla="*/ 236888 h 579502"/>
                    <a:gd name="connsiteX23" fmla="*/ 172391 w 607639"/>
                    <a:gd name="connsiteY23" fmla="*/ 224713 h 579502"/>
                    <a:gd name="connsiteX24" fmla="*/ 262095 w 607639"/>
                    <a:gd name="connsiteY24" fmla="*/ 135133 h 579502"/>
                    <a:gd name="connsiteX25" fmla="*/ 58120 w 607639"/>
                    <a:gd name="connsiteY25" fmla="*/ 108514 h 579502"/>
                    <a:gd name="connsiteX26" fmla="*/ 58120 w 607639"/>
                    <a:gd name="connsiteY26" fmla="*/ 413970 h 579502"/>
                    <a:gd name="connsiteX27" fmla="*/ 549430 w 607639"/>
                    <a:gd name="connsiteY27" fmla="*/ 413970 h 579502"/>
                    <a:gd name="connsiteX28" fmla="*/ 549430 w 607639"/>
                    <a:gd name="connsiteY28" fmla="*/ 108514 h 579502"/>
                    <a:gd name="connsiteX29" fmla="*/ 27236 w 607639"/>
                    <a:gd name="connsiteY29" fmla="*/ 56079 h 579502"/>
                    <a:gd name="connsiteX30" fmla="*/ 27236 w 607639"/>
                    <a:gd name="connsiteY30" fmla="*/ 81319 h 579502"/>
                    <a:gd name="connsiteX31" fmla="*/ 580403 w 607639"/>
                    <a:gd name="connsiteY31" fmla="*/ 81319 h 579502"/>
                    <a:gd name="connsiteX32" fmla="*/ 580403 w 607639"/>
                    <a:gd name="connsiteY32" fmla="*/ 56079 h 579502"/>
                    <a:gd name="connsiteX33" fmla="*/ 303775 w 607639"/>
                    <a:gd name="connsiteY33" fmla="*/ 0 h 579502"/>
                    <a:gd name="connsiteX34" fmla="*/ 317393 w 607639"/>
                    <a:gd name="connsiteY34" fmla="*/ 13597 h 579502"/>
                    <a:gd name="connsiteX35" fmla="*/ 317393 w 607639"/>
                    <a:gd name="connsiteY35" fmla="*/ 28884 h 579502"/>
                    <a:gd name="connsiteX36" fmla="*/ 580403 w 607639"/>
                    <a:gd name="connsiteY36" fmla="*/ 28884 h 579502"/>
                    <a:gd name="connsiteX37" fmla="*/ 607639 w 607639"/>
                    <a:gd name="connsiteY37" fmla="*/ 56079 h 579502"/>
                    <a:gd name="connsiteX38" fmla="*/ 607639 w 607639"/>
                    <a:gd name="connsiteY38" fmla="*/ 81319 h 579502"/>
                    <a:gd name="connsiteX39" fmla="*/ 580403 w 607639"/>
                    <a:gd name="connsiteY39" fmla="*/ 108514 h 579502"/>
                    <a:gd name="connsiteX40" fmla="*/ 576665 w 607639"/>
                    <a:gd name="connsiteY40" fmla="*/ 108514 h 579502"/>
                    <a:gd name="connsiteX41" fmla="*/ 576665 w 607639"/>
                    <a:gd name="connsiteY41" fmla="*/ 413970 h 579502"/>
                    <a:gd name="connsiteX42" fmla="*/ 549430 w 607639"/>
                    <a:gd name="connsiteY42" fmla="*/ 441165 h 579502"/>
                    <a:gd name="connsiteX43" fmla="*/ 317393 w 607639"/>
                    <a:gd name="connsiteY43" fmla="*/ 441165 h 579502"/>
                    <a:gd name="connsiteX44" fmla="*/ 317393 w 607639"/>
                    <a:gd name="connsiteY44" fmla="*/ 481069 h 579502"/>
                    <a:gd name="connsiteX45" fmla="*/ 418236 w 607639"/>
                    <a:gd name="connsiteY45" fmla="*/ 554923 h 579502"/>
                    <a:gd name="connsiteX46" fmla="*/ 421173 w 607639"/>
                    <a:gd name="connsiteY46" fmla="*/ 573942 h 579502"/>
                    <a:gd name="connsiteX47" fmla="*/ 410225 w 607639"/>
                    <a:gd name="connsiteY47" fmla="*/ 579452 h 579502"/>
                    <a:gd name="connsiteX48" fmla="*/ 402215 w 607639"/>
                    <a:gd name="connsiteY48" fmla="*/ 576874 h 579502"/>
                    <a:gd name="connsiteX49" fmla="*/ 317393 w 607639"/>
                    <a:gd name="connsiteY49" fmla="*/ 514752 h 579502"/>
                    <a:gd name="connsiteX50" fmla="*/ 317393 w 607639"/>
                    <a:gd name="connsiteY50" fmla="*/ 565854 h 579502"/>
                    <a:gd name="connsiteX51" fmla="*/ 303775 w 607639"/>
                    <a:gd name="connsiteY51" fmla="*/ 579452 h 579502"/>
                    <a:gd name="connsiteX52" fmla="*/ 290157 w 607639"/>
                    <a:gd name="connsiteY52" fmla="*/ 565854 h 579502"/>
                    <a:gd name="connsiteX53" fmla="*/ 290157 w 607639"/>
                    <a:gd name="connsiteY53" fmla="*/ 514752 h 579502"/>
                    <a:gd name="connsiteX54" fmla="*/ 205424 w 607639"/>
                    <a:gd name="connsiteY54" fmla="*/ 576874 h 579502"/>
                    <a:gd name="connsiteX55" fmla="*/ 186377 w 607639"/>
                    <a:gd name="connsiteY55" fmla="*/ 573942 h 579502"/>
                    <a:gd name="connsiteX56" fmla="*/ 189314 w 607639"/>
                    <a:gd name="connsiteY56" fmla="*/ 554923 h 579502"/>
                    <a:gd name="connsiteX57" fmla="*/ 290157 w 607639"/>
                    <a:gd name="connsiteY57" fmla="*/ 481069 h 579502"/>
                    <a:gd name="connsiteX58" fmla="*/ 290157 w 607639"/>
                    <a:gd name="connsiteY58" fmla="*/ 441165 h 579502"/>
                    <a:gd name="connsiteX59" fmla="*/ 58120 w 607639"/>
                    <a:gd name="connsiteY59" fmla="*/ 441165 h 579502"/>
                    <a:gd name="connsiteX60" fmla="*/ 30885 w 607639"/>
                    <a:gd name="connsiteY60" fmla="*/ 413970 h 579502"/>
                    <a:gd name="connsiteX61" fmla="*/ 30885 w 607639"/>
                    <a:gd name="connsiteY61" fmla="*/ 108514 h 579502"/>
                    <a:gd name="connsiteX62" fmla="*/ 27236 w 607639"/>
                    <a:gd name="connsiteY62" fmla="*/ 108514 h 579502"/>
                    <a:gd name="connsiteX63" fmla="*/ 0 w 607639"/>
                    <a:gd name="connsiteY63" fmla="*/ 81319 h 579502"/>
                    <a:gd name="connsiteX64" fmla="*/ 0 w 607639"/>
                    <a:gd name="connsiteY64" fmla="*/ 56079 h 579502"/>
                    <a:gd name="connsiteX65" fmla="*/ 27236 w 607639"/>
                    <a:gd name="connsiteY65" fmla="*/ 28884 h 579502"/>
                    <a:gd name="connsiteX66" fmla="*/ 290157 w 607639"/>
                    <a:gd name="connsiteY66" fmla="*/ 28884 h 579502"/>
                    <a:gd name="connsiteX67" fmla="*/ 290157 w 607639"/>
                    <a:gd name="connsiteY67" fmla="*/ 13597 h 579502"/>
                    <a:gd name="connsiteX68" fmla="*/ 303775 w 607639"/>
                    <a:gd name="connsiteY68" fmla="*/ 0 h 579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</a:cxnLst>
                  <a:rect l="l" t="t" r="r" b="b"/>
                  <a:pathLst>
                    <a:path w="607639" h="579502">
                      <a:moveTo>
                        <a:pt x="315778" y="173080"/>
                      </a:moveTo>
                      <a:lnTo>
                        <a:pt x="315778" y="266058"/>
                      </a:lnTo>
                      <a:cubicBezTo>
                        <a:pt x="315778" y="272814"/>
                        <a:pt x="310258" y="278325"/>
                        <a:pt x="303493" y="278325"/>
                      </a:cubicBezTo>
                      <a:lnTo>
                        <a:pt x="210375" y="278325"/>
                      </a:lnTo>
                      <a:cubicBezTo>
                        <a:pt x="216429" y="324281"/>
                        <a:pt x="255866" y="359925"/>
                        <a:pt x="303493" y="359925"/>
                      </a:cubicBezTo>
                      <a:cubicBezTo>
                        <a:pt x="355303" y="359925"/>
                        <a:pt x="397500" y="317792"/>
                        <a:pt x="397500" y="266058"/>
                      </a:cubicBezTo>
                      <a:cubicBezTo>
                        <a:pt x="397500" y="218502"/>
                        <a:pt x="361802" y="179124"/>
                        <a:pt x="315778" y="173080"/>
                      </a:cubicBezTo>
                      <a:close/>
                      <a:moveTo>
                        <a:pt x="249814" y="160816"/>
                      </a:moveTo>
                      <a:cubicBezTo>
                        <a:pt x="223740" y="165793"/>
                        <a:pt x="203093" y="186410"/>
                        <a:pt x="198110" y="212449"/>
                      </a:cubicBezTo>
                      <a:lnTo>
                        <a:pt x="249814" y="212449"/>
                      </a:lnTo>
                      <a:close/>
                      <a:moveTo>
                        <a:pt x="303493" y="147835"/>
                      </a:moveTo>
                      <a:cubicBezTo>
                        <a:pt x="368835" y="147835"/>
                        <a:pt x="421981" y="200902"/>
                        <a:pt x="421981" y="266058"/>
                      </a:cubicBezTo>
                      <a:cubicBezTo>
                        <a:pt x="421981" y="331303"/>
                        <a:pt x="368835" y="384370"/>
                        <a:pt x="303493" y="384370"/>
                      </a:cubicBezTo>
                      <a:cubicBezTo>
                        <a:pt x="238239" y="384370"/>
                        <a:pt x="185093" y="331303"/>
                        <a:pt x="185093" y="266058"/>
                      </a:cubicBezTo>
                      <a:cubicBezTo>
                        <a:pt x="185093" y="259303"/>
                        <a:pt x="190523" y="253880"/>
                        <a:pt x="197289" y="253880"/>
                      </a:cubicBezTo>
                      <a:lnTo>
                        <a:pt x="291297" y="253880"/>
                      </a:lnTo>
                      <a:lnTo>
                        <a:pt x="291297" y="160013"/>
                      </a:lnTo>
                      <a:cubicBezTo>
                        <a:pt x="291297" y="153257"/>
                        <a:pt x="296727" y="147835"/>
                        <a:pt x="303493" y="147835"/>
                      </a:cubicBezTo>
                      <a:close/>
                      <a:moveTo>
                        <a:pt x="262095" y="135133"/>
                      </a:moveTo>
                      <a:cubicBezTo>
                        <a:pt x="268859" y="135133"/>
                        <a:pt x="274287" y="140643"/>
                        <a:pt x="274287" y="147397"/>
                      </a:cubicBezTo>
                      <a:lnTo>
                        <a:pt x="274287" y="224713"/>
                      </a:lnTo>
                      <a:cubicBezTo>
                        <a:pt x="274287" y="231467"/>
                        <a:pt x="268859" y="236888"/>
                        <a:pt x="262095" y="236888"/>
                      </a:cubicBezTo>
                      <a:lnTo>
                        <a:pt x="184672" y="236888"/>
                      </a:lnTo>
                      <a:cubicBezTo>
                        <a:pt x="177909" y="236888"/>
                        <a:pt x="172391" y="231467"/>
                        <a:pt x="172391" y="224713"/>
                      </a:cubicBezTo>
                      <a:cubicBezTo>
                        <a:pt x="172391" y="175302"/>
                        <a:pt x="212616" y="135133"/>
                        <a:pt x="262095" y="135133"/>
                      </a:cubicBezTo>
                      <a:close/>
                      <a:moveTo>
                        <a:pt x="58120" y="108514"/>
                      </a:moveTo>
                      <a:lnTo>
                        <a:pt x="58120" y="413970"/>
                      </a:lnTo>
                      <a:lnTo>
                        <a:pt x="549430" y="413970"/>
                      </a:lnTo>
                      <a:lnTo>
                        <a:pt x="549430" y="108514"/>
                      </a:lnTo>
                      <a:close/>
                      <a:moveTo>
                        <a:pt x="27236" y="56079"/>
                      </a:moveTo>
                      <a:lnTo>
                        <a:pt x="27236" y="81319"/>
                      </a:lnTo>
                      <a:lnTo>
                        <a:pt x="580403" y="81319"/>
                      </a:lnTo>
                      <a:lnTo>
                        <a:pt x="580403" y="56079"/>
                      </a:lnTo>
                      <a:close/>
                      <a:moveTo>
                        <a:pt x="303775" y="0"/>
                      </a:moveTo>
                      <a:cubicBezTo>
                        <a:pt x="311341" y="0"/>
                        <a:pt x="317393" y="6132"/>
                        <a:pt x="317393" y="13597"/>
                      </a:cubicBezTo>
                      <a:lnTo>
                        <a:pt x="317393" y="28884"/>
                      </a:lnTo>
                      <a:lnTo>
                        <a:pt x="580403" y="28884"/>
                      </a:lnTo>
                      <a:cubicBezTo>
                        <a:pt x="595356" y="28884"/>
                        <a:pt x="607639" y="41148"/>
                        <a:pt x="607639" y="56079"/>
                      </a:cubicBezTo>
                      <a:lnTo>
                        <a:pt x="607639" y="81319"/>
                      </a:lnTo>
                      <a:cubicBezTo>
                        <a:pt x="607639" y="96338"/>
                        <a:pt x="595356" y="108514"/>
                        <a:pt x="580403" y="108514"/>
                      </a:cubicBezTo>
                      <a:lnTo>
                        <a:pt x="576665" y="108514"/>
                      </a:lnTo>
                      <a:lnTo>
                        <a:pt x="576665" y="413970"/>
                      </a:lnTo>
                      <a:cubicBezTo>
                        <a:pt x="576665" y="428990"/>
                        <a:pt x="564472" y="441165"/>
                        <a:pt x="549430" y="441165"/>
                      </a:cubicBezTo>
                      <a:lnTo>
                        <a:pt x="317393" y="441165"/>
                      </a:lnTo>
                      <a:lnTo>
                        <a:pt x="317393" y="481069"/>
                      </a:lnTo>
                      <a:lnTo>
                        <a:pt x="418236" y="554923"/>
                      </a:lnTo>
                      <a:cubicBezTo>
                        <a:pt x="424377" y="559366"/>
                        <a:pt x="425623" y="567898"/>
                        <a:pt x="421173" y="573942"/>
                      </a:cubicBezTo>
                      <a:cubicBezTo>
                        <a:pt x="418503" y="577585"/>
                        <a:pt x="414409" y="579452"/>
                        <a:pt x="410225" y="579452"/>
                      </a:cubicBezTo>
                      <a:cubicBezTo>
                        <a:pt x="407466" y="579452"/>
                        <a:pt x="404618" y="578652"/>
                        <a:pt x="402215" y="576874"/>
                      </a:cubicBezTo>
                      <a:lnTo>
                        <a:pt x="317393" y="514752"/>
                      </a:lnTo>
                      <a:lnTo>
                        <a:pt x="317393" y="565854"/>
                      </a:lnTo>
                      <a:cubicBezTo>
                        <a:pt x="317393" y="573408"/>
                        <a:pt x="311341" y="579452"/>
                        <a:pt x="303775" y="579452"/>
                      </a:cubicBezTo>
                      <a:cubicBezTo>
                        <a:pt x="296299" y="579452"/>
                        <a:pt x="290157" y="573408"/>
                        <a:pt x="290157" y="565854"/>
                      </a:cubicBezTo>
                      <a:lnTo>
                        <a:pt x="290157" y="514752"/>
                      </a:lnTo>
                      <a:lnTo>
                        <a:pt x="205424" y="576874"/>
                      </a:lnTo>
                      <a:cubicBezTo>
                        <a:pt x="199372" y="581318"/>
                        <a:pt x="190827" y="579985"/>
                        <a:pt x="186377" y="573942"/>
                      </a:cubicBezTo>
                      <a:cubicBezTo>
                        <a:pt x="181927" y="567898"/>
                        <a:pt x="183262" y="559366"/>
                        <a:pt x="189314" y="554923"/>
                      </a:cubicBezTo>
                      <a:lnTo>
                        <a:pt x="290157" y="481069"/>
                      </a:lnTo>
                      <a:lnTo>
                        <a:pt x="290157" y="441165"/>
                      </a:lnTo>
                      <a:lnTo>
                        <a:pt x="58120" y="441165"/>
                      </a:lnTo>
                      <a:cubicBezTo>
                        <a:pt x="43167" y="441165"/>
                        <a:pt x="30885" y="428990"/>
                        <a:pt x="30885" y="413970"/>
                      </a:cubicBezTo>
                      <a:lnTo>
                        <a:pt x="30885" y="108514"/>
                      </a:lnTo>
                      <a:lnTo>
                        <a:pt x="27236" y="108514"/>
                      </a:lnTo>
                      <a:cubicBezTo>
                        <a:pt x="12194" y="108514"/>
                        <a:pt x="0" y="96338"/>
                        <a:pt x="0" y="81319"/>
                      </a:cubicBezTo>
                      <a:lnTo>
                        <a:pt x="0" y="56079"/>
                      </a:lnTo>
                      <a:cubicBezTo>
                        <a:pt x="0" y="41148"/>
                        <a:pt x="12194" y="28884"/>
                        <a:pt x="27236" y="28884"/>
                      </a:cubicBezTo>
                      <a:lnTo>
                        <a:pt x="290157" y="28884"/>
                      </a:lnTo>
                      <a:lnTo>
                        <a:pt x="290157" y="13597"/>
                      </a:lnTo>
                      <a:cubicBezTo>
                        <a:pt x="290157" y="6132"/>
                        <a:pt x="296299" y="0"/>
                        <a:pt x="30377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lIns="0" tIns="0" rIns="0" bIns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6" name="íṥļíḋè">
                <a:extLst>
                  <a:ext uri="{FF2B5EF4-FFF2-40B4-BE49-F238E27FC236}">
                    <a16:creationId xmlns:a16="http://schemas.microsoft.com/office/drawing/2014/main" id="{3BCC3B12-94B3-45B7-9FC9-8A46EBB53C46}"/>
                  </a:ext>
                </a:extLst>
              </p:cNvPr>
              <p:cNvGrpSpPr/>
              <p:nvPr/>
            </p:nvGrpSpPr>
            <p:grpSpPr>
              <a:xfrm>
                <a:off x="4007768" y="2216214"/>
                <a:ext cx="981441" cy="864096"/>
                <a:chOff x="4151784" y="2204864"/>
                <a:chExt cx="981441" cy="864096"/>
              </a:xfrm>
            </p:grpSpPr>
            <p:sp>
              <p:nvSpPr>
                <p:cNvPr id="68" name="îŝ1íḋê">
                  <a:extLst>
                    <a:ext uri="{FF2B5EF4-FFF2-40B4-BE49-F238E27FC236}">
                      <a16:creationId xmlns:a16="http://schemas.microsoft.com/office/drawing/2014/main" id="{C0AF7A12-9FFB-4F0A-8191-1A32C90C0646}"/>
                    </a:ext>
                  </a:extLst>
                </p:cNvPr>
                <p:cNvSpPr/>
                <p:nvPr/>
              </p:nvSpPr>
              <p:spPr>
                <a:xfrm flipH="1">
                  <a:off x="4151784" y="2204864"/>
                  <a:ext cx="981441" cy="864096"/>
                </a:xfrm>
                <a:custGeom>
                  <a:avLst/>
                  <a:gdLst>
                    <a:gd name="connsiteX0" fmla="*/ 432048 w 981441"/>
                    <a:gd name="connsiteY0" fmla="*/ 0 h 864096"/>
                    <a:gd name="connsiteX1" fmla="*/ 855318 w 981441"/>
                    <a:gd name="connsiteY1" fmla="*/ 344975 h 864096"/>
                    <a:gd name="connsiteX2" fmla="*/ 856420 w 981441"/>
                    <a:gd name="connsiteY2" fmla="*/ 355902 h 864096"/>
                    <a:gd name="connsiteX3" fmla="*/ 981441 w 981441"/>
                    <a:gd name="connsiteY3" fmla="*/ 417250 h 864096"/>
                    <a:gd name="connsiteX4" fmla="*/ 859559 w 981441"/>
                    <a:gd name="connsiteY4" fmla="*/ 477057 h 864096"/>
                    <a:gd name="connsiteX5" fmla="*/ 855318 w 981441"/>
                    <a:gd name="connsiteY5" fmla="*/ 519121 h 864096"/>
                    <a:gd name="connsiteX6" fmla="*/ 432048 w 981441"/>
                    <a:gd name="connsiteY6" fmla="*/ 864096 h 864096"/>
                    <a:gd name="connsiteX7" fmla="*/ 0 w 981441"/>
                    <a:gd name="connsiteY7" fmla="*/ 432048 h 864096"/>
                    <a:gd name="connsiteX8" fmla="*/ 432048 w 981441"/>
                    <a:gd name="connsiteY8" fmla="*/ 0 h 864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1441" h="864096">
                      <a:moveTo>
                        <a:pt x="432048" y="0"/>
                      </a:moveTo>
                      <a:cubicBezTo>
                        <a:pt x="640835" y="0"/>
                        <a:pt x="815032" y="148098"/>
                        <a:pt x="855318" y="344975"/>
                      </a:cubicBezTo>
                      <a:lnTo>
                        <a:pt x="856420" y="355902"/>
                      </a:lnTo>
                      <a:lnTo>
                        <a:pt x="981441" y="417250"/>
                      </a:lnTo>
                      <a:lnTo>
                        <a:pt x="859559" y="477057"/>
                      </a:lnTo>
                      <a:lnTo>
                        <a:pt x="855318" y="519121"/>
                      </a:lnTo>
                      <a:cubicBezTo>
                        <a:pt x="815032" y="715998"/>
                        <a:pt x="640835" y="864096"/>
                        <a:pt x="432048" y="864096"/>
                      </a:cubicBezTo>
                      <a:cubicBezTo>
                        <a:pt x="193434" y="864096"/>
                        <a:pt x="0" y="670662"/>
                        <a:pt x="0" y="432048"/>
                      </a:cubicBezTo>
                      <a:cubicBezTo>
                        <a:pt x="0" y="193434"/>
                        <a:pt x="193434" y="0"/>
                        <a:pt x="43204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ïślíde">
                  <a:extLst>
                    <a:ext uri="{FF2B5EF4-FFF2-40B4-BE49-F238E27FC236}">
                      <a16:creationId xmlns:a16="http://schemas.microsoft.com/office/drawing/2014/main" id="{7708ABBA-60C9-4C73-8E03-5BD8D46836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8198" y="2424865"/>
                  <a:ext cx="432526" cy="424092"/>
                </a:xfrm>
                <a:custGeom>
                  <a:avLst/>
                  <a:gdLst>
                    <a:gd name="T0" fmla="*/ 1312 w 1990"/>
                    <a:gd name="T1" fmla="*/ 1552 h 1954"/>
                    <a:gd name="T2" fmla="*/ 291 w 1990"/>
                    <a:gd name="T3" fmla="*/ 1746 h 1954"/>
                    <a:gd name="T4" fmla="*/ 0 w 1990"/>
                    <a:gd name="T5" fmla="*/ 540 h 1954"/>
                    <a:gd name="T6" fmla="*/ 515 w 1990"/>
                    <a:gd name="T7" fmla="*/ 249 h 1954"/>
                    <a:gd name="T8" fmla="*/ 1205 w 1990"/>
                    <a:gd name="T9" fmla="*/ 0 h 1954"/>
                    <a:gd name="T10" fmla="*/ 1496 w 1990"/>
                    <a:gd name="T11" fmla="*/ 489 h 1954"/>
                    <a:gd name="T12" fmla="*/ 1413 w 1990"/>
                    <a:gd name="T13" fmla="*/ 291 h 1954"/>
                    <a:gd name="T14" fmla="*/ 802 w 1990"/>
                    <a:gd name="T15" fmla="*/ 83 h 1954"/>
                    <a:gd name="T16" fmla="*/ 1039 w 1990"/>
                    <a:gd name="T17" fmla="*/ 249 h 1954"/>
                    <a:gd name="T18" fmla="*/ 1243 w 1990"/>
                    <a:gd name="T19" fmla="*/ 499 h 1954"/>
                    <a:gd name="T20" fmla="*/ 291 w 1990"/>
                    <a:gd name="T21" fmla="*/ 333 h 1954"/>
                    <a:gd name="T22" fmla="*/ 83 w 1990"/>
                    <a:gd name="T23" fmla="*/ 1455 h 1954"/>
                    <a:gd name="T24" fmla="*/ 1039 w 1990"/>
                    <a:gd name="T25" fmla="*/ 1663 h 1954"/>
                    <a:gd name="T26" fmla="*/ 1641 w 1990"/>
                    <a:gd name="T27" fmla="*/ 1453 h 1954"/>
                    <a:gd name="T28" fmla="*/ 1138 w 1990"/>
                    <a:gd name="T29" fmla="*/ 583 h 1954"/>
                    <a:gd name="T30" fmla="*/ 1641 w 1990"/>
                    <a:gd name="T31" fmla="*/ 1453 h 1954"/>
                    <a:gd name="T32" fmla="*/ 1752 w 1990"/>
                    <a:gd name="T33" fmla="*/ 809 h 1954"/>
                    <a:gd name="T34" fmla="*/ 1026 w 1990"/>
                    <a:gd name="T35" fmla="*/ 1228 h 1954"/>
                    <a:gd name="T36" fmla="*/ 1767 w 1990"/>
                    <a:gd name="T37" fmla="*/ 1422 h 1954"/>
                    <a:gd name="T38" fmla="*/ 1717 w 1990"/>
                    <a:gd name="T39" fmla="*/ 1835 h 1954"/>
                    <a:gd name="T40" fmla="*/ 1767 w 1990"/>
                    <a:gd name="T41" fmla="*/ 1422 h 1954"/>
                    <a:gd name="T42" fmla="*/ 1739 w 1990"/>
                    <a:gd name="T43" fmla="*/ 1874 h 1954"/>
                    <a:gd name="T44" fmla="*/ 1956 w 1990"/>
                    <a:gd name="T45" fmla="*/ 1749 h 1954"/>
                    <a:gd name="T46" fmla="*/ 249 w 1990"/>
                    <a:gd name="T47" fmla="*/ 551 h 1954"/>
                    <a:gd name="T48" fmla="*/ 803 w 1990"/>
                    <a:gd name="T49" fmla="*/ 613 h 1954"/>
                    <a:gd name="T50" fmla="*/ 675 w 1990"/>
                    <a:gd name="T51" fmla="*/ 828 h 1954"/>
                    <a:gd name="T52" fmla="*/ 249 w 1990"/>
                    <a:gd name="T53" fmla="*/ 890 h 1954"/>
                    <a:gd name="T54" fmla="*/ 675 w 1990"/>
                    <a:gd name="T55" fmla="*/ 828 h 1954"/>
                    <a:gd name="T56" fmla="*/ 675 w 1990"/>
                    <a:gd name="T57" fmla="*/ 1167 h 1954"/>
                    <a:gd name="T58" fmla="*/ 249 w 1990"/>
                    <a:gd name="T59" fmla="*/ 1105 h 1954"/>
                    <a:gd name="T60" fmla="*/ 249 w 1990"/>
                    <a:gd name="T61" fmla="*/ 1444 h 1954"/>
                    <a:gd name="T62" fmla="*/ 803 w 1990"/>
                    <a:gd name="T63" fmla="*/ 1382 h 1954"/>
                    <a:gd name="T64" fmla="*/ 249 w 1990"/>
                    <a:gd name="T65" fmla="*/ 1444 h 1954"/>
                    <a:gd name="T66" fmla="*/ 1179 w 1990"/>
                    <a:gd name="T67" fmla="*/ 961 h 1954"/>
                    <a:gd name="T68" fmla="*/ 1300 w 1990"/>
                    <a:gd name="T69" fmla="*/ 1219 h 1954"/>
                    <a:gd name="T70" fmla="*/ 1604 w 1990"/>
                    <a:gd name="T71" fmla="*/ 858 h 1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990" h="1954">
                      <a:moveTo>
                        <a:pt x="1231" y="1534"/>
                      </a:moveTo>
                      <a:cubicBezTo>
                        <a:pt x="1258" y="1542"/>
                        <a:pt x="1285" y="1548"/>
                        <a:pt x="1312" y="1552"/>
                      </a:cubicBezTo>
                      <a:cubicBezTo>
                        <a:pt x="1272" y="1665"/>
                        <a:pt x="1165" y="1746"/>
                        <a:pt x="1039" y="1746"/>
                      </a:cubicBezTo>
                      <a:lnTo>
                        <a:pt x="291" y="1746"/>
                      </a:lnTo>
                      <a:cubicBezTo>
                        <a:pt x="131" y="1746"/>
                        <a:pt x="0" y="1615"/>
                        <a:pt x="0" y="1455"/>
                      </a:cubicBezTo>
                      <a:lnTo>
                        <a:pt x="0" y="540"/>
                      </a:lnTo>
                      <a:cubicBezTo>
                        <a:pt x="0" y="380"/>
                        <a:pt x="131" y="249"/>
                        <a:pt x="291" y="249"/>
                      </a:cubicBezTo>
                      <a:lnTo>
                        <a:pt x="515" y="249"/>
                      </a:lnTo>
                      <a:cubicBezTo>
                        <a:pt x="535" y="109"/>
                        <a:pt x="656" y="0"/>
                        <a:pt x="802" y="0"/>
                      </a:cubicBezTo>
                      <a:lnTo>
                        <a:pt x="1205" y="0"/>
                      </a:lnTo>
                      <a:cubicBezTo>
                        <a:pt x="1366" y="0"/>
                        <a:pt x="1496" y="131"/>
                        <a:pt x="1496" y="291"/>
                      </a:cubicBezTo>
                      <a:lnTo>
                        <a:pt x="1496" y="489"/>
                      </a:lnTo>
                      <a:cubicBezTo>
                        <a:pt x="1469" y="484"/>
                        <a:pt x="1441" y="480"/>
                        <a:pt x="1413" y="479"/>
                      </a:cubicBezTo>
                      <a:lnTo>
                        <a:pt x="1413" y="291"/>
                      </a:lnTo>
                      <a:cubicBezTo>
                        <a:pt x="1413" y="176"/>
                        <a:pt x="1320" y="83"/>
                        <a:pt x="1205" y="83"/>
                      </a:cubicBezTo>
                      <a:lnTo>
                        <a:pt x="802" y="83"/>
                      </a:lnTo>
                      <a:cubicBezTo>
                        <a:pt x="701" y="83"/>
                        <a:pt x="617" y="155"/>
                        <a:pt x="598" y="249"/>
                      </a:cubicBezTo>
                      <a:lnTo>
                        <a:pt x="1039" y="249"/>
                      </a:lnTo>
                      <a:cubicBezTo>
                        <a:pt x="1180" y="249"/>
                        <a:pt x="1297" y="349"/>
                        <a:pt x="1324" y="482"/>
                      </a:cubicBezTo>
                      <a:cubicBezTo>
                        <a:pt x="1297" y="485"/>
                        <a:pt x="1270" y="491"/>
                        <a:pt x="1243" y="499"/>
                      </a:cubicBezTo>
                      <a:cubicBezTo>
                        <a:pt x="1224" y="404"/>
                        <a:pt x="1140" y="333"/>
                        <a:pt x="1039" y="333"/>
                      </a:cubicBezTo>
                      <a:lnTo>
                        <a:pt x="291" y="333"/>
                      </a:lnTo>
                      <a:cubicBezTo>
                        <a:pt x="177" y="333"/>
                        <a:pt x="83" y="426"/>
                        <a:pt x="83" y="540"/>
                      </a:cubicBezTo>
                      <a:lnTo>
                        <a:pt x="83" y="1455"/>
                      </a:lnTo>
                      <a:cubicBezTo>
                        <a:pt x="83" y="1569"/>
                        <a:pt x="177" y="1663"/>
                        <a:pt x="291" y="1663"/>
                      </a:cubicBezTo>
                      <a:lnTo>
                        <a:pt x="1039" y="1663"/>
                      </a:lnTo>
                      <a:cubicBezTo>
                        <a:pt x="1126" y="1663"/>
                        <a:pt x="1200" y="1609"/>
                        <a:pt x="1231" y="1534"/>
                      </a:cubicBezTo>
                      <a:close/>
                      <a:moveTo>
                        <a:pt x="1641" y="1453"/>
                      </a:moveTo>
                      <a:cubicBezTo>
                        <a:pt x="1401" y="1591"/>
                        <a:pt x="1093" y="1509"/>
                        <a:pt x="955" y="1269"/>
                      </a:cubicBezTo>
                      <a:cubicBezTo>
                        <a:pt x="816" y="1029"/>
                        <a:pt x="899" y="722"/>
                        <a:pt x="1138" y="583"/>
                      </a:cubicBezTo>
                      <a:cubicBezTo>
                        <a:pt x="1378" y="445"/>
                        <a:pt x="1686" y="527"/>
                        <a:pt x="1824" y="767"/>
                      </a:cubicBezTo>
                      <a:cubicBezTo>
                        <a:pt x="1963" y="1007"/>
                        <a:pt x="1880" y="1314"/>
                        <a:pt x="1641" y="1453"/>
                      </a:cubicBezTo>
                      <a:close/>
                      <a:moveTo>
                        <a:pt x="1599" y="1381"/>
                      </a:moveTo>
                      <a:cubicBezTo>
                        <a:pt x="1799" y="1266"/>
                        <a:pt x="1868" y="1009"/>
                        <a:pt x="1752" y="809"/>
                      </a:cubicBezTo>
                      <a:cubicBezTo>
                        <a:pt x="1637" y="608"/>
                        <a:pt x="1380" y="539"/>
                        <a:pt x="1180" y="655"/>
                      </a:cubicBezTo>
                      <a:cubicBezTo>
                        <a:pt x="980" y="771"/>
                        <a:pt x="911" y="1027"/>
                        <a:pt x="1026" y="1228"/>
                      </a:cubicBezTo>
                      <a:cubicBezTo>
                        <a:pt x="1142" y="1428"/>
                        <a:pt x="1399" y="1497"/>
                        <a:pt x="1599" y="1381"/>
                      </a:cubicBezTo>
                      <a:close/>
                      <a:moveTo>
                        <a:pt x="1767" y="1422"/>
                      </a:moveTo>
                      <a:lnTo>
                        <a:pt x="1551" y="1547"/>
                      </a:lnTo>
                      <a:lnTo>
                        <a:pt x="1717" y="1835"/>
                      </a:lnTo>
                      <a:lnTo>
                        <a:pt x="1933" y="1710"/>
                      </a:lnTo>
                      <a:lnTo>
                        <a:pt x="1767" y="1422"/>
                      </a:lnTo>
                      <a:close/>
                      <a:moveTo>
                        <a:pt x="1956" y="1749"/>
                      </a:moveTo>
                      <a:lnTo>
                        <a:pt x="1739" y="1874"/>
                      </a:lnTo>
                      <a:cubicBezTo>
                        <a:pt x="1774" y="1934"/>
                        <a:pt x="1850" y="1954"/>
                        <a:pt x="1910" y="1919"/>
                      </a:cubicBezTo>
                      <a:cubicBezTo>
                        <a:pt x="1969" y="1885"/>
                        <a:pt x="1990" y="1809"/>
                        <a:pt x="1956" y="1749"/>
                      </a:cubicBezTo>
                      <a:close/>
                      <a:moveTo>
                        <a:pt x="803" y="551"/>
                      </a:moveTo>
                      <a:lnTo>
                        <a:pt x="249" y="551"/>
                      </a:lnTo>
                      <a:lnTo>
                        <a:pt x="249" y="613"/>
                      </a:lnTo>
                      <a:lnTo>
                        <a:pt x="803" y="613"/>
                      </a:lnTo>
                      <a:lnTo>
                        <a:pt x="803" y="551"/>
                      </a:lnTo>
                      <a:close/>
                      <a:moveTo>
                        <a:pt x="675" y="828"/>
                      </a:moveTo>
                      <a:lnTo>
                        <a:pt x="249" y="828"/>
                      </a:lnTo>
                      <a:lnTo>
                        <a:pt x="249" y="890"/>
                      </a:lnTo>
                      <a:lnTo>
                        <a:pt x="675" y="890"/>
                      </a:lnTo>
                      <a:lnTo>
                        <a:pt x="675" y="828"/>
                      </a:lnTo>
                      <a:close/>
                      <a:moveTo>
                        <a:pt x="249" y="1167"/>
                      </a:moveTo>
                      <a:lnTo>
                        <a:pt x="675" y="1167"/>
                      </a:lnTo>
                      <a:lnTo>
                        <a:pt x="675" y="1105"/>
                      </a:lnTo>
                      <a:lnTo>
                        <a:pt x="249" y="1105"/>
                      </a:lnTo>
                      <a:lnTo>
                        <a:pt x="249" y="1167"/>
                      </a:lnTo>
                      <a:close/>
                      <a:moveTo>
                        <a:pt x="249" y="1444"/>
                      </a:moveTo>
                      <a:lnTo>
                        <a:pt x="803" y="1444"/>
                      </a:lnTo>
                      <a:lnTo>
                        <a:pt x="803" y="1382"/>
                      </a:lnTo>
                      <a:lnTo>
                        <a:pt x="249" y="1382"/>
                      </a:lnTo>
                      <a:lnTo>
                        <a:pt x="249" y="1444"/>
                      </a:lnTo>
                      <a:close/>
                      <a:moveTo>
                        <a:pt x="1308" y="1105"/>
                      </a:moveTo>
                      <a:lnTo>
                        <a:pt x="1179" y="961"/>
                      </a:lnTo>
                      <a:lnTo>
                        <a:pt x="1118" y="1017"/>
                      </a:lnTo>
                      <a:lnTo>
                        <a:pt x="1300" y="1219"/>
                      </a:lnTo>
                      <a:lnTo>
                        <a:pt x="1657" y="922"/>
                      </a:lnTo>
                      <a:lnTo>
                        <a:pt x="1604" y="858"/>
                      </a:lnTo>
                      <a:lnTo>
                        <a:pt x="1308" y="1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lIns="0" tIns="0" rIns="0" bIns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7" name="ïs1iḑè">
                <a:extLst>
                  <a:ext uri="{FF2B5EF4-FFF2-40B4-BE49-F238E27FC236}">
                    <a16:creationId xmlns:a16="http://schemas.microsoft.com/office/drawing/2014/main" id="{438C6668-8D3A-48B4-84FD-3A47DFC8215C}"/>
                  </a:ext>
                </a:extLst>
              </p:cNvPr>
              <p:cNvSpPr/>
              <p:nvPr/>
            </p:nvSpPr>
            <p:spPr>
              <a:xfrm>
                <a:off x="2388358" y="2477020"/>
                <a:ext cx="1630908" cy="359850"/>
              </a:xfrm>
              <a:custGeom>
                <a:avLst/>
                <a:gdLst>
                  <a:gd name="connsiteX0" fmla="*/ 0 w 1630908"/>
                  <a:gd name="connsiteY0" fmla="*/ 156998 h 359850"/>
                  <a:gd name="connsiteX1" fmla="*/ 539087 w 1630908"/>
                  <a:gd name="connsiteY1" fmla="*/ 6873 h 359850"/>
                  <a:gd name="connsiteX2" fmla="*/ 1241946 w 1630908"/>
                  <a:gd name="connsiteY2" fmla="*/ 354890 h 359850"/>
                  <a:gd name="connsiteX3" fmla="*/ 1630908 w 1630908"/>
                  <a:gd name="connsiteY3" fmla="*/ 150174 h 359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30908" h="359850">
                    <a:moveTo>
                      <a:pt x="0" y="156998"/>
                    </a:moveTo>
                    <a:cubicBezTo>
                      <a:pt x="166048" y="65444"/>
                      <a:pt x="332096" y="-26109"/>
                      <a:pt x="539087" y="6873"/>
                    </a:cubicBezTo>
                    <a:cubicBezTo>
                      <a:pt x="746078" y="39855"/>
                      <a:pt x="1059976" y="331006"/>
                      <a:pt x="1241946" y="354890"/>
                    </a:cubicBezTo>
                    <a:cubicBezTo>
                      <a:pt x="1423916" y="378774"/>
                      <a:pt x="1473959" y="317359"/>
                      <a:pt x="1630908" y="150174"/>
                    </a:cubicBezTo>
                  </a:path>
                </a:pathLst>
              </a:custGeom>
              <a:noFill/>
              <a:ln w="63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4" name="iSľïdè">
              <a:extLst>
                <a:ext uri="{FF2B5EF4-FFF2-40B4-BE49-F238E27FC236}">
                  <a16:creationId xmlns:a16="http://schemas.microsoft.com/office/drawing/2014/main" id="{9E20FF12-E423-449C-A908-561FC392FB33}"/>
                </a:ext>
              </a:extLst>
            </p:cNvPr>
            <p:cNvGrpSpPr/>
            <p:nvPr/>
          </p:nvGrpSpPr>
          <p:grpSpPr>
            <a:xfrm>
              <a:off x="4309136" y="3065453"/>
              <a:ext cx="3573729" cy="864097"/>
              <a:chOff x="1415480" y="2216214"/>
              <a:chExt cx="3573729" cy="864097"/>
            </a:xfrm>
          </p:grpSpPr>
          <p:grpSp>
            <p:nvGrpSpPr>
              <p:cNvPr id="58" name="îslîdé">
                <a:extLst>
                  <a:ext uri="{FF2B5EF4-FFF2-40B4-BE49-F238E27FC236}">
                    <a16:creationId xmlns:a16="http://schemas.microsoft.com/office/drawing/2014/main" id="{6E1112FC-E5A7-4E51-A46F-F99C46B14B10}"/>
                  </a:ext>
                </a:extLst>
              </p:cNvPr>
              <p:cNvGrpSpPr/>
              <p:nvPr/>
            </p:nvGrpSpPr>
            <p:grpSpPr>
              <a:xfrm>
                <a:off x="1415480" y="2216215"/>
                <a:ext cx="981441" cy="864096"/>
                <a:chOff x="1415480" y="2204864"/>
                <a:chExt cx="981441" cy="864096"/>
              </a:xfrm>
            </p:grpSpPr>
            <p:sp>
              <p:nvSpPr>
                <p:cNvPr id="63" name="ïśḷíḓê">
                  <a:extLst>
                    <a:ext uri="{FF2B5EF4-FFF2-40B4-BE49-F238E27FC236}">
                      <a16:creationId xmlns:a16="http://schemas.microsoft.com/office/drawing/2014/main" id="{7B232BBF-294B-456C-A340-856924215D29}"/>
                    </a:ext>
                  </a:extLst>
                </p:cNvPr>
                <p:cNvSpPr/>
                <p:nvPr/>
              </p:nvSpPr>
              <p:spPr>
                <a:xfrm>
                  <a:off x="1415480" y="2204864"/>
                  <a:ext cx="981441" cy="864096"/>
                </a:xfrm>
                <a:custGeom>
                  <a:avLst/>
                  <a:gdLst>
                    <a:gd name="connsiteX0" fmla="*/ 432048 w 981441"/>
                    <a:gd name="connsiteY0" fmla="*/ 0 h 864096"/>
                    <a:gd name="connsiteX1" fmla="*/ 855318 w 981441"/>
                    <a:gd name="connsiteY1" fmla="*/ 344975 h 864096"/>
                    <a:gd name="connsiteX2" fmla="*/ 856420 w 981441"/>
                    <a:gd name="connsiteY2" fmla="*/ 355902 h 864096"/>
                    <a:gd name="connsiteX3" fmla="*/ 981441 w 981441"/>
                    <a:gd name="connsiteY3" fmla="*/ 417250 h 864096"/>
                    <a:gd name="connsiteX4" fmla="*/ 859559 w 981441"/>
                    <a:gd name="connsiteY4" fmla="*/ 477057 h 864096"/>
                    <a:gd name="connsiteX5" fmla="*/ 855318 w 981441"/>
                    <a:gd name="connsiteY5" fmla="*/ 519121 h 864096"/>
                    <a:gd name="connsiteX6" fmla="*/ 432048 w 981441"/>
                    <a:gd name="connsiteY6" fmla="*/ 864096 h 864096"/>
                    <a:gd name="connsiteX7" fmla="*/ 0 w 981441"/>
                    <a:gd name="connsiteY7" fmla="*/ 432048 h 864096"/>
                    <a:gd name="connsiteX8" fmla="*/ 432048 w 981441"/>
                    <a:gd name="connsiteY8" fmla="*/ 0 h 864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1441" h="864096">
                      <a:moveTo>
                        <a:pt x="432048" y="0"/>
                      </a:moveTo>
                      <a:cubicBezTo>
                        <a:pt x="640835" y="0"/>
                        <a:pt x="815032" y="148098"/>
                        <a:pt x="855318" y="344975"/>
                      </a:cubicBezTo>
                      <a:lnTo>
                        <a:pt x="856420" y="355902"/>
                      </a:lnTo>
                      <a:lnTo>
                        <a:pt x="981441" y="417250"/>
                      </a:lnTo>
                      <a:lnTo>
                        <a:pt x="859559" y="477057"/>
                      </a:lnTo>
                      <a:lnTo>
                        <a:pt x="855318" y="519121"/>
                      </a:lnTo>
                      <a:cubicBezTo>
                        <a:pt x="815032" y="715998"/>
                        <a:pt x="640835" y="864096"/>
                        <a:pt x="432048" y="864096"/>
                      </a:cubicBezTo>
                      <a:cubicBezTo>
                        <a:pt x="193434" y="864096"/>
                        <a:pt x="0" y="670662"/>
                        <a:pt x="0" y="432048"/>
                      </a:cubicBezTo>
                      <a:cubicBezTo>
                        <a:pt x="0" y="193434"/>
                        <a:pt x="193434" y="0"/>
                        <a:pt x="43204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iŝļiḓê">
                  <a:extLst>
                    <a:ext uri="{FF2B5EF4-FFF2-40B4-BE49-F238E27FC236}">
                      <a16:creationId xmlns:a16="http://schemas.microsoft.com/office/drawing/2014/main" id="{691AC538-DBFC-4BB7-9828-A074780014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1266" y="2430663"/>
                  <a:ext cx="432526" cy="412497"/>
                </a:xfrm>
                <a:custGeom>
                  <a:avLst/>
                  <a:gdLst>
                    <a:gd name="connsiteX0" fmla="*/ 315778 w 607639"/>
                    <a:gd name="connsiteY0" fmla="*/ 173080 h 579502"/>
                    <a:gd name="connsiteX1" fmla="*/ 315778 w 607639"/>
                    <a:gd name="connsiteY1" fmla="*/ 266058 h 579502"/>
                    <a:gd name="connsiteX2" fmla="*/ 303493 w 607639"/>
                    <a:gd name="connsiteY2" fmla="*/ 278325 h 579502"/>
                    <a:gd name="connsiteX3" fmla="*/ 210375 w 607639"/>
                    <a:gd name="connsiteY3" fmla="*/ 278325 h 579502"/>
                    <a:gd name="connsiteX4" fmla="*/ 303493 w 607639"/>
                    <a:gd name="connsiteY4" fmla="*/ 359925 h 579502"/>
                    <a:gd name="connsiteX5" fmla="*/ 397500 w 607639"/>
                    <a:gd name="connsiteY5" fmla="*/ 266058 h 579502"/>
                    <a:gd name="connsiteX6" fmla="*/ 315778 w 607639"/>
                    <a:gd name="connsiteY6" fmla="*/ 173080 h 579502"/>
                    <a:gd name="connsiteX7" fmla="*/ 249814 w 607639"/>
                    <a:gd name="connsiteY7" fmla="*/ 160816 h 579502"/>
                    <a:gd name="connsiteX8" fmla="*/ 198110 w 607639"/>
                    <a:gd name="connsiteY8" fmla="*/ 212449 h 579502"/>
                    <a:gd name="connsiteX9" fmla="*/ 249814 w 607639"/>
                    <a:gd name="connsiteY9" fmla="*/ 212449 h 579502"/>
                    <a:gd name="connsiteX10" fmla="*/ 303493 w 607639"/>
                    <a:gd name="connsiteY10" fmla="*/ 147835 h 579502"/>
                    <a:gd name="connsiteX11" fmla="*/ 421981 w 607639"/>
                    <a:gd name="connsiteY11" fmla="*/ 266058 h 579502"/>
                    <a:gd name="connsiteX12" fmla="*/ 303493 w 607639"/>
                    <a:gd name="connsiteY12" fmla="*/ 384370 h 579502"/>
                    <a:gd name="connsiteX13" fmla="*/ 185093 w 607639"/>
                    <a:gd name="connsiteY13" fmla="*/ 266058 h 579502"/>
                    <a:gd name="connsiteX14" fmla="*/ 197289 w 607639"/>
                    <a:gd name="connsiteY14" fmla="*/ 253880 h 579502"/>
                    <a:gd name="connsiteX15" fmla="*/ 291297 w 607639"/>
                    <a:gd name="connsiteY15" fmla="*/ 253880 h 579502"/>
                    <a:gd name="connsiteX16" fmla="*/ 291297 w 607639"/>
                    <a:gd name="connsiteY16" fmla="*/ 160013 h 579502"/>
                    <a:gd name="connsiteX17" fmla="*/ 303493 w 607639"/>
                    <a:gd name="connsiteY17" fmla="*/ 147835 h 579502"/>
                    <a:gd name="connsiteX18" fmla="*/ 262095 w 607639"/>
                    <a:gd name="connsiteY18" fmla="*/ 135133 h 579502"/>
                    <a:gd name="connsiteX19" fmla="*/ 274287 w 607639"/>
                    <a:gd name="connsiteY19" fmla="*/ 147397 h 579502"/>
                    <a:gd name="connsiteX20" fmla="*/ 274287 w 607639"/>
                    <a:gd name="connsiteY20" fmla="*/ 224713 h 579502"/>
                    <a:gd name="connsiteX21" fmla="*/ 262095 w 607639"/>
                    <a:gd name="connsiteY21" fmla="*/ 236888 h 579502"/>
                    <a:gd name="connsiteX22" fmla="*/ 184672 w 607639"/>
                    <a:gd name="connsiteY22" fmla="*/ 236888 h 579502"/>
                    <a:gd name="connsiteX23" fmla="*/ 172391 w 607639"/>
                    <a:gd name="connsiteY23" fmla="*/ 224713 h 579502"/>
                    <a:gd name="connsiteX24" fmla="*/ 262095 w 607639"/>
                    <a:gd name="connsiteY24" fmla="*/ 135133 h 579502"/>
                    <a:gd name="connsiteX25" fmla="*/ 58120 w 607639"/>
                    <a:gd name="connsiteY25" fmla="*/ 108514 h 579502"/>
                    <a:gd name="connsiteX26" fmla="*/ 58120 w 607639"/>
                    <a:gd name="connsiteY26" fmla="*/ 413970 h 579502"/>
                    <a:gd name="connsiteX27" fmla="*/ 549430 w 607639"/>
                    <a:gd name="connsiteY27" fmla="*/ 413970 h 579502"/>
                    <a:gd name="connsiteX28" fmla="*/ 549430 w 607639"/>
                    <a:gd name="connsiteY28" fmla="*/ 108514 h 579502"/>
                    <a:gd name="connsiteX29" fmla="*/ 27236 w 607639"/>
                    <a:gd name="connsiteY29" fmla="*/ 56079 h 579502"/>
                    <a:gd name="connsiteX30" fmla="*/ 27236 w 607639"/>
                    <a:gd name="connsiteY30" fmla="*/ 81319 h 579502"/>
                    <a:gd name="connsiteX31" fmla="*/ 580403 w 607639"/>
                    <a:gd name="connsiteY31" fmla="*/ 81319 h 579502"/>
                    <a:gd name="connsiteX32" fmla="*/ 580403 w 607639"/>
                    <a:gd name="connsiteY32" fmla="*/ 56079 h 579502"/>
                    <a:gd name="connsiteX33" fmla="*/ 303775 w 607639"/>
                    <a:gd name="connsiteY33" fmla="*/ 0 h 579502"/>
                    <a:gd name="connsiteX34" fmla="*/ 317393 w 607639"/>
                    <a:gd name="connsiteY34" fmla="*/ 13597 h 579502"/>
                    <a:gd name="connsiteX35" fmla="*/ 317393 w 607639"/>
                    <a:gd name="connsiteY35" fmla="*/ 28884 h 579502"/>
                    <a:gd name="connsiteX36" fmla="*/ 580403 w 607639"/>
                    <a:gd name="connsiteY36" fmla="*/ 28884 h 579502"/>
                    <a:gd name="connsiteX37" fmla="*/ 607639 w 607639"/>
                    <a:gd name="connsiteY37" fmla="*/ 56079 h 579502"/>
                    <a:gd name="connsiteX38" fmla="*/ 607639 w 607639"/>
                    <a:gd name="connsiteY38" fmla="*/ 81319 h 579502"/>
                    <a:gd name="connsiteX39" fmla="*/ 580403 w 607639"/>
                    <a:gd name="connsiteY39" fmla="*/ 108514 h 579502"/>
                    <a:gd name="connsiteX40" fmla="*/ 576665 w 607639"/>
                    <a:gd name="connsiteY40" fmla="*/ 108514 h 579502"/>
                    <a:gd name="connsiteX41" fmla="*/ 576665 w 607639"/>
                    <a:gd name="connsiteY41" fmla="*/ 413970 h 579502"/>
                    <a:gd name="connsiteX42" fmla="*/ 549430 w 607639"/>
                    <a:gd name="connsiteY42" fmla="*/ 441165 h 579502"/>
                    <a:gd name="connsiteX43" fmla="*/ 317393 w 607639"/>
                    <a:gd name="connsiteY43" fmla="*/ 441165 h 579502"/>
                    <a:gd name="connsiteX44" fmla="*/ 317393 w 607639"/>
                    <a:gd name="connsiteY44" fmla="*/ 481069 h 579502"/>
                    <a:gd name="connsiteX45" fmla="*/ 418236 w 607639"/>
                    <a:gd name="connsiteY45" fmla="*/ 554923 h 579502"/>
                    <a:gd name="connsiteX46" fmla="*/ 421173 w 607639"/>
                    <a:gd name="connsiteY46" fmla="*/ 573942 h 579502"/>
                    <a:gd name="connsiteX47" fmla="*/ 410225 w 607639"/>
                    <a:gd name="connsiteY47" fmla="*/ 579452 h 579502"/>
                    <a:gd name="connsiteX48" fmla="*/ 402215 w 607639"/>
                    <a:gd name="connsiteY48" fmla="*/ 576874 h 579502"/>
                    <a:gd name="connsiteX49" fmla="*/ 317393 w 607639"/>
                    <a:gd name="connsiteY49" fmla="*/ 514752 h 579502"/>
                    <a:gd name="connsiteX50" fmla="*/ 317393 w 607639"/>
                    <a:gd name="connsiteY50" fmla="*/ 565854 h 579502"/>
                    <a:gd name="connsiteX51" fmla="*/ 303775 w 607639"/>
                    <a:gd name="connsiteY51" fmla="*/ 579452 h 579502"/>
                    <a:gd name="connsiteX52" fmla="*/ 290157 w 607639"/>
                    <a:gd name="connsiteY52" fmla="*/ 565854 h 579502"/>
                    <a:gd name="connsiteX53" fmla="*/ 290157 w 607639"/>
                    <a:gd name="connsiteY53" fmla="*/ 514752 h 579502"/>
                    <a:gd name="connsiteX54" fmla="*/ 205424 w 607639"/>
                    <a:gd name="connsiteY54" fmla="*/ 576874 h 579502"/>
                    <a:gd name="connsiteX55" fmla="*/ 186377 w 607639"/>
                    <a:gd name="connsiteY55" fmla="*/ 573942 h 579502"/>
                    <a:gd name="connsiteX56" fmla="*/ 189314 w 607639"/>
                    <a:gd name="connsiteY56" fmla="*/ 554923 h 579502"/>
                    <a:gd name="connsiteX57" fmla="*/ 290157 w 607639"/>
                    <a:gd name="connsiteY57" fmla="*/ 481069 h 579502"/>
                    <a:gd name="connsiteX58" fmla="*/ 290157 w 607639"/>
                    <a:gd name="connsiteY58" fmla="*/ 441165 h 579502"/>
                    <a:gd name="connsiteX59" fmla="*/ 58120 w 607639"/>
                    <a:gd name="connsiteY59" fmla="*/ 441165 h 579502"/>
                    <a:gd name="connsiteX60" fmla="*/ 30885 w 607639"/>
                    <a:gd name="connsiteY60" fmla="*/ 413970 h 579502"/>
                    <a:gd name="connsiteX61" fmla="*/ 30885 w 607639"/>
                    <a:gd name="connsiteY61" fmla="*/ 108514 h 579502"/>
                    <a:gd name="connsiteX62" fmla="*/ 27236 w 607639"/>
                    <a:gd name="connsiteY62" fmla="*/ 108514 h 579502"/>
                    <a:gd name="connsiteX63" fmla="*/ 0 w 607639"/>
                    <a:gd name="connsiteY63" fmla="*/ 81319 h 579502"/>
                    <a:gd name="connsiteX64" fmla="*/ 0 w 607639"/>
                    <a:gd name="connsiteY64" fmla="*/ 56079 h 579502"/>
                    <a:gd name="connsiteX65" fmla="*/ 27236 w 607639"/>
                    <a:gd name="connsiteY65" fmla="*/ 28884 h 579502"/>
                    <a:gd name="connsiteX66" fmla="*/ 290157 w 607639"/>
                    <a:gd name="connsiteY66" fmla="*/ 28884 h 579502"/>
                    <a:gd name="connsiteX67" fmla="*/ 290157 w 607639"/>
                    <a:gd name="connsiteY67" fmla="*/ 13597 h 579502"/>
                    <a:gd name="connsiteX68" fmla="*/ 303775 w 607639"/>
                    <a:gd name="connsiteY68" fmla="*/ 0 h 579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</a:cxnLst>
                  <a:rect l="l" t="t" r="r" b="b"/>
                  <a:pathLst>
                    <a:path w="607639" h="579502">
                      <a:moveTo>
                        <a:pt x="315778" y="173080"/>
                      </a:moveTo>
                      <a:lnTo>
                        <a:pt x="315778" y="266058"/>
                      </a:lnTo>
                      <a:cubicBezTo>
                        <a:pt x="315778" y="272814"/>
                        <a:pt x="310258" y="278325"/>
                        <a:pt x="303493" y="278325"/>
                      </a:cubicBezTo>
                      <a:lnTo>
                        <a:pt x="210375" y="278325"/>
                      </a:lnTo>
                      <a:cubicBezTo>
                        <a:pt x="216429" y="324281"/>
                        <a:pt x="255866" y="359925"/>
                        <a:pt x="303493" y="359925"/>
                      </a:cubicBezTo>
                      <a:cubicBezTo>
                        <a:pt x="355303" y="359925"/>
                        <a:pt x="397500" y="317792"/>
                        <a:pt x="397500" y="266058"/>
                      </a:cubicBezTo>
                      <a:cubicBezTo>
                        <a:pt x="397500" y="218502"/>
                        <a:pt x="361802" y="179124"/>
                        <a:pt x="315778" y="173080"/>
                      </a:cubicBezTo>
                      <a:close/>
                      <a:moveTo>
                        <a:pt x="249814" y="160816"/>
                      </a:moveTo>
                      <a:cubicBezTo>
                        <a:pt x="223740" y="165793"/>
                        <a:pt x="203093" y="186410"/>
                        <a:pt x="198110" y="212449"/>
                      </a:cubicBezTo>
                      <a:lnTo>
                        <a:pt x="249814" y="212449"/>
                      </a:lnTo>
                      <a:close/>
                      <a:moveTo>
                        <a:pt x="303493" y="147835"/>
                      </a:moveTo>
                      <a:cubicBezTo>
                        <a:pt x="368835" y="147835"/>
                        <a:pt x="421981" y="200902"/>
                        <a:pt x="421981" y="266058"/>
                      </a:cubicBezTo>
                      <a:cubicBezTo>
                        <a:pt x="421981" y="331303"/>
                        <a:pt x="368835" y="384370"/>
                        <a:pt x="303493" y="384370"/>
                      </a:cubicBezTo>
                      <a:cubicBezTo>
                        <a:pt x="238239" y="384370"/>
                        <a:pt x="185093" y="331303"/>
                        <a:pt x="185093" y="266058"/>
                      </a:cubicBezTo>
                      <a:cubicBezTo>
                        <a:pt x="185093" y="259303"/>
                        <a:pt x="190523" y="253880"/>
                        <a:pt x="197289" y="253880"/>
                      </a:cubicBezTo>
                      <a:lnTo>
                        <a:pt x="291297" y="253880"/>
                      </a:lnTo>
                      <a:lnTo>
                        <a:pt x="291297" y="160013"/>
                      </a:lnTo>
                      <a:cubicBezTo>
                        <a:pt x="291297" y="153257"/>
                        <a:pt x="296727" y="147835"/>
                        <a:pt x="303493" y="147835"/>
                      </a:cubicBezTo>
                      <a:close/>
                      <a:moveTo>
                        <a:pt x="262095" y="135133"/>
                      </a:moveTo>
                      <a:cubicBezTo>
                        <a:pt x="268859" y="135133"/>
                        <a:pt x="274287" y="140643"/>
                        <a:pt x="274287" y="147397"/>
                      </a:cubicBezTo>
                      <a:lnTo>
                        <a:pt x="274287" y="224713"/>
                      </a:lnTo>
                      <a:cubicBezTo>
                        <a:pt x="274287" y="231467"/>
                        <a:pt x="268859" y="236888"/>
                        <a:pt x="262095" y="236888"/>
                      </a:cubicBezTo>
                      <a:lnTo>
                        <a:pt x="184672" y="236888"/>
                      </a:lnTo>
                      <a:cubicBezTo>
                        <a:pt x="177909" y="236888"/>
                        <a:pt x="172391" y="231467"/>
                        <a:pt x="172391" y="224713"/>
                      </a:cubicBezTo>
                      <a:cubicBezTo>
                        <a:pt x="172391" y="175302"/>
                        <a:pt x="212616" y="135133"/>
                        <a:pt x="262095" y="135133"/>
                      </a:cubicBezTo>
                      <a:close/>
                      <a:moveTo>
                        <a:pt x="58120" y="108514"/>
                      </a:moveTo>
                      <a:lnTo>
                        <a:pt x="58120" y="413970"/>
                      </a:lnTo>
                      <a:lnTo>
                        <a:pt x="549430" y="413970"/>
                      </a:lnTo>
                      <a:lnTo>
                        <a:pt x="549430" y="108514"/>
                      </a:lnTo>
                      <a:close/>
                      <a:moveTo>
                        <a:pt x="27236" y="56079"/>
                      </a:moveTo>
                      <a:lnTo>
                        <a:pt x="27236" y="81319"/>
                      </a:lnTo>
                      <a:lnTo>
                        <a:pt x="580403" y="81319"/>
                      </a:lnTo>
                      <a:lnTo>
                        <a:pt x="580403" y="56079"/>
                      </a:lnTo>
                      <a:close/>
                      <a:moveTo>
                        <a:pt x="303775" y="0"/>
                      </a:moveTo>
                      <a:cubicBezTo>
                        <a:pt x="311341" y="0"/>
                        <a:pt x="317393" y="6132"/>
                        <a:pt x="317393" y="13597"/>
                      </a:cubicBezTo>
                      <a:lnTo>
                        <a:pt x="317393" y="28884"/>
                      </a:lnTo>
                      <a:lnTo>
                        <a:pt x="580403" y="28884"/>
                      </a:lnTo>
                      <a:cubicBezTo>
                        <a:pt x="595356" y="28884"/>
                        <a:pt x="607639" y="41148"/>
                        <a:pt x="607639" y="56079"/>
                      </a:cubicBezTo>
                      <a:lnTo>
                        <a:pt x="607639" y="81319"/>
                      </a:lnTo>
                      <a:cubicBezTo>
                        <a:pt x="607639" y="96338"/>
                        <a:pt x="595356" y="108514"/>
                        <a:pt x="580403" y="108514"/>
                      </a:cubicBezTo>
                      <a:lnTo>
                        <a:pt x="576665" y="108514"/>
                      </a:lnTo>
                      <a:lnTo>
                        <a:pt x="576665" y="413970"/>
                      </a:lnTo>
                      <a:cubicBezTo>
                        <a:pt x="576665" y="428990"/>
                        <a:pt x="564472" y="441165"/>
                        <a:pt x="549430" y="441165"/>
                      </a:cubicBezTo>
                      <a:lnTo>
                        <a:pt x="317393" y="441165"/>
                      </a:lnTo>
                      <a:lnTo>
                        <a:pt x="317393" y="481069"/>
                      </a:lnTo>
                      <a:lnTo>
                        <a:pt x="418236" y="554923"/>
                      </a:lnTo>
                      <a:cubicBezTo>
                        <a:pt x="424377" y="559366"/>
                        <a:pt x="425623" y="567898"/>
                        <a:pt x="421173" y="573942"/>
                      </a:cubicBezTo>
                      <a:cubicBezTo>
                        <a:pt x="418503" y="577585"/>
                        <a:pt x="414409" y="579452"/>
                        <a:pt x="410225" y="579452"/>
                      </a:cubicBezTo>
                      <a:cubicBezTo>
                        <a:pt x="407466" y="579452"/>
                        <a:pt x="404618" y="578652"/>
                        <a:pt x="402215" y="576874"/>
                      </a:cubicBezTo>
                      <a:lnTo>
                        <a:pt x="317393" y="514752"/>
                      </a:lnTo>
                      <a:lnTo>
                        <a:pt x="317393" y="565854"/>
                      </a:lnTo>
                      <a:cubicBezTo>
                        <a:pt x="317393" y="573408"/>
                        <a:pt x="311341" y="579452"/>
                        <a:pt x="303775" y="579452"/>
                      </a:cubicBezTo>
                      <a:cubicBezTo>
                        <a:pt x="296299" y="579452"/>
                        <a:pt x="290157" y="573408"/>
                        <a:pt x="290157" y="565854"/>
                      </a:cubicBezTo>
                      <a:lnTo>
                        <a:pt x="290157" y="514752"/>
                      </a:lnTo>
                      <a:lnTo>
                        <a:pt x="205424" y="576874"/>
                      </a:lnTo>
                      <a:cubicBezTo>
                        <a:pt x="199372" y="581318"/>
                        <a:pt x="190827" y="579985"/>
                        <a:pt x="186377" y="573942"/>
                      </a:cubicBezTo>
                      <a:cubicBezTo>
                        <a:pt x="181927" y="567898"/>
                        <a:pt x="183262" y="559366"/>
                        <a:pt x="189314" y="554923"/>
                      </a:cubicBezTo>
                      <a:lnTo>
                        <a:pt x="290157" y="481069"/>
                      </a:lnTo>
                      <a:lnTo>
                        <a:pt x="290157" y="441165"/>
                      </a:lnTo>
                      <a:lnTo>
                        <a:pt x="58120" y="441165"/>
                      </a:lnTo>
                      <a:cubicBezTo>
                        <a:pt x="43167" y="441165"/>
                        <a:pt x="30885" y="428990"/>
                        <a:pt x="30885" y="413970"/>
                      </a:cubicBezTo>
                      <a:lnTo>
                        <a:pt x="30885" y="108514"/>
                      </a:lnTo>
                      <a:lnTo>
                        <a:pt x="27236" y="108514"/>
                      </a:lnTo>
                      <a:cubicBezTo>
                        <a:pt x="12194" y="108514"/>
                        <a:pt x="0" y="96338"/>
                        <a:pt x="0" y="81319"/>
                      </a:cubicBezTo>
                      <a:lnTo>
                        <a:pt x="0" y="56079"/>
                      </a:lnTo>
                      <a:cubicBezTo>
                        <a:pt x="0" y="41148"/>
                        <a:pt x="12194" y="28884"/>
                        <a:pt x="27236" y="28884"/>
                      </a:cubicBezTo>
                      <a:lnTo>
                        <a:pt x="290157" y="28884"/>
                      </a:lnTo>
                      <a:lnTo>
                        <a:pt x="290157" y="13597"/>
                      </a:lnTo>
                      <a:cubicBezTo>
                        <a:pt x="290157" y="6132"/>
                        <a:pt x="296299" y="0"/>
                        <a:pt x="30377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lIns="0" tIns="0" rIns="0" bIns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9" name="iSḻïḋe">
                <a:extLst>
                  <a:ext uri="{FF2B5EF4-FFF2-40B4-BE49-F238E27FC236}">
                    <a16:creationId xmlns:a16="http://schemas.microsoft.com/office/drawing/2014/main" id="{C454B53E-5C41-401B-914E-17DCFF0DE2B6}"/>
                  </a:ext>
                </a:extLst>
              </p:cNvPr>
              <p:cNvGrpSpPr/>
              <p:nvPr/>
            </p:nvGrpSpPr>
            <p:grpSpPr>
              <a:xfrm>
                <a:off x="4007768" y="2216214"/>
                <a:ext cx="981441" cy="864096"/>
                <a:chOff x="4151784" y="2204864"/>
                <a:chExt cx="981441" cy="864096"/>
              </a:xfrm>
            </p:grpSpPr>
            <p:sp>
              <p:nvSpPr>
                <p:cNvPr id="61" name="îṡļíḋe">
                  <a:extLst>
                    <a:ext uri="{FF2B5EF4-FFF2-40B4-BE49-F238E27FC236}">
                      <a16:creationId xmlns:a16="http://schemas.microsoft.com/office/drawing/2014/main" id="{E1BD9439-5765-4C95-9C0B-8E3EC06238D7}"/>
                    </a:ext>
                  </a:extLst>
                </p:cNvPr>
                <p:cNvSpPr/>
                <p:nvPr/>
              </p:nvSpPr>
              <p:spPr>
                <a:xfrm flipH="1">
                  <a:off x="4151784" y="2204864"/>
                  <a:ext cx="981441" cy="864096"/>
                </a:xfrm>
                <a:custGeom>
                  <a:avLst/>
                  <a:gdLst>
                    <a:gd name="connsiteX0" fmla="*/ 432048 w 981441"/>
                    <a:gd name="connsiteY0" fmla="*/ 0 h 864096"/>
                    <a:gd name="connsiteX1" fmla="*/ 855318 w 981441"/>
                    <a:gd name="connsiteY1" fmla="*/ 344975 h 864096"/>
                    <a:gd name="connsiteX2" fmla="*/ 856420 w 981441"/>
                    <a:gd name="connsiteY2" fmla="*/ 355902 h 864096"/>
                    <a:gd name="connsiteX3" fmla="*/ 981441 w 981441"/>
                    <a:gd name="connsiteY3" fmla="*/ 417250 h 864096"/>
                    <a:gd name="connsiteX4" fmla="*/ 859559 w 981441"/>
                    <a:gd name="connsiteY4" fmla="*/ 477057 h 864096"/>
                    <a:gd name="connsiteX5" fmla="*/ 855318 w 981441"/>
                    <a:gd name="connsiteY5" fmla="*/ 519121 h 864096"/>
                    <a:gd name="connsiteX6" fmla="*/ 432048 w 981441"/>
                    <a:gd name="connsiteY6" fmla="*/ 864096 h 864096"/>
                    <a:gd name="connsiteX7" fmla="*/ 0 w 981441"/>
                    <a:gd name="connsiteY7" fmla="*/ 432048 h 864096"/>
                    <a:gd name="connsiteX8" fmla="*/ 432048 w 981441"/>
                    <a:gd name="connsiteY8" fmla="*/ 0 h 864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1441" h="864096">
                      <a:moveTo>
                        <a:pt x="432048" y="0"/>
                      </a:moveTo>
                      <a:cubicBezTo>
                        <a:pt x="640835" y="0"/>
                        <a:pt x="815032" y="148098"/>
                        <a:pt x="855318" y="344975"/>
                      </a:cubicBezTo>
                      <a:lnTo>
                        <a:pt x="856420" y="355902"/>
                      </a:lnTo>
                      <a:lnTo>
                        <a:pt x="981441" y="417250"/>
                      </a:lnTo>
                      <a:lnTo>
                        <a:pt x="859559" y="477057"/>
                      </a:lnTo>
                      <a:lnTo>
                        <a:pt x="855318" y="519121"/>
                      </a:lnTo>
                      <a:cubicBezTo>
                        <a:pt x="815032" y="715998"/>
                        <a:pt x="640835" y="864096"/>
                        <a:pt x="432048" y="864096"/>
                      </a:cubicBezTo>
                      <a:cubicBezTo>
                        <a:pt x="193434" y="864096"/>
                        <a:pt x="0" y="670662"/>
                        <a:pt x="0" y="432048"/>
                      </a:cubicBezTo>
                      <a:cubicBezTo>
                        <a:pt x="0" y="193434"/>
                        <a:pt x="193434" y="0"/>
                        <a:pt x="43204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iṣḷîdê">
                  <a:extLst>
                    <a:ext uri="{FF2B5EF4-FFF2-40B4-BE49-F238E27FC236}">
                      <a16:creationId xmlns:a16="http://schemas.microsoft.com/office/drawing/2014/main" id="{EB1F16A7-FE9D-4F84-9107-3D93FD165E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8198" y="2424865"/>
                  <a:ext cx="432526" cy="424092"/>
                </a:xfrm>
                <a:custGeom>
                  <a:avLst/>
                  <a:gdLst>
                    <a:gd name="T0" fmla="*/ 1312 w 1990"/>
                    <a:gd name="T1" fmla="*/ 1552 h 1954"/>
                    <a:gd name="T2" fmla="*/ 291 w 1990"/>
                    <a:gd name="T3" fmla="*/ 1746 h 1954"/>
                    <a:gd name="T4" fmla="*/ 0 w 1990"/>
                    <a:gd name="T5" fmla="*/ 540 h 1954"/>
                    <a:gd name="T6" fmla="*/ 515 w 1990"/>
                    <a:gd name="T7" fmla="*/ 249 h 1954"/>
                    <a:gd name="T8" fmla="*/ 1205 w 1990"/>
                    <a:gd name="T9" fmla="*/ 0 h 1954"/>
                    <a:gd name="T10" fmla="*/ 1496 w 1990"/>
                    <a:gd name="T11" fmla="*/ 489 h 1954"/>
                    <a:gd name="T12" fmla="*/ 1413 w 1990"/>
                    <a:gd name="T13" fmla="*/ 291 h 1954"/>
                    <a:gd name="T14" fmla="*/ 802 w 1990"/>
                    <a:gd name="T15" fmla="*/ 83 h 1954"/>
                    <a:gd name="T16" fmla="*/ 1039 w 1990"/>
                    <a:gd name="T17" fmla="*/ 249 h 1954"/>
                    <a:gd name="T18" fmla="*/ 1243 w 1990"/>
                    <a:gd name="T19" fmla="*/ 499 h 1954"/>
                    <a:gd name="T20" fmla="*/ 291 w 1990"/>
                    <a:gd name="T21" fmla="*/ 333 h 1954"/>
                    <a:gd name="T22" fmla="*/ 83 w 1990"/>
                    <a:gd name="T23" fmla="*/ 1455 h 1954"/>
                    <a:gd name="T24" fmla="*/ 1039 w 1990"/>
                    <a:gd name="T25" fmla="*/ 1663 h 1954"/>
                    <a:gd name="T26" fmla="*/ 1641 w 1990"/>
                    <a:gd name="T27" fmla="*/ 1453 h 1954"/>
                    <a:gd name="T28" fmla="*/ 1138 w 1990"/>
                    <a:gd name="T29" fmla="*/ 583 h 1954"/>
                    <a:gd name="T30" fmla="*/ 1641 w 1990"/>
                    <a:gd name="T31" fmla="*/ 1453 h 1954"/>
                    <a:gd name="T32" fmla="*/ 1752 w 1990"/>
                    <a:gd name="T33" fmla="*/ 809 h 1954"/>
                    <a:gd name="T34" fmla="*/ 1026 w 1990"/>
                    <a:gd name="T35" fmla="*/ 1228 h 1954"/>
                    <a:gd name="T36" fmla="*/ 1767 w 1990"/>
                    <a:gd name="T37" fmla="*/ 1422 h 1954"/>
                    <a:gd name="T38" fmla="*/ 1717 w 1990"/>
                    <a:gd name="T39" fmla="*/ 1835 h 1954"/>
                    <a:gd name="T40" fmla="*/ 1767 w 1990"/>
                    <a:gd name="T41" fmla="*/ 1422 h 1954"/>
                    <a:gd name="T42" fmla="*/ 1739 w 1990"/>
                    <a:gd name="T43" fmla="*/ 1874 h 1954"/>
                    <a:gd name="T44" fmla="*/ 1956 w 1990"/>
                    <a:gd name="T45" fmla="*/ 1749 h 1954"/>
                    <a:gd name="T46" fmla="*/ 249 w 1990"/>
                    <a:gd name="T47" fmla="*/ 551 h 1954"/>
                    <a:gd name="T48" fmla="*/ 803 w 1990"/>
                    <a:gd name="T49" fmla="*/ 613 h 1954"/>
                    <a:gd name="T50" fmla="*/ 675 w 1990"/>
                    <a:gd name="T51" fmla="*/ 828 h 1954"/>
                    <a:gd name="T52" fmla="*/ 249 w 1990"/>
                    <a:gd name="T53" fmla="*/ 890 h 1954"/>
                    <a:gd name="T54" fmla="*/ 675 w 1990"/>
                    <a:gd name="T55" fmla="*/ 828 h 1954"/>
                    <a:gd name="T56" fmla="*/ 675 w 1990"/>
                    <a:gd name="T57" fmla="*/ 1167 h 1954"/>
                    <a:gd name="T58" fmla="*/ 249 w 1990"/>
                    <a:gd name="T59" fmla="*/ 1105 h 1954"/>
                    <a:gd name="T60" fmla="*/ 249 w 1990"/>
                    <a:gd name="T61" fmla="*/ 1444 h 1954"/>
                    <a:gd name="T62" fmla="*/ 803 w 1990"/>
                    <a:gd name="T63" fmla="*/ 1382 h 1954"/>
                    <a:gd name="T64" fmla="*/ 249 w 1990"/>
                    <a:gd name="T65" fmla="*/ 1444 h 1954"/>
                    <a:gd name="T66" fmla="*/ 1179 w 1990"/>
                    <a:gd name="T67" fmla="*/ 961 h 1954"/>
                    <a:gd name="T68" fmla="*/ 1300 w 1990"/>
                    <a:gd name="T69" fmla="*/ 1219 h 1954"/>
                    <a:gd name="T70" fmla="*/ 1604 w 1990"/>
                    <a:gd name="T71" fmla="*/ 858 h 1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990" h="1954">
                      <a:moveTo>
                        <a:pt x="1231" y="1534"/>
                      </a:moveTo>
                      <a:cubicBezTo>
                        <a:pt x="1258" y="1542"/>
                        <a:pt x="1285" y="1548"/>
                        <a:pt x="1312" y="1552"/>
                      </a:cubicBezTo>
                      <a:cubicBezTo>
                        <a:pt x="1272" y="1665"/>
                        <a:pt x="1165" y="1746"/>
                        <a:pt x="1039" y="1746"/>
                      </a:cubicBezTo>
                      <a:lnTo>
                        <a:pt x="291" y="1746"/>
                      </a:lnTo>
                      <a:cubicBezTo>
                        <a:pt x="131" y="1746"/>
                        <a:pt x="0" y="1615"/>
                        <a:pt x="0" y="1455"/>
                      </a:cubicBezTo>
                      <a:lnTo>
                        <a:pt x="0" y="540"/>
                      </a:lnTo>
                      <a:cubicBezTo>
                        <a:pt x="0" y="380"/>
                        <a:pt x="131" y="249"/>
                        <a:pt x="291" y="249"/>
                      </a:cubicBezTo>
                      <a:lnTo>
                        <a:pt x="515" y="249"/>
                      </a:lnTo>
                      <a:cubicBezTo>
                        <a:pt x="535" y="109"/>
                        <a:pt x="656" y="0"/>
                        <a:pt x="802" y="0"/>
                      </a:cubicBezTo>
                      <a:lnTo>
                        <a:pt x="1205" y="0"/>
                      </a:lnTo>
                      <a:cubicBezTo>
                        <a:pt x="1366" y="0"/>
                        <a:pt x="1496" y="131"/>
                        <a:pt x="1496" y="291"/>
                      </a:cubicBezTo>
                      <a:lnTo>
                        <a:pt x="1496" y="489"/>
                      </a:lnTo>
                      <a:cubicBezTo>
                        <a:pt x="1469" y="484"/>
                        <a:pt x="1441" y="480"/>
                        <a:pt x="1413" y="479"/>
                      </a:cubicBezTo>
                      <a:lnTo>
                        <a:pt x="1413" y="291"/>
                      </a:lnTo>
                      <a:cubicBezTo>
                        <a:pt x="1413" y="176"/>
                        <a:pt x="1320" y="83"/>
                        <a:pt x="1205" y="83"/>
                      </a:cubicBezTo>
                      <a:lnTo>
                        <a:pt x="802" y="83"/>
                      </a:lnTo>
                      <a:cubicBezTo>
                        <a:pt x="701" y="83"/>
                        <a:pt x="617" y="155"/>
                        <a:pt x="598" y="249"/>
                      </a:cubicBezTo>
                      <a:lnTo>
                        <a:pt x="1039" y="249"/>
                      </a:lnTo>
                      <a:cubicBezTo>
                        <a:pt x="1180" y="249"/>
                        <a:pt x="1297" y="349"/>
                        <a:pt x="1324" y="482"/>
                      </a:cubicBezTo>
                      <a:cubicBezTo>
                        <a:pt x="1297" y="485"/>
                        <a:pt x="1270" y="491"/>
                        <a:pt x="1243" y="499"/>
                      </a:cubicBezTo>
                      <a:cubicBezTo>
                        <a:pt x="1224" y="404"/>
                        <a:pt x="1140" y="333"/>
                        <a:pt x="1039" y="333"/>
                      </a:cubicBezTo>
                      <a:lnTo>
                        <a:pt x="291" y="333"/>
                      </a:lnTo>
                      <a:cubicBezTo>
                        <a:pt x="177" y="333"/>
                        <a:pt x="83" y="426"/>
                        <a:pt x="83" y="540"/>
                      </a:cubicBezTo>
                      <a:lnTo>
                        <a:pt x="83" y="1455"/>
                      </a:lnTo>
                      <a:cubicBezTo>
                        <a:pt x="83" y="1569"/>
                        <a:pt x="177" y="1663"/>
                        <a:pt x="291" y="1663"/>
                      </a:cubicBezTo>
                      <a:lnTo>
                        <a:pt x="1039" y="1663"/>
                      </a:lnTo>
                      <a:cubicBezTo>
                        <a:pt x="1126" y="1663"/>
                        <a:pt x="1200" y="1609"/>
                        <a:pt x="1231" y="1534"/>
                      </a:cubicBezTo>
                      <a:close/>
                      <a:moveTo>
                        <a:pt x="1641" y="1453"/>
                      </a:moveTo>
                      <a:cubicBezTo>
                        <a:pt x="1401" y="1591"/>
                        <a:pt x="1093" y="1509"/>
                        <a:pt x="955" y="1269"/>
                      </a:cubicBezTo>
                      <a:cubicBezTo>
                        <a:pt x="816" y="1029"/>
                        <a:pt x="899" y="722"/>
                        <a:pt x="1138" y="583"/>
                      </a:cubicBezTo>
                      <a:cubicBezTo>
                        <a:pt x="1378" y="445"/>
                        <a:pt x="1686" y="527"/>
                        <a:pt x="1824" y="767"/>
                      </a:cubicBezTo>
                      <a:cubicBezTo>
                        <a:pt x="1963" y="1007"/>
                        <a:pt x="1880" y="1314"/>
                        <a:pt x="1641" y="1453"/>
                      </a:cubicBezTo>
                      <a:close/>
                      <a:moveTo>
                        <a:pt x="1599" y="1381"/>
                      </a:moveTo>
                      <a:cubicBezTo>
                        <a:pt x="1799" y="1266"/>
                        <a:pt x="1868" y="1009"/>
                        <a:pt x="1752" y="809"/>
                      </a:cubicBezTo>
                      <a:cubicBezTo>
                        <a:pt x="1637" y="608"/>
                        <a:pt x="1380" y="539"/>
                        <a:pt x="1180" y="655"/>
                      </a:cubicBezTo>
                      <a:cubicBezTo>
                        <a:pt x="980" y="771"/>
                        <a:pt x="911" y="1027"/>
                        <a:pt x="1026" y="1228"/>
                      </a:cubicBezTo>
                      <a:cubicBezTo>
                        <a:pt x="1142" y="1428"/>
                        <a:pt x="1399" y="1497"/>
                        <a:pt x="1599" y="1381"/>
                      </a:cubicBezTo>
                      <a:close/>
                      <a:moveTo>
                        <a:pt x="1767" y="1422"/>
                      </a:moveTo>
                      <a:lnTo>
                        <a:pt x="1551" y="1547"/>
                      </a:lnTo>
                      <a:lnTo>
                        <a:pt x="1717" y="1835"/>
                      </a:lnTo>
                      <a:lnTo>
                        <a:pt x="1933" y="1710"/>
                      </a:lnTo>
                      <a:lnTo>
                        <a:pt x="1767" y="1422"/>
                      </a:lnTo>
                      <a:close/>
                      <a:moveTo>
                        <a:pt x="1956" y="1749"/>
                      </a:moveTo>
                      <a:lnTo>
                        <a:pt x="1739" y="1874"/>
                      </a:lnTo>
                      <a:cubicBezTo>
                        <a:pt x="1774" y="1934"/>
                        <a:pt x="1850" y="1954"/>
                        <a:pt x="1910" y="1919"/>
                      </a:cubicBezTo>
                      <a:cubicBezTo>
                        <a:pt x="1969" y="1885"/>
                        <a:pt x="1990" y="1809"/>
                        <a:pt x="1956" y="1749"/>
                      </a:cubicBezTo>
                      <a:close/>
                      <a:moveTo>
                        <a:pt x="803" y="551"/>
                      </a:moveTo>
                      <a:lnTo>
                        <a:pt x="249" y="551"/>
                      </a:lnTo>
                      <a:lnTo>
                        <a:pt x="249" y="613"/>
                      </a:lnTo>
                      <a:lnTo>
                        <a:pt x="803" y="613"/>
                      </a:lnTo>
                      <a:lnTo>
                        <a:pt x="803" y="551"/>
                      </a:lnTo>
                      <a:close/>
                      <a:moveTo>
                        <a:pt x="675" y="828"/>
                      </a:moveTo>
                      <a:lnTo>
                        <a:pt x="249" y="828"/>
                      </a:lnTo>
                      <a:lnTo>
                        <a:pt x="249" y="890"/>
                      </a:lnTo>
                      <a:lnTo>
                        <a:pt x="675" y="890"/>
                      </a:lnTo>
                      <a:lnTo>
                        <a:pt x="675" y="828"/>
                      </a:lnTo>
                      <a:close/>
                      <a:moveTo>
                        <a:pt x="249" y="1167"/>
                      </a:moveTo>
                      <a:lnTo>
                        <a:pt x="675" y="1167"/>
                      </a:lnTo>
                      <a:lnTo>
                        <a:pt x="675" y="1105"/>
                      </a:lnTo>
                      <a:lnTo>
                        <a:pt x="249" y="1105"/>
                      </a:lnTo>
                      <a:lnTo>
                        <a:pt x="249" y="1167"/>
                      </a:lnTo>
                      <a:close/>
                      <a:moveTo>
                        <a:pt x="249" y="1444"/>
                      </a:moveTo>
                      <a:lnTo>
                        <a:pt x="803" y="1444"/>
                      </a:lnTo>
                      <a:lnTo>
                        <a:pt x="803" y="1382"/>
                      </a:lnTo>
                      <a:lnTo>
                        <a:pt x="249" y="1382"/>
                      </a:lnTo>
                      <a:lnTo>
                        <a:pt x="249" y="1444"/>
                      </a:lnTo>
                      <a:close/>
                      <a:moveTo>
                        <a:pt x="1308" y="1105"/>
                      </a:moveTo>
                      <a:lnTo>
                        <a:pt x="1179" y="961"/>
                      </a:lnTo>
                      <a:lnTo>
                        <a:pt x="1118" y="1017"/>
                      </a:lnTo>
                      <a:lnTo>
                        <a:pt x="1300" y="1219"/>
                      </a:lnTo>
                      <a:lnTo>
                        <a:pt x="1657" y="922"/>
                      </a:lnTo>
                      <a:lnTo>
                        <a:pt x="1604" y="858"/>
                      </a:lnTo>
                      <a:lnTo>
                        <a:pt x="1308" y="1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lIns="0" tIns="0" rIns="0" bIns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0" name="ïŝḷiḍê">
                <a:extLst>
                  <a:ext uri="{FF2B5EF4-FFF2-40B4-BE49-F238E27FC236}">
                    <a16:creationId xmlns:a16="http://schemas.microsoft.com/office/drawing/2014/main" id="{FFBBED12-4D49-4284-BF6E-932F4E5E83E6}"/>
                  </a:ext>
                </a:extLst>
              </p:cNvPr>
              <p:cNvSpPr/>
              <p:nvPr/>
            </p:nvSpPr>
            <p:spPr>
              <a:xfrm>
                <a:off x="2388358" y="2477020"/>
                <a:ext cx="1630908" cy="359850"/>
              </a:xfrm>
              <a:custGeom>
                <a:avLst/>
                <a:gdLst>
                  <a:gd name="connsiteX0" fmla="*/ 0 w 1630908"/>
                  <a:gd name="connsiteY0" fmla="*/ 156998 h 359850"/>
                  <a:gd name="connsiteX1" fmla="*/ 539087 w 1630908"/>
                  <a:gd name="connsiteY1" fmla="*/ 6873 h 359850"/>
                  <a:gd name="connsiteX2" fmla="*/ 1241946 w 1630908"/>
                  <a:gd name="connsiteY2" fmla="*/ 354890 h 359850"/>
                  <a:gd name="connsiteX3" fmla="*/ 1630908 w 1630908"/>
                  <a:gd name="connsiteY3" fmla="*/ 150174 h 359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30908" h="359850">
                    <a:moveTo>
                      <a:pt x="0" y="156998"/>
                    </a:moveTo>
                    <a:cubicBezTo>
                      <a:pt x="166048" y="65444"/>
                      <a:pt x="332096" y="-26109"/>
                      <a:pt x="539087" y="6873"/>
                    </a:cubicBezTo>
                    <a:cubicBezTo>
                      <a:pt x="746078" y="39855"/>
                      <a:pt x="1059976" y="331006"/>
                      <a:pt x="1241946" y="354890"/>
                    </a:cubicBezTo>
                    <a:cubicBezTo>
                      <a:pt x="1423916" y="378774"/>
                      <a:pt x="1473959" y="317359"/>
                      <a:pt x="1630908" y="150174"/>
                    </a:cubicBezTo>
                  </a:path>
                </a:pathLst>
              </a:custGeom>
              <a:noFill/>
              <a:ln w="635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404F0162-2BFE-4336-90CA-15FCC51BCDFD}"/>
                </a:ext>
              </a:extLst>
            </p:cNvPr>
            <p:cNvCxnSpPr/>
            <p:nvPr/>
          </p:nvCxnSpPr>
          <p:spPr>
            <a:xfrm>
              <a:off x="4009236" y="2648261"/>
              <a:ext cx="0" cy="2831589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sysDash"/>
              <a:round/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FBD56B00-8492-4790-80EB-6E372FCE0356}"/>
                </a:ext>
              </a:extLst>
            </p:cNvPr>
            <p:cNvCxnSpPr/>
            <p:nvPr/>
          </p:nvCxnSpPr>
          <p:spPr>
            <a:xfrm>
              <a:off x="8185700" y="2648261"/>
              <a:ext cx="0" cy="2831589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sysDash"/>
              <a:round/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ADA60E51-10F6-4245-9F01-CB2F505174F9}"/>
                </a:ext>
              </a:extLst>
            </p:cNvPr>
            <p:cNvCxnSpPr/>
            <p:nvPr/>
          </p:nvCxnSpPr>
          <p:spPr>
            <a:xfrm>
              <a:off x="6097468" y="3783459"/>
              <a:ext cx="0" cy="59832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sysDash"/>
              <a:round/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组合 79"/>
          <p:cNvGrpSpPr/>
          <p:nvPr/>
        </p:nvGrpSpPr>
        <p:grpSpPr>
          <a:xfrm>
            <a:off x="8159833" y="4024520"/>
            <a:ext cx="2784999" cy="993798"/>
            <a:chOff x="1541719" y="2349127"/>
            <a:chExt cx="2784999" cy="993798"/>
          </a:xfrm>
        </p:grpSpPr>
        <p:sp>
          <p:nvSpPr>
            <p:cNvPr id="81" name="文本框 80"/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1541719" y="2687681"/>
              <a:ext cx="2784999" cy="6552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1319124" y="4024520"/>
            <a:ext cx="2784999" cy="993798"/>
            <a:chOff x="1541719" y="2349127"/>
            <a:chExt cx="2784999" cy="993798"/>
          </a:xfrm>
        </p:grpSpPr>
        <p:sp>
          <p:nvSpPr>
            <p:cNvPr id="84" name="文本框 83"/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1541719" y="2687681"/>
              <a:ext cx="2784999" cy="6552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4704969" y="4715592"/>
            <a:ext cx="2784999" cy="993798"/>
            <a:chOff x="1541719" y="2349127"/>
            <a:chExt cx="2784999" cy="993798"/>
          </a:xfrm>
        </p:grpSpPr>
        <p:sp>
          <p:nvSpPr>
            <p:cNvPr id="87" name="文本框 86"/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1541719" y="2687681"/>
              <a:ext cx="2784999" cy="6552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-158751" y="255365"/>
            <a:ext cx="6197601" cy="826663"/>
            <a:chOff x="-158751" y="255365"/>
            <a:chExt cx="6197601" cy="826663"/>
          </a:xfrm>
        </p:grpSpPr>
        <p:grpSp>
          <p:nvGrpSpPr>
            <p:cNvPr id="40" name="组合 39"/>
            <p:cNvGrpSpPr/>
            <p:nvPr/>
          </p:nvGrpSpPr>
          <p:grpSpPr>
            <a:xfrm rot="5400000">
              <a:off x="433600" y="-336986"/>
              <a:ext cx="788563" cy="1973265"/>
              <a:chOff x="998435" y="608805"/>
              <a:chExt cx="1414431" cy="3539410"/>
            </a:xfrm>
          </p:grpSpPr>
          <p:grpSp>
            <p:nvGrpSpPr>
              <p:cNvPr id="44" name="组合 43"/>
              <p:cNvGrpSpPr/>
              <p:nvPr/>
            </p:nvGrpSpPr>
            <p:grpSpPr>
              <a:xfrm>
                <a:off x="1513847" y="608805"/>
                <a:ext cx="374943" cy="2281237"/>
                <a:chOff x="3378207" y="1563846"/>
                <a:chExt cx="232791" cy="1416352"/>
              </a:xfrm>
            </p:grpSpPr>
            <p:sp>
              <p:nvSpPr>
                <p:cNvPr id="50" name="圆角矩形 49"/>
                <p:cNvSpPr/>
                <p:nvPr/>
              </p:nvSpPr>
              <p:spPr>
                <a:xfrm rot="16200000" flipV="1">
                  <a:off x="2960504" y="2329704"/>
                  <a:ext cx="1068198" cy="23279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7AB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椭圆 78"/>
                <p:cNvSpPr/>
                <p:nvPr/>
              </p:nvSpPr>
              <p:spPr>
                <a:xfrm rot="16200000" flipV="1">
                  <a:off x="3378713" y="1563340"/>
                  <a:ext cx="231778" cy="232790"/>
                </a:xfrm>
                <a:prstGeom prst="ellipse">
                  <a:avLst/>
                </a:prstGeom>
                <a:solidFill>
                  <a:srgbClr val="37AB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>
                <a:off x="2212348" y="1293810"/>
                <a:ext cx="200518" cy="1219995"/>
                <a:chOff x="3378207" y="1563846"/>
                <a:chExt cx="232791" cy="1416352"/>
              </a:xfrm>
              <a:solidFill>
                <a:srgbClr val="FF9409"/>
              </a:solidFill>
            </p:grpSpPr>
            <p:sp>
              <p:nvSpPr>
                <p:cNvPr id="48" name="圆角矩形 47"/>
                <p:cNvSpPr/>
                <p:nvPr/>
              </p:nvSpPr>
              <p:spPr>
                <a:xfrm rot="16200000" flipV="1">
                  <a:off x="2960504" y="2329704"/>
                  <a:ext cx="1068198" cy="23279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椭圆 48"/>
                <p:cNvSpPr/>
                <p:nvPr/>
              </p:nvSpPr>
              <p:spPr>
                <a:xfrm rot="16200000" flipV="1">
                  <a:off x="3378713" y="1563340"/>
                  <a:ext cx="231778" cy="23279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6" name="圆角矩形 45"/>
              <p:cNvSpPr/>
              <p:nvPr/>
            </p:nvSpPr>
            <p:spPr>
              <a:xfrm rot="5400000">
                <a:off x="1518573" y="3428738"/>
                <a:ext cx="1064012" cy="374942"/>
              </a:xfrm>
              <a:prstGeom prst="roundRect">
                <a:avLst>
                  <a:gd name="adj" fmla="val 50000"/>
                </a:avLst>
              </a:prstGeom>
              <a:solidFill>
                <a:srgbClr val="37AB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圆角矩形 46"/>
              <p:cNvSpPr/>
              <p:nvPr/>
            </p:nvSpPr>
            <p:spPr>
              <a:xfrm rot="5400000">
                <a:off x="422843" y="3043475"/>
                <a:ext cx="1471965" cy="320782"/>
              </a:xfrm>
              <a:prstGeom prst="roundRect">
                <a:avLst>
                  <a:gd name="adj" fmla="val 50000"/>
                </a:avLst>
              </a:prstGeom>
              <a:solidFill>
                <a:srgbClr val="FF94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2060218" y="337876"/>
              <a:ext cx="3978632" cy="744152"/>
              <a:chOff x="1520468" y="3717644"/>
              <a:chExt cx="3978632" cy="744152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1520469" y="3717644"/>
                <a:ext cx="26468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3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1520468" y="4215575"/>
                <a:ext cx="397863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994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组合 82"/>
          <p:cNvGrpSpPr/>
          <p:nvPr/>
        </p:nvGrpSpPr>
        <p:grpSpPr>
          <a:xfrm>
            <a:off x="2439513" y="2070459"/>
            <a:ext cx="2502624" cy="2517596"/>
            <a:chOff x="2077903" y="1666875"/>
            <a:chExt cx="2862421" cy="2879546"/>
          </a:xfrm>
        </p:grpSpPr>
        <p:grpSp>
          <p:nvGrpSpPr>
            <p:cNvPr id="5" name="iṣľïḓe"/>
            <p:cNvGrpSpPr/>
            <p:nvPr/>
          </p:nvGrpSpPr>
          <p:grpSpPr>
            <a:xfrm>
              <a:off x="2323479" y="1926172"/>
              <a:ext cx="2395286" cy="2393983"/>
              <a:chOff x="1833521" y="2498961"/>
              <a:chExt cx="2848032" cy="2846478"/>
            </a:xfrm>
          </p:grpSpPr>
          <p:sp>
            <p:nvSpPr>
              <p:cNvPr id="60" name="ïŝľïḑê"/>
              <p:cNvSpPr>
                <a:spLocks/>
              </p:cNvSpPr>
              <p:nvPr/>
            </p:nvSpPr>
            <p:spPr bwMode="auto">
              <a:xfrm>
                <a:off x="3755477" y="3110139"/>
                <a:ext cx="846963" cy="598769"/>
              </a:xfrm>
              <a:custGeom>
                <a:avLst/>
                <a:gdLst>
                  <a:gd name="T0" fmla="*/ 73 w 1093"/>
                  <a:gd name="T1" fmla="*/ 771 h 771"/>
                  <a:gd name="T2" fmla="*/ 1093 w 1093"/>
                  <a:gd name="T3" fmla="*/ 441 h 771"/>
                  <a:gd name="T4" fmla="*/ 1093 w 1093"/>
                  <a:gd name="T5" fmla="*/ 441 h 771"/>
                  <a:gd name="T6" fmla="*/ 1071 w 1093"/>
                  <a:gd name="T7" fmla="*/ 381 h 771"/>
                  <a:gd name="T8" fmla="*/ 1047 w 1093"/>
                  <a:gd name="T9" fmla="*/ 324 h 771"/>
                  <a:gd name="T10" fmla="*/ 1022 w 1093"/>
                  <a:gd name="T11" fmla="*/ 267 h 771"/>
                  <a:gd name="T12" fmla="*/ 995 w 1093"/>
                  <a:gd name="T13" fmla="*/ 211 h 771"/>
                  <a:gd name="T14" fmla="*/ 965 w 1093"/>
                  <a:gd name="T15" fmla="*/ 157 h 771"/>
                  <a:gd name="T16" fmla="*/ 934 w 1093"/>
                  <a:gd name="T17" fmla="*/ 103 h 771"/>
                  <a:gd name="T18" fmla="*/ 902 w 1093"/>
                  <a:gd name="T19" fmla="*/ 51 h 771"/>
                  <a:gd name="T20" fmla="*/ 868 w 1093"/>
                  <a:gd name="T21" fmla="*/ 0 h 771"/>
                  <a:gd name="T22" fmla="*/ 0 w 1093"/>
                  <a:gd name="T23" fmla="*/ 630 h 771"/>
                  <a:gd name="T24" fmla="*/ 0 w 1093"/>
                  <a:gd name="T25" fmla="*/ 630 h 771"/>
                  <a:gd name="T26" fmla="*/ 20 w 1093"/>
                  <a:gd name="T27" fmla="*/ 664 h 771"/>
                  <a:gd name="T28" fmla="*/ 39 w 1093"/>
                  <a:gd name="T29" fmla="*/ 699 h 771"/>
                  <a:gd name="T30" fmla="*/ 57 w 1093"/>
                  <a:gd name="T31" fmla="*/ 735 h 771"/>
                  <a:gd name="T32" fmla="*/ 73 w 1093"/>
                  <a:gd name="T33" fmla="*/ 771 h 771"/>
                  <a:gd name="T34" fmla="*/ 73 w 1093"/>
                  <a:gd name="T35" fmla="*/ 771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1">
                    <a:moveTo>
                      <a:pt x="73" y="771"/>
                    </a:moveTo>
                    <a:lnTo>
                      <a:pt x="1093" y="441"/>
                    </a:lnTo>
                    <a:lnTo>
                      <a:pt x="1093" y="441"/>
                    </a:lnTo>
                    <a:lnTo>
                      <a:pt x="1071" y="381"/>
                    </a:lnTo>
                    <a:lnTo>
                      <a:pt x="1047" y="324"/>
                    </a:lnTo>
                    <a:lnTo>
                      <a:pt x="1022" y="267"/>
                    </a:lnTo>
                    <a:lnTo>
                      <a:pt x="995" y="211"/>
                    </a:lnTo>
                    <a:lnTo>
                      <a:pt x="965" y="157"/>
                    </a:lnTo>
                    <a:lnTo>
                      <a:pt x="934" y="103"/>
                    </a:lnTo>
                    <a:lnTo>
                      <a:pt x="902" y="51"/>
                    </a:lnTo>
                    <a:lnTo>
                      <a:pt x="868" y="0"/>
                    </a:lnTo>
                    <a:lnTo>
                      <a:pt x="0" y="630"/>
                    </a:lnTo>
                    <a:lnTo>
                      <a:pt x="0" y="630"/>
                    </a:lnTo>
                    <a:lnTo>
                      <a:pt x="20" y="664"/>
                    </a:lnTo>
                    <a:lnTo>
                      <a:pt x="39" y="699"/>
                    </a:lnTo>
                    <a:lnTo>
                      <a:pt x="57" y="735"/>
                    </a:lnTo>
                    <a:lnTo>
                      <a:pt x="73" y="771"/>
                    </a:lnTo>
                    <a:lnTo>
                      <a:pt x="73" y="77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1" name="íślíḓe"/>
              <p:cNvSpPr>
                <a:spLocks/>
              </p:cNvSpPr>
              <p:nvPr/>
            </p:nvSpPr>
            <p:spPr bwMode="auto">
              <a:xfrm>
                <a:off x="3288561" y="2498961"/>
                <a:ext cx="380048" cy="850066"/>
              </a:xfrm>
              <a:custGeom>
                <a:avLst/>
                <a:gdLst>
                  <a:gd name="T0" fmla="*/ 158 w 490"/>
                  <a:gd name="T1" fmla="*/ 1097 h 1097"/>
                  <a:gd name="T2" fmla="*/ 490 w 490"/>
                  <a:gd name="T3" fmla="*/ 77 h 1097"/>
                  <a:gd name="T4" fmla="*/ 490 w 490"/>
                  <a:gd name="T5" fmla="*/ 77 h 1097"/>
                  <a:gd name="T6" fmla="*/ 430 w 490"/>
                  <a:gd name="T7" fmla="*/ 60 h 1097"/>
                  <a:gd name="T8" fmla="*/ 371 w 490"/>
                  <a:gd name="T9" fmla="*/ 46 h 1097"/>
                  <a:gd name="T10" fmla="*/ 311 w 490"/>
                  <a:gd name="T11" fmla="*/ 32 h 1097"/>
                  <a:gd name="T12" fmla="*/ 250 w 490"/>
                  <a:gd name="T13" fmla="*/ 22 h 1097"/>
                  <a:gd name="T14" fmla="*/ 188 w 490"/>
                  <a:gd name="T15" fmla="*/ 13 h 1097"/>
                  <a:gd name="T16" fmla="*/ 127 w 490"/>
                  <a:gd name="T17" fmla="*/ 7 h 1097"/>
                  <a:gd name="T18" fmla="*/ 63 w 490"/>
                  <a:gd name="T19" fmla="*/ 3 h 1097"/>
                  <a:gd name="T20" fmla="*/ 0 w 490"/>
                  <a:gd name="T21" fmla="*/ 0 h 1097"/>
                  <a:gd name="T22" fmla="*/ 0 w 490"/>
                  <a:gd name="T23" fmla="*/ 1072 h 1097"/>
                  <a:gd name="T24" fmla="*/ 0 w 490"/>
                  <a:gd name="T25" fmla="*/ 1072 h 1097"/>
                  <a:gd name="T26" fmla="*/ 41 w 490"/>
                  <a:gd name="T27" fmla="*/ 1075 h 1097"/>
                  <a:gd name="T28" fmla="*/ 80 w 490"/>
                  <a:gd name="T29" fmla="*/ 1080 h 1097"/>
                  <a:gd name="T30" fmla="*/ 119 w 490"/>
                  <a:gd name="T31" fmla="*/ 1087 h 1097"/>
                  <a:gd name="T32" fmla="*/ 158 w 490"/>
                  <a:gd name="T33" fmla="*/ 1097 h 1097"/>
                  <a:gd name="T34" fmla="*/ 158 w 490"/>
                  <a:gd name="T35" fmla="*/ 1097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158" y="1097"/>
                    </a:moveTo>
                    <a:lnTo>
                      <a:pt x="490" y="77"/>
                    </a:lnTo>
                    <a:lnTo>
                      <a:pt x="490" y="77"/>
                    </a:lnTo>
                    <a:lnTo>
                      <a:pt x="430" y="60"/>
                    </a:lnTo>
                    <a:lnTo>
                      <a:pt x="371" y="46"/>
                    </a:lnTo>
                    <a:lnTo>
                      <a:pt x="311" y="32"/>
                    </a:lnTo>
                    <a:lnTo>
                      <a:pt x="250" y="22"/>
                    </a:lnTo>
                    <a:lnTo>
                      <a:pt x="188" y="13"/>
                    </a:lnTo>
                    <a:lnTo>
                      <a:pt x="127" y="7"/>
                    </a:lnTo>
                    <a:lnTo>
                      <a:pt x="63" y="3"/>
                    </a:lnTo>
                    <a:lnTo>
                      <a:pt x="0" y="0"/>
                    </a:lnTo>
                    <a:lnTo>
                      <a:pt x="0" y="1072"/>
                    </a:lnTo>
                    <a:lnTo>
                      <a:pt x="0" y="1072"/>
                    </a:lnTo>
                    <a:lnTo>
                      <a:pt x="41" y="1075"/>
                    </a:lnTo>
                    <a:lnTo>
                      <a:pt x="80" y="1080"/>
                    </a:lnTo>
                    <a:lnTo>
                      <a:pt x="119" y="1087"/>
                    </a:lnTo>
                    <a:lnTo>
                      <a:pt x="158" y="1097"/>
                    </a:lnTo>
                    <a:lnTo>
                      <a:pt x="158" y="109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ï$ḷíďê"/>
              <p:cNvSpPr>
                <a:spLocks/>
              </p:cNvSpPr>
              <p:nvPr/>
            </p:nvSpPr>
            <p:spPr bwMode="auto">
              <a:xfrm>
                <a:off x="3631380" y="2789038"/>
                <a:ext cx="760095" cy="760095"/>
              </a:xfrm>
              <a:custGeom>
                <a:avLst/>
                <a:gdLst>
                  <a:gd name="T0" fmla="*/ 113 w 980"/>
                  <a:gd name="T1" fmla="*/ 981 h 981"/>
                  <a:gd name="T2" fmla="*/ 980 w 980"/>
                  <a:gd name="T3" fmla="*/ 349 h 981"/>
                  <a:gd name="T4" fmla="*/ 980 w 980"/>
                  <a:gd name="T5" fmla="*/ 349 h 981"/>
                  <a:gd name="T6" fmla="*/ 942 w 980"/>
                  <a:gd name="T7" fmla="*/ 301 h 981"/>
                  <a:gd name="T8" fmla="*/ 902 w 980"/>
                  <a:gd name="T9" fmla="*/ 254 h 981"/>
                  <a:gd name="T10" fmla="*/ 860 w 980"/>
                  <a:gd name="T11" fmla="*/ 208 h 981"/>
                  <a:gd name="T12" fmla="*/ 817 w 980"/>
                  <a:gd name="T13" fmla="*/ 162 h 981"/>
                  <a:gd name="T14" fmla="*/ 773 w 980"/>
                  <a:gd name="T15" fmla="*/ 119 h 981"/>
                  <a:gd name="T16" fmla="*/ 727 w 980"/>
                  <a:gd name="T17" fmla="*/ 78 h 981"/>
                  <a:gd name="T18" fmla="*/ 679 w 980"/>
                  <a:gd name="T19" fmla="*/ 39 h 981"/>
                  <a:gd name="T20" fmla="*/ 631 w 980"/>
                  <a:gd name="T21" fmla="*/ 0 h 981"/>
                  <a:gd name="T22" fmla="*/ 0 w 980"/>
                  <a:gd name="T23" fmla="*/ 868 h 981"/>
                  <a:gd name="T24" fmla="*/ 0 w 980"/>
                  <a:gd name="T25" fmla="*/ 868 h 981"/>
                  <a:gd name="T26" fmla="*/ 30 w 980"/>
                  <a:gd name="T27" fmla="*/ 893 h 981"/>
                  <a:gd name="T28" fmla="*/ 59 w 980"/>
                  <a:gd name="T29" fmla="*/ 921 h 981"/>
                  <a:gd name="T30" fmla="*/ 86 w 980"/>
                  <a:gd name="T31" fmla="*/ 950 h 981"/>
                  <a:gd name="T32" fmla="*/ 113 w 980"/>
                  <a:gd name="T33" fmla="*/ 981 h 981"/>
                  <a:gd name="T34" fmla="*/ 113 w 980"/>
                  <a:gd name="T35" fmla="*/ 981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113" y="981"/>
                    </a:moveTo>
                    <a:lnTo>
                      <a:pt x="980" y="349"/>
                    </a:lnTo>
                    <a:lnTo>
                      <a:pt x="980" y="349"/>
                    </a:lnTo>
                    <a:lnTo>
                      <a:pt x="942" y="301"/>
                    </a:lnTo>
                    <a:lnTo>
                      <a:pt x="902" y="254"/>
                    </a:lnTo>
                    <a:lnTo>
                      <a:pt x="860" y="208"/>
                    </a:lnTo>
                    <a:lnTo>
                      <a:pt x="817" y="162"/>
                    </a:lnTo>
                    <a:lnTo>
                      <a:pt x="773" y="119"/>
                    </a:lnTo>
                    <a:lnTo>
                      <a:pt x="727" y="78"/>
                    </a:lnTo>
                    <a:lnTo>
                      <a:pt x="679" y="39"/>
                    </a:lnTo>
                    <a:lnTo>
                      <a:pt x="631" y="0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30" y="893"/>
                    </a:lnTo>
                    <a:lnTo>
                      <a:pt x="59" y="921"/>
                    </a:lnTo>
                    <a:lnTo>
                      <a:pt x="86" y="950"/>
                    </a:lnTo>
                    <a:lnTo>
                      <a:pt x="113" y="981"/>
                    </a:lnTo>
                    <a:lnTo>
                      <a:pt x="113" y="98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ïşlïḋé"/>
              <p:cNvSpPr>
                <a:spLocks/>
              </p:cNvSpPr>
              <p:nvPr/>
            </p:nvSpPr>
            <p:spPr bwMode="auto">
              <a:xfrm>
                <a:off x="3829935" y="3511904"/>
                <a:ext cx="851618" cy="378496"/>
              </a:xfrm>
              <a:custGeom>
                <a:avLst/>
                <a:gdLst>
                  <a:gd name="T0" fmla="*/ 25 w 1098"/>
                  <a:gd name="T1" fmla="*/ 488 h 488"/>
                  <a:gd name="T2" fmla="*/ 1098 w 1098"/>
                  <a:gd name="T3" fmla="*/ 488 h 488"/>
                  <a:gd name="T4" fmla="*/ 1098 w 1098"/>
                  <a:gd name="T5" fmla="*/ 488 h 488"/>
                  <a:gd name="T6" fmla="*/ 1095 w 1098"/>
                  <a:gd name="T7" fmla="*/ 425 h 488"/>
                  <a:gd name="T8" fmla="*/ 1090 w 1098"/>
                  <a:gd name="T9" fmla="*/ 363 h 488"/>
                  <a:gd name="T10" fmla="*/ 1085 w 1098"/>
                  <a:gd name="T11" fmla="*/ 300 h 488"/>
                  <a:gd name="T12" fmla="*/ 1075 w 1098"/>
                  <a:gd name="T13" fmla="*/ 239 h 488"/>
                  <a:gd name="T14" fmla="*/ 1064 w 1098"/>
                  <a:gd name="T15" fmla="*/ 178 h 488"/>
                  <a:gd name="T16" fmla="*/ 1052 w 1098"/>
                  <a:gd name="T17" fmla="*/ 118 h 488"/>
                  <a:gd name="T18" fmla="*/ 1038 w 1098"/>
                  <a:gd name="T19" fmla="*/ 58 h 488"/>
                  <a:gd name="T20" fmla="*/ 1020 w 1098"/>
                  <a:gd name="T21" fmla="*/ 0 h 488"/>
                  <a:gd name="T22" fmla="*/ 0 w 1098"/>
                  <a:gd name="T23" fmla="*/ 331 h 488"/>
                  <a:gd name="T24" fmla="*/ 0 w 1098"/>
                  <a:gd name="T25" fmla="*/ 331 h 488"/>
                  <a:gd name="T26" fmla="*/ 9 w 1098"/>
                  <a:gd name="T27" fmla="*/ 370 h 488"/>
                  <a:gd name="T28" fmla="*/ 16 w 1098"/>
                  <a:gd name="T29" fmla="*/ 409 h 488"/>
                  <a:gd name="T30" fmla="*/ 21 w 1098"/>
                  <a:gd name="T31" fmla="*/ 448 h 488"/>
                  <a:gd name="T32" fmla="*/ 25 w 1098"/>
                  <a:gd name="T33" fmla="*/ 488 h 488"/>
                  <a:gd name="T34" fmla="*/ 25 w 1098"/>
                  <a:gd name="T35" fmla="*/ 488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8">
                    <a:moveTo>
                      <a:pt x="25" y="488"/>
                    </a:moveTo>
                    <a:lnTo>
                      <a:pt x="1098" y="488"/>
                    </a:lnTo>
                    <a:lnTo>
                      <a:pt x="1098" y="488"/>
                    </a:lnTo>
                    <a:lnTo>
                      <a:pt x="1095" y="425"/>
                    </a:lnTo>
                    <a:lnTo>
                      <a:pt x="1090" y="363"/>
                    </a:lnTo>
                    <a:lnTo>
                      <a:pt x="1085" y="300"/>
                    </a:lnTo>
                    <a:lnTo>
                      <a:pt x="1075" y="239"/>
                    </a:lnTo>
                    <a:lnTo>
                      <a:pt x="1064" y="178"/>
                    </a:lnTo>
                    <a:lnTo>
                      <a:pt x="1052" y="118"/>
                    </a:lnTo>
                    <a:lnTo>
                      <a:pt x="1038" y="58"/>
                    </a:lnTo>
                    <a:lnTo>
                      <a:pt x="1020" y="0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9" y="370"/>
                    </a:lnTo>
                    <a:lnTo>
                      <a:pt x="16" y="409"/>
                    </a:lnTo>
                    <a:lnTo>
                      <a:pt x="21" y="448"/>
                    </a:lnTo>
                    <a:lnTo>
                      <a:pt x="25" y="488"/>
                    </a:lnTo>
                    <a:lnTo>
                      <a:pt x="25" y="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iṡḷiďê"/>
              <p:cNvSpPr>
                <a:spLocks/>
              </p:cNvSpPr>
              <p:nvPr/>
            </p:nvSpPr>
            <p:spPr bwMode="auto">
              <a:xfrm>
                <a:off x="2846465" y="4495373"/>
                <a:ext cx="380048" cy="850066"/>
              </a:xfrm>
              <a:custGeom>
                <a:avLst/>
                <a:gdLst>
                  <a:gd name="T0" fmla="*/ 332 w 490"/>
                  <a:gd name="T1" fmla="*/ 0 h 1097"/>
                  <a:gd name="T2" fmla="*/ 0 w 490"/>
                  <a:gd name="T3" fmla="*/ 1020 h 1097"/>
                  <a:gd name="T4" fmla="*/ 0 w 490"/>
                  <a:gd name="T5" fmla="*/ 1020 h 1097"/>
                  <a:gd name="T6" fmla="*/ 60 w 490"/>
                  <a:gd name="T7" fmla="*/ 1037 h 1097"/>
                  <a:gd name="T8" fmla="*/ 119 w 490"/>
                  <a:gd name="T9" fmla="*/ 1051 h 1097"/>
                  <a:gd name="T10" fmla="*/ 179 w 490"/>
                  <a:gd name="T11" fmla="*/ 1063 h 1097"/>
                  <a:gd name="T12" fmla="*/ 240 w 490"/>
                  <a:gd name="T13" fmla="*/ 1074 h 1097"/>
                  <a:gd name="T14" fmla="*/ 302 w 490"/>
                  <a:gd name="T15" fmla="*/ 1084 h 1097"/>
                  <a:gd name="T16" fmla="*/ 363 w 490"/>
                  <a:gd name="T17" fmla="*/ 1090 h 1097"/>
                  <a:gd name="T18" fmla="*/ 427 w 490"/>
                  <a:gd name="T19" fmla="*/ 1094 h 1097"/>
                  <a:gd name="T20" fmla="*/ 490 w 490"/>
                  <a:gd name="T21" fmla="*/ 1097 h 1097"/>
                  <a:gd name="T22" fmla="*/ 490 w 490"/>
                  <a:gd name="T23" fmla="*/ 25 h 1097"/>
                  <a:gd name="T24" fmla="*/ 490 w 490"/>
                  <a:gd name="T25" fmla="*/ 25 h 1097"/>
                  <a:gd name="T26" fmla="*/ 449 w 490"/>
                  <a:gd name="T27" fmla="*/ 22 h 1097"/>
                  <a:gd name="T28" fmla="*/ 410 w 490"/>
                  <a:gd name="T29" fmla="*/ 17 h 1097"/>
                  <a:gd name="T30" fmla="*/ 371 w 490"/>
                  <a:gd name="T31" fmla="*/ 8 h 1097"/>
                  <a:gd name="T32" fmla="*/ 332 w 490"/>
                  <a:gd name="T33" fmla="*/ 0 h 1097"/>
                  <a:gd name="T34" fmla="*/ 332 w 490"/>
                  <a:gd name="T35" fmla="*/ 0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332" y="0"/>
                    </a:moveTo>
                    <a:lnTo>
                      <a:pt x="0" y="1020"/>
                    </a:lnTo>
                    <a:lnTo>
                      <a:pt x="0" y="1020"/>
                    </a:lnTo>
                    <a:lnTo>
                      <a:pt x="60" y="1037"/>
                    </a:lnTo>
                    <a:lnTo>
                      <a:pt x="119" y="1051"/>
                    </a:lnTo>
                    <a:lnTo>
                      <a:pt x="179" y="1063"/>
                    </a:lnTo>
                    <a:lnTo>
                      <a:pt x="240" y="1074"/>
                    </a:lnTo>
                    <a:lnTo>
                      <a:pt x="302" y="1084"/>
                    </a:lnTo>
                    <a:lnTo>
                      <a:pt x="363" y="1090"/>
                    </a:lnTo>
                    <a:lnTo>
                      <a:pt x="427" y="1094"/>
                    </a:lnTo>
                    <a:lnTo>
                      <a:pt x="490" y="1097"/>
                    </a:lnTo>
                    <a:lnTo>
                      <a:pt x="490" y="25"/>
                    </a:lnTo>
                    <a:lnTo>
                      <a:pt x="490" y="25"/>
                    </a:lnTo>
                    <a:lnTo>
                      <a:pt x="449" y="22"/>
                    </a:lnTo>
                    <a:lnTo>
                      <a:pt x="410" y="17"/>
                    </a:lnTo>
                    <a:lnTo>
                      <a:pt x="371" y="8"/>
                    </a:lnTo>
                    <a:lnTo>
                      <a:pt x="332" y="0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5" name="ïslïďê"/>
              <p:cNvSpPr>
                <a:spLocks/>
              </p:cNvSpPr>
              <p:nvPr/>
            </p:nvSpPr>
            <p:spPr bwMode="auto">
              <a:xfrm>
                <a:off x="3470053" y="2576522"/>
                <a:ext cx="600321" cy="848514"/>
              </a:xfrm>
              <a:custGeom>
                <a:avLst/>
                <a:gdLst>
                  <a:gd name="T0" fmla="*/ 141 w 773"/>
                  <a:gd name="T1" fmla="*/ 1094 h 1094"/>
                  <a:gd name="T2" fmla="*/ 773 w 773"/>
                  <a:gd name="T3" fmla="*/ 226 h 1094"/>
                  <a:gd name="T4" fmla="*/ 773 w 773"/>
                  <a:gd name="T5" fmla="*/ 226 h 1094"/>
                  <a:gd name="T6" fmla="*/ 721 w 773"/>
                  <a:gd name="T7" fmla="*/ 191 h 1094"/>
                  <a:gd name="T8" fmla="*/ 668 w 773"/>
                  <a:gd name="T9" fmla="*/ 158 h 1094"/>
                  <a:gd name="T10" fmla="*/ 616 w 773"/>
                  <a:gd name="T11" fmla="*/ 127 h 1094"/>
                  <a:gd name="T12" fmla="*/ 561 w 773"/>
                  <a:gd name="T13" fmla="*/ 98 h 1094"/>
                  <a:gd name="T14" fmla="*/ 506 w 773"/>
                  <a:gd name="T15" fmla="*/ 71 h 1094"/>
                  <a:gd name="T16" fmla="*/ 448 w 773"/>
                  <a:gd name="T17" fmla="*/ 45 h 1094"/>
                  <a:gd name="T18" fmla="*/ 390 w 773"/>
                  <a:gd name="T19" fmla="*/ 23 h 1094"/>
                  <a:gd name="T20" fmla="*/ 332 w 773"/>
                  <a:gd name="T21" fmla="*/ 0 h 1094"/>
                  <a:gd name="T22" fmla="*/ 0 w 773"/>
                  <a:gd name="T23" fmla="*/ 1021 h 1094"/>
                  <a:gd name="T24" fmla="*/ 0 w 773"/>
                  <a:gd name="T25" fmla="*/ 1021 h 1094"/>
                  <a:gd name="T26" fmla="*/ 36 w 773"/>
                  <a:gd name="T27" fmla="*/ 1036 h 1094"/>
                  <a:gd name="T28" fmla="*/ 73 w 773"/>
                  <a:gd name="T29" fmla="*/ 1053 h 1094"/>
                  <a:gd name="T30" fmla="*/ 108 w 773"/>
                  <a:gd name="T31" fmla="*/ 1072 h 1094"/>
                  <a:gd name="T32" fmla="*/ 141 w 773"/>
                  <a:gd name="T33" fmla="*/ 1094 h 1094"/>
                  <a:gd name="T34" fmla="*/ 141 w 773"/>
                  <a:gd name="T35" fmla="*/ 1094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4">
                    <a:moveTo>
                      <a:pt x="141" y="1094"/>
                    </a:moveTo>
                    <a:lnTo>
                      <a:pt x="773" y="226"/>
                    </a:lnTo>
                    <a:lnTo>
                      <a:pt x="773" y="226"/>
                    </a:lnTo>
                    <a:lnTo>
                      <a:pt x="721" y="191"/>
                    </a:lnTo>
                    <a:lnTo>
                      <a:pt x="668" y="158"/>
                    </a:lnTo>
                    <a:lnTo>
                      <a:pt x="616" y="127"/>
                    </a:lnTo>
                    <a:lnTo>
                      <a:pt x="561" y="98"/>
                    </a:lnTo>
                    <a:lnTo>
                      <a:pt x="506" y="71"/>
                    </a:lnTo>
                    <a:lnTo>
                      <a:pt x="448" y="45"/>
                    </a:lnTo>
                    <a:lnTo>
                      <a:pt x="390" y="23"/>
                    </a:lnTo>
                    <a:lnTo>
                      <a:pt x="332" y="0"/>
                    </a:lnTo>
                    <a:lnTo>
                      <a:pt x="0" y="1021"/>
                    </a:lnTo>
                    <a:lnTo>
                      <a:pt x="0" y="1021"/>
                    </a:lnTo>
                    <a:lnTo>
                      <a:pt x="36" y="1036"/>
                    </a:lnTo>
                    <a:lnTo>
                      <a:pt x="73" y="1053"/>
                    </a:lnTo>
                    <a:lnTo>
                      <a:pt x="108" y="1072"/>
                    </a:lnTo>
                    <a:lnTo>
                      <a:pt x="141" y="1094"/>
                    </a:lnTo>
                    <a:lnTo>
                      <a:pt x="141" y="109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6" name="ïṡḻíḋe"/>
              <p:cNvSpPr>
                <a:spLocks/>
              </p:cNvSpPr>
              <p:nvPr/>
            </p:nvSpPr>
            <p:spPr bwMode="auto">
              <a:xfrm>
                <a:off x="3288561" y="4495373"/>
                <a:ext cx="380048" cy="850066"/>
              </a:xfrm>
              <a:custGeom>
                <a:avLst/>
                <a:gdLst>
                  <a:gd name="T0" fmla="*/ 0 w 490"/>
                  <a:gd name="T1" fmla="*/ 25 h 1097"/>
                  <a:gd name="T2" fmla="*/ 0 w 490"/>
                  <a:gd name="T3" fmla="*/ 1097 h 1097"/>
                  <a:gd name="T4" fmla="*/ 0 w 490"/>
                  <a:gd name="T5" fmla="*/ 1097 h 1097"/>
                  <a:gd name="T6" fmla="*/ 63 w 490"/>
                  <a:gd name="T7" fmla="*/ 1094 h 1097"/>
                  <a:gd name="T8" fmla="*/ 127 w 490"/>
                  <a:gd name="T9" fmla="*/ 1090 h 1097"/>
                  <a:gd name="T10" fmla="*/ 188 w 490"/>
                  <a:gd name="T11" fmla="*/ 1084 h 1097"/>
                  <a:gd name="T12" fmla="*/ 250 w 490"/>
                  <a:gd name="T13" fmla="*/ 1074 h 1097"/>
                  <a:gd name="T14" fmla="*/ 311 w 490"/>
                  <a:gd name="T15" fmla="*/ 1063 h 1097"/>
                  <a:gd name="T16" fmla="*/ 371 w 490"/>
                  <a:gd name="T17" fmla="*/ 1051 h 1097"/>
                  <a:gd name="T18" fmla="*/ 430 w 490"/>
                  <a:gd name="T19" fmla="*/ 1037 h 1097"/>
                  <a:gd name="T20" fmla="*/ 490 w 490"/>
                  <a:gd name="T21" fmla="*/ 1020 h 1097"/>
                  <a:gd name="T22" fmla="*/ 158 w 490"/>
                  <a:gd name="T23" fmla="*/ 0 h 1097"/>
                  <a:gd name="T24" fmla="*/ 158 w 490"/>
                  <a:gd name="T25" fmla="*/ 0 h 1097"/>
                  <a:gd name="T26" fmla="*/ 119 w 490"/>
                  <a:gd name="T27" fmla="*/ 8 h 1097"/>
                  <a:gd name="T28" fmla="*/ 80 w 490"/>
                  <a:gd name="T29" fmla="*/ 17 h 1097"/>
                  <a:gd name="T30" fmla="*/ 41 w 490"/>
                  <a:gd name="T31" fmla="*/ 22 h 1097"/>
                  <a:gd name="T32" fmla="*/ 0 w 490"/>
                  <a:gd name="T33" fmla="*/ 25 h 1097"/>
                  <a:gd name="T34" fmla="*/ 0 w 490"/>
                  <a:gd name="T35" fmla="*/ 25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0" y="25"/>
                    </a:moveTo>
                    <a:lnTo>
                      <a:pt x="0" y="1097"/>
                    </a:lnTo>
                    <a:lnTo>
                      <a:pt x="0" y="1097"/>
                    </a:lnTo>
                    <a:lnTo>
                      <a:pt x="63" y="1094"/>
                    </a:lnTo>
                    <a:lnTo>
                      <a:pt x="127" y="1090"/>
                    </a:lnTo>
                    <a:lnTo>
                      <a:pt x="188" y="1084"/>
                    </a:lnTo>
                    <a:lnTo>
                      <a:pt x="250" y="1074"/>
                    </a:lnTo>
                    <a:lnTo>
                      <a:pt x="311" y="1063"/>
                    </a:lnTo>
                    <a:lnTo>
                      <a:pt x="371" y="1051"/>
                    </a:lnTo>
                    <a:lnTo>
                      <a:pt x="430" y="1037"/>
                    </a:lnTo>
                    <a:lnTo>
                      <a:pt x="490" y="102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19" y="8"/>
                    </a:lnTo>
                    <a:lnTo>
                      <a:pt x="80" y="17"/>
                    </a:lnTo>
                    <a:lnTo>
                      <a:pt x="41" y="22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7" name="iṣḷîďê"/>
              <p:cNvSpPr>
                <a:spLocks/>
              </p:cNvSpPr>
              <p:nvPr/>
            </p:nvSpPr>
            <p:spPr bwMode="auto">
              <a:xfrm>
                <a:off x="3829935" y="3952448"/>
                <a:ext cx="851618" cy="380047"/>
              </a:xfrm>
              <a:custGeom>
                <a:avLst/>
                <a:gdLst>
                  <a:gd name="T0" fmla="*/ 25 w 1098"/>
                  <a:gd name="T1" fmla="*/ 0 h 489"/>
                  <a:gd name="T2" fmla="*/ 25 w 1098"/>
                  <a:gd name="T3" fmla="*/ 0 h 489"/>
                  <a:gd name="T4" fmla="*/ 21 w 1098"/>
                  <a:gd name="T5" fmla="*/ 40 h 489"/>
                  <a:gd name="T6" fmla="*/ 16 w 1098"/>
                  <a:gd name="T7" fmla="*/ 80 h 489"/>
                  <a:gd name="T8" fmla="*/ 9 w 1098"/>
                  <a:gd name="T9" fmla="*/ 119 h 489"/>
                  <a:gd name="T10" fmla="*/ 0 w 1098"/>
                  <a:gd name="T11" fmla="*/ 157 h 489"/>
                  <a:gd name="T12" fmla="*/ 1020 w 1098"/>
                  <a:gd name="T13" fmla="*/ 489 h 489"/>
                  <a:gd name="T14" fmla="*/ 1020 w 1098"/>
                  <a:gd name="T15" fmla="*/ 489 h 489"/>
                  <a:gd name="T16" fmla="*/ 1038 w 1098"/>
                  <a:gd name="T17" fmla="*/ 430 h 489"/>
                  <a:gd name="T18" fmla="*/ 1052 w 1098"/>
                  <a:gd name="T19" fmla="*/ 371 h 489"/>
                  <a:gd name="T20" fmla="*/ 1064 w 1098"/>
                  <a:gd name="T21" fmla="*/ 310 h 489"/>
                  <a:gd name="T22" fmla="*/ 1075 w 1098"/>
                  <a:gd name="T23" fmla="*/ 250 h 489"/>
                  <a:gd name="T24" fmla="*/ 1085 w 1098"/>
                  <a:gd name="T25" fmla="*/ 188 h 489"/>
                  <a:gd name="T26" fmla="*/ 1090 w 1098"/>
                  <a:gd name="T27" fmla="*/ 126 h 489"/>
                  <a:gd name="T28" fmla="*/ 1095 w 1098"/>
                  <a:gd name="T29" fmla="*/ 63 h 489"/>
                  <a:gd name="T30" fmla="*/ 1098 w 1098"/>
                  <a:gd name="T31" fmla="*/ 0 h 489"/>
                  <a:gd name="T32" fmla="*/ 25 w 1098"/>
                  <a:gd name="T33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98" h="489">
                    <a:moveTo>
                      <a:pt x="25" y="0"/>
                    </a:moveTo>
                    <a:lnTo>
                      <a:pt x="25" y="0"/>
                    </a:lnTo>
                    <a:lnTo>
                      <a:pt x="21" y="40"/>
                    </a:lnTo>
                    <a:lnTo>
                      <a:pt x="16" y="80"/>
                    </a:lnTo>
                    <a:lnTo>
                      <a:pt x="9" y="119"/>
                    </a:lnTo>
                    <a:lnTo>
                      <a:pt x="0" y="157"/>
                    </a:lnTo>
                    <a:lnTo>
                      <a:pt x="1020" y="489"/>
                    </a:lnTo>
                    <a:lnTo>
                      <a:pt x="1020" y="489"/>
                    </a:lnTo>
                    <a:lnTo>
                      <a:pt x="1038" y="430"/>
                    </a:lnTo>
                    <a:lnTo>
                      <a:pt x="1052" y="371"/>
                    </a:lnTo>
                    <a:lnTo>
                      <a:pt x="1064" y="310"/>
                    </a:lnTo>
                    <a:lnTo>
                      <a:pt x="1075" y="250"/>
                    </a:lnTo>
                    <a:lnTo>
                      <a:pt x="1085" y="188"/>
                    </a:lnTo>
                    <a:lnTo>
                      <a:pt x="1090" y="126"/>
                    </a:lnTo>
                    <a:lnTo>
                      <a:pt x="1095" y="63"/>
                    </a:lnTo>
                    <a:lnTo>
                      <a:pt x="1098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8" name="íS1íḋe"/>
              <p:cNvSpPr>
                <a:spLocks/>
              </p:cNvSpPr>
              <p:nvPr/>
            </p:nvSpPr>
            <p:spPr bwMode="auto">
              <a:xfrm>
                <a:off x="3755477" y="4133941"/>
                <a:ext cx="846963" cy="600319"/>
              </a:xfrm>
              <a:custGeom>
                <a:avLst/>
                <a:gdLst>
                  <a:gd name="T0" fmla="*/ 0 w 1093"/>
                  <a:gd name="T1" fmla="*/ 143 h 773"/>
                  <a:gd name="T2" fmla="*/ 868 w 1093"/>
                  <a:gd name="T3" fmla="*/ 773 h 773"/>
                  <a:gd name="T4" fmla="*/ 868 w 1093"/>
                  <a:gd name="T5" fmla="*/ 773 h 773"/>
                  <a:gd name="T6" fmla="*/ 902 w 1093"/>
                  <a:gd name="T7" fmla="*/ 722 h 773"/>
                  <a:gd name="T8" fmla="*/ 934 w 1093"/>
                  <a:gd name="T9" fmla="*/ 670 h 773"/>
                  <a:gd name="T10" fmla="*/ 965 w 1093"/>
                  <a:gd name="T11" fmla="*/ 616 h 773"/>
                  <a:gd name="T12" fmla="*/ 995 w 1093"/>
                  <a:gd name="T13" fmla="*/ 561 h 773"/>
                  <a:gd name="T14" fmla="*/ 1022 w 1093"/>
                  <a:gd name="T15" fmla="*/ 506 h 773"/>
                  <a:gd name="T16" fmla="*/ 1047 w 1093"/>
                  <a:gd name="T17" fmla="*/ 449 h 773"/>
                  <a:gd name="T18" fmla="*/ 1071 w 1093"/>
                  <a:gd name="T19" fmla="*/ 392 h 773"/>
                  <a:gd name="T20" fmla="*/ 1093 w 1093"/>
                  <a:gd name="T21" fmla="*/ 332 h 773"/>
                  <a:gd name="T22" fmla="*/ 73 w 1093"/>
                  <a:gd name="T23" fmla="*/ 0 h 773"/>
                  <a:gd name="T24" fmla="*/ 73 w 1093"/>
                  <a:gd name="T25" fmla="*/ 0 h 773"/>
                  <a:gd name="T26" fmla="*/ 57 w 1093"/>
                  <a:gd name="T27" fmla="*/ 38 h 773"/>
                  <a:gd name="T28" fmla="*/ 39 w 1093"/>
                  <a:gd name="T29" fmla="*/ 74 h 773"/>
                  <a:gd name="T30" fmla="*/ 20 w 1093"/>
                  <a:gd name="T31" fmla="*/ 109 h 773"/>
                  <a:gd name="T32" fmla="*/ 0 w 1093"/>
                  <a:gd name="T33" fmla="*/ 143 h 773"/>
                  <a:gd name="T34" fmla="*/ 0 w 1093"/>
                  <a:gd name="T35" fmla="*/ 143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3">
                    <a:moveTo>
                      <a:pt x="0" y="143"/>
                    </a:moveTo>
                    <a:lnTo>
                      <a:pt x="868" y="773"/>
                    </a:lnTo>
                    <a:lnTo>
                      <a:pt x="868" y="773"/>
                    </a:lnTo>
                    <a:lnTo>
                      <a:pt x="902" y="722"/>
                    </a:lnTo>
                    <a:lnTo>
                      <a:pt x="934" y="670"/>
                    </a:lnTo>
                    <a:lnTo>
                      <a:pt x="965" y="616"/>
                    </a:lnTo>
                    <a:lnTo>
                      <a:pt x="995" y="561"/>
                    </a:lnTo>
                    <a:lnTo>
                      <a:pt x="1022" y="506"/>
                    </a:lnTo>
                    <a:lnTo>
                      <a:pt x="1047" y="449"/>
                    </a:lnTo>
                    <a:lnTo>
                      <a:pt x="1071" y="392"/>
                    </a:lnTo>
                    <a:lnTo>
                      <a:pt x="1093" y="332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7" y="38"/>
                    </a:lnTo>
                    <a:lnTo>
                      <a:pt x="39" y="74"/>
                    </a:lnTo>
                    <a:lnTo>
                      <a:pt x="20" y="109"/>
                    </a:lnTo>
                    <a:lnTo>
                      <a:pt x="0" y="143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9" name="ïšľïḓe"/>
              <p:cNvSpPr>
                <a:spLocks/>
              </p:cNvSpPr>
              <p:nvPr/>
            </p:nvSpPr>
            <p:spPr bwMode="auto">
              <a:xfrm>
                <a:off x="1912633" y="4133941"/>
                <a:ext cx="846963" cy="600319"/>
              </a:xfrm>
              <a:custGeom>
                <a:avLst/>
                <a:gdLst>
                  <a:gd name="T0" fmla="*/ 1020 w 1093"/>
                  <a:gd name="T1" fmla="*/ 0 h 773"/>
                  <a:gd name="T2" fmla="*/ 0 w 1093"/>
                  <a:gd name="T3" fmla="*/ 332 h 773"/>
                  <a:gd name="T4" fmla="*/ 0 w 1093"/>
                  <a:gd name="T5" fmla="*/ 332 h 773"/>
                  <a:gd name="T6" fmla="*/ 22 w 1093"/>
                  <a:gd name="T7" fmla="*/ 392 h 773"/>
                  <a:gd name="T8" fmla="*/ 46 w 1093"/>
                  <a:gd name="T9" fmla="*/ 449 h 773"/>
                  <a:gd name="T10" fmla="*/ 71 w 1093"/>
                  <a:gd name="T11" fmla="*/ 506 h 773"/>
                  <a:gd name="T12" fmla="*/ 98 w 1093"/>
                  <a:gd name="T13" fmla="*/ 561 h 773"/>
                  <a:gd name="T14" fmla="*/ 128 w 1093"/>
                  <a:gd name="T15" fmla="*/ 616 h 773"/>
                  <a:gd name="T16" fmla="*/ 159 w 1093"/>
                  <a:gd name="T17" fmla="*/ 670 h 773"/>
                  <a:gd name="T18" fmla="*/ 191 w 1093"/>
                  <a:gd name="T19" fmla="*/ 722 h 773"/>
                  <a:gd name="T20" fmla="*/ 225 w 1093"/>
                  <a:gd name="T21" fmla="*/ 773 h 773"/>
                  <a:gd name="T22" fmla="*/ 1093 w 1093"/>
                  <a:gd name="T23" fmla="*/ 143 h 773"/>
                  <a:gd name="T24" fmla="*/ 1093 w 1093"/>
                  <a:gd name="T25" fmla="*/ 143 h 773"/>
                  <a:gd name="T26" fmla="*/ 1073 w 1093"/>
                  <a:gd name="T27" fmla="*/ 109 h 773"/>
                  <a:gd name="T28" fmla="*/ 1054 w 1093"/>
                  <a:gd name="T29" fmla="*/ 74 h 773"/>
                  <a:gd name="T30" fmla="*/ 1036 w 1093"/>
                  <a:gd name="T31" fmla="*/ 38 h 773"/>
                  <a:gd name="T32" fmla="*/ 1020 w 1093"/>
                  <a:gd name="T33" fmla="*/ 0 h 773"/>
                  <a:gd name="T34" fmla="*/ 1020 w 1093"/>
                  <a:gd name="T35" fmla="*/ 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3">
                    <a:moveTo>
                      <a:pt x="1020" y="0"/>
                    </a:moveTo>
                    <a:lnTo>
                      <a:pt x="0" y="332"/>
                    </a:lnTo>
                    <a:lnTo>
                      <a:pt x="0" y="332"/>
                    </a:lnTo>
                    <a:lnTo>
                      <a:pt x="22" y="392"/>
                    </a:lnTo>
                    <a:lnTo>
                      <a:pt x="46" y="449"/>
                    </a:lnTo>
                    <a:lnTo>
                      <a:pt x="71" y="506"/>
                    </a:lnTo>
                    <a:lnTo>
                      <a:pt x="98" y="561"/>
                    </a:lnTo>
                    <a:lnTo>
                      <a:pt x="128" y="616"/>
                    </a:lnTo>
                    <a:lnTo>
                      <a:pt x="159" y="670"/>
                    </a:lnTo>
                    <a:lnTo>
                      <a:pt x="191" y="722"/>
                    </a:lnTo>
                    <a:lnTo>
                      <a:pt x="225" y="773"/>
                    </a:lnTo>
                    <a:lnTo>
                      <a:pt x="1093" y="143"/>
                    </a:lnTo>
                    <a:lnTo>
                      <a:pt x="1093" y="143"/>
                    </a:lnTo>
                    <a:lnTo>
                      <a:pt x="1073" y="109"/>
                    </a:lnTo>
                    <a:lnTo>
                      <a:pt x="1054" y="74"/>
                    </a:lnTo>
                    <a:lnTo>
                      <a:pt x="1036" y="38"/>
                    </a:lnTo>
                    <a:lnTo>
                      <a:pt x="1020" y="0"/>
                    </a:lnTo>
                    <a:lnTo>
                      <a:pt x="102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0" name="ïśľíḍé"/>
              <p:cNvSpPr>
                <a:spLocks/>
              </p:cNvSpPr>
              <p:nvPr/>
            </p:nvSpPr>
            <p:spPr bwMode="auto">
              <a:xfrm>
                <a:off x="3631380" y="4295267"/>
                <a:ext cx="760095" cy="760095"/>
              </a:xfrm>
              <a:custGeom>
                <a:avLst/>
                <a:gdLst>
                  <a:gd name="T0" fmla="*/ 0 w 980"/>
                  <a:gd name="T1" fmla="*/ 113 h 981"/>
                  <a:gd name="T2" fmla="*/ 631 w 980"/>
                  <a:gd name="T3" fmla="*/ 981 h 981"/>
                  <a:gd name="T4" fmla="*/ 631 w 980"/>
                  <a:gd name="T5" fmla="*/ 981 h 981"/>
                  <a:gd name="T6" fmla="*/ 679 w 980"/>
                  <a:gd name="T7" fmla="*/ 942 h 981"/>
                  <a:gd name="T8" fmla="*/ 727 w 980"/>
                  <a:gd name="T9" fmla="*/ 902 h 981"/>
                  <a:gd name="T10" fmla="*/ 773 w 980"/>
                  <a:gd name="T11" fmla="*/ 860 h 981"/>
                  <a:gd name="T12" fmla="*/ 817 w 980"/>
                  <a:gd name="T13" fmla="*/ 817 h 981"/>
                  <a:gd name="T14" fmla="*/ 860 w 980"/>
                  <a:gd name="T15" fmla="*/ 773 h 981"/>
                  <a:gd name="T16" fmla="*/ 902 w 980"/>
                  <a:gd name="T17" fmla="*/ 727 h 981"/>
                  <a:gd name="T18" fmla="*/ 942 w 980"/>
                  <a:gd name="T19" fmla="*/ 680 h 981"/>
                  <a:gd name="T20" fmla="*/ 980 w 980"/>
                  <a:gd name="T21" fmla="*/ 631 h 981"/>
                  <a:gd name="T22" fmla="*/ 113 w 980"/>
                  <a:gd name="T23" fmla="*/ 0 h 981"/>
                  <a:gd name="T24" fmla="*/ 113 w 980"/>
                  <a:gd name="T25" fmla="*/ 0 h 981"/>
                  <a:gd name="T26" fmla="*/ 86 w 980"/>
                  <a:gd name="T27" fmla="*/ 31 h 981"/>
                  <a:gd name="T28" fmla="*/ 59 w 980"/>
                  <a:gd name="T29" fmla="*/ 60 h 981"/>
                  <a:gd name="T30" fmla="*/ 30 w 980"/>
                  <a:gd name="T31" fmla="*/ 88 h 981"/>
                  <a:gd name="T32" fmla="*/ 0 w 980"/>
                  <a:gd name="T33" fmla="*/ 113 h 981"/>
                  <a:gd name="T34" fmla="*/ 0 w 980"/>
                  <a:gd name="T35" fmla="*/ 113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0" y="113"/>
                    </a:moveTo>
                    <a:lnTo>
                      <a:pt x="631" y="981"/>
                    </a:lnTo>
                    <a:lnTo>
                      <a:pt x="631" y="981"/>
                    </a:lnTo>
                    <a:lnTo>
                      <a:pt x="679" y="942"/>
                    </a:lnTo>
                    <a:lnTo>
                      <a:pt x="727" y="902"/>
                    </a:lnTo>
                    <a:lnTo>
                      <a:pt x="773" y="860"/>
                    </a:lnTo>
                    <a:lnTo>
                      <a:pt x="817" y="817"/>
                    </a:lnTo>
                    <a:lnTo>
                      <a:pt x="860" y="773"/>
                    </a:lnTo>
                    <a:lnTo>
                      <a:pt x="902" y="727"/>
                    </a:lnTo>
                    <a:lnTo>
                      <a:pt x="942" y="680"/>
                    </a:lnTo>
                    <a:lnTo>
                      <a:pt x="980" y="631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86" y="31"/>
                    </a:lnTo>
                    <a:lnTo>
                      <a:pt x="59" y="60"/>
                    </a:lnTo>
                    <a:lnTo>
                      <a:pt x="30" y="88"/>
                    </a:lnTo>
                    <a:lnTo>
                      <a:pt x="0" y="11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1" name="ïSlïḍé"/>
              <p:cNvSpPr>
                <a:spLocks/>
              </p:cNvSpPr>
              <p:nvPr/>
            </p:nvSpPr>
            <p:spPr bwMode="auto">
              <a:xfrm>
                <a:off x="3470053" y="4419364"/>
                <a:ext cx="600321" cy="846963"/>
              </a:xfrm>
              <a:custGeom>
                <a:avLst/>
                <a:gdLst>
                  <a:gd name="T0" fmla="*/ 0 w 773"/>
                  <a:gd name="T1" fmla="*/ 73 h 1093"/>
                  <a:gd name="T2" fmla="*/ 332 w 773"/>
                  <a:gd name="T3" fmla="*/ 1093 h 1093"/>
                  <a:gd name="T4" fmla="*/ 332 w 773"/>
                  <a:gd name="T5" fmla="*/ 1093 h 1093"/>
                  <a:gd name="T6" fmla="*/ 390 w 773"/>
                  <a:gd name="T7" fmla="*/ 1071 h 1093"/>
                  <a:gd name="T8" fmla="*/ 448 w 773"/>
                  <a:gd name="T9" fmla="*/ 1049 h 1093"/>
                  <a:gd name="T10" fmla="*/ 506 w 773"/>
                  <a:gd name="T11" fmla="*/ 1023 h 1093"/>
                  <a:gd name="T12" fmla="*/ 561 w 773"/>
                  <a:gd name="T13" fmla="*/ 995 h 1093"/>
                  <a:gd name="T14" fmla="*/ 616 w 773"/>
                  <a:gd name="T15" fmla="*/ 967 h 1093"/>
                  <a:gd name="T16" fmla="*/ 668 w 773"/>
                  <a:gd name="T17" fmla="*/ 936 h 1093"/>
                  <a:gd name="T18" fmla="*/ 721 w 773"/>
                  <a:gd name="T19" fmla="*/ 902 h 1093"/>
                  <a:gd name="T20" fmla="*/ 773 w 773"/>
                  <a:gd name="T21" fmla="*/ 868 h 1093"/>
                  <a:gd name="T22" fmla="*/ 141 w 773"/>
                  <a:gd name="T23" fmla="*/ 0 h 1093"/>
                  <a:gd name="T24" fmla="*/ 141 w 773"/>
                  <a:gd name="T25" fmla="*/ 0 h 1093"/>
                  <a:gd name="T26" fmla="*/ 108 w 773"/>
                  <a:gd name="T27" fmla="*/ 22 h 1093"/>
                  <a:gd name="T28" fmla="*/ 73 w 773"/>
                  <a:gd name="T29" fmla="*/ 41 h 1093"/>
                  <a:gd name="T30" fmla="*/ 36 w 773"/>
                  <a:gd name="T31" fmla="*/ 58 h 1093"/>
                  <a:gd name="T32" fmla="*/ 0 w 773"/>
                  <a:gd name="T33" fmla="*/ 73 h 1093"/>
                  <a:gd name="T34" fmla="*/ 0 w 773"/>
                  <a:gd name="T35" fmla="*/ 73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3">
                    <a:moveTo>
                      <a:pt x="0" y="73"/>
                    </a:moveTo>
                    <a:lnTo>
                      <a:pt x="332" y="1093"/>
                    </a:lnTo>
                    <a:lnTo>
                      <a:pt x="332" y="1093"/>
                    </a:lnTo>
                    <a:lnTo>
                      <a:pt x="390" y="1071"/>
                    </a:lnTo>
                    <a:lnTo>
                      <a:pt x="448" y="1049"/>
                    </a:lnTo>
                    <a:lnTo>
                      <a:pt x="506" y="1023"/>
                    </a:lnTo>
                    <a:lnTo>
                      <a:pt x="561" y="995"/>
                    </a:lnTo>
                    <a:lnTo>
                      <a:pt x="616" y="967"/>
                    </a:lnTo>
                    <a:lnTo>
                      <a:pt x="668" y="936"/>
                    </a:lnTo>
                    <a:lnTo>
                      <a:pt x="721" y="902"/>
                    </a:lnTo>
                    <a:lnTo>
                      <a:pt x="773" y="868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08" y="22"/>
                    </a:lnTo>
                    <a:lnTo>
                      <a:pt x="73" y="41"/>
                    </a:lnTo>
                    <a:lnTo>
                      <a:pt x="36" y="58"/>
                    </a:lnTo>
                    <a:lnTo>
                      <a:pt x="0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2" name="iṩḷiḓé"/>
              <p:cNvSpPr>
                <a:spLocks/>
              </p:cNvSpPr>
              <p:nvPr/>
            </p:nvSpPr>
            <p:spPr bwMode="auto">
              <a:xfrm>
                <a:off x="1833521" y="3952448"/>
                <a:ext cx="851618" cy="380047"/>
              </a:xfrm>
              <a:custGeom>
                <a:avLst/>
                <a:gdLst>
                  <a:gd name="T0" fmla="*/ 1073 w 1098"/>
                  <a:gd name="T1" fmla="*/ 0 h 489"/>
                  <a:gd name="T2" fmla="*/ 0 w 1098"/>
                  <a:gd name="T3" fmla="*/ 0 h 489"/>
                  <a:gd name="T4" fmla="*/ 0 w 1098"/>
                  <a:gd name="T5" fmla="*/ 0 h 489"/>
                  <a:gd name="T6" fmla="*/ 3 w 1098"/>
                  <a:gd name="T7" fmla="*/ 63 h 489"/>
                  <a:gd name="T8" fmla="*/ 8 w 1098"/>
                  <a:gd name="T9" fmla="*/ 126 h 489"/>
                  <a:gd name="T10" fmla="*/ 13 w 1098"/>
                  <a:gd name="T11" fmla="*/ 188 h 489"/>
                  <a:gd name="T12" fmla="*/ 23 w 1098"/>
                  <a:gd name="T13" fmla="*/ 250 h 489"/>
                  <a:gd name="T14" fmla="*/ 34 w 1098"/>
                  <a:gd name="T15" fmla="*/ 310 h 489"/>
                  <a:gd name="T16" fmla="*/ 46 w 1098"/>
                  <a:gd name="T17" fmla="*/ 371 h 489"/>
                  <a:gd name="T18" fmla="*/ 60 w 1098"/>
                  <a:gd name="T19" fmla="*/ 430 h 489"/>
                  <a:gd name="T20" fmla="*/ 78 w 1098"/>
                  <a:gd name="T21" fmla="*/ 489 h 489"/>
                  <a:gd name="T22" fmla="*/ 1098 w 1098"/>
                  <a:gd name="T23" fmla="*/ 157 h 489"/>
                  <a:gd name="T24" fmla="*/ 1098 w 1098"/>
                  <a:gd name="T25" fmla="*/ 157 h 489"/>
                  <a:gd name="T26" fmla="*/ 1089 w 1098"/>
                  <a:gd name="T27" fmla="*/ 119 h 489"/>
                  <a:gd name="T28" fmla="*/ 1082 w 1098"/>
                  <a:gd name="T29" fmla="*/ 80 h 489"/>
                  <a:gd name="T30" fmla="*/ 1077 w 1098"/>
                  <a:gd name="T31" fmla="*/ 40 h 489"/>
                  <a:gd name="T32" fmla="*/ 1073 w 1098"/>
                  <a:gd name="T33" fmla="*/ 0 h 489"/>
                  <a:gd name="T34" fmla="*/ 1073 w 1098"/>
                  <a:gd name="T35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9">
                    <a:moveTo>
                      <a:pt x="107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63"/>
                    </a:lnTo>
                    <a:lnTo>
                      <a:pt x="8" y="126"/>
                    </a:lnTo>
                    <a:lnTo>
                      <a:pt x="13" y="188"/>
                    </a:lnTo>
                    <a:lnTo>
                      <a:pt x="23" y="250"/>
                    </a:lnTo>
                    <a:lnTo>
                      <a:pt x="34" y="310"/>
                    </a:lnTo>
                    <a:lnTo>
                      <a:pt x="46" y="371"/>
                    </a:lnTo>
                    <a:lnTo>
                      <a:pt x="60" y="430"/>
                    </a:lnTo>
                    <a:lnTo>
                      <a:pt x="78" y="489"/>
                    </a:lnTo>
                    <a:lnTo>
                      <a:pt x="1098" y="157"/>
                    </a:lnTo>
                    <a:lnTo>
                      <a:pt x="1098" y="157"/>
                    </a:lnTo>
                    <a:lnTo>
                      <a:pt x="1089" y="119"/>
                    </a:lnTo>
                    <a:lnTo>
                      <a:pt x="1082" y="80"/>
                    </a:lnTo>
                    <a:lnTo>
                      <a:pt x="1077" y="40"/>
                    </a:lnTo>
                    <a:lnTo>
                      <a:pt x="1073" y="0"/>
                    </a:lnTo>
                    <a:lnTo>
                      <a:pt x="107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3" name="ïṩľiḓê"/>
              <p:cNvSpPr>
                <a:spLocks/>
              </p:cNvSpPr>
              <p:nvPr/>
            </p:nvSpPr>
            <p:spPr bwMode="auto">
              <a:xfrm>
                <a:off x="2446251" y="4419364"/>
                <a:ext cx="598769" cy="846963"/>
              </a:xfrm>
              <a:custGeom>
                <a:avLst/>
                <a:gdLst>
                  <a:gd name="T0" fmla="*/ 631 w 772"/>
                  <a:gd name="T1" fmla="*/ 0 h 1093"/>
                  <a:gd name="T2" fmla="*/ 0 w 772"/>
                  <a:gd name="T3" fmla="*/ 868 h 1093"/>
                  <a:gd name="T4" fmla="*/ 0 w 772"/>
                  <a:gd name="T5" fmla="*/ 868 h 1093"/>
                  <a:gd name="T6" fmla="*/ 51 w 772"/>
                  <a:gd name="T7" fmla="*/ 902 h 1093"/>
                  <a:gd name="T8" fmla="*/ 104 w 772"/>
                  <a:gd name="T9" fmla="*/ 936 h 1093"/>
                  <a:gd name="T10" fmla="*/ 156 w 772"/>
                  <a:gd name="T11" fmla="*/ 967 h 1093"/>
                  <a:gd name="T12" fmla="*/ 211 w 772"/>
                  <a:gd name="T13" fmla="*/ 995 h 1093"/>
                  <a:gd name="T14" fmla="*/ 266 w 772"/>
                  <a:gd name="T15" fmla="*/ 1023 h 1093"/>
                  <a:gd name="T16" fmla="*/ 324 w 772"/>
                  <a:gd name="T17" fmla="*/ 1049 h 1093"/>
                  <a:gd name="T18" fmla="*/ 382 w 772"/>
                  <a:gd name="T19" fmla="*/ 1071 h 1093"/>
                  <a:gd name="T20" fmla="*/ 440 w 772"/>
                  <a:gd name="T21" fmla="*/ 1093 h 1093"/>
                  <a:gd name="T22" fmla="*/ 772 w 772"/>
                  <a:gd name="T23" fmla="*/ 73 h 1093"/>
                  <a:gd name="T24" fmla="*/ 772 w 772"/>
                  <a:gd name="T25" fmla="*/ 73 h 1093"/>
                  <a:gd name="T26" fmla="*/ 736 w 772"/>
                  <a:gd name="T27" fmla="*/ 58 h 1093"/>
                  <a:gd name="T28" fmla="*/ 699 w 772"/>
                  <a:gd name="T29" fmla="*/ 41 h 1093"/>
                  <a:gd name="T30" fmla="*/ 664 w 772"/>
                  <a:gd name="T31" fmla="*/ 22 h 1093"/>
                  <a:gd name="T32" fmla="*/ 631 w 772"/>
                  <a:gd name="T33" fmla="*/ 0 h 1093"/>
                  <a:gd name="T34" fmla="*/ 631 w 772"/>
                  <a:gd name="T35" fmla="*/ 0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2" h="1093">
                    <a:moveTo>
                      <a:pt x="631" y="0"/>
                    </a:moveTo>
                    <a:lnTo>
                      <a:pt x="0" y="868"/>
                    </a:lnTo>
                    <a:lnTo>
                      <a:pt x="0" y="868"/>
                    </a:lnTo>
                    <a:lnTo>
                      <a:pt x="51" y="902"/>
                    </a:lnTo>
                    <a:lnTo>
                      <a:pt x="104" y="936"/>
                    </a:lnTo>
                    <a:lnTo>
                      <a:pt x="156" y="967"/>
                    </a:lnTo>
                    <a:lnTo>
                      <a:pt x="211" y="995"/>
                    </a:lnTo>
                    <a:lnTo>
                      <a:pt x="266" y="1023"/>
                    </a:lnTo>
                    <a:lnTo>
                      <a:pt x="324" y="1049"/>
                    </a:lnTo>
                    <a:lnTo>
                      <a:pt x="382" y="1071"/>
                    </a:lnTo>
                    <a:lnTo>
                      <a:pt x="440" y="1093"/>
                    </a:lnTo>
                    <a:lnTo>
                      <a:pt x="772" y="73"/>
                    </a:lnTo>
                    <a:lnTo>
                      <a:pt x="772" y="73"/>
                    </a:lnTo>
                    <a:lnTo>
                      <a:pt x="736" y="58"/>
                    </a:lnTo>
                    <a:lnTo>
                      <a:pt x="699" y="41"/>
                    </a:lnTo>
                    <a:lnTo>
                      <a:pt x="664" y="22"/>
                    </a:lnTo>
                    <a:lnTo>
                      <a:pt x="631" y="0"/>
                    </a:ln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4" name="ïṣḻïde"/>
              <p:cNvSpPr>
                <a:spLocks/>
              </p:cNvSpPr>
              <p:nvPr/>
            </p:nvSpPr>
            <p:spPr bwMode="auto">
              <a:xfrm>
                <a:off x="1833521" y="3511904"/>
                <a:ext cx="851618" cy="378496"/>
              </a:xfrm>
              <a:custGeom>
                <a:avLst/>
                <a:gdLst>
                  <a:gd name="T0" fmla="*/ 1098 w 1098"/>
                  <a:gd name="T1" fmla="*/ 331 h 488"/>
                  <a:gd name="T2" fmla="*/ 78 w 1098"/>
                  <a:gd name="T3" fmla="*/ 0 h 488"/>
                  <a:gd name="T4" fmla="*/ 78 w 1098"/>
                  <a:gd name="T5" fmla="*/ 0 h 488"/>
                  <a:gd name="T6" fmla="*/ 60 w 1098"/>
                  <a:gd name="T7" fmla="*/ 58 h 488"/>
                  <a:gd name="T8" fmla="*/ 46 w 1098"/>
                  <a:gd name="T9" fmla="*/ 118 h 488"/>
                  <a:gd name="T10" fmla="*/ 34 w 1098"/>
                  <a:gd name="T11" fmla="*/ 178 h 488"/>
                  <a:gd name="T12" fmla="*/ 23 w 1098"/>
                  <a:gd name="T13" fmla="*/ 239 h 488"/>
                  <a:gd name="T14" fmla="*/ 13 w 1098"/>
                  <a:gd name="T15" fmla="*/ 300 h 488"/>
                  <a:gd name="T16" fmla="*/ 8 w 1098"/>
                  <a:gd name="T17" fmla="*/ 363 h 488"/>
                  <a:gd name="T18" fmla="*/ 3 w 1098"/>
                  <a:gd name="T19" fmla="*/ 425 h 488"/>
                  <a:gd name="T20" fmla="*/ 0 w 1098"/>
                  <a:gd name="T21" fmla="*/ 488 h 488"/>
                  <a:gd name="T22" fmla="*/ 1073 w 1098"/>
                  <a:gd name="T23" fmla="*/ 488 h 488"/>
                  <a:gd name="T24" fmla="*/ 1073 w 1098"/>
                  <a:gd name="T25" fmla="*/ 488 h 488"/>
                  <a:gd name="T26" fmla="*/ 1077 w 1098"/>
                  <a:gd name="T27" fmla="*/ 448 h 488"/>
                  <a:gd name="T28" fmla="*/ 1082 w 1098"/>
                  <a:gd name="T29" fmla="*/ 409 h 488"/>
                  <a:gd name="T30" fmla="*/ 1089 w 1098"/>
                  <a:gd name="T31" fmla="*/ 370 h 488"/>
                  <a:gd name="T32" fmla="*/ 1098 w 1098"/>
                  <a:gd name="T33" fmla="*/ 331 h 488"/>
                  <a:gd name="T34" fmla="*/ 1098 w 1098"/>
                  <a:gd name="T35" fmla="*/ 331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8">
                    <a:moveTo>
                      <a:pt x="1098" y="331"/>
                    </a:moveTo>
                    <a:lnTo>
                      <a:pt x="78" y="0"/>
                    </a:lnTo>
                    <a:lnTo>
                      <a:pt x="78" y="0"/>
                    </a:lnTo>
                    <a:lnTo>
                      <a:pt x="60" y="58"/>
                    </a:lnTo>
                    <a:lnTo>
                      <a:pt x="46" y="118"/>
                    </a:lnTo>
                    <a:lnTo>
                      <a:pt x="34" y="178"/>
                    </a:lnTo>
                    <a:lnTo>
                      <a:pt x="23" y="239"/>
                    </a:lnTo>
                    <a:lnTo>
                      <a:pt x="13" y="300"/>
                    </a:lnTo>
                    <a:lnTo>
                      <a:pt x="8" y="363"/>
                    </a:lnTo>
                    <a:lnTo>
                      <a:pt x="3" y="425"/>
                    </a:lnTo>
                    <a:lnTo>
                      <a:pt x="0" y="488"/>
                    </a:lnTo>
                    <a:lnTo>
                      <a:pt x="1073" y="488"/>
                    </a:lnTo>
                    <a:lnTo>
                      <a:pt x="1073" y="488"/>
                    </a:lnTo>
                    <a:lnTo>
                      <a:pt x="1077" y="448"/>
                    </a:lnTo>
                    <a:lnTo>
                      <a:pt x="1082" y="409"/>
                    </a:lnTo>
                    <a:lnTo>
                      <a:pt x="1089" y="370"/>
                    </a:lnTo>
                    <a:lnTo>
                      <a:pt x="1098" y="331"/>
                    </a:lnTo>
                    <a:lnTo>
                      <a:pt x="1098" y="3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5" name="íşļîḍe"/>
              <p:cNvSpPr>
                <a:spLocks/>
              </p:cNvSpPr>
              <p:nvPr/>
            </p:nvSpPr>
            <p:spPr bwMode="auto">
              <a:xfrm>
                <a:off x="2444700" y="2576522"/>
                <a:ext cx="600321" cy="848514"/>
              </a:xfrm>
              <a:custGeom>
                <a:avLst/>
                <a:gdLst>
                  <a:gd name="T0" fmla="*/ 773 w 773"/>
                  <a:gd name="T1" fmla="*/ 1021 h 1094"/>
                  <a:gd name="T2" fmla="*/ 441 w 773"/>
                  <a:gd name="T3" fmla="*/ 0 h 1094"/>
                  <a:gd name="T4" fmla="*/ 441 w 773"/>
                  <a:gd name="T5" fmla="*/ 0 h 1094"/>
                  <a:gd name="T6" fmla="*/ 383 w 773"/>
                  <a:gd name="T7" fmla="*/ 23 h 1094"/>
                  <a:gd name="T8" fmla="*/ 325 w 773"/>
                  <a:gd name="T9" fmla="*/ 45 h 1094"/>
                  <a:gd name="T10" fmla="*/ 267 w 773"/>
                  <a:gd name="T11" fmla="*/ 71 h 1094"/>
                  <a:gd name="T12" fmla="*/ 212 w 773"/>
                  <a:gd name="T13" fmla="*/ 98 h 1094"/>
                  <a:gd name="T14" fmla="*/ 157 w 773"/>
                  <a:gd name="T15" fmla="*/ 127 h 1094"/>
                  <a:gd name="T16" fmla="*/ 105 w 773"/>
                  <a:gd name="T17" fmla="*/ 158 h 1094"/>
                  <a:gd name="T18" fmla="*/ 52 w 773"/>
                  <a:gd name="T19" fmla="*/ 191 h 1094"/>
                  <a:gd name="T20" fmla="*/ 0 w 773"/>
                  <a:gd name="T21" fmla="*/ 226 h 1094"/>
                  <a:gd name="T22" fmla="*/ 632 w 773"/>
                  <a:gd name="T23" fmla="*/ 1094 h 1094"/>
                  <a:gd name="T24" fmla="*/ 632 w 773"/>
                  <a:gd name="T25" fmla="*/ 1094 h 1094"/>
                  <a:gd name="T26" fmla="*/ 665 w 773"/>
                  <a:gd name="T27" fmla="*/ 1072 h 1094"/>
                  <a:gd name="T28" fmla="*/ 700 w 773"/>
                  <a:gd name="T29" fmla="*/ 1053 h 1094"/>
                  <a:gd name="T30" fmla="*/ 737 w 773"/>
                  <a:gd name="T31" fmla="*/ 1036 h 1094"/>
                  <a:gd name="T32" fmla="*/ 773 w 773"/>
                  <a:gd name="T33" fmla="*/ 1021 h 1094"/>
                  <a:gd name="T34" fmla="*/ 773 w 773"/>
                  <a:gd name="T35" fmla="*/ 1021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4">
                    <a:moveTo>
                      <a:pt x="773" y="1021"/>
                    </a:moveTo>
                    <a:lnTo>
                      <a:pt x="441" y="0"/>
                    </a:lnTo>
                    <a:lnTo>
                      <a:pt x="441" y="0"/>
                    </a:lnTo>
                    <a:lnTo>
                      <a:pt x="383" y="23"/>
                    </a:lnTo>
                    <a:lnTo>
                      <a:pt x="325" y="45"/>
                    </a:lnTo>
                    <a:lnTo>
                      <a:pt x="267" y="71"/>
                    </a:lnTo>
                    <a:lnTo>
                      <a:pt x="212" y="98"/>
                    </a:lnTo>
                    <a:lnTo>
                      <a:pt x="157" y="127"/>
                    </a:lnTo>
                    <a:lnTo>
                      <a:pt x="105" y="158"/>
                    </a:lnTo>
                    <a:lnTo>
                      <a:pt x="52" y="191"/>
                    </a:lnTo>
                    <a:lnTo>
                      <a:pt x="0" y="226"/>
                    </a:lnTo>
                    <a:lnTo>
                      <a:pt x="632" y="1094"/>
                    </a:lnTo>
                    <a:lnTo>
                      <a:pt x="632" y="1094"/>
                    </a:lnTo>
                    <a:lnTo>
                      <a:pt x="665" y="1072"/>
                    </a:lnTo>
                    <a:lnTo>
                      <a:pt x="700" y="1053"/>
                    </a:lnTo>
                    <a:lnTo>
                      <a:pt x="737" y="1036"/>
                    </a:lnTo>
                    <a:lnTo>
                      <a:pt x="773" y="1021"/>
                    </a:lnTo>
                    <a:lnTo>
                      <a:pt x="773" y="102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6" name="îšliḓê"/>
              <p:cNvSpPr>
                <a:spLocks/>
              </p:cNvSpPr>
              <p:nvPr/>
            </p:nvSpPr>
            <p:spPr bwMode="auto">
              <a:xfrm>
                <a:off x="1912633" y="3110139"/>
                <a:ext cx="846963" cy="598769"/>
              </a:xfrm>
              <a:custGeom>
                <a:avLst/>
                <a:gdLst>
                  <a:gd name="T0" fmla="*/ 1093 w 1093"/>
                  <a:gd name="T1" fmla="*/ 630 h 771"/>
                  <a:gd name="T2" fmla="*/ 225 w 1093"/>
                  <a:gd name="T3" fmla="*/ 0 h 771"/>
                  <a:gd name="T4" fmla="*/ 225 w 1093"/>
                  <a:gd name="T5" fmla="*/ 0 h 771"/>
                  <a:gd name="T6" fmla="*/ 191 w 1093"/>
                  <a:gd name="T7" fmla="*/ 51 h 771"/>
                  <a:gd name="T8" fmla="*/ 159 w 1093"/>
                  <a:gd name="T9" fmla="*/ 103 h 771"/>
                  <a:gd name="T10" fmla="*/ 128 w 1093"/>
                  <a:gd name="T11" fmla="*/ 157 h 771"/>
                  <a:gd name="T12" fmla="*/ 98 w 1093"/>
                  <a:gd name="T13" fmla="*/ 211 h 771"/>
                  <a:gd name="T14" fmla="*/ 71 w 1093"/>
                  <a:gd name="T15" fmla="*/ 267 h 771"/>
                  <a:gd name="T16" fmla="*/ 46 w 1093"/>
                  <a:gd name="T17" fmla="*/ 324 h 771"/>
                  <a:gd name="T18" fmla="*/ 22 w 1093"/>
                  <a:gd name="T19" fmla="*/ 381 h 771"/>
                  <a:gd name="T20" fmla="*/ 0 w 1093"/>
                  <a:gd name="T21" fmla="*/ 441 h 771"/>
                  <a:gd name="T22" fmla="*/ 1020 w 1093"/>
                  <a:gd name="T23" fmla="*/ 771 h 771"/>
                  <a:gd name="T24" fmla="*/ 1020 w 1093"/>
                  <a:gd name="T25" fmla="*/ 771 h 771"/>
                  <a:gd name="T26" fmla="*/ 1036 w 1093"/>
                  <a:gd name="T27" fmla="*/ 735 h 771"/>
                  <a:gd name="T28" fmla="*/ 1054 w 1093"/>
                  <a:gd name="T29" fmla="*/ 699 h 771"/>
                  <a:gd name="T30" fmla="*/ 1073 w 1093"/>
                  <a:gd name="T31" fmla="*/ 664 h 771"/>
                  <a:gd name="T32" fmla="*/ 1093 w 1093"/>
                  <a:gd name="T33" fmla="*/ 630 h 771"/>
                  <a:gd name="T34" fmla="*/ 1093 w 1093"/>
                  <a:gd name="T35" fmla="*/ 630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1">
                    <a:moveTo>
                      <a:pt x="1093" y="630"/>
                    </a:moveTo>
                    <a:lnTo>
                      <a:pt x="225" y="0"/>
                    </a:lnTo>
                    <a:lnTo>
                      <a:pt x="225" y="0"/>
                    </a:lnTo>
                    <a:lnTo>
                      <a:pt x="191" y="51"/>
                    </a:lnTo>
                    <a:lnTo>
                      <a:pt x="159" y="103"/>
                    </a:lnTo>
                    <a:lnTo>
                      <a:pt x="128" y="157"/>
                    </a:lnTo>
                    <a:lnTo>
                      <a:pt x="98" y="211"/>
                    </a:lnTo>
                    <a:lnTo>
                      <a:pt x="71" y="267"/>
                    </a:lnTo>
                    <a:lnTo>
                      <a:pt x="46" y="324"/>
                    </a:lnTo>
                    <a:lnTo>
                      <a:pt x="22" y="381"/>
                    </a:lnTo>
                    <a:lnTo>
                      <a:pt x="0" y="441"/>
                    </a:lnTo>
                    <a:lnTo>
                      <a:pt x="1020" y="771"/>
                    </a:lnTo>
                    <a:lnTo>
                      <a:pt x="1020" y="771"/>
                    </a:lnTo>
                    <a:lnTo>
                      <a:pt x="1036" y="735"/>
                    </a:lnTo>
                    <a:lnTo>
                      <a:pt x="1054" y="699"/>
                    </a:lnTo>
                    <a:lnTo>
                      <a:pt x="1073" y="664"/>
                    </a:lnTo>
                    <a:lnTo>
                      <a:pt x="1093" y="630"/>
                    </a:lnTo>
                    <a:lnTo>
                      <a:pt x="1093" y="6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7" name="îśļíḋê"/>
              <p:cNvSpPr>
                <a:spLocks/>
              </p:cNvSpPr>
              <p:nvPr/>
            </p:nvSpPr>
            <p:spPr bwMode="auto">
              <a:xfrm>
                <a:off x="2123599" y="2789038"/>
                <a:ext cx="760095" cy="760095"/>
              </a:xfrm>
              <a:custGeom>
                <a:avLst/>
                <a:gdLst>
                  <a:gd name="T0" fmla="*/ 980 w 980"/>
                  <a:gd name="T1" fmla="*/ 868 h 981"/>
                  <a:gd name="T2" fmla="*/ 349 w 980"/>
                  <a:gd name="T3" fmla="*/ 0 h 981"/>
                  <a:gd name="T4" fmla="*/ 349 w 980"/>
                  <a:gd name="T5" fmla="*/ 0 h 981"/>
                  <a:gd name="T6" fmla="*/ 301 w 980"/>
                  <a:gd name="T7" fmla="*/ 39 h 981"/>
                  <a:gd name="T8" fmla="*/ 253 w 980"/>
                  <a:gd name="T9" fmla="*/ 78 h 981"/>
                  <a:gd name="T10" fmla="*/ 207 w 980"/>
                  <a:gd name="T11" fmla="*/ 119 h 981"/>
                  <a:gd name="T12" fmla="*/ 163 w 980"/>
                  <a:gd name="T13" fmla="*/ 162 h 981"/>
                  <a:gd name="T14" fmla="*/ 120 w 980"/>
                  <a:gd name="T15" fmla="*/ 208 h 981"/>
                  <a:gd name="T16" fmla="*/ 78 w 980"/>
                  <a:gd name="T17" fmla="*/ 254 h 981"/>
                  <a:gd name="T18" fmla="*/ 38 w 980"/>
                  <a:gd name="T19" fmla="*/ 301 h 981"/>
                  <a:gd name="T20" fmla="*/ 0 w 980"/>
                  <a:gd name="T21" fmla="*/ 349 h 981"/>
                  <a:gd name="T22" fmla="*/ 867 w 980"/>
                  <a:gd name="T23" fmla="*/ 981 h 981"/>
                  <a:gd name="T24" fmla="*/ 867 w 980"/>
                  <a:gd name="T25" fmla="*/ 981 h 981"/>
                  <a:gd name="T26" fmla="*/ 894 w 980"/>
                  <a:gd name="T27" fmla="*/ 950 h 981"/>
                  <a:gd name="T28" fmla="*/ 921 w 980"/>
                  <a:gd name="T29" fmla="*/ 921 h 981"/>
                  <a:gd name="T30" fmla="*/ 950 w 980"/>
                  <a:gd name="T31" fmla="*/ 893 h 981"/>
                  <a:gd name="T32" fmla="*/ 980 w 980"/>
                  <a:gd name="T33" fmla="*/ 868 h 981"/>
                  <a:gd name="T34" fmla="*/ 980 w 980"/>
                  <a:gd name="T35" fmla="*/ 868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980" y="868"/>
                    </a:moveTo>
                    <a:lnTo>
                      <a:pt x="349" y="0"/>
                    </a:lnTo>
                    <a:lnTo>
                      <a:pt x="349" y="0"/>
                    </a:lnTo>
                    <a:lnTo>
                      <a:pt x="301" y="39"/>
                    </a:lnTo>
                    <a:lnTo>
                      <a:pt x="253" y="78"/>
                    </a:lnTo>
                    <a:lnTo>
                      <a:pt x="207" y="119"/>
                    </a:lnTo>
                    <a:lnTo>
                      <a:pt x="163" y="162"/>
                    </a:lnTo>
                    <a:lnTo>
                      <a:pt x="120" y="208"/>
                    </a:lnTo>
                    <a:lnTo>
                      <a:pt x="78" y="254"/>
                    </a:lnTo>
                    <a:lnTo>
                      <a:pt x="38" y="301"/>
                    </a:lnTo>
                    <a:lnTo>
                      <a:pt x="0" y="349"/>
                    </a:lnTo>
                    <a:lnTo>
                      <a:pt x="867" y="981"/>
                    </a:lnTo>
                    <a:lnTo>
                      <a:pt x="867" y="981"/>
                    </a:lnTo>
                    <a:lnTo>
                      <a:pt x="894" y="950"/>
                    </a:lnTo>
                    <a:lnTo>
                      <a:pt x="921" y="921"/>
                    </a:lnTo>
                    <a:lnTo>
                      <a:pt x="950" y="893"/>
                    </a:lnTo>
                    <a:lnTo>
                      <a:pt x="980" y="868"/>
                    </a:lnTo>
                    <a:lnTo>
                      <a:pt x="980" y="8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8" name="îṥ1ïdè"/>
              <p:cNvSpPr>
                <a:spLocks/>
              </p:cNvSpPr>
              <p:nvPr/>
            </p:nvSpPr>
            <p:spPr bwMode="auto">
              <a:xfrm>
                <a:off x="2846465" y="2498961"/>
                <a:ext cx="380048" cy="850066"/>
              </a:xfrm>
              <a:custGeom>
                <a:avLst/>
                <a:gdLst>
                  <a:gd name="T0" fmla="*/ 490 w 490"/>
                  <a:gd name="T1" fmla="*/ 1072 h 1097"/>
                  <a:gd name="T2" fmla="*/ 490 w 490"/>
                  <a:gd name="T3" fmla="*/ 0 h 1097"/>
                  <a:gd name="T4" fmla="*/ 490 w 490"/>
                  <a:gd name="T5" fmla="*/ 0 h 1097"/>
                  <a:gd name="T6" fmla="*/ 427 w 490"/>
                  <a:gd name="T7" fmla="*/ 3 h 1097"/>
                  <a:gd name="T8" fmla="*/ 363 w 490"/>
                  <a:gd name="T9" fmla="*/ 7 h 1097"/>
                  <a:gd name="T10" fmla="*/ 302 w 490"/>
                  <a:gd name="T11" fmla="*/ 13 h 1097"/>
                  <a:gd name="T12" fmla="*/ 240 w 490"/>
                  <a:gd name="T13" fmla="*/ 22 h 1097"/>
                  <a:gd name="T14" fmla="*/ 179 w 490"/>
                  <a:gd name="T15" fmla="*/ 32 h 1097"/>
                  <a:gd name="T16" fmla="*/ 119 w 490"/>
                  <a:gd name="T17" fmla="*/ 46 h 1097"/>
                  <a:gd name="T18" fmla="*/ 60 w 490"/>
                  <a:gd name="T19" fmla="*/ 60 h 1097"/>
                  <a:gd name="T20" fmla="*/ 0 w 490"/>
                  <a:gd name="T21" fmla="*/ 77 h 1097"/>
                  <a:gd name="T22" fmla="*/ 332 w 490"/>
                  <a:gd name="T23" fmla="*/ 1097 h 1097"/>
                  <a:gd name="T24" fmla="*/ 332 w 490"/>
                  <a:gd name="T25" fmla="*/ 1097 h 1097"/>
                  <a:gd name="T26" fmla="*/ 371 w 490"/>
                  <a:gd name="T27" fmla="*/ 1087 h 1097"/>
                  <a:gd name="T28" fmla="*/ 410 w 490"/>
                  <a:gd name="T29" fmla="*/ 1080 h 1097"/>
                  <a:gd name="T30" fmla="*/ 449 w 490"/>
                  <a:gd name="T31" fmla="*/ 1075 h 1097"/>
                  <a:gd name="T32" fmla="*/ 490 w 490"/>
                  <a:gd name="T33" fmla="*/ 1072 h 1097"/>
                  <a:gd name="T34" fmla="*/ 490 w 490"/>
                  <a:gd name="T35" fmla="*/ 1072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490" y="1072"/>
                    </a:moveTo>
                    <a:lnTo>
                      <a:pt x="490" y="0"/>
                    </a:lnTo>
                    <a:lnTo>
                      <a:pt x="490" y="0"/>
                    </a:lnTo>
                    <a:lnTo>
                      <a:pt x="427" y="3"/>
                    </a:lnTo>
                    <a:lnTo>
                      <a:pt x="363" y="7"/>
                    </a:lnTo>
                    <a:lnTo>
                      <a:pt x="302" y="13"/>
                    </a:lnTo>
                    <a:lnTo>
                      <a:pt x="240" y="22"/>
                    </a:lnTo>
                    <a:lnTo>
                      <a:pt x="179" y="32"/>
                    </a:lnTo>
                    <a:lnTo>
                      <a:pt x="119" y="46"/>
                    </a:lnTo>
                    <a:lnTo>
                      <a:pt x="60" y="60"/>
                    </a:lnTo>
                    <a:lnTo>
                      <a:pt x="0" y="77"/>
                    </a:lnTo>
                    <a:lnTo>
                      <a:pt x="332" y="1097"/>
                    </a:lnTo>
                    <a:lnTo>
                      <a:pt x="332" y="1097"/>
                    </a:lnTo>
                    <a:lnTo>
                      <a:pt x="371" y="1087"/>
                    </a:lnTo>
                    <a:lnTo>
                      <a:pt x="410" y="1080"/>
                    </a:lnTo>
                    <a:lnTo>
                      <a:pt x="449" y="1075"/>
                    </a:lnTo>
                    <a:lnTo>
                      <a:pt x="490" y="1072"/>
                    </a:lnTo>
                    <a:lnTo>
                      <a:pt x="490" y="107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9" name="îşļíḍê"/>
              <p:cNvSpPr>
                <a:spLocks/>
              </p:cNvSpPr>
              <p:nvPr/>
            </p:nvSpPr>
            <p:spPr bwMode="auto">
              <a:xfrm>
                <a:off x="2123599" y="4295267"/>
                <a:ext cx="760095" cy="760095"/>
              </a:xfrm>
              <a:custGeom>
                <a:avLst/>
                <a:gdLst>
                  <a:gd name="T0" fmla="*/ 867 w 980"/>
                  <a:gd name="T1" fmla="*/ 0 h 981"/>
                  <a:gd name="T2" fmla="*/ 0 w 980"/>
                  <a:gd name="T3" fmla="*/ 631 h 981"/>
                  <a:gd name="T4" fmla="*/ 0 w 980"/>
                  <a:gd name="T5" fmla="*/ 631 h 981"/>
                  <a:gd name="T6" fmla="*/ 38 w 980"/>
                  <a:gd name="T7" fmla="*/ 680 h 981"/>
                  <a:gd name="T8" fmla="*/ 78 w 980"/>
                  <a:gd name="T9" fmla="*/ 727 h 981"/>
                  <a:gd name="T10" fmla="*/ 120 w 980"/>
                  <a:gd name="T11" fmla="*/ 773 h 981"/>
                  <a:gd name="T12" fmla="*/ 163 w 980"/>
                  <a:gd name="T13" fmla="*/ 817 h 981"/>
                  <a:gd name="T14" fmla="*/ 207 w 980"/>
                  <a:gd name="T15" fmla="*/ 860 h 981"/>
                  <a:gd name="T16" fmla="*/ 253 w 980"/>
                  <a:gd name="T17" fmla="*/ 902 h 981"/>
                  <a:gd name="T18" fmla="*/ 301 w 980"/>
                  <a:gd name="T19" fmla="*/ 942 h 981"/>
                  <a:gd name="T20" fmla="*/ 349 w 980"/>
                  <a:gd name="T21" fmla="*/ 981 h 981"/>
                  <a:gd name="T22" fmla="*/ 980 w 980"/>
                  <a:gd name="T23" fmla="*/ 113 h 981"/>
                  <a:gd name="T24" fmla="*/ 980 w 980"/>
                  <a:gd name="T25" fmla="*/ 113 h 981"/>
                  <a:gd name="T26" fmla="*/ 950 w 980"/>
                  <a:gd name="T27" fmla="*/ 88 h 981"/>
                  <a:gd name="T28" fmla="*/ 921 w 980"/>
                  <a:gd name="T29" fmla="*/ 60 h 981"/>
                  <a:gd name="T30" fmla="*/ 894 w 980"/>
                  <a:gd name="T31" fmla="*/ 31 h 981"/>
                  <a:gd name="T32" fmla="*/ 867 w 980"/>
                  <a:gd name="T33" fmla="*/ 0 h 981"/>
                  <a:gd name="T34" fmla="*/ 867 w 980"/>
                  <a:gd name="T35" fmla="*/ 0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867" y="0"/>
                    </a:moveTo>
                    <a:lnTo>
                      <a:pt x="0" y="631"/>
                    </a:lnTo>
                    <a:lnTo>
                      <a:pt x="0" y="631"/>
                    </a:lnTo>
                    <a:lnTo>
                      <a:pt x="38" y="680"/>
                    </a:lnTo>
                    <a:lnTo>
                      <a:pt x="78" y="727"/>
                    </a:lnTo>
                    <a:lnTo>
                      <a:pt x="120" y="773"/>
                    </a:lnTo>
                    <a:lnTo>
                      <a:pt x="163" y="817"/>
                    </a:lnTo>
                    <a:lnTo>
                      <a:pt x="207" y="860"/>
                    </a:lnTo>
                    <a:lnTo>
                      <a:pt x="253" y="902"/>
                    </a:lnTo>
                    <a:lnTo>
                      <a:pt x="301" y="942"/>
                    </a:lnTo>
                    <a:lnTo>
                      <a:pt x="349" y="981"/>
                    </a:lnTo>
                    <a:lnTo>
                      <a:pt x="980" y="113"/>
                    </a:lnTo>
                    <a:lnTo>
                      <a:pt x="980" y="113"/>
                    </a:lnTo>
                    <a:lnTo>
                      <a:pt x="950" y="88"/>
                    </a:lnTo>
                    <a:lnTo>
                      <a:pt x="921" y="60"/>
                    </a:lnTo>
                    <a:lnTo>
                      <a:pt x="894" y="31"/>
                    </a:lnTo>
                    <a:lnTo>
                      <a:pt x="867" y="0"/>
                    </a:lnTo>
                    <a:lnTo>
                      <a:pt x="86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ïslïďé"/>
            <p:cNvGrpSpPr/>
            <p:nvPr/>
          </p:nvGrpSpPr>
          <p:grpSpPr>
            <a:xfrm>
              <a:off x="2077903" y="1666875"/>
              <a:ext cx="2862421" cy="2879546"/>
              <a:chOff x="907879" y="2281904"/>
              <a:chExt cx="3158296" cy="3287240"/>
            </a:xfrm>
          </p:grpSpPr>
          <p:cxnSp>
            <p:nvCxnSpPr>
              <p:cNvPr id="50" name="Straight Connector 24"/>
              <p:cNvCxnSpPr/>
              <p:nvPr/>
            </p:nvCxnSpPr>
            <p:spPr>
              <a:xfrm flipV="1">
                <a:off x="2482623" y="228190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25"/>
              <p:cNvCxnSpPr/>
              <p:nvPr/>
            </p:nvCxnSpPr>
            <p:spPr>
              <a:xfrm flipV="1">
                <a:off x="2482623" y="549714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26"/>
              <p:cNvCxnSpPr/>
              <p:nvPr/>
            </p:nvCxnSpPr>
            <p:spPr>
              <a:xfrm rot="2160000" flipV="1">
                <a:off x="3431504" y="2586790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27"/>
              <p:cNvCxnSpPr/>
              <p:nvPr/>
            </p:nvCxnSpPr>
            <p:spPr>
              <a:xfrm rot="2160000" flipV="1">
                <a:off x="1537009" y="518584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28"/>
              <p:cNvCxnSpPr/>
              <p:nvPr/>
            </p:nvCxnSpPr>
            <p:spPr>
              <a:xfrm rot="4320000" flipV="1">
                <a:off x="4018698" y="339591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29"/>
              <p:cNvCxnSpPr/>
              <p:nvPr/>
            </p:nvCxnSpPr>
            <p:spPr>
              <a:xfrm rot="4320000" flipV="1">
                <a:off x="943879" y="438496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30"/>
              <p:cNvCxnSpPr/>
              <p:nvPr/>
            </p:nvCxnSpPr>
            <p:spPr>
              <a:xfrm rot="19440000">
                <a:off x="3426004" y="519539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31"/>
              <p:cNvCxnSpPr/>
              <p:nvPr/>
            </p:nvCxnSpPr>
            <p:spPr>
              <a:xfrm rot="19440000">
                <a:off x="1539142" y="2584578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32"/>
              <p:cNvCxnSpPr/>
              <p:nvPr/>
            </p:nvCxnSpPr>
            <p:spPr>
              <a:xfrm rot="17280000">
                <a:off x="4030175" y="436989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33"/>
              <p:cNvCxnSpPr/>
              <p:nvPr/>
            </p:nvCxnSpPr>
            <p:spPr>
              <a:xfrm rot="17280000">
                <a:off x="956790" y="3393699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ïṡ1îḑê"/>
            <p:cNvSpPr/>
            <p:nvPr/>
          </p:nvSpPr>
          <p:spPr>
            <a:xfrm>
              <a:off x="2596233" y="2198416"/>
              <a:ext cx="1849779" cy="18497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íšḷîḍè"/>
            <p:cNvSpPr txBox="1">
              <a:spLocks/>
            </p:cNvSpPr>
            <p:nvPr/>
          </p:nvSpPr>
          <p:spPr>
            <a:xfrm>
              <a:off x="2973330" y="3239340"/>
              <a:ext cx="1095586" cy="406324"/>
            </a:xfrm>
            <a:prstGeom prst="rect">
              <a:avLst/>
            </a:prstGeom>
          </p:spPr>
          <p:txBody>
            <a:bodyPr wrap="none" lIns="0" tIns="0" rIns="0" bIns="0">
              <a:noAutofit/>
              <a:scene3d>
                <a:camera prst="orthographicFront"/>
                <a:lightRig rig="threePt" dir="t"/>
              </a:scene3d>
              <a:sp3d contourW="12700">
                <a:bevelT w="0" h="0"/>
              </a:sp3d>
            </a:bodyPr>
            <a:lstStyle/>
            <a:p>
              <a:pPr algn="ctr">
                <a:spcBef>
                  <a:spcPct val="0"/>
                </a:spcBef>
                <a:tabLst>
                  <a:tab pos="180975" algn="l"/>
                </a:tabLst>
              </a:pPr>
              <a:r>
                <a:rPr lang="en-US" altLang="ko-KR" sz="2400" spc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40%</a:t>
              </a:r>
            </a:p>
          </p:txBody>
        </p:sp>
        <p:sp>
          <p:nvSpPr>
            <p:cNvPr id="11" name="iṩḻídè"/>
            <p:cNvSpPr>
              <a:spLocks/>
            </p:cNvSpPr>
            <p:nvPr/>
          </p:nvSpPr>
          <p:spPr bwMode="auto">
            <a:xfrm>
              <a:off x="3236877" y="2524062"/>
              <a:ext cx="573884" cy="573884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7268912" y="2070459"/>
            <a:ext cx="2502624" cy="2517596"/>
            <a:chOff x="6907302" y="1666875"/>
            <a:chExt cx="2862421" cy="2879546"/>
          </a:xfrm>
        </p:grpSpPr>
        <p:grpSp>
          <p:nvGrpSpPr>
            <p:cNvPr id="13" name="iṩļiďê"/>
            <p:cNvGrpSpPr/>
            <p:nvPr/>
          </p:nvGrpSpPr>
          <p:grpSpPr>
            <a:xfrm>
              <a:off x="7152873" y="1926172"/>
              <a:ext cx="2395286" cy="2393983"/>
              <a:chOff x="6211860" y="2498961"/>
              <a:chExt cx="2848032" cy="2846478"/>
            </a:xfrm>
          </p:grpSpPr>
          <p:sp>
            <p:nvSpPr>
              <p:cNvPr id="30" name="ïṡļiḑê"/>
              <p:cNvSpPr>
                <a:spLocks/>
              </p:cNvSpPr>
              <p:nvPr/>
            </p:nvSpPr>
            <p:spPr bwMode="auto">
              <a:xfrm>
                <a:off x="8133816" y="3110139"/>
                <a:ext cx="846963" cy="598769"/>
              </a:xfrm>
              <a:custGeom>
                <a:avLst/>
                <a:gdLst>
                  <a:gd name="T0" fmla="*/ 73 w 1093"/>
                  <a:gd name="T1" fmla="*/ 771 h 771"/>
                  <a:gd name="T2" fmla="*/ 1093 w 1093"/>
                  <a:gd name="T3" fmla="*/ 441 h 771"/>
                  <a:gd name="T4" fmla="*/ 1093 w 1093"/>
                  <a:gd name="T5" fmla="*/ 441 h 771"/>
                  <a:gd name="T6" fmla="*/ 1071 w 1093"/>
                  <a:gd name="T7" fmla="*/ 381 h 771"/>
                  <a:gd name="T8" fmla="*/ 1047 w 1093"/>
                  <a:gd name="T9" fmla="*/ 324 h 771"/>
                  <a:gd name="T10" fmla="*/ 1022 w 1093"/>
                  <a:gd name="T11" fmla="*/ 267 h 771"/>
                  <a:gd name="T12" fmla="*/ 995 w 1093"/>
                  <a:gd name="T13" fmla="*/ 211 h 771"/>
                  <a:gd name="T14" fmla="*/ 965 w 1093"/>
                  <a:gd name="T15" fmla="*/ 157 h 771"/>
                  <a:gd name="T16" fmla="*/ 934 w 1093"/>
                  <a:gd name="T17" fmla="*/ 103 h 771"/>
                  <a:gd name="T18" fmla="*/ 902 w 1093"/>
                  <a:gd name="T19" fmla="*/ 51 h 771"/>
                  <a:gd name="T20" fmla="*/ 868 w 1093"/>
                  <a:gd name="T21" fmla="*/ 0 h 771"/>
                  <a:gd name="T22" fmla="*/ 0 w 1093"/>
                  <a:gd name="T23" fmla="*/ 630 h 771"/>
                  <a:gd name="T24" fmla="*/ 0 w 1093"/>
                  <a:gd name="T25" fmla="*/ 630 h 771"/>
                  <a:gd name="T26" fmla="*/ 20 w 1093"/>
                  <a:gd name="T27" fmla="*/ 664 h 771"/>
                  <a:gd name="T28" fmla="*/ 39 w 1093"/>
                  <a:gd name="T29" fmla="*/ 699 h 771"/>
                  <a:gd name="T30" fmla="*/ 57 w 1093"/>
                  <a:gd name="T31" fmla="*/ 735 h 771"/>
                  <a:gd name="T32" fmla="*/ 73 w 1093"/>
                  <a:gd name="T33" fmla="*/ 771 h 771"/>
                  <a:gd name="T34" fmla="*/ 73 w 1093"/>
                  <a:gd name="T35" fmla="*/ 771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1">
                    <a:moveTo>
                      <a:pt x="73" y="771"/>
                    </a:moveTo>
                    <a:lnTo>
                      <a:pt x="1093" y="441"/>
                    </a:lnTo>
                    <a:lnTo>
                      <a:pt x="1093" y="441"/>
                    </a:lnTo>
                    <a:lnTo>
                      <a:pt x="1071" y="381"/>
                    </a:lnTo>
                    <a:lnTo>
                      <a:pt x="1047" y="324"/>
                    </a:lnTo>
                    <a:lnTo>
                      <a:pt x="1022" y="267"/>
                    </a:lnTo>
                    <a:lnTo>
                      <a:pt x="995" y="211"/>
                    </a:lnTo>
                    <a:lnTo>
                      <a:pt x="965" y="157"/>
                    </a:lnTo>
                    <a:lnTo>
                      <a:pt x="934" y="103"/>
                    </a:lnTo>
                    <a:lnTo>
                      <a:pt x="902" y="51"/>
                    </a:lnTo>
                    <a:lnTo>
                      <a:pt x="868" y="0"/>
                    </a:lnTo>
                    <a:lnTo>
                      <a:pt x="0" y="630"/>
                    </a:lnTo>
                    <a:lnTo>
                      <a:pt x="0" y="630"/>
                    </a:lnTo>
                    <a:lnTo>
                      <a:pt x="20" y="664"/>
                    </a:lnTo>
                    <a:lnTo>
                      <a:pt x="39" y="699"/>
                    </a:lnTo>
                    <a:lnTo>
                      <a:pt x="57" y="735"/>
                    </a:lnTo>
                    <a:lnTo>
                      <a:pt x="73" y="771"/>
                    </a:lnTo>
                    <a:lnTo>
                      <a:pt x="73" y="7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îš1iḍe"/>
              <p:cNvSpPr>
                <a:spLocks/>
              </p:cNvSpPr>
              <p:nvPr/>
            </p:nvSpPr>
            <p:spPr bwMode="auto">
              <a:xfrm>
                <a:off x="7666900" y="2498961"/>
                <a:ext cx="380048" cy="850066"/>
              </a:xfrm>
              <a:custGeom>
                <a:avLst/>
                <a:gdLst>
                  <a:gd name="T0" fmla="*/ 158 w 490"/>
                  <a:gd name="T1" fmla="*/ 1097 h 1097"/>
                  <a:gd name="T2" fmla="*/ 490 w 490"/>
                  <a:gd name="T3" fmla="*/ 77 h 1097"/>
                  <a:gd name="T4" fmla="*/ 490 w 490"/>
                  <a:gd name="T5" fmla="*/ 77 h 1097"/>
                  <a:gd name="T6" fmla="*/ 430 w 490"/>
                  <a:gd name="T7" fmla="*/ 60 h 1097"/>
                  <a:gd name="T8" fmla="*/ 371 w 490"/>
                  <a:gd name="T9" fmla="*/ 46 h 1097"/>
                  <a:gd name="T10" fmla="*/ 311 w 490"/>
                  <a:gd name="T11" fmla="*/ 32 h 1097"/>
                  <a:gd name="T12" fmla="*/ 250 w 490"/>
                  <a:gd name="T13" fmla="*/ 22 h 1097"/>
                  <a:gd name="T14" fmla="*/ 188 w 490"/>
                  <a:gd name="T15" fmla="*/ 13 h 1097"/>
                  <a:gd name="T16" fmla="*/ 127 w 490"/>
                  <a:gd name="T17" fmla="*/ 7 h 1097"/>
                  <a:gd name="T18" fmla="*/ 63 w 490"/>
                  <a:gd name="T19" fmla="*/ 3 h 1097"/>
                  <a:gd name="T20" fmla="*/ 0 w 490"/>
                  <a:gd name="T21" fmla="*/ 0 h 1097"/>
                  <a:gd name="T22" fmla="*/ 0 w 490"/>
                  <a:gd name="T23" fmla="*/ 1072 h 1097"/>
                  <a:gd name="T24" fmla="*/ 0 w 490"/>
                  <a:gd name="T25" fmla="*/ 1072 h 1097"/>
                  <a:gd name="T26" fmla="*/ 41 w 490"/>
                  <a:gd name="T27" fmla="*/ 1075 h 1097"/>
                  <a:gd name="T28" fmla="*/ 80 w 490"/>
                  <a:gd name="T29" fmla="*/ 1080 h 1097"/>
                  <a:gd name="T30" fmla="*/ 119 w 490"/>
                  <a:gd name="T31" fmla="*/ 1087 h 1097"/>
                  <a:gd name="T32" fmla="*/ 158 w 490"/>
                  <a:gd name="T33" fmla="*/ 1097 h 1097"/>
                  <a:gd name="T34" fmla="*/ 158 w 490"/>
                  <a:gd name="T35" fmla="*/ 1097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158" y="1097"/>
                    </a:moveTo>
                    <a:lnTo>
                      <a:pt x="490" y="77"/>
                    </a:lnTo>
                    <a:lnTo>
                      <a:pt x="490" y="77"/>
                    </a:lnTo>
                    <a:lnTo>
                      <a:pt x="430" y="60"/>
                    </a:lnTo>
                    <a:lnTo>
                      <a:pt x="371" y="46"/>
                    </a:lnTo>
                    <a:lnTo>
                      <a:pt x="311" y="32"/>
                    </a:lnTo>
                    <a:lnTo>
                      <a:pt x="250" y="22"/>
                    </a:lnTo>
                    <a:lnTo>
                      <a:pt x="188" y="13"/>
                    </a:lnTo>
                    <a:lnTo>
                      <a:pt x="127" y="7"/>
                    </a:lnTo>
                    <a:lnTo>
                      <a:pt x="63" y="3"/>
                    </a:lnTo>
                    <a:lnTo>
                      <a:pt x="0" y="0"/>
                    </a:lnTo>
                    <a:lnTo>
                      <a:pt x="0" y="1072"/>
                    </a:lnTo>
                    <a:lnTo>
                      <a:pt x="0" y="1072"/>
                    </a:lnTo>
                    <a:lnTo>
                      <a:pt x="41" y="1075"/>
                    </a:lnTo>
                    <a:lnTo>
                      <a:pt x="80" y="1080"/>
                    </a:lnTo>
                    <a:lnTo>
                      <a:pt x="119" y="1087"/>
                    </a:lnTo>
                    <a:lnTo>
                      <a:pt x="158" y="1097"/>
                    </a:lnTo>
                    <a:lnTo>
                      <a:pt x="158" y="109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îSľide"/>
              <p:cNvSpPr>
                <a:spLocks/>
              </p:cNvSpPr>
              <p:nvPr/>
            </p:nvSpPr>
            <p:spPr bwMode="auto">
              <a:xfrm>
                <a:off x="8009719" y="2789038"/>
                <a:ext cx="760095" cy="760095"/>
              </a:xfrm>
              <a:custGeom>
                <a:avLst/>
                <a:gdLst>
                  <a:gd name="T0" fmla="*/ 113 w 980"/>
                  <a:gd name="T1" fmla="*/ 981 h 981"/>
                  <a:gd name="T2" fmla="*/ 980 w 980"/>
                  <a:gd name="T3" fmla="*/ 349 h 981"/>
                  <a:gd name="T4" fmla="*/ 980 w 980"/>
                  <a:gd name="T5" fmla="*/ 349 h 981"/>
                  <a:gd name="T6" fmla="*/ 942 w 980"/>
                  <a:gd name="T7" fmla="*/ 301 h 981"/>
                  <a:gd name="T8" fmla="*/ 902 w 980"/>
                  <a:gd name="T9" fmla="*/ 254 h 981"/>
                  <a:gd name="T10" fmla="*/ 860 w 980"/>
                  <a:gd name="T11" fmla="*/ 208 h 981"/>
                  <a:gd name="T12" fmla="*/ 817 w 980"/>
                  <a:gd name="T13" fmla="*/ 162 h 981"/>
                  <a:gd name="T14" fmla="*/ 773 w 980"/>
                  <a:gd name="T15" fmla="*/ 119 h 981"/>
                  <a:gd name="T16" fmla="*/ 727 w 980"/>
                  <a:gd name="T17" fmla="*/ 78 h 981"/>
                  <a:gd name="T18" fmla="*/ 679 w 980"/>
                  <a:gd name="T19" fmla="*/ 39 h 981"/>
                  <a:gd name="T20" fmla="*/ 631 w 980"/>
                  <a:gd name="T21" fmla="*/ 0 h 981"/>
                  <a:gd name="T22" fmla="*/ 0 w 980"/>
                  <a:gd name="T23" fmla="*/ 868 h 981"/>
                  <a:gd name="T24" fmla="*/ 0 w 980"/>
                  <a:gd name="T25" fmla="*/ 868 h 981"/>
                  <a:gd name="T26" fmla="*/ 30 w 980"/>
                  <a:gd name="T27" fmla="*/ 893 h 981"/>
                  <a:gd name="T28" fmla="*/ 59 w 980"/>
                  <a:gd name="T29" fmla="*/ 921 h 981"/>
                  <a:gd name="T30" fmla="*/ 86 w 980"/>
                  <a:gd name="T31" fmla="*/ 950 h 981"/>
                  <a:gd name="T32" fmla="*/ 113 w 980"/>
                  <a:gd name="T33" fmla="*/ 981 h 981"/>
                  <a:gd name="T34" fmla="*/ 113 w 980"/>
                  <a:gd name="T35" fmla="*/ 981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113" y="981"/>
                    </a:moveTo>
                    <a:lnTo>
                      <a:pt x="980" y="349"/>
                    </a:lnTo>
                    <a:lnTo>
                      <a:pt x="980" y="349"/>
                    </a:lnTo>
                    <a:lnTo>
                      <a:pt x="942" y="301"/>
                    </a:lnTo>
                    <a:lnTo>
                      <a:pt x="902" y="254"/>
                    </a:lnTo>
                    <a:lnTo>
                      <a:pt x="860" y="208"/>
                    </a:lnTo>
                    <a:lnTo>
                      <a:pt x="817" y="162"/>
                    </a:lnTo>
                    <a:lnTo>
                      <a:pt x="773" y="119"/>
                    </a:lnTo>
                    <a:lnTo>
                      <a:pt x="727" y="78"/>
                    </a:lnTo>
                    <a:lnTo>
                      <a:pt x="679" y="39"/>
                    </a:lnTo>
                    <a:lnTo>
                      <a:pt x="631" y="0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30" y="893"/>
                    </a:lnTo>
                    <a:lnTo>
                      <a:pt x="59" y="921"/>
                    </a:lnTo>
                    <a:lnTo>
                      <a:pt x="86" y="950"/>
                    </a:lnTo>
                    <a:lnTo>
                      <a:pt x="113" y="981"/>
                    </a:lnTo>
                    <a:lnTo>
                      <a:pt x="113" y="98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íŝľíde"/>
              <p:cNvSpPr>
                <a:spLocks/>
              </p:cNvSpPr>
              <p:nvPr/>
            </p:nvSpPr>
            <p:spPr bwMode="auto">
              <a:xfrm>
                <a:off x="8208274" y="3511904"/>
                <a:ext cx="851618" cy="378496"/>
              </a:xfrm>
              <a:custGeom>
                <a:avLst/>
                <a:gdLst>
                  <a:gd name="T0" fmla="*/ 25 w 1098"/>
                  <a:gd name="T1" fmla="*/ 488 h 488"/>
                  <a:gd name="T2" fmla="*/ 1098 w 1098"/>
                  <a:gd name="T3" fmla="*/ 488 h 488"/>
                  <a:gd name="T4" fmla="*/ 1098 w 1098"/>
                  <a:gd name="T5" fmla="*/ 488 h 488"/>
                  <a:gd name="T6" fmla="*/ 1095 w 1098"/>
                  <a:gd name="T7" fmla="*/ 425 h 488"/>
                  <a:gd name="T8" fmla="*/ 1090 w 1098"/>
                  <a:gd name="T9" fmla="*/ 363 h 488"/>
                  <a:gd name="T10" fmla="*/ 1085 w 1098"/>
                  <a:gd name="T11" fmla="*/ 300 h 488"/>
                  <a:gd name="T12" fmla="*/ 1075 w 1098"/>
                  <a:gd name="T13" fmla="*/ 239 h 488"/>
                  <a:gd name="T14" fmla="*/ 1064 w 1098"/>
                  <a:gd name="T15" fmla="*/ 178 h 488"/>
                  <a:gd name="T16" fmla="*/ 1052 w 1098"/>
                  <a:gd name="T17" fmla="*/ 118 h 488"/>
                  <a:gd name="T18" fmla="*/ 1038 w 1098"/>
                  <a:gd name="T19" fmla="*/ 58 h 488"/>
                  <a:gd name="T20" fmla="*/ 1020 w 1098"/>
                  <a:gd name="T21" fmla="*/ 0 h 488"/>
                  <a:gd name="T22" fmla="*/ 0 w 1098"/>
                  <a:gd name="T23" fmla="*/ 331 h 488"/>
                  <a:gd name="T24" fmla="*/ 0 w 1098"/>
                  <a:gd name="T25" fmla="*/ 331 h 488"/>
                  <a:gd name="T26" fmla="*/ 9 w 1098"/>
                  <a:gd name="T27" fmla="*/ 370 h 488"/>
                  <a:gd name="T28" fmla="*/ 16 w 1098"/>
                  <a:gd name="T29" fmla="*/ 409 h 488"/>
                  <a:gd name="T30" fmla="*/ 21 w 1098"/>
                  <a:gd name="T31" fmla="*/ 448 h 488"/>
                  <a:gd name="T32" fmla="*/ 25 w 1098"/>
                  <a:gd name="T33" fmla="*/ 488 h 488"/>
                  <a:gd name="T34" fmla="*/ 25 w 1098"/>
                  <a:gd name="T35" fmla="*/ 488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8">
                    <a:moveTo>
                      <a:pt x="25" y="488"/>
                    </a:moveTo>
                    <a:lnTo>
                      <a:pt x="1098" y="488"/>
                    </a:lnTo>
                    <a:lnTo>
                      <a:pt x="1098" y="488"/>
                    </a:lnTo>
                    <a:lnTo>
                      <a:pt x="1095" y="425"/>
                    </a:lnTo>
                    <a:lnTo>
                      <a:pt x="1090" y="363"/>
                    </a:lnTo>
                    <a:lnTo>
                      <a:pt x="1085" y="300"/>
                    </a:lnTo>
                    <a:lnTo>
                      <a:pt x="1075" y="239"/>
                    </a:lnTo>
                    <a:lnTo>
                      <a:pt x="1064" y="178"/>
                    </a:lnTo>
                    <a:lnTo>
                      <a:pt x="1052" y="118"/>
                    </a:lnTo>
                    <a:lnTo>
                      <a:pt x="1038" y="58"/>
                    </a:lnTo>
                    <a:lnTo>
                      <a:pt x="1020" y="0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9" y="370"/>
                    </a:lnTo>
                    <a:lnTo>
                      <a:pt x="16" y="409"/>
                    </a:lnTo>
                    <a:lnTo>
                      <a:pt x="21" y="448"/>
                    </a:lnTo>
                    <a:lnTo>
                      <a:pt x="25" y="488"/>
                    </a:lnTo>
                    <a:lnTo>
                      <a:pt x="25" y="48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îṥľîdè"/>
              <p:cNvSpPr>
                <a:spLocks/>
              </p:cNvSpPr>
              <p:nvPr/>
            </p:nvSpPr>
            <p:spPr bwMode="auto">
              <a:xfrm>
                <a:off x="7224804" y="4495373"/>
                <a:ext cx="380048" cy="850066"/>
              </a:xfrm>
              <a:custGeom>
                <a:avLst/>
                <a:gdLst>
                  <a:gd name="T0" fmla="*/ 332 w 490"/>
                  <a:gd name="T1" fmla="*/ 0 h 1097"/>
                  <a:gd name="T2" fmla="*/ 0 w 490"/>
                  <a:gd name="T3" fmla="*/ 1020 h 1097"/>
                  <a:gd name="T4" fmla="*/ 0 w 490"/>
                  <a:gd name="T5" fmla="*/ 1020 h 1097"/>
                  <a:gd name="T6" fmla="*/ 60 w 490"/>
                  <a:gd name="T7" fmla="*/ 1037 h 1097"/>
                  <a:gd name="T8" fmla="*/ 119 w 490"/>
                  <a:gd name="T9" fmla="*/ 1051 h 1097"/>
                  <a:gd name="T10" fmla="*/ 179 w 490"/>
                  <a:gd name="T11" fmla="*/ 1063 h 1097"/>
                  <a:gd name="T12" fmla="*/ 240 w 490"/>
                  <a:gd name="T13" fmla="*/ 1074 h 1097"/>
                  <a:gd name="T14" fmla="*/ 302 w 490"/>
                  <a:gd name="T15" fmla="*/ 1084 h 1097"/>
                  <a:gd name="T16" fmla="*/ 363 w 490"/>
                  <a:gd name="T17" fmla="*/ 1090 h 1097"/>
                  <a:gd name="T18" fmla="*/ 427 w 490"/>
                  <a:gd name="T19" fmla="*/ 1094 h 1097"/>
                  <a:gd name="T20" fmla="*/ 490 w 490"/>
                  <a:gd name="T21" fmla="*/ 1097 h 1097"/>
                  <a:gd name="T22" fmla="*/ 490 w 490"/>
                  <a:gd name="T23" fmla="*/ 25 h 1097"/>
                  <a:gd name="T24" fmla="*/ 490 w 490"/>
                  <a:gd name="T25" fmla="*/ 25 h 1097"/>
                  <a:gd name="T26" fmla="*/ 449 w 490"/>
                  <a:gd name="T27" fmla="*/ 22 h 1097"/>
                  <a:gd name="T28" fmla="*/ 410 w 490"/>
                  <a:gd name="T29" fmla="*/ 17 h 1097"/>
                  <a:gd name="T30" fmla="*/ 371 w 490"/>
                  <a:gd name="T31" fmla="*/ 8 h 1097"/>
                  <a:gd name="T32" fmla="*/ 332 w 490"/>
                  <a:gd name="T33" fmla="*/ 0 h 1097"/>
                  <a:gd name="T34" fmla="*/ 332 w 490"/>
                  <a:gd name="T35" fmla="*/ 0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332" y="0"/>
                    </a:moveTo>
                    <a:lnTo>
                      <a:pt x="0" y="1020"/>
                    </a:lnTo>
                    <a:lnTo>
                      <a:pt x="0" y="1020"/>
                    </a:lnTo>
                    <a:lnTo>
                      <a:pt x="60" y="1037"/>
                    </a:lnTo>
                    <a:lnTo>
                      <a:pt x="119" y="1051"/>
                    </a:lnTo>
                    <a:lnTo>
                      <a:pt x="179" y="1063"/>
                    </a:lnTo>
                    <a:lnTo>
                      <a:pt x="240" y="1074"/>
                    </a:lnTo>
                    <a:lnTo>
                      <a:pt x="302" y="1084"/>
                    </a:lnTo>
                    <a:lnTo>
                      <a:pt x="363" y="1090"/>
                    </a:lnTo>
                    <a:lnTo>
                      <a:pt x="427" y="1094"/>
                    </a:lnTo>
                    <a:lnTo>
                      <a:pt x="490" y="1097"/>
                    </a:lnTo>
                    <a:lnTo>
                      <a:pt x="490" y="25"/>
                    </a:lnTo>
                    <a:lnTo>
                      <a:pt x="490" y="25"/>
                    </a:lnTo>
                    <a:lnTo>
                      <a:pt x="449" y="22"/>
                    </a:lnTo>
                    <a:lnTo>
                      <a:pt x="410" y="17"/>
                    </a:lnTo>
                    <a:lnTo>
                      <a:pt x="371" y="8"/>
                    </a:lnTo>
                    <a:lnTo>
                      <a:pt x="332" y="0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îsḷïḑe"/>
              <p:cNvSpPr>
                <a:spLocks/>
              </p:cNvSpPr>
              <p:nvPr/>
            </p:nvSpPr>
            <p:spPr bwMode="auto">
              <a:xfrm>
                <a:off x="7848392" y="2576522"/>
                <a:ext cx="600321" cy="848514"/>
              </a:xfrm>
              <a:custGeom>
                <a:avLst/>
                <a:gdLst>
                  <a:gd name="T0" fmla="*/ 141 w 773"/>
                  <a:gd name="T1" fmla="*/ 1094 h 1094"/>
                  <a:gd name="T2" fmla="*/ 773 w 773"/>
                  <a:gd name="T3" fmla="*/ 226 h 1094"/>
                  <a:gd name="T4" fmla="*/ 773 w 773"/>
                  <a:gd name="T5" fmla="*/ 226 h 1094"/>
                  <a:gd name="T6" fmla="*/ 721 w 773"/>
                  <a:gd name="T7" fmla="*/ 191 h 1094"/>
                  <a:gd name="T8" fmla="*/ 668 w 773"/>
                  <a:gd name="T9" fmla="*/ 158 h 1094"/>
                  <a:gd name="T10" fmla="*/ 616 w 773"/>
                  <a:gd name="T11" fmla="*/ 127 h 1094"/>
                  <a:gd name="T12" fmla="*/ 561 w 773"/>
                  <a:gd name="T13" fmla="*/ 98 h 1094"/>
                  <a:gd name="T14" fmla="*/ 506 w 773"/>
                  <a:gd name="T15" fmla="*/ 71 h 1094"/>
                  <a:gd name="T16" fmla="*/ 448 w 773"/>
                  <a:gd name="T17" fmla="*/ 45 h 1094"/>
                  <a:gd name="T18" fmla="*/ 390 w 773"/>
                  <a:gd name="T19" fmla="*/ 23 h 1094"/>
                  <a:gd name="T20" fmla="*/ 332 w 773"/>
                  <a:gd name="T21" fmla="*/ 0 h 1094"/>
                  <a:gd name="T22" fmla="*/ 0 w 773"/>
                  <a:gd name="T23" fmla="*/ 1021 h 1094"/>
                  <a:gd name="T24" fmla="*/ 0 w 773"/>
                  <a:gd name="T25" fmla="*/ 1021 h 1094"/>
                  <a:gd name="T26" fmla="*/ 36 w 773"/>
                  <a:gd name="T27" fmla="*/ 1036 h 1094"/>
                  <a:gd name="T28" fmla="*/ 73 w 773"/>
                  <a:gd name="T29" fmla="*/ 1053 h 1094"/>
                  <a:gd name="T30" fmla="*/ 108 w 773"/>
                  <a:gd name="T31" fmla="*/ 1072 h 1094"/>
                  <a:gd name="T32" fmla="*/ 141 w 773"/>
                  <a:gd name="T33" fmla="*/ 1094 h 1094"/>
                  <a:gd name="T34" fmla="*/ 141 w 773"/>
                  <a:gd name="T35" fmla="*/ 1094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4">
                    <a:moveTo>
                      <a:pt x="141" y="1094"/>
                    </a:moveTo>
                    <a:lnTo>
                      <a:pt x="773" y="226"/>
                    </a:lnTo>
                    <a:lnTo>
                      <a:pt x="773" y="226"/>
                    </a:lnTo>
                    <a:lnTo>
                      <a:pt x="721" y="191"/>
                    </a:lnTo>
                    <a:lnTo>
                      <a:pt x="668" y="158"/>
                    </a:lnTo>
                    <a:lnTo>
                      <a:pt x="616" y="127"/>
                    </a:lnTo>
                    <a:lnTo>
                      <a:pt x="561" y="98"/>
                    </a:lnTo>
                    <a:lnTo>
                      <a:pt x="506" y="71"/>
                    </a:lnTo>
                    <a:lnTo>
                      <a:pt x="448" y="45"/>
                    </a:lnTo>
                    <a:lnTo>
                      <a:pt x="390" y="23"/>
                    </a:lnTo>
                    <a:lnTo>
                      <a:pt x="332" y="0"/>
                    </a:lnTo>
                    <a:lnTo>
                      <a:pt x="0" y="1021"/>
                    </a:lnTo>
                    <a:lnTo>
                      <a:pt x="0" y="1021"/>
                    </a:lnTo>
                    <a:lnTo>
                      <a:pt x="36" y="1036"/>
                    </a:lnTo>
                    <a:lnTo>
                      <a:pt x="73" y="1053"/>
                    </a:lnTo>
                    <a:lnTo>
                      <a:pt x="108" y="1072"/>
                    </a:lnTo>
                    <a:lnTo>
                      <a:pt x="141" y="1094"/>
                    </a:lnTo>
                    <a:lnTo>
                      <a:pt x="141" y="109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ï$ḷîḍé"/>
              <p:cNvSpPr>
                <a:spLocks/>
              </p:cNvSpPr>
              <p:nvPr/>
            </p:nvSpPr>
            <p:spPr bwMode="auto">
              <a:xfrm>
                <a:off x="7666900" y="4495373"/>
                <a:ext cx="380048" cy="850066"/>
              </a:xfrm>
              <a:custGeom>
                <a:avLst/>
                <a:gdLst>
                  <a:gd name="T0" fmla="*/ 0 w 490"/>
                  <a:gd name="T1" fmla="*/ 25 h 1097"/>
                  <a:gd name="T2" fmla="*/ 0 w 490"/>
                  <a:gd name="T3" fmla="*/ 1097 h 1097"/>
                  <a:gd name="T4" fmla="*/ 0 w 490"/>
                  <a:gd name="T5" fmla="*/ 1097 h 1097"/>
                  <a:gd name="T6" fmla="*/ 63 w 490"/>
                  <a:gd name="T7" fmla="*/ 1094 h 1097"/>
                  <a:gd name="T8" fmla="*/ 127 w 490"/>
                  <a:gd name="T9" fmla="*/ 1090 h 1097"/>
                  <a:gd name="T10" fmla="*/ 188 w 490"/>
                  <a:gd name="T11" fmla="*/ 1084 h 1097"/>
                  <a:gd name="T12" fmla="*/ 250 w 490"/>
                  <a:gd name="T13" fmla="*/ 1074 h 1097"/>
                  <a:gd name="T14" fmla="*/ 311 w 490"/>
                  <a:gd name="T15" fmla="*/ 1063 h 1097"/>
                  <a:gd name="T16" fmla="*/ 371 w 490"/>
                  <a:gd name="T17" fmla="*/ 1051 h 1097"/>
                  <a:gd name="T18" fmla="*/ 430 w 490"/>
                  <a:gd name="T19" fmla="*/ 1037 h 1097"/>
                  <a:gd name="T20" fmla="*/ 490 w 490"/>
                  <a:gd name="T21" fmla="*/ 1020 h 1097"/>
                  <a:gd name="T22" fmla="*/ 158 w 490"/>
                  <a:gd name="T23" fmla="*/ 0 h 1097"/>
                  <a:gd name="T24" fmla="*/ 158 w 490"/>
                  <a:gd name="T25" fmla="*/ 0 h 1097"/>
                  <a:gd name="T26" fmla="*/ 119 w 490"/>
                  <a:gd name="T27" fmla="*/ 8 h 1097"/>
                  <a:gd name="T28" fmla="*/ 80 w 490"/>
                  <a:gd name="T29" fmla="*/ 17 h 1097"/>
                  <a:gd name="T30" fmla="*/ 41 w 490"/>
                  <a:gd name="T31" fmla="*/ 22 h 1097"/>
                  <a:gd name="T32" fmla="*/ 0 w 490"/>
                  <a:gd name="T33" fmla="*/ 25 h 1097"/>
                  <a:gd name="T34" fmla="*/ 0 w 490"/>
                  <a:gd name="T35" fmla="*/ 25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0" y="25"/>
                    </a:moveTo>
                    <a:lnTo>
                      <a:pt x="0" y="1097"/>
                    </a:lnTo>
                    <a:lnTo>
                      <a:pt x="0" y="1097"/>
                    </a:lnTo>
                    <a:lnTo>
                      <a:pt x="63" y="1094"/>
                    </a:lnTo>
                    <a:lnTo>
                      <a:pt x="127" y="1090"/>
                    </a:lnTo>
                    <a:lnTo>
                      <a:pt x="188" y="1084"/>
                    </a:lnTo>
                    <a:lnTo>
                      <a:pt x="250" y="1074"/>
                    </a:lnTo>
                    <a:lnTo>
                      <a:pt x="311" y="1063"/>
                    </a:lnTo>
                    <a:lnTo>
                      <a:pt x="371" y="1051"/>
                    </a:lnTo>
                    <a:lnTo>
                      <a:pt x="430" y="1037"/>
                    </a:lnTo>
                    <a:lnTo>
                      <a:pt x="490" y="102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19" y="8"/>
                    </a:lnTo>
                    <a:lnTo>
                      <a:pt x="80" y="17"/>
                    </a:lnTo>
                    <a:lnTo>
                      <a:pt x="41" y="22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îš1ïḓê"/>
              <p:cNvSpPr>
                <a:spLocks/>
              </p:cNvSpPr>
              <p:nvPr/>
            </p:nvSpPr>
            <p:spPr bwMode="auto">
              <a:xfrm>
                <a:off x="8208274" y="3952448"/>
                <a:ext cx="851618" cy="380047"/>
              </a:xfrm>
              <a:custGeom>
                <a:avLst/>
                <a:gdLst>
                  <a:gd name="T0" fmla="*/ 25 w 1098"/>
                  <a:gd name="T1" fmla="*/ 0 h 489"/>
                  <a:gd name="T2" fmla="*/ 25 w 1098"/>
                  <a:gd name="T3" fmla="*/ 0 h 489"/>
                  <a:gd name="T4" fmla="*/ 21 w 1098"/>
                  <a:gd name="T5" fmla="*/ 40 h 489"/>
                  <a:gd name="T6" fmla="*/ 16 w 1098"/>
                  <a:gd name="T7" fmla="*/ 80 h 489"/>
                  <a:gd name="T8" fmla="*/ 9 w 1098"/>
                  <a:gd name="T9" fmla="*/ 119 h 489"/>
                  <a:gd name="T10" fmla="*/ 0 w 1098"/>
                  <a:gd name="T11" fmla="*/ 157 h 489"/>
                  <a:gd name="T12" fmla="*/ 1020 w 1098"/>
                  <a:gd name="T13" fmla="*/ 489 h 489"/>
                  <a:gd name="T14" fmla="*/ 1020 w 1098"/>
                  <a:gd name="T15" fmla="*/ 489 h 489"/>
                  <a:gd name="T16" fmla="*/ 1038 w 1098"/>
                  <a:gd name="T17" fmla="*/ 430 h 489"/>
                  <a:gd name="T18" fmla="*/ 1052 w 1098"/>
                  <a:gd name="T19" fmla="*/ 371 h 489"/>
                  <a:gd name="T20" fmla="*/ 1064 w 1098"/>
                  <a:gd name="T21" fmla="*/ 310 h 489"/>
                  <a:gd name="T22" fmla="*/ 1075 w 1098"/>
                  <a:gd name="T23" fmla="*/ 250 h 489"/>
                  <a:gd name="T24" fmla="*/ 1085 w 1098"/>
                  <a:gd name="T25" fmla="*/ 188 h 489"/>
                  <a:gd name="T26" fmla="*/ 1090 w 1098"/>
                  <a:gd name="T27" fmla="*/ 126 h 489"/>
                  <a:gd name="T28" fmla="*/ 1095 w 1098"/>
                  <a:gd name="T29" fmla="*/ 63 h 489"/>
                  <a:gd name="T30" fmla="*/ 1098 w 1098"/>
                  <a:gd name="T31" fmla="*/ 0 h 489"/>
                  <a:gd name="T32" fmla="*/ 25 w 1098"/>
                  <a:gd name="T33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98" h="489">
                    <a:moveTo>
                      <a:pt x="25" y="0"/>
                    </a:moveTo>
                    <a:lnTo>
                      <a:pt x="25" y="0"/>
                    </a:lnTo>
                    <a:lnTo>
                      <a:pt x="21" y="40"/>
                    </a:lnTo>
                    <a:lnTo>
                      <a:pt x="16" y="80"/>
                    </a:lnTo>
                    <a:lnTo>
                      <a:pt x="9" y="119"/>
                    </a:lnTo>
                    <a:lnTo>
                      <a:pt x="0" y="157"/>
                    </a:lnTo>
                    <a:lnTo>
                      <a:pt x="1020" y="489"/>
                    </a:lnTo>
                    <a:lnTo>
                      <a:pt x="1020" y="489"/>
                    </a:lnTo>
                    <a:lnTo>
                      <a:pt x="1038" y="430"/>
                    </a:lnTo>
                    <a:lnTo>
                      <a:pt x="1052" y="371"/>
                    </a:lnTo>
                    <a:lnTo>
                      <a:pt x="1064" y="310"/>
                    </a:lnTo>
                    <a:lnTo>
                      <a:pt x="1075" y="250"/>
                    </a:lnTo>
                    <a:lnTo>
                      <a:pt x="1085" y="188"/>
                    </a:lnTo>
                    <a:lnTo>
                      <a:pt x="1090" y="126"/>
                    </a:lnTo>
                    <a:lnTo>
                      <a:pt x="1095" y="63"/>
                    </a:lnTo>
                    <a:lnTo>
                      <a:pt x="1098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ïṥ1íďé"/>
              <p:cNvSpPr>
                <a:spLocks/>
              </p:cNvSpPr>
              <p:nvPr/>
            </p:nvSpPr>
            <p:spPr bwMode="auto">
              <a:xfrm>
                <a:off x="8133816" y="4133941"/>
                <a:ext cx="846963" cy="600319"/>
              </a:xfrm>
              <a:custGeom>
                <a:avLst/>
                <a:gdLst>
                  <a:gd name="T0" fmla="*/ 0 w 1093"/>
                  <a:gd name="T1" fmla="*/ 143 h 773"/>
                  <a:gd name="T2" fmla="*/ 868 w 1093"/>
                  <a:gd name="T3" fmla="*/ 773 h 773"/>
                  <a:gd name="T4" fmla="*/ 868 w 1093"/>
                  <a:gd name="T5" fmla="*/ 773 h 773"/>
                  <a:gd name="T6" fmla="*/ 902 w 1093"/>
                  <a:gd name="T7" fmla="*/ 722 h 773"/>
                  <a:gd name="T8" fmla="*/ 934 w 1093"/>
                  <a:gd name="T9" fmla="*/ 670 h 773"/>
                  <a:gd name="T10" fmla="*/ 965 w 1093"/>
                  <a:gd name="T11" fmla="*/ 616 h 773"/>
                  <a:gd name="T12" fmla="*/ 995 w 1093"/>
                  <a:gd name="T13" fmla="*/ 561 h 773"/>
                  <a:gd name="T14" fmla="*/ 1022 w 1093"/>
                  <a:gd name="T15" fmla="*/ 506 h 773"/>
                  <a:gd name="T16" fmla="*/ 1047 w 1093"/>
                  <a:gd name="T17" fmla="*/ 449 h 773"/>
                  <a:gd name="T18" fmla="*/ 1071 w 1093"/>
                  <a:gd name="T19" fmla="*/ 392 h 773"/>
                  <a:gd name="T20" fmla="*/ 1093 w 1093"/>
                  <a:gd name="T21" fmla="*/ 332 h 773"/>
                  <a:gd name="T22" fmla="*/ 73 w 1093"/>
                  <a:gd name="T23" fmla="*/ 0 h 773"/>
                  <a:gd name="T24" fmla="*/ 73 w 1093"/>
                  <a:gd name="T25" fmla="*/ 0 h 773"/>
                  <a:gd name="T26" fmla="*/ 57 w 1093"/>
                  <a:gd name="T27" fmla="*/ 38 h 773"/>
                  <a:gd name="T28" fmla="*/ 39 w 1093"/>
                  <a:gd name="T29" fmla="*/ 74 h 773"/>
                  <a:gd name="T30" fmla="*/ 20 w 1093"/>
                  <a:gd name="T31" fmla="*/ 109 h 773"/>
                  <a:gd name="T32" fmla="*/ 0 w 1093"/>
                  <a:gd name="T33" fmla="*/ 143 h 773"/>
                  <a:gd name="T34" fmla="*/ 0 w 1093"/>
                  <a:gd name="T35" fmla="*/ 143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3">
                    <a:moveTo>
                      <a:pt x="0" y="143"/>
                    </a:moveTo>
                    <a:lnTo>
                      <a:pt x="868" y="773"/>
                    </a:lnTo>
                    <a:lnTo>
                      <a:pt x="868" y="773"/>
                    </a:lnTo>
                    <a:lnTo>
                      <a:pt x="902" y="722"/>
                    </a:lnTo>
                    <a:lnTo>
                      <a:pt x="934" y="670"/>
                    </a:lnTo>
                    <a:lnTo>
                      <a:pt x="965" y="616"/>
                    </a:lnTo>
                    <a:lnTo>
                      <a:pt x="995" y="561"/>
                    </a:lnTo>
                    <a:lnTo>
                      <a:pt x="1022" y="506"/>
                    </a:lnTo>
                    <a:lnTo>
                      <a:pt x="1047" y="449"/>
                    </a:lnTo>
                    <a:lnTo>
                      <a:pt x="1071" y="392"/>
                    </a:lnTo>
                    <a:lnTo>
                      <a:pt x="1093" y="332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7" y="38"/>
                    </a:lnTo>
                    <a:lnTo>
                      <a:pt x="39" y="74"/>
                    </a:lnTo>
                    <a:lnTo>
                      <a:pt x="20" y="109"/>
                    </a:lnTo>
                    <a:lnTo>
                      <a:pt x="0" y="143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íŝlíḍe"/>
              <p:cNvSpPr>
                <a:spLocks/>
              </p:cNvSpPr>
              <p:nvPr/>
            </p:nvSpPr>
            <p:spPr bwMode="auto">
              <a:xfrm>
                <a:off x="6290972" y="4133941"/>
                <a:ext cx="846963" cy="600319"/>
              </a:xfrm>
              <a:custGeom>
                <a:avLst/>
                <a:gdLst>
                  <a:gd name="T0" fmla="*/ 1020 w 1093"/>
                  <a:gd name="T1" fmla="*/ 0 h 773"/>
                  <a:gd name="T2" fmla="*/ 0 w 1093"/>
                  <a:gd name="T3" fmla="*/ 332 h 773"/>
                  <a:gd name="T4" fmla="*/ 0 w 1093"/>
                  <a:gd name="T5" fmla="*/ 332 h 773"/>
                  <a:gd name="T6" fmla="*/ 22 w 1093"/>
                  <a:gd name="T7" fmla="*/ 392 h 773"/>
                  <a:gd name="T8" fmla="*/ 46 w 1093"/>
                  <a:gd name="T9" fmla="*/ 449 h 773"/>
                  <a:gd name="T10" fmla="*/ 71 w 1093"/>
                  <a:gd name="T11" fmla="*/ 506 h 773"/>
                  <a:gd name="T12" fmla="*/ 98 w 1093"/>
                  <a:gd name="T13" fmla="*/ 561 h 773"/>
                  <a:gd name="T14" fmla="*/ 128 w 1093"/>
                  <a:gd name="T15" fmla="*/ 616 h 773"/>
                  <a:gd name="T16" fmla="*/ 159 w 1093"/>
                  <a:gd name="T17" fmla="*/ 670 h 773"/>
                  <a:gd name="T18" fmla="*/ 191 w 1093"/>
                  <a:gd name="T19" fmla="*/ 722 h 773"/>
                  <a:gd name="T20" fmla="*/ 225 w 1093"/>
                  <a:gd name="T21" fmla="*/ 773 h 773"/>
                  <a:gd name="T22" fmla="*/ 1093 w 1093"/>
                  <a:gd name="T23" fmla="*/ 143 h 773"/>
                  <a:gd name="T24" fmla="*/ 1093 w 1093"/>
                  <a:gd name="T25" fmla="*/ 143 h 773"/>
                  <a:gd name="T26" fmla="*/ 1073 w 1093"/>
                  <a:gd name="T27" fmla="*/ 109 h 773"/>
                  <a:gd name="T28" fmla="*/ 1054 w 1093"/>
                  <a:gd name="T29" fmla="*/ 74 h 773"/>
                  <a:gd name="T30" fmla="*/ 1036 w 1093"/>
                  <a:gd name="T31" fmla="*/ 38 h 773"/>
                  <a:gd name="T32" fmla="*/ 1020 w 1093"/>
                  <a:gd name="T33" fmla="*/ 0 h 773"/>
                  <a:gd name="T34" fmla="*/ 1020 w 1093"/>
                  <a:gd name="T35" fmla="*/ 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3">
                    <a:moveTo>
                      <a:pt x="1020" y="0"/>
                    </a:moveTo>
                    <a:lnTo>
                      <a:pt x="0" y="332"/>
                    </a:lnTo>
                    <a:lnTo>
                      <a:pt x="0" y="332"/>
                    </a:lnTo>
                    <a:lnTo>
                      <a:pt x="22" y="392"/>
                    </a:lnTo>
                    <a:lnTo>
                      <a:pt x="46" y="449"/>
                    </a:lnTo>
                    <a:lnTo>
                      <a:pt x="71" y="506"/>
                    </a:lnTo>
                    <a:lnTo>
                      <a:pt x="98" y="561"/>
                    </a:lnTo>
                    <a:lnTo>
                      <a:pt x="128" y="616"/>
                    </a:lnTo>
                    <a:lnTo>
                      <a:pt x="159" y="670"/>
                    </a:lnTo>
                    <a:lnTo>
                      <a:pt x="191" y="722"/>
                    </a:lnTo>
                    <a:lnTo>
                      <a:pt x="225" y="773"/>
                    </a:lnTo>
                    <a:lnTo>
                      <a:pt x="1093" y="143"/>
                    </a:lnTo>
                    <a:lnTo>
                      <a:pt x="1093" y="143"/>
                    </a:lnTo>
                    <a:lnTo>
                      <a:pt x="1073" y="109"/>
                    </a:lnTo>
                    <a:lnTo>
                      <a:pt x="1054" y="74"/>
                    </a:lnTo>
                    <a:lnTo>
                      <a:pt x="1036" y="38"/>
                    </a:lnTo>
                    <a:lnTo>
                      <a:pt x="1020" y="0"/>
                    </a:lnTo>
                    <a:lnTo>
                      <a:pt x="102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îSḷîḑè"/>
              <p:cNvSpPr>
                <a:spLocks/>
              </p:cNvSpPr>
              <p:nvPr/>
            </p:nvSpPr>
            <p:spPr bwMode="auto">
              <a:xfrm>
                <a:off x="8009719" y="4295267"/>
                <a:ext cx="760095" cy="760095"/>
              </a:xfrm>
              <a:custGeom>
                <a:avLst/>
                <a:gdLst>
                  <a:gd name="T0" fmla="*/ 0 w 980"/>
                  <a:gd name="T1" fmla="*/ 113 h 981"/>
                  <a:gd name="T2" fmla="*/ 631 w 980"/>
                  <a:gd name="T3" fmla="*/ 981 h 981"/>
                  <a:gd name="T4" fmla="*/ 631 w 980"/>
                  <a:gd name="T5" fmla="*/ 981 h 981"/>
                  <a:gd name="T6" fmla="*/ 679 w 980"/>
                  <a:gd name="T7" fmla="*/ 942 h 981"/>
                  <a:gd name="T8" fmla="*/ 727 w 980"/>
                  <a:gd name="T9" fmla="*/ 902 h 981"/>
                  <a:gd name="T10" fmla="*/ 773 w 980"/>
                  <a:gd name="T11" fmla="*/ 860 h 981"/>
                  <a:gd name="T12" fmla="*/ 817 w 980"/>
                  <a:gd name="T13" fmla="*/ 817 h 981"/>
                  <a:gd name="T14" fmla="*/ 860 w 980"/>
                  <a:gd name="T15" fmla="*/ 773 h 981"/>
                  <a:gd name="T16" fmla="*/ 902 w 980"/>
                  <a:gd name="T17" fmla="*/ 727 h 981"/>
                  <a:gd name="T18" fmla="*/ 942 w 980"/>
                  <a:gd name="T19" fmla="*/ 680 h 981"/>
                  <a:gd name="T20" fmla="*/ 980 w 980"/>
                  <a:gd name="T21" fmla="*/ 631 h 981"/>
                  <a:gd name="T22" fmla="*/ 113 w 980"/>
                  <a:gd name="T23" fmla="*/ 0 h 981"/>
                  <a:gd name="T24" fmla="*/ 113 w 980"/>
                  <a:gd name="T25" fmla="*/ 0 h 981"/>
                  <a:gd name="T26" fmla="*/ 86 w 980"/>
                  <a:gd name="T27" fmla="*/ 31 h 981"/>
                  <a:gd name="T28" fmla="*/ 59 w 980"/>
                  <a:gd name="T29" fmla="*/ 60 h 981"/>
                  <a:gd name="T30" fmla="*/ 30 w 980"/>
                  <a:gd name="T31" fmla="*/ 88 h 981"/>
                  <a:gd name="T32" fmla="*/ 0 w 980"/>
                  <a:gd name="T33" fmla="*/ 113 h 981"/>
                  <a:gd name="T34" fmla="*/ 0 w 980"/>
                  <a:gd name="T35" fmla="*/ 113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0" y="113"/>
                    </a:moveTo>
                    <a:lnTo>
                      <a:pt x="631" y="981"/>
                    </a:lnTo>
                    <a:lnTo>
                      <a:pt x="631" y="981"/>
                    </a:lnTo>
                    <a:lnTo>
                      <a:pt x="679" y="942"/>
                    </a:lnTo>
                    <a:lnTo>
                      <a:pt x="727" y="902"/>
                    </a:lnTo>
                    <a:lnTo>
                      <a:pt x="773" y="860"/>
                    </a:lnTo>
                    <a:lnTo>
                      <a:pt x="817" y="817"/>
                    </a:lnTo>
                    <a:lnTo>
                      <a:pt x="860" y="773"/>
                    </a:lnTo>
                    <a:lnTo>
                      <a:pt x="902" y="727"/>
                    </a:lnTo>
                    <a:lnTo>
                      <a:pt x="942" y="680"/>
                    </a:lnTo>
                    <a:lnTo>
                      <a:pt x="980" y="631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86" y="31"/>
                    </a:lnTo>
                    <a:lnTo>
                      <a:pt x="59" y="60"/>
                    </a:lnTo>
                    <a:lnTo>
                      <a:pt x="30" y="88"/>
                    </a:lnTo>
                    <a:lnTo>
                      <a:pt x="0" y="11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íŝľídê"/>
              <p:cNvSpPr>
                <a:spLocks/>
              </p:cNvSpPr>
              <p:nvPr/>
            </p:nvSpPr>
            <p:spPr bwMode="auto">
              <a:xfrm>
                <a:off x="7848392" y="4419364"/>
                <a:ext cx="600321" cy="846963"/>
              </a:xfrm>
              <a:custGeom>
                <a:avLst/>
                <a:gdLst>
                  <a:gd name="T0" fmla="*/ 0 w 773"/>
                  <a:gd name="T1" fmla="*/ 73 h 1093"/>
                  <a:gd name="T2" fmla="*/ 332 w 773"/>
                  <a:gd name="T3" fmla="*/ 1093 h 1093"/>
                  <a:gd name="T4" fmla="*/ 332 w 773"/>
                  <a:gd name="T5" fmla="*/ 1093 h 1093"/>
                  <a:gd name="T6" fmla="*/ 390 w 773"/>
                  <a:gd name="T7" fmla="*/ 1071 h 1093"/>
                  <a:gd name="T8" fmla="*/ 448 w 773"/>
                  <a:gd name="T9" fmla="*/ 1049 h 1093"/>
                  <a:gd name="T10" fmla="*/ 506 w 773"/>
                  <a:gd name="T11" fmla="*/ 1023 h 1093"/>
                  <a:gd name="T12" fmla="*/ 561 w 773"/>
                  <a:gd name="T13" fmla="*/ 995 h 1093"/>
                  <a:gd name="T14" fmla="*/ 616 w 773"/>
                  <a:gd name="T15" fmla="*/ 967 h 1093"/>
                  <a:gd name="T16" fmla="*/ 668 w 773"/>
                  <a:gd name="T17" fmla="*/ 936 h 1093"/>
                  <a:gd name="T18" fmla="*/ 721 w 773"/>
                  <a:gd name="T19" fmla="*/ 902 h 1093"/>
                  <a:gd name="T20" fmla="*/ 773 w 773"/>
                  <a:gd name="T21" fmla="*/ 868 h 1093"/>
                  <a:gd name="T22" fmla="*/ 141 w 773"/>
                  <a:gd name="T23" fmla="*/ 0 h 1093"/>
                  <a:gd name="T24" fmla="*/ 141 w 773"/>
                  <a:gd name="T25" fmla="*/ 0 h 1093"/>
                  <a:gd name="T26" fmla="*/ 108 w 773"/>
                  <a:gd name="T27" fmla="*/ 22 h 1093"/>
                  <a:gd name="T28" fmla="*/ 73 w 773"/>
                  <a:gd name="T29" fmla="*/ 41 h 1093"/>
                  <a:gd name="T30" fmla="*/ 36 w 773"/>
                  <a:gd name="T31" fmla="*/ 58 h 1093"/>
                  <a:gd name="T32" fmla="*/ 0 w 773"/>
                  <a:gd name="T33" fmla="*/ 73 h 1093"/>
                  <a:gd name="T34" fmla="*/ 0 w 773"/>
                  <a:gd name="T35" fmla="*/ 73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3">
                    <a:moveTo>
                      <a:pt x="0" y="73"/>
                    </a:moveTo>
                    <a:lnTo>
                      <a:pt x="332" y="1093"/>
                    </a:lnTo>
                    <a:lnTo>
                      <a:pt x="332" y="1093"/>
                    </a:lnTo>
                    <a:lnTo>
                      <a:pt x="390" y="1071"/>
                    </a:lnTo>
                    <a:lnTo>
                      <a:pt x="448" y="1049"/>
                    </a:lnTo>
                    <a:lnTo>
                      <a:pt x="506" y="1023"/>
                    </a:lnTo>
                    <a:lnTo>
                      <a:pt x="561" y="995"/>
                    </a:lnTo>
                    <a:lnTo>
                      <a:pt x="616" y="967"/>
                    </a:lnTo>
                    <a:lnTo>
                      <a:pt x="668" y="936"/>
                    </a:lnTo>
                    <a:lnTo>
                      <a:pt x="721" y="902"/>
                    </a:lnTo>
                    <a:lnTo>
                      <a:pt x="773" y="868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08" y="22"/>
                    </a:lnTo>
                    <a:lnTo>
                      <a:pt x="73" y="41"/>
                    </a:lnTo>
                    <a:lnTo>
                      <a:pt x="36" y="58"/>
                    </a:lnTo>
                    <a:lnTo>
                      <a:pt x="0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išlïḓè"/>
              <p:cNvSpPr>
                <a:spLocks/>
              </p:cNvSpPr>
              <p:nvPr/>
            </p:nvSpPr>
            <p:spPr bwMode="auto">
              <a:xfrm>
                <a:off x="6211860" y="3952448"/>
                <a:ext cx="851618" cy="380047"/>
              </a:xfrm>
              <a:custGeom>
                <a:avLst/>
                <a:gdLst>
                  <a:gd name="T0" fmla="*/ 1073 w 1098"/>
                  <a:gd name="T1" fmla="*/ 0 h 489"/>
                  <a:gd name="T2" fmla="*/ 0 w 1098"/>
                  <a:gd name="T3" fmla="*/ 0 h 489"/>
                  <a:gd name="T4" fmla="*/ 0 w 1098"/>
                  <a:gd name="T5" fmla="*/ 0 h 489"/>
                  <a:gd name="T6" fmla="*/ 3 w 1098"/>
                  <a:gd name="T7" fmla="*/ 63 h 489"/>
                  <a:gd name="T8" fmla="*/ 8 w 1098"/>
                  <a:gd name="T9" fmla="*/ 126 h 489"/>
                  <a:gd name="T10" fmla="*/ 13 w 1098"/>
                  <a:gd name="T11" fmla="*/ 188 h 489"/>
                  <a:gd name="T12" fmla="*/ 23 w 1098"/>
                  <a:gd name="T13" fmla="*/ 250 h 489"/>
                  <a:gd name="T14" fmla="*/ 34 w 1098"/>
                  <a:gd name="T15" fmla="*/ 310 h 489"/>
                  <a:gd name="T16" fmla="*/ 46 w 1098"/>
                  <a:gd name="T17" fmla="*/ 371 h 489"/>
                  <a:gd name="T18" fmla="*/ 60 w 1098"/>
                  <a:gd name="T19" fmla="*/ 430 h 489"/>
                  <a:gd name="T20" fmla="*/ 78 w 1098"/>
                  <a:gd name="T21" fmla="*/ 489 h 489"/>
                  <a:gd name="T22" fmla="*/ 1098 w 1098"/>
                  <a:gd name="T23" fmla="*/ 157 h 489"/>
                  <a:gd name="T24" fmla="*/ 1098 w 1098"/>
                  <a:gd name="T25" fmla="*/ 157 h 489"/>
                  <a:gd name="T26" fmla="*/ 1089 w 1098"/>
                  <a:gd name="T27" fmla="*/ 119 h 489"/>
                  <a:gd name="T28" fmla="*/ 1082 w 1098"/>
                  <a:gd name="T29" fmla="*/ 80 h 489"/>
                  <a:gd name="T30" fmla="*/ 1077 w 1098"/>
                  <a:gd name="T31" fmla="*/ 40 h 489"/>
                  <a:gd name="T32" fmla="*/ 1073 w 1098"/>
                  <a:gd name="T33" fmla="*/ 0 h 489"/>
                  <a:gd name="T34" fmla="*/ 1073 w 1098"/>
                  <a:gd name="T35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9">
                    <a:moveTo>
                      <a:pt x="107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63"/>
                    </a:lnTo>
                    <a:lnTo>
                      <a:pt x="8" y="126"/>
                    </a:lnTo>
                    <a:lnTo>
                      <a:pt x="13" y="188"/>
                    </a:lnTo>
                    <a:lnTo>
                      <a:pt x="23" y="250"/>
                    </a:lnTo>
                    <a:lnTo>
                      <a:pt x="34" y="310"/>
                    </a:lnTo>
                    <a:lnTo>
                      <a:pt x="46" y="371"/>
                    </a:lnTo>
                    <a:lnTo>
                      <a:pt x="60" y="430"/>
                    </a:lnTo>
                    <a:lnTo>
                      <a:pt x="78" y="489"/>
                    </a:lnTo>
                    <a:lnTo>
                      <a:pt x="1098" y="157"/>
                    </a:lnTo>
                    <a:lnTo>
                      <a:pt x="1098" y="157"/>
                    </a:lnTo>
                    <a:lnTo>
                      <a:pt x="1089" y="119"/>
                    </a:lnTo>
                    <a:lnTo>
                      <a:pt x="1082" y="80"/>
                    </a:lnTo>
                    <a:lnTo>
                      <a:pt x="1077" y="40"/>
                    </a:lnTo>
                    <a:lnTo>
                      <a:pt x="1073" y="0"/>
                    </a:lnTo>
                    <a:lnTo>
                      <a:pt x="107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iṧḷíḓé"/>
              <p:cNvSpPr>
                <a:spLocks/>
              </p:cNvSpPr>
              <p:nvPr/>
            </p:nvSpPr>
            <p:spPr bwMode="auto">
              <a:xfrm>
                <a:off x="6824590" y="4419364"/>
                <a:ext cx="598769" cy="846963"/>
              </a:xfrm>
              <a:custGeom>
                <a:avLst/>
                <a:gdLst>
                  <a:gd name="T0" fmla="*/ 631 w 772"/>
                  <a:gd name="T1" fmla="*/ 0 h 1093"/>
                  <a:gd name="T2" fmla="*/ 0 w 772"/>
                  <a:gd name="T3" fmla="*/ 868 h 1093"/>
                  <a:gd name="T4" fmla="*/ 0 w 772"/>
                  <a:gd name="T5" fmla="*/ 868 h 1093"/>
                  <a:gd name="T6" fmla="*/ 51 w 772"/>
                  <a:gd name="T7" fmla="*/ 902 h 1093"/>
                  <a:gd name="T8" fmla="*/ 104 w 772"/>
                  <a:gd name="T9" fmla="*/ 936 h 1093"/>
                  <a:gd name="T10" fmla="*/ 156 w 772"/>
                  <a:gd name="T11" fmla="*/ 967 h 1093"/>
                  <a:gd name="T12" fmla="*/ 211 w 772"/>
                  <a:gd name="T13" fmla="*/ 995 h 1093"/>
                  <a:gd name="T14" fmla="*/ 266 w 772"/>
                  <a:gd name="T15" fmla="*/ 1023 h 1093"/>
                  <a:gd name="T16" fmla="*/ 324 w 772"/>
                  <a:gd name="T17" fmla="*/ 1049 h 1093"/>
                  <a:gd name="T18" fmla="*/ 382 w 772"/>
                  <a:gd name="T19" fmla="*/ 1071 h 1093"/>
                  <a:gd name="T20" fmla="*/ 440 w 772"/>
                  <a:gd name="T21" fmla="*/ 1093 h 1093"/>
                  <a:gd name="T22" fmla="*/ 772 w 772"/>
                  <a:gd name="T23" fmla="*/ 73 h 1093"/>
                  <a:gd name="T24" fmla="*/ 772 w 772"/>
                  <a:gd name="T25" fmla="*/ 73 h 1093"/>
                  <a:gd name="T26" fmla="*/ 736 w 772"/>
                  <a:gd name="T27" fmla="*/ 58 h 1093"/>
                  <a:gd name="T28" fmla="*/ 699 w 772"/>
                  <a:gd name="T29" fmla="*/ 41 h 1093"/>
                  <a:gd name="T30" fmla="*/ 664 w 772"/>
                  <a:gd name="T31" fmla="*/ 22 h 1093"/>
                  <a:gd name="T32" fmla="*/ 631 w 772"/>
                  <a:gd name="T33" fmla="*/ 0 h 1093"/>
                  <a:gd name="T34" fmla="*/ 631 w 772"/>
                  <a:gd name="T35" fmla="*/ 0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2" h="1093">
                    <a:moveTo>
                      <a:pt x="631" y="0"/>
                    </a:moveTo>
                    <a:lnTo>
                      <a:pt x="0" y="868"/>
                    </a:lnTo>
                    <a:lnTo>
                      <a:pt x="0" y="868"/>
                    </a:lnTo>
                    <a:lnTo>
                      <a:pt x="51" y="902"/>
                    </a:lnTo>
                    <a:lnTo>
                      <a:pt x="104" y="936"/>
                    </a:lnTo>
                    <a:lnTo>
                      <a:pt x="156" y="967"/>
                    </a:lnTo>
                    <a:lnTo>
                      <a:pt x="211" y="995"/>
                    </a:lnTo>
                    <a:lnTo>
                      <a:pt x="266" y="1023"/>
                    </a:lnTo>
                    <a:lnTo>
                      <a:pt x="324" y="1049"/>
                    </a:lnTo>
                    <a:lnTo>
                      <a:pt x="382" y="1071"/>
                    </a:lnTo>
                    <a:lnTo>
                      <a:pt x="440" y="1093"/>
                    </a:lnTo>
                    <a:lnTo>
                      <a:pt x="772" y="73"/>
                    </a:lnTo>
                    <a:lnTo>
                      <a:pt x="772" y="73"/>
                    </a:lnTo>
                    <a:lnTo>
                      <a:pt x="736" y="58"/>
                    </a:lnTo>
                    <a:lnTo>
                      <a:pt x="699" y="41"/>
                    </a:lnTo>
                    <a:lnTo>
                      <a:pt x="664" y="22"/>
                    </a:lnTo>
                    <a:lnTo>
                      <a:pt x="631" y="0"/>
                    </a:ln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is1iḑê"/>
              <p:cNvSpPr>
                <a:spLocks/>
              </p:cNvSpPr>
              <p:nvPr/>
            </p:nvSpPr>
            <p:spPr bwMode="auto">
              <a:xfrm>
                <a:off x="6211860" y="3511904"/>
                <a:ext cx="851618" cy="378496"/>
              </a:xfrm>
              <a:custGeom>
                <a:avLst/>
                <a:gdLst>
                  <a:gd name="T0" fmla="*/ 1098 w 1098"/>
                  <a:gd name="T1" fmla="*/ 331 h 488"/>
                  <a:gd name="T2" fmla="*/ 78 w 1098"/>
                  <a:gd name="T3" fmla="*/ 0 h 488"/>
                  <a:gd name="T4" fmla="*/ 78 w 1098"/>
                  <a:gd name="T5" fmla="*/ 0 h 488"/>
                  <a:gd name="T6" fmla="*/ 60 w 1098"/>
                  <a:gd name="T7" fmla="*/ 58 h 488"/>
                  <a:gd name="T8" fmla="*/ 46 w 1098"/>
                  <a:gd name="T9" fmla="*/ 118 h 488"/>
                  <a:gd name="T10" fmla="*/ 34 w 1098"/>
                  <a:gd name="T11" fmla="*/ 178 h 488"/>
                  <a:gd name="T12" fmla="*/ 23 w 1098"/>
                  <a:gd name="T13" fmla="*/ 239 h 488"/>
                  <a:gd name="T14" fmla="*/ 13 w 1098"/>
                  <a:gd name="T15" fmla="*/ 300 h 488"/>
                  <a:gd name="T16" fmla="*/ 8 w 1098"/>
                  <a:gd name="T17" fmla="*/ 363 h 488"/>
                  <a:gd name="T18" fmla="*/ 3 w 1098"/>
                  <a:gd name="T19" fmla="*/ 425 h 488"/>
                  <a:gd name="T20" fmla="*/ 0 w 1098"/>
                  <a:gd name="T21" fmla="*/ 488 h 488"/>
                  <a:gd name="T22" fmla="*/ 1073 w 1098"/>
                  <a:gd name="T23" fmla="*/ 488 h 488"/>
                  <a:gd name="T24" fmla="*/ 1073 w 1098"/>
                  <a:gd name="T25" fmla="*/ 488 h 488"/>
                  <a:gd name="T26" fmla="*/ 1077 w 1098"/>
                  <a:gd name="T27" fmla="*/ 448 h 488"/>
                  <a:gd name="T28" fmla="*/ 1082 w 1098"/>
                  <a:gd name="T29" fmla="*/ 409 h 488"/>
                  <a:gd name="T30" fmla="*/ 1089 w 1098"/>
                  <a:gd name="T31" fmla="*/ 370 h 488"/>
                  <a:gd name="T32" fmla="*/ 1098 w 1098"/>
                  <a:gd name="T33" fmla="*/ 331 h 488"/>
                  <a:gd name="T34" fmla="*/ 1098 w 1098"/>
                  <a:gd name="T35" fmla="*/ 331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8">
                    <a:moveTo>
                      <a:pt x="1098" y="331"/>
                    </a:moveTo>
                    <a:lnTo>
                      <a:pt x="78" y="0"/>
                    </a:lnTo>
                    <a:lnTo>
                      <a:pt x="78" y="0"/>
                    </a:lnTo>
                    <a:lnTo>
                      <a:pt x="60" y="58"/>
                    </a:lnTo>
                    <a:lnTo>
                      <a:pt x="46" y="118"/>
                    </a:lnTo>
                    <a:lnTo>
                      <a:pt x="34" y="178"/>
                    </a:lnTo>
                    <a:lnTo>
                      <a:pt x="23" y="239"/>
                    </a:lnTo>
                    <a:lnTo>
                      <a:pt x="13" y="300"/>
                    </a:lnTo>
                    <a:lnTo>
                      <a:pt x="8" y="363"/>
                    </a:lnTo>
                    <a:lnTo>
                      <a:pt x="3" y="425"/>
                    </a:lnTo>
                    <a:lnTo>
                      <a:pt x="0" y="488"/>
                    </a:lnTo>
                    <a:lnTo>
                      <a:pt x="1073" y="488"/>
                    </a:lnTo>
                    <a:lnTo>
                      <a:pt x="1073" y="488"/>
                    </a:lnTo>
                    <a:lnTo>
                      <a:pt x="1077" y="448"/>
                    </a:lnTo>
                    <a:lnTo>
                      <a:pt x="1082" y="409"/>
                    </a:lnTo>
                    <a:lnTo>
                      <a:pt x="1089" y="370"/>
                    </a:lnTo>
                    <a:lnTo>
                      <a:pt x="1098" y="331"/>
                    </a:lnTo>
                    <a:lnTo>
                      <a:pt x="1098" y="3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ïṥḷîďè"/>
              <p:cNvSpPr>
                <a:spLocks/>
              </p:cNvSpPr>
              <p:nvPr/>
            </p:nvSpPr>
            <p:spPr bwMode="auto">
              <a:xfrm>
                <a:off x="6823039" y="2576522"/>
                <a:ext cx="600321" cy="848514"/>
              </a:xfrm>
              <a:custGeom>
                <a:avLst/>
                <a:gdLst>
                  <a:gd name="T0" fmla="*/ 773 w 773"/>
                  <a:gd name="T1" fmla="*/ 1021 h 1094"/>
                  <a:gd name="T2" fmla="*/ 441 w 773"/>
                  <a:gd name="T3" fmla="*/ 0 h 1094"/>
                  <a:gd name="T4" fmla="*/ 441 w 773"/>
                  <a:gd name="T5" fmla="*/ 0 h 1094"/>
                  <a:gd name="T6" fmla="*/ 383 w 773"/>
                  <a:gd name="T7" fmla="*/ 23 h 1094"/>
                  <a:gd name="T8" fmla="*/ 325 w 773"/>
                  <a:gd name="T9" fmla="*/ 45 h 1094"/>
                  <a:gd name="T10" fmla="*/ 267 w 773"/>
                  <a:gd name="T11" fmla="*/ 71 h 1094"/>
                  <a:gd name="T12" fmla="*/ 212 w 773"/>
                  <a:gd name="T13" fmla="*/ 98 h 1094"/>
                  <a:gd name="T14" fmla="*/ 157 w 773"/>
                  <a:gd name="T15" fmla="*/ 127 h 1094"/>
                  <a:gd name="T16" fmla="*/ 105 w 773"/>
                  <a:gd name="T17" fmla="*/ 158 h 1094"/>
                  <a:gd name="T18" fmla="*/ 52 w 773"/>
                  <a:gd name="T19" fmla="*/ 191 h 1094"/>
                  <a:gd name="T20" fmla="*/ 0 w 773"/>
                  <a:gd name="T21" fmla="*/ 226 h 1094"/>
                  <a:gd name="T22" fmla="*/ 632 w 773"/>
                  <a:gd name="T23" fmla="*/ 1094 h 1094"/>
                  <a:gd name="T24" fmla="*/ 632 w 773"/>
                  <a:gd name="T25" fmla="*/ 1094 h 1094"/>
                  <a:gd name="T26" fmla="*/ 665 w 773"/>
                  <a:gd name="T27" fmla="*/ 1072 h 1094"/>
                  <a:gd name="T28" fmla="*/ 700 w 773"/>
                  <a:gd name="T29" fmla="*/ 1053 h 1094"/>
                  <a:gd name="T30" fmla="*/ 737 w 773"/>
                  <a:gd name="T31" fmla="*/ 1036 h 1094"/>
                  <a:gd name="T32" fmla="*/ 773 w 773"/>
                  <a:gd name="T33" fmla="*/ 1021 h 1094"/>
                  <a:gd name="T34" fmla="*/ 773 w 773"/>
                  <a:gd name="T35" fmla="*/ 1021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4">
                    <a:moveTo>
                      <a:pt x="773" y="1021"/>
                    </a:moveTo>
                    <a:lnTo>
                      <a:pt x="441" y="0"/>
                    </a:lnTo>
                    <a:lnTo>
                      <a:pt x="441" y="0"/>
                    </a:lnTo>
                    <a:lnTo>
                      <a:pt x="383" y="23"/>
                    </a:lnTo>
                    <a:lnTo>
                      <a:pt x="325" y="45"/>
                    </a:lnTo>
                    <a:lnTo>
                      <a:pt x="267" y="71"/>
                    </a:lnTo>
                    <a:lnTo>
                      <a:pt x="212" y="98"/>
                    </a:lnTo>
                    <a:lnTo>
                      <a:pt x="157" y="127"/>
                    </a:lnTo>
                    <a:lnTo>
                      <a:pt x="105" y="158"/>
                    </a:lnTo>
                    <a:lnTo>
                      <a:pt x="52" y="191"/>
                    </a:lnTo>
                    <a:lnTo>
                      <a:pt x="0" y="226"/>
                    </a:lnTo>
                    <a:lnTo>
                      <a:pt x="632" y="1094"/>
                    </a:lnTo>
                    <a:lnTo>
                      <a:pt x="632" y="1094"/>
                    </a:lnTo>
                    <a:lnTo>
                      <a:pt x="665" y="1072"/>
                    </a:lnTo>
                    <a:lnTo>
                      <a:pt x="700" y="1053"/>
                    </a:lnTo>
                    <a:lnTo>
                      <a:pt x="737" y="1036"/>
                    </a:lnTo>
                    <a:lnTo>
                      <a:pt x="773" y="1021"/>
                    </a:lnTo>
                    <a:lnTo>
                      <a:pt x="773" y="102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ïšlïḍe"/>
              <p:cNvSpPr>
                <a:spLocks/>
              </p:cNvSpPr>
              <p:nvPr/>
            </p:nvSpPr>
            <p:spPr bwMode="auto">
              <a:xfrm>
                <a:off x="6290972" y="3110139"/>
                <a:ext cx="846963" cy="598769"/>
              </a:xfrm>
              <a:custGeom>
                <a:avLst/>
                <a:gdLst>
                  <a:gd name="T0" fmla="*/ 1093 w 1093"/>
                  <a:gd name="T1" fmla="*/ 630 h 771"/>
                  <a:gd name="T2" fmla="*/ 225 w 1093"/>
                  <a:gd name="T3" fmla="*/ 0 h 771"/>
                  <a:gd name="T4" fmla="*/ 225 w 1093"/>
                  <a:gd name="T5" fmla="*/ 0 h 771"/>
                  <a:gd name="T6" fmla="*/ 191 w 1093"/>
                  <a:gd name="T7" fmla="*/ 51 h 771"/>
                  <a:gd name="T8" fmla="*/ 159 w 1093"/>
                  <a:gd name="T9" fmla="*/ 103 h 771"/>
                  <a:gd name="T10" fmla="*/ 128 w 1093"/>
                  <a:gd name="T11" fmla="*/ 157 h 771"/>
                  <a:gd name="T12" fmla="*/ 98 w 1093"/>
                  <a:gd name="T13" fmla="*/ 211 h 771"/>
                  <a:gd name="T14" fmla="*/ 71 w 1093"/>
                  <a:gd name="T15" fmla="*/ 267 h 771"/>
                  <a:gd name="T16" fmla="*/ 46 w 1093"/>
                  <a:gd name="T17" fmla="*/ 324 h 771"/>
                  <a:gd name="T18" fmla="*/ 22 w 1093"/>
                  <a:gd name="T19" fmla="*/ 381 h 771"/>
                  <a:gd name="T20" fmla="*/ 0 w 1093"/>
                  <a:gd name="T21" fmla="*/ 441 h 771"/>
                  <a:gd name="T22" fmla="*/ 1020 w 1093"/>
                  <a:gd name="T23" fmla="*/ 771 h 771"/>
                  <a:gd name="T24" fmla="*/ 1020 w 1093"/>
                  <a:gd name="T25" fmla="*/ 771 h 771"/>
                  <a:gd name="T26" fmla="*/ 1036 w 1093"/>
                  <a:gd name="T27" fmla="*/ 735 h 771"/>
                  <a:gd name="T28" fmla="*/ 1054 w 1093"/>
                  <a:gd name="T29" fmla="*/ 699 h 771"/>
                  <a:gd name="T30" fmla="*/ 1073 w 1093"/>
                  <a:gd name="T31" fmla="*/ 664 h 771"/>
                  <a:gd name="T32" fmla="*/ 1093 w 1093"/>
                  <a:gd name="T33" fmla="*/ 630 h 771"/>
                  <a:gd name="T34" fmla="*/ 1093 w 1093"/>
                  <a:gd name="T35" fmla="*/ 630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1">
                    <a:moveTo>
                      <a:pt x="1093" y="630"/>
                    </a:moveTo>
                    <a:lnTo>
                      <a:pt x="225" y="0"/>
                    </a:lnTo>
                    <a:lnTo>
                      <a:pt x="225" y="0"/>
                    </a:lnTo>
                    <a:lnTo>
                      <a:pt x="191" y="51"/>
                    </a:lnTo>
                    <a:lnTo>
                      <a:pt x="159" y="103"/>
                    </a:lnTo>
                    <a:lnTo>
                      <a:pt x="128" y="157"/>
                    </a:lnTo>
                    <a:lnTo>
                      <a:pt x="98" y="211"/>
                    </a:lnTo>
                    <a:lnTo>
                      <a:pt x="71" y="267"/>
                    </a:lnTo>
                    <a:lnTo>
                      <a:pt x="46" y="324"/>
                    </a:lnTo>
                    <a:lnTo>
                      <a:pt x="22" y="381"/>
                    </a:lnTo>
                    <a:lnTo>
                      <a:pt x="0" y="441"/>
                    </a:lnTo>
                    <a:lnTo>
                      <a:pt x="1020" y="771"/>
                    </a:lnTo>
                    <a:lnTo>
                      <a:pt x="1020" y="771"/>
                    </a:lnTo>
                    <a:lnTo>
                      <a:pt x="1036" y="735"/>
                    </a:lnTo>
                    <a:lnTo>
                      <a:pt x="1054" y="699"/>
                    </a:lnTo>
                    <a:lnTo>
                      <a:pt x="1073" y="664"/>
                    </a:lnTo>
                    <a:lnTo>
                      <a:pt x="1093" y="630"/>
                    </a:lnTo>
                    <a:lnTo>
                      <a:pt x="1093" y="6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îṥľiḋe"/>
              <p:cNvSpPr>
                <a:spLocks/>
              </p:cNvSpPr>
              <p:nvPr/>
            </p:nvSpPr>
            <p:spPr bwMode="auto">
              <a:xfrm>
                <a:off x="6501938" y="2789038"/>
                <a:ext cx="760095" cy="760095"/>
              </a:xfrm>
              <a:custGeom>
                <a:avLst/>
                <a:gdLst>
                  <a:gd name="T0" fmla="*/ 980 w 980"/>
                  <a:gd name="T1" fmla="*/ 868 h 981"/>
                  <a:gd name="T2" fmla="*/ 349 w 980"/>
                  <a:gd name="T3" fmla="*/ 0 h 981"/>
                  <a:gd name="T4" fmla="*/ 349 w 980"/>
                  <a:gd name="T5" fmla="*/ 0 h 981"/>
                  <a:gd name="T6" fmla="*/ 301 w 980"/>
                  <a:gd name="T7" fmla="*/ 39 h 981"/>
                  <a:gd name="T8" fmla="*/ 253 w 980"/>
                  <a:gd name="T9" fmla="*/ 78 h 981"/>
                  <a:gd name="T10" fmla="*/ 207 w 980"/>
                  <a:gd name="T11" fmla="*/ 119 h 981"/>
                  <a:gd name="T12" fmla="*/ 163 w 980"/>
                  <a:gd name="T13" fmla="*/ 162 h 981"/>
                  <a:gd name="T14" fmla="*/ 120 w 980"/>
                  <a:gd name="T15" fmla="*/ 208 h 981"/>
                  <a:gd name="T16" fmla="*/ 78 w 980"/>
                  <a:gd name="T17" fmla="*/ 254 h 981"/>
                  <a:gd name="T18" fmla="*/ 38 w 980"/>
                  <a:gd name="T19" fmla="*/ 301 h 981"/>
                  <a:gd name="T20" fmla="*/ 0 w 980"/>
                  <a:gd name="T21" fmla="*/ 349 h 981"/>
                  <a:gd name="T22" fmla="*/ 867 w 980"/>
                  <a:gd name="T23" fmla="*/ 981 h 981"/>
                  <a:gd name="T24" fmla="*/ 867 w 980"/>
                  <a:gd name="T25" fmla="*/ 981 h 981"/>
                  <a:gd name="T26" fmla="*/ 894 w 980"/>
                  <a:gd name="T27" fmla="*/ 950 h 981"/>
                  <a:gd name="T28" fmla="*/ 921 w 980"/>
                  <a:gd name="T29" fmla="*/ 921 h 981"/>
                  <a:gd name="T30" fmla="*/ 950 w 980"/>
                  <a:gd name="T31" fmla="*/ 893 h 981"/>
                  <a:gd name="T32" fmla="*/ 980 w 980"/>
                  <a:gd name="T33" fmla="*/ 868 h 981"/>
                  <a:gd name="T34" fmla="*/ 980 w 980"/>
                  <a:gd name="T35" fmla="*/ 868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980" y="868"/>
                    </a:moveTo>
                    <a:lnTo>
                      <a:pt x="349" y="0"/>
                    </a:lnTo>
                    <a:lnTo>
                      <a:pt x="349" y="0"/>
                    </a:lnTo>
                    <a:lnTo>
                      <a:pt x="301" y="39"/>
                    </a:lnTo>
                    <a:lnTo>
                      <a:pt x="253" y="78"/>
                    </a:lnTo>
                    <a:lnTo>
                      <a:pt x="207" y="119"/>
                    </a:lnTo>
                    <a:lnTo>
                      <a:pt x="163" y="162"/>
                    </a:lnTo>
                    <a:lnTo>
                      <a:pt x="120" y="208"/>
                    </a:lnTo>
                    <a:lnTo>
                      <a:pt x="78" y="254"/>
                    </a:lnTo>
                    <a:lnTo>
                      <a:pt x="38" y="301"/>
                    </a:lnTo>
                    <a:lnTo>
                      <a:pt x="0" y="349"/>
                    </a:lnTo>
                    <a:lnTo>
                      <a:pt x="867" y="981"/>
                    </a:lnTo>
                    <a:lnTo>
                      <a:pt x="867" y="981"/>
                    </a:lnTo>
                    <a:lnTo>
                      <a:pt x="894" y="950"/>
                    </a:lnTo>
                    <a:lnTo>
                      <a:pt x="921" y="921"/>
                    </a:lnTo>
                    <a:lnTo>
                      <a:pt x="950" y="893"/>
                    </a:lnTo>
                    <a:lnTo>
                      <a:pt x="980" y="868"/>
                    </a:lnTo>
                    <a:lnTo>
                      <a:pt x="980" y="8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" name="íṣḻïḋé"/>
              <p:cNvSpPr>
                <a:spLocks/>
              </p:cNvSpPr>
              <p:nvPr/>
            </p:nvSpPr>
            <p:spPr bwMode="auto">
              <a:xfrm>
                <a:off x="7224804" y="2498961"/>
                <a:ext cx="380048" cy="850066"/>
              </a:xfrm>
              <a:custGeom>
                <a:avLst/>
                <a:gdLst>
                  <a:gd name="T0" fmla="*/ 490 w 490"/>
                  <a:gd name="T1" fmla="*/ 1072 h 1097"/>
                  <a:gd name="T2" fmla="*/ 490 w 490"/>
                  <a:gd name="T3" fmla="*/ 0 h 1097"/>
                  <a:gd name="T4" fmla="*/ 490 w 490"/>
                  <a:gd name="T5" fmla="*/ 0 h 1097"/>
                  <a:gd name="T6" fmla="*/ 427 w 490"/>
                  <a:gd name="T7" fmla="*/ 3 h 1097"/>
                  <a:gd name="T8" fmla="*/ 363 w 490"/>
                  <a:gd name="T9" fmla="*/ 7 h 1097"/>
                  <a:gd name="T10" fmla="*/ 302 w 490"/>
                  <a:gd name="T11" fmla="*/ 13 h 1097"/>
                  <a:gd name="T12" fmla="*/ 240 w 490"/>
                  <a:gd name="T13" fmla="*/ 22 h 1097"/>
                  <a:gd name="T14" fmla="*/ 179 w 490"/>
                  <a:gd name="T15" fmla="*/ 32 h 1097"/>
                  <a:gd name="T16" fmla="*/ 119 w 490"/>
                  <a:gd name="T17" fmla="*/ 46 h 1097"/>
                  <a:gd name="T18" fmla="*/ 60 w 490"/>
                  <a:gd name="T19" fmla="*/ 60 h 1097"/>
                  <a:gd name="T20" fmla="*/ 0 w 490"/>
                  <a:gd name="T21" fmla="*/ 77 h 1097"/>
                  <a:gd name="T22" fmla="*/ 332 w 490"/>
                  <a:gd name="T23" fmla="*/ 1097 h 1097"/>
                  <a:gd name="T24" fmla="*/ 332 w 490"/>
                  <a:gd name="T25" fmla="*/ 1097 h 1097"/>
                  <a:gd name="T26" fmla="*/ 371 w 490"/>
                  <a:gd name="T27" fmla="*/ 1087 h 1097"/>
                  <a:gd name="T28" fmla="*/ 410 w 490"/>
                  <a:gd name="T29" fmla="*/ 1080 h 1097"/>
                  <a:gd name="T30" fmla="*/ 449 w 490"/>
                  <a:gd name="T31" fmla="*/ 1075 h 1097"/>
                  <a:gd name="T32" fmla="*/ 490 w 490"/>
                  <a:gd name="T33" fmla="*/ 1072 h 1097"/>
                  <a:gd name="T34" fmla="*/ 490 w 490"/>
                  <a:gd name="T35" fmla="*/ 1072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490" y="1072"/>
                    </a:moveTo>
                    <a:lnTo>
                      <a:pt x="490" y="0"/>
                    </a:lnTo>
                    <a:lnTo>
                      <a:pt x="490" y="0"/>
                    </a:lnTo>
                    <a:lnTo>
                      <a:pt x="427" y="3"/>
                    </a:lnTo>
                    <a:lnTo>
                      <a:pt x="363" y="7"/>
                    </a:lnTo>
                    <a:lnTo>
                      <a:pt x="302" y="13"/>
                    </a:lnTo>
                    <a:lnTo>
                      <a:pt x="240" y="22"/>
                    </a:lnTo>
                    <a:lnTo>
                      <a:pt x="179" y="32"/>
                    </a:lnTo>
                    <a:lnTo>
                      <a:pt x="119" y="46"/>
                    </a:lnTo>
                    <a:lnTo>
                      <a:pt x="60" y="60"/>
                    </a:lnTo>
                    <a:lnTo>
                      <a:pt x="0" y="77"/>
                    </a:lnTo>
                    <a:lnTo>
                      <a:pt x="332" y="1097"/>
                    </a:lnTo>
                    <a:lnTo>
                      <a:pt x="332" y="1097"/>
                    </a:lnTo>
                    <a:lnTo>
                      <a:pt x="371" y="1087"/>
                    </a:lnTo>
                    <a:lnTo>
                      <a:pt x="410" y="1080"/>
                    </a:lnTo>
                    <a:lnTo>
                      <a:pt x="449" y="1075"/>
                    </a:lnTo>
                    <a:lnTo>
                      <a:pt x="490" y="1072"/>
                    </a:lnTo>
                    <a:lnTo>
                      <a:pt x="490" y="107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i$liḍè"/>
              <p:cNvSpPr>
                <a:spLocks/>
              </p:cNvSpPr>
              <p:nvPr/>
            </p:nvSpPr>
            <p:spPr bwMode="auto">
              <a:xfrm>
                <a:off x="6501938" y="4295267"/>
                <a:ext cx="760095" cy="760095"/>
              </a:xfrm>
              <a:custGeom>
                <a:avLst/>
                <a:gdLst>
                  <a:gd name="T0" fmla="*/ 867 w 980"/>
                  <a:gd name="T1" fmla="*/ 0 h 981"/>
                  <a:gd name="T2" fmla="*/ 0 w 980"/>
                  <a:gd name="T3" fmla="*/ 631 h 981"/>
                  <a:gd name="T4" fmla="*/ 0 w 980"/>
                  <a:gd name="T5" fmla="*/ 631 h 981"/>
                  <a:gd name="T6" fmla="*/ 38 w 980"/>
                  <a:gd name="T7" fmla="*/ 680 h 981"/>
                  <a:gd name="T8" fmla="*/ 78 w 980"/>
                  <a:gd name="T9" fmla="*/ 727 h 981"/>
                  <a:gd name="T10" fmla="*/ 120 w 980"/>
                  <a:gd name="T11" fmla="*/ 773 h 981"/>
                  <a:gd name="T12" fmla="*/ 163 w 980"/>
                  <a:gd name="T13" fmla="*/ 817 h 981"/>
                  <a:gd name="T14" fmla="*/ 207 w 980"/>
                  <a:gd name="T15" fmla="*/ 860 h 981"/>
                  <a:gd name="T16" fmla="*/ 253 w 980"/>
                  <a:gd name="T17" fmla="*/ 902 h 981"/>
                  <a:gd name="T18" fmla="*/ 301 w 980"/>
                  <a:gd name="T19" fmla="*/ 942 h 981"/>
                  <a:gd name="T20" fmla="*/ 349 w 980"/>
                  <a:gd name="T21" fmla="*/ 981 h 981"/>
                  <a:gd name="T22" fmla="*/ 980 w 980"/>
                  <a:gd name="T23" fmla="*/ 113 h 981"/>
                  <a:gd name="T24" fmla="*/ 980 w 980"/>
                  <a:gd name="T25" fmla="*/ 113 h 981"/>
                  <a:gd name="T26" fmla="*/ 950 w 980"/>
                  <a:gd name="T27" fmla="*/ 88 h 981"/>
                  <a:gd name="T28" fmla="*/ 921 w 980"/>
                  <a:gd name="T29" fmla="*/ 60 h 981"/>
                  <a:gd name="T30" fmla="*/ 894 w 980"/>
                  <a:gd name="T31" fmla="*/ 31 h 981"/>
                  <a:gd name="T32" fmla="*/ 867 w 980"/>
                  <a:gd name="T33" fmla="*/ 0 h 981"/>
                  <a:gd name="T34" fmla="*/ 867 w 980"/>
                  <a:gd name="T35" fmla="*/ 0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867" y="0"/>
                    </a:moveTo>
                    <a:lnTo>
                      <a:pt x="0" y="631"/>
                    </a:lnTo>
                    <a:lnTo>
                      <a:pt x="0" y="631"/>
                    </a:lnTo>
                    <a:lnTo>
                      <a:pt x="38" y="680"/>
                    </a:lnTo>
                    <a:lnTo>
                      <a:pt x="78" y="727"/>
                    </a:lnTo>
                    <a:lnTo>
                      <a:pt x="120" y="773"/>
                    </a:lnTo>
                    <a:lnTo>
                      <a:pt x="163" y="817"/>
                    </a:lnTo>
                    <a:lnTo>
                      <a:pt x="207" y="860"/>
                    </a:lnTo>
                    <a:lnTo>
                      <a:pt x="253" y="902"/>
                    </a:lnTo>
                    <a:lnTo>
                      <a:pt x="301" y="942"/>
                    </a:lnTo>
                    <a:lnTo>
                      <a:pt x="349" y="981"/>
                    </a:lnTo>
                    <a:lnTo>
                      <a:pt x="980" y="113"/>
                    </a:lnTo>
                    <a:lnTo>
                      <a:pt x="980" y="113"/>
                    </a:lnTo>
                    <a:lnTo>
                      <a:pt x="950" y="88"/>
                    </a:lnTo>
                    <a:lnTo>
                      <a:pt x="921" y="60"/>
                    </a:lnTo>
                    <a:lnTo>
                      <a:pt x="894" y="31"/>
                    </a:lnTo>
                    <a:lnTo>
                      <a:pt x="867" y="0"/>
                    </a:lnTo>
                    <a:lnTo>
                      <a:pt x="86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íṩľidè"/>
            <p:cNvGrpSpPr/>
            <p:nvPr/>
          </p:nvGrpSpPr>
          <p:grpSpPr>
            <a:xfrm>
              <a:off x="6907302" y="1666875"/>
              <a:ext cx="2862421" cy="2879546"/>
              <a:chOff x="907879" y="2281904"/>
              <a:chExt cx="3158296" cy="3287240"/>
            </a:xfrm>
          </p:grpSpPr>
          <p:cxnSp>
            <p:nvCxnSpPr>
              <p:cNvPr id="20" name="Straight Connector 62"/>
              <p:cNvCxnSpPr/>
              <p:nvPr/>
            </p:nvCxnSpPr>
            <p:spPr>
              <a:xfrm flipV="1">
                <a:off x="2482623" y="228190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flipV="1">
                <a:off x="2482623" y="549714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2160000" flipV="1">
                <a:off x="3431504" y="2586790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5"/>
              <p:cNvCxnSpPr/>
              <p:nvPr/>
            </p:nvCxnSpPr>
            <p:spPr>
              <a:xfrm rot="2160000" flipV="1">
                <a:off x="1537009" y="518584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66"/>
              <p:cNvCxnSpPr/>
              <p:nvPr/>
            </p:nvCxnSpPr>
            <p:spPr>
              <a:xfrm rot="4320000" flipV="1">
                <a:off x="4018698" y="339591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67"/>
              <p:cNvCxnSpPr/>
              <p:nvPr/>
            </p:nvCxnSpPr>
            <p:spPr>
              <a:xfrm rot="4320000" flipV="1">
                <a:off x="943879" y="438496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68"/>
              <p:cNvCxnSpPr/>
              <p:nvPr/>
            </p:nvCxnSpPr>
            <p:spPr>
              <a:xfrm rot="19440000">
                <a:off x="3426004" y="519539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69"/>
              <p:cNvCxnSpPr/>
              <p:nvPr/>
            </p:nvCxnSpPr>
            <p:spPr>
              <a:xfrm rot="19440000">
                <a:off x="1539142" y="2584578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70"/>
              <p:cNvCxnSpPr/>
              <p:nvPr/>
            </p:nvCxnSpPr>
            <p:spPr>
              <a:xfrm rot="17280000">
                <a:off x="4030175" y="436989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71"/>
              <p:cNvCxnSpPr/>
              <p:nvPr/>
            </p:nvCxnSpPr>
            <p:spPr>
              <a:xfrm rot="17280000">
                <a:off x="956790" y="3393699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iṩḻïďê"/>
            <p:cNvSpPr/>
            <p:nvPr/>
          </p:nvSpPr>
          <p:spPr>
            <a:xfrm>
              <a:off x="7425632" y="2198416"/>
              <a:ext cx="1849779" cy="18497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ïśľïḓe"/>
            <p:cNvSpPr txBox="1">
              <a:spLocks/>
            </p:cNvSpPr>
            <p:nvPr/>
          </p:nvSpPr>
          <p:spPr>
            <a:xfrm>
              <a:off x="7802729" y="3239340"/>
              <a:ext cx="1095586" cy="406324"/>
            </a:xfrm>
            <a:prstGeom prst="rect">
              <a:avLst/>
            </a:prstGeom>
          </p:spPr>
          <p:txBody>
            <a:bodyPr wrap="none" lIns="0" tIns="0" rIns="0" bIns="0">
              <a:noAutofit/>
              <a:scene3d>
                <a:camera prst="orthographicFront"/>
                <a:lightRig rig="threePt" dir="t"/>
              </a:scene3d>
              <a:sp3d contourW="12700">
                <a:bevelT w="0" h="0"/>
              </a:sp3d>
            </a:bodyPr>
            <a:lstStyle/>
            <a:p>
              <a:pPr algn="ctr">
                <a:spcBef>
                  <a:spcPct val="0"/>
                </a:spcBef>
                <a:tabLst>
                  <a:tab pos="180975" algn="l"/>
                </a:tabLst>
              </a:pPr>
              <a:r>
                <a:rPr lang="en-US" altLang="ko-KR" sz="2400" spc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70%</a:t>
              </a:r>
            </a:p>
          </p:txBody>
        </p:sp>
        <p:sp>
          <p:nvSpPr>
            <p:cNvPr id="18" name="iSḻiďê"/>
            <p:cNvSpPr>
              <a:spLocks/>
            </p:cNvSpPr>
            <p:nvPr/>
          </p:nvSpPr>
          <p:spPr bwMode="auto">
            <a:xfrm>
              <a:off x="8070756" y="2524062"/>
              <a:ext cx="573884" cy="573884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2122698" y="4765127"/>
            <a:ext cx="3135102" cy="943848"/>
            <a:chOff x="3232965" y="2412339"/>
            <a:chExt cx="3135102" cy="943848"/>
          </a:xfrm>
        </p:grpSpPr>
        <p:sp>
          <p:nvSpPr>
            <p:cNvPr id="81" name="文本框 80"/>
            <p:cNvSpPr txBox="1"/>
            <p:nvPr/>
          </p:nvSpPr>
          <p:spPr>
            <a:xfrm>
              <a:off x="3733626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3232965" y="2750893"/>
              <a:ext cx="3135102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6985980" y="4765127"/>
            <a:ext cx="3135102" cy="943848"/>
            <a:chOff x="3232965" y="2412339"/>
            <a:chExt cx="3135102" cy="943848"/>
          </a:xfrm>
        </p:grpSpPr>
        <p:sp>
          <p:nvSpPr>
            <p:cNvPr id="87" name="文本框 86"/>
            <p:cNvSpPr txBox="1"/>
            <p:nvPr/>
          </p:nvSpPr>
          <p:spPr>
            <a:xfrm>
              <a:off x="3733626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3232965" y="2750893"/>
              <a:ext cx="3135102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-158751" y="255365"/>
            <a:ext cx="6197601" cy="826663"/>
            <a:chOff x="-158751" y="255365"/>
            <a:chExt cx="6197601" cy="826663"/>
          </a:xfrm>
        </p:grpSpPr>
        <p:grpSp>
          <p:nvGrpSpPr>
            <p:cNvPr id="89" name="组合 88"/>
            <p:cNvGrpSpPr/>
            <p:nvPr/>
          </p:nvGrpSpPr>
          <p:grpSpPr>
            <a:xfrm rot="5400000">
              <a:off x="433600" y="-336986"/>
              <a:ext cx="788563" cy="1973265"/>
              <a:chOff x="998435" y="608805"/>
              <a:chExt cx="1414431" cy="3539410"/>
            </a:xfrm>
          </p:grpSpPr>
          <p:grpSp>
            <p:nvGrpSpPr>
              <p:cNvPr id="93" name="组合 92"/>
              <p:cNvGrpSpPr/>
              <p:nvPr/>
            </p:nvGrpSpPr>
            <p:grpSpPr>
              <a:xfrm>
                <a:off x="1513847" y="608805"/>
                <a:ext cx="374943" cy="2281237"/>
                <a:chOff x="3378207" y="1563846"/>
                <a:chExt cx="232791" cy="1416352"/>
              </a:xfrm>
            </p:grpSpPr>
            <p:sp>
              <p:nvSpPr>
                <p:cNvPr id="99" name="圆角矩形 98"/>
                <p:cNvSpPr/>
                <p:nvPr/>
              </p:nvSpPr>
              <p:spPr>
                <a:xfrm rot="16200000" flipV="1">
                  <a:off x="2960504" y="2329704"/>
                  <a:ext cx="1068198" cy="23279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7AB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椭圆 99"/>
                <p:cNvSpPr/>
                <p:nvPr/>
              </p:nvSpPr>
              <p:spPr>
                <a:xfrm rot="16200000" flipV="1">
                  <a:off x="3378713" y="1563340"/>
                  <a:ext cx="231778" cy="232790"/>
                </a:xfrm>
                <a:prstGeom prst="ellipse">
                  <a:avLst/>
                </a:prstGeom>
                <a:solidFill>
                  <a:srgbClr val="37AB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4" name="组合 93"/>
              <p:cNvGrpSpPr/>
              <p:nvPr/>
            </p:nvGrpSpPr>
            <p:grpSpPr>
              <a:xfrm>
                <a:off x="2212348" y="1293810"/>
                <a:ext cx="200518" cy="1219995"/>
                <a:chOff x="3378207" y="1563846"/>
                <a:chExt cx="232791" cy="1416352"/>
              </a:xfrm>
              <a:solidFill>
                <a:srgbClr val="FF9409"/>
              </a:solidFill>
            </p:grpSpPr>
            <p:sp>
              <p:nvSpPr>
                <p:cNvPr id="97" name="圆角矩形 96"/>
                <p:cNvSpPr/>
                <p:nvPr/>
              </p:nvSpPr>
              <p:spPr>
                <a:xfrm rot="16200000" flipV="1">
                  <a:off x="2960504" y="2329704"/>
                  <a:ext cx="1068198" cy="23279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椭圆 97"/>
                <p:cNvSpPr/>
                <p:nvPr/>
              </p:nvSpPr>
              <p:spPr>
                <a:xfrm rot="16200000" flipV="1">
                  <a:off x="3378713" y="1563340"/>
                  <a:ext cx="231778" cy="23279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5" name="圆角矩形 94"/>
              <p:cNvSpPr/>
              <p:nvPr/>
            </p:nvSpPr>
            <p:spPr>
              <a:xfrm rot="5400000">
                <a:off x="1518573" y="3428738"/>
                <a:ext cx="1064012" cy="374942"/>
              </a:xfrm>
              <a:prstGeom prst="roundRect">
                <a:avLst>
                  <a:gd name="adj" fmla="val 50000"/>
                </a:avLst>
              </a:prstGeom>
              <a:solidFill>
                <a:srgbClr val="37AB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6" name="圆角矩形 95"/>
              <p:cNvSpPr/>
              <p:nvPr/>
            </p:nvSpPr>
            <p:spPr>
              <a:xfrm rot="5400000">
                <a:off x="422843" y="3043475"/>
                <a:ext cx="1471965" cy="320782"/>
              </a:xfrm>
              <a:prstGeom prst="roundRect">
                <a:avLst>
                  <a:gd name="adj" fmla="val 50000"/>
                </a:avLst>
              </a:prstGeom>
              <a:solidFill>
                <a:srgbClr val="FF94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90" name="组合 89"/>
            <p:cNvGrpSpPr/>
            <p:nvPr/>
          </p:nvGrpSpPr>
          <p:grpSpPr>
            <a:xfrm>
              <a:off x="2060218" y="337876"/>
              <a:ext cx="3978632" cy="744152"/>
              <a:chOff x="1520468" y="3717644"/>
              <a:chExt cx="3978632" cy="744152"/>
            </a:xfrm>
          </p:grpSpPr>
          <p:sp>
            <p:nvSpPr>
              <p:cNvPr id="91" name="文本框 90"/>
              <p:cNvSpPr txBox="1"/>
              <p:nvPr/>
            </p:nvSpPr>
            <p:spPr>
              <a:xfrm>
                <a:off x="1520469" y="3717644"/>
                <a:ext cx="26468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3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文本框 91"/>
              <p:cNvSpPr txBox="1"/>
              <p:nvPr/>
            </p:nvSpPr>
            <p:spPr>
              <a:xfrm>
                <a:off x="1520468" y="4215575"/>
                <a:ext cx="397863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116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组合 95"/>
          <p:cNvGrpSpPr/>
          <p:nvPr/>
        </p:nvGrpSpPr>
        <p:grpSpPr>
          <a:xfrm>
            <a:off x="1070874" y="2151528"/>
            <a:ext cx="5025126" cy="3527797"/>
            <a:chOff x="1069696" y="1974703"/>
            <a:chExt cx="5169739" cy="3629320"/>
          </a:xfrm>
        </p:grpSpPr>
        <p:sp>
          <p:nvSpPr>
            <p:cNvPr id="30" name="íšlîde"/>
            <p:cNvSpPr>
              <a:spLocks/>
            </p:cNvSpPr>
            <p:nvPr/>
          </p:nvSpPr>
          <p:spPr bwMode="auto">
            <a:xfrm>
              <a:off x="1069696" y="1974703"/>
              <a:ext cx="5169739" cy="1830348"/>
            </a:xfrm>
            <a:custGeom>
              <a:avLst/>
              <a:gdLst/>
              <a:ahLst/>
              <a:cxnLst>
                <a:cxn ang="0">
                  <a:pos x="1599" y="0"/>
                </a:cxn>
                <a:cxn ang="0">
                  <a:pos x="1434" y="28"/>
                </a:cxn>
                <a:cxn ang="0">
                  <a:pos x="1470" y="71"/>
                </a:cxn>
                <a:cxn ang="0">
                  <a:pos x="1202" y="291"/>
                </a:cxn>
                <a:cxn ang="0">
                  <a:pos x="842" y="164"/>
                </a:cxn>
                <a:cxn ang="0">
                  <a:pos x="842" y="164"/>
                </a:cxn>
                <a:cxn ang="0">
                  <a:pos x="842" y="164"/>
                </a:cxn>
                <a:cxn ang="0">
                  <a:pos x="842" y="164"/>
                </a:cxn>
                <a:cxn ang="0">
                  <a:pos x="840" y="163"/>
                </a:cxn>
                <a:cxn ang="0">
                  <a:pos x="839" y="163"/>
                </a:cxn>
                <a:cxn ang="0">
                  <a:pos x="837" y="163"/>
                </a:cxn>
                <a:cxn ang="0">
                  <a:pos x="836" y="163"/>
                </a:cxn>
                <a:cxn ang="0">
                  <a:pos x="834" y="163"/>
                </a:cxn>
                <a:cxn ang="0">
                  <a:pos x="834" y="163"/>
                </a:cxn>
                <a:cxn ang="0">
                  <a:pos x="833" y="163"/>
                </a:cxn>
                <a:cxn ang="0">
                  <a:pos x="833" y="163"/>
                </a:cxn>
                <a:cxn ang="0">
                  <a:pos x="833" y="163"/>
                </a:cxn>
                <a:cxn ang="0">
                  <a:pos x="831" y="163"/>
                </a:cxn>
                <a:cxn ang="0">
                  <a:pos x="830" y="163"/>
                </a:cxn>
                <a:cxn ang="0">
                  <a:pos x="829" y="163"/>
                </a:cxn>
                <a:cxn ang="0">
                  <a:pos x="828" y="163"/>
                </a:cxn>
                <a:cxn ang="0">
                  <a:pos x="826" y="163"/>
                </a:cxn>
                <a:cxn ang="0">
                  <a:pos x="825" y="164"/>
                </a:cxn>
                <a:cxn ang="0">
                  <a:pos x="823" y="164"/>
                </a:cxn>
                <a:cxn ang="0">
                  <a:pos x="822" y="165"/>
                </a:cxn>
                <a:cxn ang="0">
                  <a:pos x="821" y="165"/>
                </a:cxn>
                <a:cxn ang="0">
                  <a:pos x="20" y="541"/>
                </a:cxn>
                <a:cxn ang="0">
                  <a:pos x="7" y="579"/>
                </a:cxn>
                <a:cxn ang="0">
                  <a:pos x="32" y="595"/>
                </a:cxn>
                <a:cxn ang="0">
                  <a:pos x="44" y="592"/>
                </a:cxn>
                <a:cxn ang="0">
                  <a:pos x="834" y="221"/>
                </a:cxn>
                <a:cxn ang="0">
                  <a:pos x="1199" y="349"/>
                </a:cxn>
                <a:cxn ang="0">
                  <a:pos x="1199" y="349"/>
                </a:cxn>
                <a:cxn ang="0">
                  <a:pos x="1203" y="350"/>
                </a:cxn>
                <a:cxn ang="0">
                  <a:pos x="1204" y="350"/>
                </a:cxn>
                <a:cxn ang="0">
                  <a:pos x="1208" y="350"/>
                </a:cxn>
                <a:cxn ang="0">
                  <a:pos x="1208" y="350"/>
                </a:cxn>
                <a:cxn ang="0">
                  <a:pos x="1213" y="350"/>
                </a:cxn>
                <a:cxn ang="0">
                  <a:pos x="1214" y="350"/>
                </a:cxn>
                <a:cxn ang="0">
                  <a:pos x="1217" y="349"/>
                </a:cxn>
                <a:cxn ang="0">
                  <a:pos x="1219" y="348"/>
                </a:cxn>
                <a:cxn ang="0">
                  <a:pos x="1221" y="347"/>
                </a:cxn>
                <a:cxn ang="0">
                  <a:pos x="1223" y="346"/>
                </a:cxn>
                <a:cxn ang="0">
                  <a:pos x="1225" y="345"/>
                </a:cxn>
                <a:cxn ang="0">
                  <a:pos x="1226" y="344"/>
                </a:cxn>
                <a:cxn ang="0">
                  <a:pos x="1505" y="114"/>
                </a:cxn>
                <a:cxn ang="0">
                  <a:pos x="1540" y="157"/>
                </a:cxn>
                <a:cxn ang="0">
                  <a:pos x="1599" y="0"/>
                </a:cxn>
              </a:cxnLst>
              <a:rect l="0" t="0" r="r" b="b"/>
              <a:pathLst>
                <a:path w="1599" h="595">
                  <a:moveTo>
                    <a:pt x="1599" y="0"/>
                  </a:moveTo>
                  <a:cubicBezTo>
                    <a:pt x="1434" y="28"/>
                    <a:pt x="1434" y="28"/>
                    <a:pt x="1434" y="28"/>
                  </a:cubicBezTo>
                  <a:cubicBezTo>
                    <a:pt x="1470" y="71"/>
                    <a:pt x="1470" y="71"/>
                    <a:pt x="1470" y="71"/>
                  </a:cubicBezTo>
                  <a:cubicBezTo>
                    <a:pt x="1202" y="291"/>
                    <a:pt x="1202" y="291"/>
                    <a:pt x="1202" y="291"/>
                  </a:cubicBezTo>
                  <a:cubicBezTo>
                    <a:pt x="842" y="164"/>
                    <a:pt x="842" y="164"/>
                    <a:pt x="842" y="164"/>
                  </a:cubicBezTo>
                  <a:cubicBezTo>
                    <a:pt x="842" y="164"/>
                    <a:pt x="842" y="164"/>
                    <a:pt x="842" y="164"/>
                  </a:cubicBezTo>
                  <a:cubicBezTo>
                    <a:pt x="842" y="164"/>
                    <a:pt x="842" y="164"/>
                    <a:pt x="842" y="164"/>
                  </a:cubicBezTo>
                  <a:cubicBezTo>
                    <a:pt x="842" y="164"/>
                    <a:pt x="842" y="164"/>
                    <a:pt x="842" y="164"/>
                  </a:cubicBezTo>
                  <a:cubicBezTo>
                    <a:pt x="841" y="164"/>
                    <a:pt x="840" y="164"/>
                    <a:pt x="840" y="163"/>
                  </a:cubicBezTo>
                  <a:cubicBezTo>
                    <a:pt x="839" y="163"/>
                    <a:pt x="839" y="163"/>
                    <a:pt x="839" y="163"/>
                  </a:cubicBezTo>
                  <a:cubicBezTo>
                    <a:pt x="838" y="163"/>
                    <a:pt x="837" y="163"/>
                    <a:pt x="837" y="163"/>
                  </a:cubicBezTo>
                  <a:cubicBezTo>
                    <a:pt x="837" y="163"/>
                    <a:pt x="836" y="163"/>
                    <a:pt x="836" y="163"/>
                  </a:cubicBezTo>
                  <a:cubicBezTo>
                    <a:pt x="835" y="163"/>
                    <a:pt x="835" y="163"/>
                    <a:pt x="834" y="163"/>
                  </a:cubicBezTo>
                  <a:cubicBezTo>
                    <a:pt x="834" y="163"/>
                    <a:pt x="834" y="163"/>
                    <a:pt x="834" y="163"/>
                  </a:cubicBezTo>
                  <a:cubicBezTo>
                    <a:pt x="833" y="163"/>
                    <a:pt x="833" y="163"/>
                    <a:pt x="833" y="163"/>
                  </a:cubicBezTo>
                  <a:cubicBezTo>
                    <a:pt x="833" y="163"/>
                    <a:pt x="833" y="163"/>
                    <a:pt x="833" y="163"/>
                  </a:cubicBezTo>
                  <a:cubicBezTo>
                    <a:pt x="833" y="163"/>
                    <a:pt x="833" y="163"/>
                    <a:pt x="833" y="163"/>
                  </a:cubicBezTo>
                  <a:cubicBezTo>
                    <a:pt x="832" y="163"/>
                    <a:pt x="832" y="163"/>
                    <a:pt x="831" y="163"/>
                  </a:cubicBezTo>
                  <a:cubicBezTo>
                    <a:pt x="831" y="163"/>
                    <a:pt x="831" y="163"/>
                    <a:pt x="830" y="163"/>
                  </a:cubicBezTo>
                  <a:cubicBezTo>
                    <a:pt x="830" y="163"/>
                    <a:pt x="829" y="163"/>
                    <a:pt x="829" y="163"/>
                  </a:cubicBezTo>
                  <a:cubicBezTo>
                    <a:pt x="828" y="163"/>
                    <a:pt x="828" y="163"/>
                    <a:pt x="828" y="163"/>
                  </a:cubicBezTo>
                  <a:cubicBezTo>
                    <a:pt x="827" y="163"/>
                    <a:pt x="827" y="163"/>
                    <a:pt x="826" y="163"/>
                  </a:cubicBezTo>
                  <a:cubicBezTo>
                    <a:pt x="825" y="164"/>
                    <a:pt x="825" y="164"/>
                    <a:pt x="825" y="164"/>
                  </a:cubicBezTo>
                  <a:cubicBezTo>
                    <a:pt x="824" y="164"/>
                    <a:pt x="824" y="164"/>
                    <a:pt x="823" y="164"/>
                  </a:cubicBezTo>
                  <a:cubicBezTo>
                    <a:pt x="823" y="164"/>
                    <a:pt x="823" y="165"/>
                    <a:pt x="822" y="165"/>
                  </a:cubicBezTo>
                  <a:cubicBezTo>
                    <a:pt x="822" y="165"/>
                    <a:pt x="821" y="165"/>
                    <a:pt x="821" y="165"/>
                  </a:cubicBezTo>
                  <a:cubicBezTo>
                    <a:pt x="20" y="541"/>
                    <a:pt x="20" y="541"/>
                    <a:pt x="20" y="541"/>
                  </a:cubicBezTo>
                  <a:cubicBezTo>
                    <a:pt x="6" y="548"/>
                    <a:pt x="0" y="565"/>
                    <a:pt x="7" y="579"/>
                  </a:cubicBezTo>
                  <a:cubicBezTo>
                    <a:pt x="11" y="589"/>
                    <a:pt x="22" y="595"/>
                    <a:pt x="32" y="595"/>
                  </a:cubicBezTo>
                  <a:cubicBezTo>
                    <a:pt x="36" y="595"/>
                    <a:pt x="40" y="594"/>
                    <a:pt x="44" y="592"/>
                  </a:cubicBezTo>
                  <a:cubicBezTo>
                    <a:pt x="834" y="221"/>
                    <a:pt x="834" y="221"/>
                    <a:pt x="834" y="221"/>
                  </a:cubicBezTo>
                  <a:cubicBezTo>
                    <a:pt x="1199" y="349"/>
                    <a:pt x="1199" y="349"/>
                    <a:pt x="1199" y="349"/>
                  </a:cubicBezTo>
                  <a:cubicBezTo>
                    <a:pt x="1199" y="349"/>
                    <a:pt x="1199" y="349"/>
                    <a:pt x="1199" y="349"/>
                  </a:cubicBezTo>
                  <a:cubicBezTo>
                    <a:pt x="1200" y="349"/>
                    <a:pt x="1202" y="350"/>
                    <a:pt x="1203" y="350"/>
                  </a:cubicBezTo>
                  <a:cubicBezTo>
                    <a:pt x="1204" y="350"/>
                    <a:pt x="1204" y="350"/>
                    <a:pt x="1204" y="350"/>
                  </a:cubicBezTo>
                  <a:cubicBezTo>
                    <a:pt x="1205" y="350"/>
                    <a:pt x="1206" y="350"/>
                    <a:pt x="1208" y="350"/>
                  </a:cubicBezTo>
                  <a:cubicBezTo>
                    <a:pt x="1208" y="350"/>
                    <a:pt x="1208" y="350"/>
                    <a:pt x="1208" y="350"/>
                  </a:cubicBezTo>
                  <a:cubicBezTo>
                    <a:pt x="1210" y="350"/>
                    <a:pt x="1211" y="350"/>
                    <a:pt x="1213" y="350"/>
                  </a:cubicBezTo>
                  <a:cubicBezTo>
                    <a:pt x="1213" y="350"/>
                    <a:pt x="1213" y="350"/>
                    <a:pt x="1214" y="350"/>
                  </a:cubicBezTo>
                  <a:cubicBezTo>
                    <a:pt x="1215" y="350"/>
                    <a:pt x="1216" y="349"/>
                    <a:pt x="1217" y="349"/>
                  </a:cubicBezTo>
                  <a:cubicBezTo>
                    <a:pt x="1217" y="349"/>
                    <a:pt x="1218" y="349"/>
                    <a:pt x="1219" y="348"/>
                  </a:cubicBezTo>
                  <a:cubicBezTo>
                    <a:pt x="1219" y="348"/>
                    <a:pt x="1220" y="348"/>
                    <a:pt x="1221" y="347"/>
                  </a:cubicBezTo>
                  <a:cubicBezTo>
                    <a:pt x="1222" y="347"/>
                    <a:pt x="1222" y="347"/>
                    <a:pt x="1223" y="346"/>
                  </a:cubicBezTo>
                  <a:cubicBezTo>
                    <a:pt x="1223" y="346"/>
                    <a:pt x="1224" y="345"/>
                    <a:pt x="1225" y="345"/>
                  </a:cubicBezTo>
                  <a:cubicBezTo>
                    <a:pt x="1226" y="344"/>
                    <a:pt x="1226" y="344"/>
                    <a:pt x="1226" y="344"/>
                  </a:cubicBezTo>
                  <a:cubicBezTo>
                    <a:pt x="1505" y="114"/>
                    <a:pt x="1505" y="114"/>
                    <a:pt x="1505" y="114"/>
                  </a:cubicBezTo>
                  <a:cubicBezTo>
                    <a:pt x="1540" y="157"/>
                    <a:pt x="1540" y="157"/>
                    <a:pt x="1540" y="157"/>
                  </a:cubicBezTo>
                  <a:cubicBezTo>
                    <a:pt x="1599" y="0"/>
                    <a:pt x="1599" y="0"/>
                    <a:pt x="1599" y="0"/>
                  </a:cubicBez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íš1íḍe"/>
            <p:cNvSpPr>
              <a:spLocks/>
            </p:cNvSpPr>
            <p:nvPr/>
          </p:nvSpPr>
          <p:spPr bwMode="auto">
            <a:xfrm>
              <a:off x="1542672" y="3583667"/>
              <a:ext cx="681966" cy="2020356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0" y="1159"/>
                </a:cxn>
                <a:cxn ang="0">
                  <a:pos x="372" y="1159"/>
                </a:cxn>
                <a:cxn ang="0">
                  <a:pos x="372" y="0"/>
                </a:cxn>
                <a:cxn ang="0">
                  <a:pos x="0" y="174"/>
                </a:cxn>
              </a:cxnLst>
              <a:rect l="0" t="0" r="r" b="b"/>
              <a:pathLst>
                <a:path w="372" h="1159">
                  <a:moveTo>
                    <a:pt x="0" y="174"/>
                  </a:moveTo>
                  <a:lnTo>
                    <a:pt x="0" y="1159"/>
                  </a:lnTo>
                  <a:lnTo>
                    <a:pt x="372" y="1159"/>
                  </a:lnTo>
                  <a:lnTo>
                    <a:pt x="372" y="0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iš1ïḍê"/>
            <p:cNvSpPr>
              <a:spLocks/>
            </p:cNvSpPr>
            <p:nvPr/>
          </p:nvSpPr>
          <p:spPr bwMode="auto">
            <a:xfrm>
              <a:off x="2407961" y="3194935"/>
              <a:ext cx="681966" cy="2409087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382"/>
                </a:cxn>
                <a:cxn ang="0">
                  <a:pos x="372" y="1382"/>
                </a:cxn>
                <a:cxn ang="0">
                  <a:pos x="372" y="0"/>
                </a:cxn>
                <a:cxn ang="0">
                  <a:pos x="0" y="175"/>
                </a:cxn>
              </a:cxnLst>
              <a:rect l="0" t="0" r="r" b="b"/>
              <a:pathLst>
                <a:path w="372" h="1382">
                  <a:moveTo>
                    <a:pt x="0" y="175"/>
                  </a:moveTo>
                  <a:lnTo>
                    <a:pt x="0" y="1382"/>
                  </a:lnTo>
                  <a:lnTo>
                    <a:pt x="372" y="1382"/>
                  </a:lnTo>
                  <a:lnTo>
                    <a:pt x="372" y="0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iṥḷíḑé"/>
            <p:cNvSpPr>
              <a:spLocks/>
            </p:cNvSpPr>
            <p:nvPr/>
          </p:nvSpPr>
          <p:spPr bwMode="auto">
            <a:xfrm>
              <a:off x="2407961" y="3194935"/>
              <a:ext cx="681966" cy="2409087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382"/>
                </a:cxn>
                <a:cxn ang="0">
                  <a:pos x="372" y="1382"/>
                </a:cxn>
                <a:cxn ang="0">
                  <a:pos x="372" y="0"/>
                </a:cxn>
                <a:cxn ang="0">
                  <a:pos x="0" y="175"/>
                </a:cxn>
              </a:cxnLst>
              <a:rect l="0" t="0" r="r" b="b"/>
              <a:pathLst>
                <a:path w="372" h="1382">
                  <a:moveTo>
                    <a:pt x="0" y="175"/>
                  </a:moveTo>
                  <a:lnTo>
                    <a:pt x="0" y="1382"/>
                  </a:lnTo>
                  <a:lnTo>
                    <a:pt x="372" y="1382"/>
                  </a:lnTo>
                  <a:lnTo>
                    <a:pt x="372" y="0"/>
                  </a:lnTo>
                  <a:lnTo>
                    <a:pt x="0" y="175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î$ḻïḋe"/>
            <p:cNvSpPr>
              <a:spLocks/>
            </p:cNvSpPr>
            <p:nvPr/>
          </p:nvSpPr>
          <p:spPr bwMode="auto">
            <a:xfrm>
              <a:off x="3275086" y="2888134"/>
              <a:ext cx="681966" cy="2715888"/>
            </a:xfrm>
            <a:custGeom>
              <a:avLst/>
              <a:gdLst/>
              <a:ahLst/>
              <a:cxnLst>
                <a:cxn ang="0">
                  <a:pos x="275" y="0"/>
                </a:cxn>
                <a:cxn ang="0">
                  <a:pos x="0" y="129"/>
                </a:cxn>
                <a:cxn ang="0">
                  <a:pos x="0" y="1558"/>
                </a:cxn>
                <a:cxn ang="0">
                  <a:pos x="372" y="1558"/>
                </a:cxn>
                <a:cxn ang="0">
                  <a:pos x="372" y="33"/>
                </a:cxn>
                <a:cxn ang="0">
                  <a:pos x="275" y="0"/>
                </a:cxn>
              </a:cxnLst>
              <a:rect l="0" t="0" r="r" b="b"/>
              <a:pathLst>
                <a:path w="372" h="1558">
                  <a:moveTo>
                    <a:pt x="275" y="0"/>
                  </a:moveTo>
                  <a:lnTo>
                    <a:pt x="0" y="129"/>
                  </a:lnTo>
                  <a:lnTo>
                    <a:pt x="0" y="1558"/>
                  </a:lnTo>
                  <a:lnTo>
                    <a:pt x="372" y="1558"/>
                  </a:lnTo>
                  <a:lnTo>
                    <a:pt x="372" y="33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işľïḍe"/>
            <p:cNvSpPr>
              <a:spLocks/>
            </p:cNvSpPr>
            <p:nvPr/>
          </p:nvSpPr>
          <p:spPr bwMode="auto">
            <a:xfrm>
              <a:off x="3275086" y="2888134"/>
              <a:ext cx="681966" cy="2715888"/>
            </a:xfrm>
            <a:custGeom>
              <a:avLst/>
              <a:gdLst/>
              <a:ahLst/>
              <a:cxnLst>
                <a:cxn ang="0">
                  <a:pos x="275" y="0"/>
                </a:cxn>
                <a:cxn ang="0">
                  <a:pos x="0" y="129"/>
                </a:cxn>
                <a:cxn ang="0">
                  <a:pos x="0" y="1558"/>
                </a:cxn>
                <a:cxn ang="0">
                  <a:pos x="372" y="1558"/>
                </a:cxn>
                <a:cxn ang="0">
                  <a:pos x="372" y="33"/>
                </a:cxn>
                <a:cxn ang="0">
                  <a:pos x="275" y="0"/>
                </a:cxn>
              </a:cxnLst>
              <a:rect l="0" t="0" r="r" b="b"/>
              <a:pathLst>
                <a:path w="372" h="1558">
                  <a:moveTo>
                    <a:pt x="275" y="0"/>
                  </a:moveTo>
                  <a:lnTo>
                    <a:pt x="0" y="129"/>
                  </a:lnTo>
                  <a:lnTo>
                    <a:pt x="0" y="1558"/>
                  </a:lnTo>
                  <a:lnTo>
                    <a:pt x="372" y="1558"/>
                  </a:lnTo>
                  <a:lnTo>
                    <a:pt x="372" y="33"/>
                  </a:lnTo>
                  <a:lnTo>
                    <a:pt x="27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íṩḷídè"/>
            <p:cNvSpPr>
              <a:spLocks/>
            </p:cNvSpPr>
            <p:nvPr/>
          </p:nvSpPr>
          <p:spPr bwMode="auto">
            <a:xfrm>
              <a:off x="4138541" y="3008415"/>
              <a:ext cx="681966" cy="25956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89"/>
                </a:cxn>
                <a:cxn ang="0">
                  <a:pos x="372" y="1489"/>
                </a:cxn>
                <a:cxn ang="0">
                  <a:pos x="372" y="130"/>
                </a:cxn>
                <a:cxn ang="0">
                  <a:pos x="0" y="0"/>
                </a:cxn>
              </a:cxnLst>
              <a:rect l="0" t="0" r="r" b="b"/>
              <a:pathLst>
                <a:path w="372" h="1489">
                  <a:moveTo>
                    <a:pt x="0" y="0"/>
                  </a:moveTo>
                  <a:lnTo>
                    <a:pt x="0" y="1489"/>
                  </a:lnTo>
                  <a:lnTo>
                    <a:pt x="372" y="1489"/>
                  </a:lnTo>
                  <a:lnTo>
                    <a:pt x="372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iṩ1ide"/>
            <p:cNvSpPr>
              <a:spLocks/>
            </p:cNvSpPr>
            <p:nvPr/>
          </p:nvSpPr>
          <p:spPr bwMode="auto">
            <a:xfrm>
              <a:off x="4138541" y="3008415"/>
              <a:ext cx="681966" cy="25956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89"/>
                </a:cxn>
                <a:cxn ang="0">
                  <a:pos x="372" y="1489"/>
                </a:cxn>
                <a:cxn ang="0">
                  <a:pos x="372" y="130"/>
                </a:cxn>
                <a:cxn ang="0">
                  <a:pos x="0" y="0"/>
                </a:cxn>
              </a:cxnLst>
              <a:rect l="0" t="0" r="r" b="b"/>
              <a:pathLst>
                <a:path w="372" h="1489">
                  <a:moveTo>
                    <a:pt x="0" y="0"/>
                  </a:moveTo>
                  <a:lnTo>
                    <a:pt x="0" y="1489"/>
                  </a:lnTo>
                  <a:lnTo>
                    <a:pt x="372" y="1489"/>
                  </a:lnTo>
                  <a:lnTo>
                    <a:pt x="372" y="13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ïś1ïďê"/>
            <p:cNvSpPr>
              <a:spLocks/>
            </p:cNvSpPr>
            <p:nvPr/>
          </p:nvSpPr>
          <p:spPr bwMode="auto">
            <a:xfrm>
              <a:off x="5003831" y="2764368"/>
              <a:ext cx="681966" cy="2839654"/>
            </a:xfrm>
            <a:custGeom>
              <a:avLst/>
              <a:gdLst/>
              <a:ahLst/>
              <a:cxnLst>
                <a:cxn ang="0">
                  <a:pos x="13" y="163"/>
                </a:cxn>
                <a:cxn ang="0">
                  <a:pos x="12" y="164"/>
                </a:cxn>
                <a:cxn ang="0">
                  <a:pos x="10" y="165"/>
                </a:cxn>
                <a:cxn ang="0">
                  <a:pos x="8" y="166"/>
                </a:cxn>
                <a:cxn ang="0">
                  <a:pos x="6" y="167"/>
                </a:cxn>
                <a:cxn ang="0">
                  <a:pos x="4" y="168"/>
                </a:cxn>
                <a:cxn ang="0">
                  <a:pos x="1" y="169"/>
                </a:cxn>
                <a:cxn ang="0">
                  <a:pos x="0" y="169"/>
                </a:cxn>
                <a:cxn ang="0">
                  <a:pos x="0" y="923"/>
                </a:cxn>
                <a:cxn ang="0">
                  <a:pos x="211" y="923"/>
                </a:cxn>
                <a:cxn ang="0">
                  <a:pos x="211" y="0"/>
                </a:cxn>
                <a:cxn ang="0">
                  <a:pos x="13" y="163"/>
                </a:cxn>
              </a:cxnLst>
              <a:rect l="0" t="0" r="r" b="b"/>
              <a:pathLst>
                <a:path w="211" h="923">
                  <a:moveTo>
                    <a:pt x="13" y="163"/>
                  </a:moveTo>
                  <a:cubicBezTo>
                    <a:pt x="12" y="164"/>
                    <a:pt x="12" y="164"/>
                    <a:pt x="12" y="164"/>
                  </a:cubicBezTo>
                  <a:cubicBezTo>
                    <a:pt x="11" y="164"/>
                    <a:pt x="10" y="165"/>
                    <a:pt x="10" y="165"/>
                  </a:cubicBezTo>
                  <a:cubicBezTo>
                    <a:pt x="9" y="166"/>
                    <a:pt x="9" y="166"/>
                    <a:pt x="8" y="166"/>
                  </a:cubicBezTo>
                  <a:cubicBezTo>
                    <a:pt x="7" y="167"/>
                    <a:pt x="6" y="167"/>
                    <a:pt x="6" y="167"/>
                  </a:cubicBezTo>
                  <a:cubicBezTo>
                    <a:pt x="5" y="168"/>
                    <a:pt x="4" y="168"/>
                    <a:pt x="4" y="168"/>
                  </a:cubicBezTo>
                  <a:cubicBezTo>
                    <a:pt x="3" y="168"/>
                    <a:pt x="2" y="169"/>
                    <a:pt x="1" y="16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923"/>
                    <a:pt x="0" y="923"/>
                    <a:pt x="0" y="923"/>
                  </a:cubicBezTo>
                  <a:cubicBezTo>
                    <a:pt x="211" y="923"/>
                    <a:pt x="211" y="923"/>
                    <a:pt x="211" y="923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13" y="163"/>
                    <a:pt x="13" y="163"/>
                    <a:pt x="13" y="163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îSḻïḑê"/>
            <p:cNvSpPr/>
            <p:nvPr/>
          </p:nvSpPr>
          <p:spPr>
            <a:xfrm rot="16200000">
              <a:off x="1261371" y="4672953"/>
              <a:ext cx="1190959" cy="252453"/>
            </a:xfrm>
            <a:prstGeom prst="rect">
              <a:avLst/>
            </a:prstGeom>
          </p:spPr>
          <p:txBody>
            <a:bodyPr wrap="none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/>
              <a:r>
                <a:rPr lang="en-US" altLang="zh-CN" sz="1400" b="1" dirty="0">
                  <a:solidFill>
                    <a:srgbClr val="FFFFFF"/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5" name="iṩḻïḍé"/>
            <p:cNvSpPr/>
            <p:nvPr/>
          </p:nvSpPr>
          <p:spPr>
            <a:xfrm rot="16200000">
              <a:off x="2153464" y="4672953"/>
              <a:ext cx="1190959" cy="252453"/>
            </a:xfrm>
            <a:prstGeom prst="rect">
              <a:avLst/>
            </a:prstGeom>
          </p:spPr>
          <p:txBody>
            <a:bodyPr wrap="none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/>
              <a:r>
                <a:rPr lang="en-US" altLang="zh-CN" sz="1400" b="1" dirty="0">
                  <a:solidFill>
                    <a:srgbClr val="FFFFFF"/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6" name="íşḷíḋê"/>
            <p:cNvSpPr/>
            <p:nvPr/>
          </p:nvSpPr>
          <p:spPr>
            <a:xfrm rot="16200000">
              <a:off x="3041983" y="4672953"/>
              <a:ext cx="1190959" cy="252453"/>
            </a:xfrm>
            <a:prstGeom prst="rect">
              <a:avLst/>
            </a:prstGeom>
          </p:spPr>
          <p:txBody>
            <a:bodyPr wrap="none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/>
              <a:r>
                <a:rPr lang="en-US" altLang="zh-CN" sz="1400" b="1" dirty="0">
                  <a:solidFill>
                    <a:srgbClr val="FFFFFF"/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7" name="iś1ïḑê"/>
            <p:cNvSpPr/>
            <p:nvPr/>
          </p:nvSpPr>
          <p:spPr>
            <a:xfrm rot="16200000">
              <a:off x="3877237" y="4672953"/>
              <a:ext cx="1190959" cy="252453"/>
            </a:xfrm>
            <a:prstGeom prst="rect">
              <a:avLst/>
            </a:prstGeom>
          </p:spPr>
          <p:txBody>
            <a:bodyPr wrap="none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/>
              <a:r>
                <a:rPr lang="en-US" altLang="zh-CN" sz="1400" b="1" dirty="0">
                  <a:solidFill>
                    <a:srgbClr val="FFFFFF"/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8" name="îsḻídé"/>
            <p:cNvSpPr/>
            <p:nvPr/>
          </p:nvSpPr>
          <p:spPr>
            <a:xfrm rot="16200000">
              <a:off x="4732975" y="4672953"/>
              <a:ext cx="1190959" cy="252453"/>
            </a:xfrm>
            <a:prstGeom prst="rect">
              <a:avLst/>
            </a:prstGeom>
          </p:spPr>
          <p:txBody>
            <a:bodyPr wrap="none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/>
              <a:r>
                <a:rPr lang="en-US" altLang="zh-CN" sz="1400" b="1" dirty="0">
                  <a:solidFill>
                    <a:srgbClr val="FFFFFF"/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6575347" y="2608191"/>
            <a:ext cx="4707513" cy="781752"/>
            <a:chOff x="3624779" y="2412339"/>
            <a:chExt cx="4707513" cy="781752"/>
          </a:xfrm>
        </p:grpSpPr>
        <p:sp>
          <p:nvSpPr>
            <p:cNvPr id="101" name="文本框 100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3624779" y="2750893"/>
              <a:ext cx="4707513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6575347" y="3732711"/>
            <a:ext cx="4707513" cy="781752"/>
            <a:chOff x="3624779" y="2412339"/>
            <a:chExt cx="4707513" cy="781752"/>
          </a:xfrm>
        </p:grpSpPr>
        <p:sp>
          <p:nvSpPr>
            <p:cNvPr id="104" name="文本框 103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3624779" y="2750893"/>
              <a:ext cx="4707513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6575347" y="4857231"/>
            <a:ext cx="4707513" cy="781752"/>
            <a:chOff x="3624779" y="2412339"/>
            <a:chExt cx="4707513" cy="781752"/>
          </a:xfrm>
        </p:grpSpPr>
        <p:sp>
          <p:nvSpPr>
            <p:cNvPr id="107" name="文本框 106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3624779" y="2750893"/>
              <a:ext cx="4707513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-158751" y="255365"/>
            <a:ext cx="6197601" cy="826663"/>
            <a:chOff x="-158751" y="255365"/>
            <a:chExt cx="6197601" cy="826663"/>
          </a:xfrm>
        </p:grpSpPr>
        <p:grpSp>
          <p:nvGrpSpPr>
            <p:cNvPr id="27" name="组合 26"/>
            <p:cNvGrpSpPr/>
            <p:nvPr/>
          </p:nvGrpSpPr>
          <p:grpSpPr>
            <a:xfrm rot="5400000">
              <a:off x="433600" y="-336986"/>
              <a:ext cx="788563" cy="1973265"/>
              <a:chOff x="998435" y="608805"/>
              <a:chExt cx="1414431" cy="3539410"/>
            </a:xfrm>
          </p:grpSpPr>
          <p:grpSp>
            <p:nvGrpSpPr>
              <p:cNvPr id="40" name="组合 39"/>
              <p:cNvGrpSpPr/>
              <p:nvPr/>
            </p:nvGrpSpPr>
            <p:grpSpPr>
              <a:xfrm>
                <a:off x="1513847" y="608805"/>
                <a:ext cx="374943" cy="2281237"/>
                <a:chOff x="3378207" y="1563846"/>
                <a:chExt cx="232791" cy="1416352"/>
              </a:xfrm>
            </p:grpSpPr>
            <p:sp>
              <p:nvSpPr>
                <p:cNvPr id="51" name="圆角矩形 50"/>
                <p:cNvSpPr/>
                <p:nvPr/>
              </p:nvSpPr>
              <p:spPr>
                <a:xfrm rot="16200000" flipV="1">
                  <a:off x="2960504" y="2329704"/>
                  <a:ext cx="1068198" cy="23279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7AB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椭圆 51"/>
                <p:cNvSpPr/>
                <p:nvPr/>
              </p:nvSpPr>
              <p:spPr>
                <a:xfrm rot="16200000" flipV="1">
                  <a:off x="3378713" y="1563340"/>
                  <a:ext cx="231778" cy="232790"/>
                </a:xfrm>
                <a:prstGeom prst="ellipse">
                  <a:avLst/>
                </a:prstGeom>
                <a:solidFill>
                  <a:srgbClr val="37AB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1" name="组合 40"/>
              <p:cNvGrpSpPr/>
              <p:nvPr/>
            </p:nvGrpSpPr>
            <p:grpSpPr>
              <a:xfrm>
                <a:off x="2212348" y="1293810"/>
                <a:ext cx="200518" cy="1219995"/>
                <a:chOff x="3378207" y="1563846"/>
                <a:chExt cx="232791" cy="1416352"/>
              </a:xfrm>
              <a:solidFill>
                <a:srgbClr val="FF9409"/>
              </a:solidFill>
            </p:grpSpPr>
            <p:sp>
              <p:nvSpPr>
                <p:cNvPr id="49" name="圆角矩形 48"/>
                <p:cNvSpPr/>
                <p:nvPr/>
              </p:nvSpPr>
              <p:spPr>
                <a:xfrm rot="16200000" flipV="1">
                  <a:off x="2960504" y="2329704"/>
                  <a:ext cx="1068198" cy="23279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椭圆 49"/>
                <p:cNvSpPr/>
                <p:nvPr/>
              </p:nvSpPr>
              <p:spPr>
                <a:xfrm rot="16200000" flipV="1">
                  <a:off x="3378713" y="1563340"/>
                  <a:ext cx="231778" cy="23279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2" name="圆角矩形 41"/>
              <p:cNvSpPr/>
              <p:nvPr/>
            </p:nvSpPr>
            <p:spPr>
              <a:xfrm rot="5400000">
                <a:off x="1518573" y="3428738"/>
                <a:ext cx="1064012" cy="374942"/>
              </a:xfrm>
              <a:prstGeom prst="roundRect">
                <a:avLst>
                  <a:gd name="adj" fmla="val 50000"/>
                </a:avLst>
              </a:prstGeom>
              <a:solidFill>
                <a:srgbClr val="37AB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圆角矩形 42"/>
              <p:cNvSpPr/>
              <p:nvPr/>
            </p:nvSpPr>
            <p:spPr>
              <a:xfrm rot="5400000">
                <a:off x="422843" y="3043475"/>
                <a:ext cx="1471965" cy="320782"/>
              </a:xfrm>
              <a:prstGeom prst="roundRect">
                <a:avLst>
                  <a:gd name="adj" fmla="val 50000"/>
                </a:avLst>
              </a:prstGeom>
              <a:solidFill>
                <a:srgbClr val="FF94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2060218" y="337876"/>
              <a:ext cx="3978632" cy="744152"/>
              <a:chOff x="1520468" y="3717644"/>
              <a:chExt cx="3978632" cy="744152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1520469" y="3717644"/>
                <a:ext cx="26468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3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1520468" y="4215575"/>
                <a:ext cx="397863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691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2427148" y="2953995"/>
            <a:ext cx="8104589" cy="724986"/>
            <a:chOff x="2427148" y="2953995"/>
            <a:chExt cx="8104589" cy="724986"/>
          </a:xfrm>
        </p:grpSpPr>
        <p:sp>
          <p:nvSpPr>
            <p:cNvPr id="5" name="íşḷiḑê"/>
            <p:cNvSpPr/>
            <p:nvPr/>
          </p:nvSpPr>
          <p:spPr>
            <a:xfrm flipH="1">
              <a:off x="4712555" y="2953995"/>
              <a:ext cx="1636549" cy="724986"/>
            </a:xfrm>
            <a:prstGeom prst="chevron">
              <a:avLst>
                <a:gd name="adj" fmla="val 41391"/>
              </a:avLst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îṧľïḑê"/>
            <p:cNvSpPr/>
            <p:nvPr/>
          </p:nvSpPr>
          <p:spPr>
            <a:xfrm flipH="1">
              <a:off x="6041147" y="2953995"/>
              <a:ext cx="4490590" cy="72498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iS1iďe"/>
            <p:cNvSpPr/>
            <p:nvPr/>
          </p:nvSpPr>
          <p:spPr>
            <a:xfrm>
              <a:off x="6164198" y="3131132"/>
              <a:ext cx="370712" cy="370713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70000" lnSpcReduction="2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38" name="ïş1ïḓé"/>
            <p:cNvSpPr>
              <a:spLocks/>
            </p:cNvSpPr>
            <p:nvPr/>
          </p:nvSpPr>
          <p:spPr bwMode="auto">
            <a:xfrm>
              <a:off x="5358967" y="3147978"/>
              <a:ext cx="343724" cy="337021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6686536" y="3092109"/>
              <a:ext cx="3720024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2427148" y="3147978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2427148" y="4845498"/>
            <a:ext cx="8104589" cy="724986"/>
            <a:chOff x="2427148" y="4845498"/>
            <a:chExt cx="8104589" cy="724986"/>
          </a:xfrm>
        </p:grpSpPr>
        <p:sp>
          <p:nvSpPr>
            <p:cNvPr id="7" name="iśļîdé"/>
            <p:cNvSpPr/>
            <p:nvPr/>
          </p:nvSpPr>
          <p:spPr>
            <a:xfrm flipH="1">
              <a:off x="4712555" y="4845498"/>
              <a:ext cx="1636549" cy="724986"/>
            </a:xfrm>
            <a:prstGeom prst="chevron">
              <a:avLst>
                <a:gd name="adj" fmla="val 41391"/>
              </a:avLst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í$1îdè"/>
            <p:cNvSpPr/>
            <p:nvPr/>
          </p:nvSpPr>
          <p:spPr>
            <a:xfrm flipH="1">
              <a:off x="6041147" y="4845498"/>
              <a:ext cx="4490590" cy="72498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ïṣľïḓè"/>
            <p:cNvSpPr/>
            <p:nvPr/>
          </p:nvSpPr>
          <p:spPr>
            <a:xfrm>
              <a:off x="6164198" y="5022635"/>
              <a:ext cx="370712" cy="370713"/>
            </a:xfrm>
            <a:prstGeom prst="ellips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70000" lnSpcReduction="2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21" name="ïşļïdé"/>
            <p:cNvSpPr>
              <a:spLocks/>
            </p:cNvSpPr>
            <p:nvPr/>
          </p:nvSpPr>
          <p:spPr bwMode="auto">
            <a:xfrm>
              <a:off x="5474608" y="5040987"/>
              <a:ext cx="212694" cy="334007"/>
            </a:xfrm>
            <a:custGeom>
              <a:avLst/>
              <a:gdLst>
                <a:gd name="connsiteX0" fmla="*/ 107157 w 214313"/>
                <a:gd name="connsiteY0" fmla="*/ 288925 h 336550"/>
                <a:gd name="connsiteX1" fmla="*/ 92075 w 214313"/>
                <a:gd name="connsiteY1" fmla="*/ 303213 h 336550"/>
                <a:gd name="connsiteX2" fmla="*/ 107157 w 214313"/>
                <a:gd name="connsiteY2" fmla="*/ 317501 h 336550"/>
                <a:gd name="connsiteX3" fmla="*/ 122239 w 214313"/>
                <a:gd name="connsiteY3" fmla="*/ 303213 h 336550"/>
                <a:gd name="connsiteX4" fmla="*/ 107157 w 214313"/>
                <a:gd name="connsiteY4" fmla="*/ 288925 h 336550"/>
                <a:gd name="connsiteX5" fmla="*/ 30187 w 214313"/>
                <a:gd name="connsiteY5" fmla="*/ 41275 h 336550"/>
                <a:gd name="connsiteX6" fmla="*/ 22225 w 214313"/>
                <a:gd name="connsiteY6" fmla="*/ 50461 h 336550"/>
                <a:gd name="connsiteX7" fmla="*/ 22225 w 214313"/>
                <a:gd name="connsiteY7" fmla="*/ 259103 h 336550"/>
                <a:gd name="connsiteX8" fmla="*/ 30187 w 214313"/>
                <a:gd name="connsiteY8" fmla="*/ 268288 h 336550"/>
                <a:gd name="connsiteX9" fmla="*/ 184126 w 214313"/>
                <a:gd name="connsiteY9" fmla="*/ 268288 h 336550"/>
                <a:gd name="connsiteX10" fmla="*/ 192088 w 214313"/>
                <a:gd name="connsiteY10" fmla="*/ 259103 h 336550"/>
                <a:gd name="connsiteX11" fmla="*/ 192088 w 214313"/>
                <a:gd name="connsiteY11" fmla="*/ 50461 h 336550"/>
                <a:gd name="connsiteX12" fmla="*/ 184126 w 214313"/>
                <a:gd name="connsiteY12" fmla="*/ 41275 h 336550"/>
                <a:gd name="connsiteX13" fmla="*/ 30187 w 214313"/>
                <a:gd name="connsiteY13" fmla="*/ 41275 h 336550"/>
                <a:gd name="connsiteX14" fmla="*/ 92812 w 214313"/>
                <a:gd name="connsiteY14" fmla="*/ 15875 h 336550"/>
                <a:gd name="connsiteX15" fmla="*/ 88900 w 214313"/>
                <a:gd name="connsiteY15" fmla="*/ 21318 h 336550"/>
                <a:gd name="connsiteX16" fmla="*/ 92812 w 214313"/>
                <a:gd name="connsiteY16" fmla="*/ 25400 h 336550"/>
                <a:gd name="connsiteX17" fmla="*/ 121501 w 214313"/>
                <a:gd name="connsiteY17" fmla="*/ 25400 h 336550"/>
                <a:gd name="connsiteX18" fmla="*/ 125413 w 214313"/>
                <a:gd name="connsiteY18" fmla="*/ 21318 h 336550"/>
                <a:gd name="connsiteX19" fmla="*/ 121501 w 214313"/>
                <a:gd name="connsiteY19" fmla="*/ 15875 h 336550"/>
                <a:gd name="connsiteX20" fmla="*/ 92812 w 214313"/>
                <a:gd name="connsiteY20" fmla="*/ 15875 h 336550"/>
                <a:gd name="connsiteX21" fmla="*/ 48948 w 214313"/>
                <a:gd name="connsiteY21" fmla="*/ 0 h 336550"/>
                <a:gd name="connsiteX22" fmla="*/ 165365 w 214313"/>
                <a:gd name="connsiteY22" fmla="*/ 0 h 336550"/>
                <a:gd name="connsiteX23" fmla="*/ 214313 w 214313"/>
                <a:gd name="connsiteY23" fmla="*/ 48642 h 336550"/>
                <a:gd name="connsiteX24" fmla="*/ 214313 w 214313"/>
                <a:gd name="connsiteY24" fmla="*/ 287908 h 336550"/>
                <a:gd name="connsiteX25" fmla="*/ 165365 w 214313"/>
                <a:gd name="connsiteY25" fmla="*/ 336550 h 336550"/>
                <a:gd name="connsiteX26" fmla="*/ 48948 w 214313"/>
                <a:gd name="connsiteY26" fmla="*/ 336550 h 336550"/>
                <a:gd name="connsiteX27" fmla="*/ 0 w 214313"/>
                <a:gd name="connsiteY27" fmla="*/ 287908 h 336550"/>
                <a:gd name="connsiteX28" fmla="*/ 0 w 214313"/>
                <a:gd name="connsiteY28" fmla="*/ 48642 h 336550"/>
                <a:gd name="connsiteX29" fmla="*/ 48948 w 214313"/>
                <a:gd name="connsiteY2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4313" h="336550">
                  <a:moveTo>
                    <a:pt x="107157" y="288925"/>
                  </a:moveTo>
                  <a:cubicBezTo>
                    <a:pt x="98827" y="288925"/>
                    <a:pt x="92075" y="295322"/>
                    <a:pt x="92075" y="303213"/>
                  </a:cubicBezTo>
                  <a:cubicBezTo>
                    <a:pt x="92075" y="311104"/>
                    <a:pt x="98827" y="317501"/>
                    <a:pt x="107157" y="317501"/>
                  </a:cubicBezTo>
                  <a:cubicBezTo>
                    <a:pt x="115487" y="317501"/>
                    <a:pt x="122239" y="311104"/>
                    <a:pt x="122239" y="303213"/>
                  </a:cubicBezTo>
                  <a:cubicBezTo>
                    <a:pt x="122239" y="295322"/>
                    <a:pt x="115487" y="288925"/>
                    <a:pt x="107157" y="288925"/>
                  </a:cubicBezTo>
                  <a:close/>
                  <a:moveTo>
                    <a:pt x="30187" y="41275"/>
                  </a:moveTo>
                  <a:cubicBezTo>
                    <a:pt x="26206" y="41275"/>
                    <a:pt x="22225" y="45212"/>
                    <a:pt x="22225" y="50461"/>
                  </a:cubicBezTo>
                  <a:cubicBezTo>
                    <a:pt x="22225" y="50461"/>
                    <a:pt x="22225" y="50461"/>
                    <a:pt x="22225" y="259103"/>
                  </a:cubicBezTo>
                  <a:cubicBezTo>
                    <a:pt x="22225" y="264352"/>
                    <a:pt x="26206" y="268288"/>
                    <a:pt x="30187" y="268288"/>
                  </a:cubicBezTo>
                  <a:cubicBezTo>
                    <a:pt x="30187" y="268288"/>
                    <a:pt x="30187" y="268288"/>
                    <a:pt x="184126" y="268288"/>
                  </a:cubicBezTo>
                  <a:cubicBezTo>
                    <a:pt x="188107" y="268288"/>
                    <a:pt x="192088" y="264352"/>
                    <a:pt x="192088" y="259103"/>
                  </a:cubicBezTo>
                  <a:lnTo>
                    <a:pt x="192088" y="50461"/>
                  </a:lnTo>
                  <a:cubicBezTo>
                    <a:pt x="192088" y="45212"/>
                    <a:pt x="188107" y="41275"/>
                    <a:pt x="184126" y="41275"/>
                  </a:cubicBezTo>
                  <a:cubicBezTo>
                    <a:pt x="184126" y="41275"/>
                    <a:pt x="184126" y="41275"/>
                    <a:pt x="30187" y="41275"/>
                  </a:cubicBezTo>
                  <a:close/>
                  <a:moveTo>
                    <a:pt x="92812" y="15875"/>
                  </a:moveTo>
                  <a:cubicBezTo>
                    <a:pt x="90204" y="15875"/>
                    <a:pt x="88900" y="18596"/>
                    <a:pt x="88900" y="21318"/>
                  </a:cubicBezTo>
                  <a:cubicBezTo>
                    <a:pt x="88900" y="24039"/>
                    <a:pt x="90204" y="25400"/>
                    <a:pt x="92812" y="25400"/>
                  </a:cubicBezTo>
                  <a:cubicBezTo>
                    <a:pt x="92812" y="25400"/>
                    <a:pt x="92812" y="25400"/>
                    <a:pt x="121501" y="25400"/>
                  </a:cubicBezTo>
                  <a:cubicBezTo>
                    <a:pt x="124109" y="25400"/>
                    <a:pt x="125413" y="24039"/>
                    <a:pt x="125413" y="21318"/>
                  </a:cubicBezTo>
                  <a:cubicBezTo>
                    <a:pt x="125413" y="18596"/>
                    <a:pt x="124109" y="15875"/>
                    <a:pt x="121501" y="15875"/>
                  </a:cubicBezTo>
                  <a:cubicBezTo>
                    <a:pt x="121501" y="15875"/>
                    <a:pt x="121501" y="15875"/>
                    <a:pt x="92812" y="15875"/>
                  </a:cubicBezTo>
                  <a:close/>
                  <a:moveTo>
                    <a:pt x="48948" y="0"/>
                  </a:moveTo>
                  <a:cubicBezTo>
                    <a:pt x="48948" y="0"/>
                    <a:pt x="48948" y="0"/>
                    <a:pt x="165365" y="0"/>
                  </a:cubicBezTo>
                  <a:cubicBezTo>
                    <a:pt x="193146" y="0"/>
                    <a:pt x="214313" y="22349"/>
                    <a:pt x="214313" y="48642"/>
                  </a:cubicBezTo>
                  <a:cubicBezTo>
                    <a:pt x="214313" y="48642"/>
                    <a:pt x="214313" y="48642"/>
                    <a:pt x="214313" y="287908"/>
                  </a:cubicBezTo>
                  <a:cubicBezTo>
                    <a:pt x="214313" y="314201"/>
                    <a:pt x="193146" y="336550"/>
                    <a:pt x="165365" y="336550"/>
                  </a:cubicBezTo>
                  <a:cubicBezTo>
                    <a:pt x="165365" y="336550"/>
                    <a:pt x="165365" y="336550"/>
                    <a:pt x="48948" y="336550"/>
                  </a:cubicBezTo>
                  <a:cubicBezTo>
                    <a:pt x="21167" y="336550"/>
                    <a:pt x="0" y="314201"/>
                    <a:pt x="0" y="287908"/>
                  </a:cubicBezTo>
                  <a:cubicBezTo>
                    <a:pt x="0" y="287908"/>
                    <a:pt x="0" y="287908"/>
                    <a:pt x="0" y="48642"/>
                  </a:cubicBezTo>
                  <a:cubicBezTo>
                    <a:pt x="0" y="22349"/>
                    <a:pt x="21167" y="0"/>
                    <a:pt x="489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6686536" y="4988565"/>
              <a:ext cx="3720024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2427148" y="5024016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660265" y="2008243"/>
            <a:ext cx="8264181" cy="724986"/>
            <a:chOff x="1660265" y="2008243"/>
            <a:chExt cx="8264181" cy="724986"/>
          </a:xfrm>
        </p:grpSpPr>
        <p:sp>
          <p:nvSpPr>
            <p:cNvPr id="4" name="ïśḷîďè"/>
            <p:cNvSpPr/>
            <p:nvPr/>
          </p:nvSpPr>
          <p:spPr>
            <a:xfrm>
              <a:off x="5842469" y="2008243"/>
              <a:ext cx="1636548" cy="724986"/>
            </a:xfrm>
            <a:prstGeom prst="chevron">
              <a:avLst>
                <a:gd name="adj" fmla="val 41391"/>
              </a:avLst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íṧľïďè"/>
            <p:cNvSpPr/>
            <p:nvPr/>
          </p:nvSpPr>
          <p:spPr>
            <a:xfrm>
              <a:off x="1660265" y="2008243"/>
              <a:ext cx="4487288" cy="72498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îşľïďê"/>
            <p:cNvSpPr/>
            <p:nvPr/>
          </p:nvSpPr>
          <p:spPr>
            <a:xfrm>
              <a:off x="5657563" y="2185380"/>
              <a:ext cx="370712" cy="370713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70000" lnSpcReduction="2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37" name="iṩ1îḓê"/>
            <p:cNvSpPr>
              <a:spLocks/>
            </p:cNvSpPr>
            <p:nvPr/>
          </p:nvSpPr>
          <p:spPr bwMode="auto">
            <a:xfrm>
              <a:off x="6459201" y="2236845"/>
              <a:ext cx="330835" cy="267780"/>
            </a:xfrm>
            <a:custGeom>
              <a:avLst/>
              <a:gdLst>
                <a:gd name="connsiteX0" fmla="*/ 355420 w 607568"/>
                <a:gd name="connsiteY0" fmla="*/ 250307 h 491771"/>
                <a:gd name="connsiteX1" fmla="*/ 352312 w 607568"/>
                <a:gd name="connsiteY1" fmla="*/ 251812 h 491771"/>
                <a:gd name="connsiteX2" fmla="*/ 321042 w 607568"/>
                <a:gd name="connsiteY2" fmla="*/ 289814 h 491771"/>
                <a:gd name="connsiteX3" fmla="*/ 321513 w 607568"/>
                <a:gd name="connsiteY3" fmla="*/ 295364 h 491771"/>
                <a:gd name="connsiteX4" fmla="*/ 369736 w 607568"/>
                <a:gd name="connsiteY4" fmla="*/ 338257 h 491771"/>
                <a:gd name="connsiteX5" fmla="*/ 371997 w 607568"/>
                <a:gd name="connsiteY5" fmla="*/ 339104 h 491771"/>
                <a:gd name="connsiteX6" fmla="*/ 373127 w 607568"/>
                <a:gd name="connsiteY6" fmla="*/ 338916 h 491771"/>
                <a:gd name="connsiteX7" fmla="*/ 375293 w 607568"/>
                <a:gd name="connsiteY7" fmla="*/ 336282 h 491771"/>
                <a:gd name="connsiteX8" fmla="*/ 383676 w 607568"/>
                <a:gd name="connsiteY8" fmla="*/ 279467 h 491771"/>
                <a:gd name="connsiteX9" fmla="*/ 376424 w 607568"/>
                <a:gd name="connsiteY9" fmla="*/ 263287 h 491771"/>
                <a:gd name="connsiteX10" fmla="*/ 357681 w 607568"/>
                <a:gd name="connsiteY10" fmla="*/ 250965 h 491771"/>
                <a:gd name="connsiteX11" fmla="*/ 355420 w 607568"/>
                <a:gd name="connsiteY11" fmla="*/ 250307 h 491771"/>
                <a:gd name="connsiteX12" fmla="*/ 258879 w 607568"/>
                <a:gd name="connsiteY12" fmla="*/ 250307 h 491771"/>
                <a:gd name="connsiteX13" fmla="*/ 256712 w 607568"/>
                <a:gd name="connsiteY13" fmla="*/ 250965 h 491771"/>
                <a:gd name="connsiteX14" fmla="*/ 237969 w 607568"/>
                <a:gd name="connsiteY14" fmla="*/ 263287 h 491771"/>
                <a:gd name="connsiteX15" fmla="*/ 230717 w 607568"/>
                <a:gd name="connsiteY15" fmla="*/ 279467 h 491771"/>
                <a:gd name="connsiteX16" fmla="*/ 239100 w 607568"/>
                <a:gd name="connsiteY16" fmla="*/ 336282 h 491771"/>
                <a:gd name="connsiteX17" fmla="*/ 241266 w 607568"/>
                <a:gd name="connsiteY17" fmla="*/ 338916 h 491771"/>
                <a:gd name="connsiteX18" fmla="*/ 242396 w 607568"/>
                <a:gd name="connsiteY18" fmla="*/ 339104 h 491771"/>
                <a:gd name="connsiteX19" fmla="*/ 244657 w 607568"/>
                <a:gd name="connsiteY19" fmla="*/ 338257 h 491771"/>
                <a:gd name="connsiteX20" fmla="*/ 292880 w 607568"/>
                <a:gd name="connsiteY20" fmla="*/ 295364 h 491771"/>
                <a:gd name="connsiteX21" fmla="*/ 293351 w 607568"/>
                <a:gd name="connsiteY21" fmla="*/ 289814 h 491771"/>
                <a:gd name="connsiteX22" fmla="*/ 261987 w 607568"/>
                <a:gd name="connsiteY22" fmla="*/ 251812 h 491771"/>
                <a:gd name="connsiteX23" fmla="*/ 258879 w 607568"/>
                <a:gd name="connsiteY23" fmla="*/ 250307 h 491771"/>
                <a:gd name="connsiteX24" fmla="*/ 500465 w 607568"/>
                <a:gd name="connsiteY24" fmla="*/ 66049 h 491771"/>
                <a:gd name="connsiteX25" fmla="*/ 565743 w 607568"/>
                <a:gd name="connsiteY25" fmla="*/ 130673 h 491771"/>
                <a:gd name="connsiteX26" fmla="*/ 566120 w 607568"/>
                <a:gd name="connsiteY26" fmla="*/ 130673 h 491771"/>
                <a:gd name="connsiteX27" fmla="*/ 580250 w 607568"/>
                <a:gd name="connsiteY27" fmla="*/ 160962 h 491771"/>
                <a:gd name="connsiteX28" fmla="*/ 560939 w 607568"/>
                <a:gd name="connsiteY28" fmla="*/ 182503 h 491771"/>
                <a:gd name="connsiteX29" fmla="*/ 531927 w 607568"/>
                <a:gd name="connsiteY29" fmla="*/ 223799 h 491771"/>
                <a:gd name="connsiteX30" fmla="*/ 528253 w 607568"/>
                <a:gd name="connsiteY30" fmla="*/ 234240 h 491771"/>
                <a:gd name="connsiteX31" fmla="*/ 530797 w 607568"/>
                <a:gd name="connsiteY31" fmla="*/ 246281 h 491771"/>
                <a:gd name="connsiteX32" fmla="*/ 545868 w 607568"/>
                <a:gd name="connsiteY32" fmla="*/ 261143 h 491771"/>
                <a:gd name="connsiteX33" fmla="*/ 558961 w 607568"/>
                <a:gd name="connsiteY33" fmla="*/ 263777 h 491771"/>
                <a:gd name="connsiteX34" fmla="*/ 597299 w 607568"/>
                <a:gd name="connsiteY34" fmla="*/ 301968 h 491771"/>
                <a:gd name="connsiteX35" fmla="*/ 607002 w 607568"/>
                <a:gd name="connsiteY35" fmla="*/ 350788 h 491771"/>
                <a:gd name="connsiteX36" fmla="*/ 601256 w 607568"/>
                <a:gd name="connsiteY36" fmla="*/ 373835 h 491771"/>
                <a:gd name="connsiteX37" fmla="*/ 579685 w 607568"/>
                <a:gd name="connsiteY37" fmla="*/ 384088 h 491771"/>
                <a:gd name="connsiteX38" fmla="*/ 490386 w 607568"/>
                <a:gd name="connsiteY38" fmla="*/ 384088 h 491771"/>
                <a:gd name="connsiteX39" fmla="*/ 467685 w 607568"/>
                <a:gd name="connsiteY39" fmla="*/ 310058 h 491771"/>
                <a:gd name="connsiteX40" fmla="*/ 431702 w 607568"/>
                <a:gd name="connsiteY40" fmla="*/ 267445 h 491771"/>
                <a:gd name="connsiteX41" fmla="*/ 441969 w 607568"/>
                <a:gd name="connsiteY41" fmla="*/ 263777 h 491771"/>
                <a:gd name="connsiteX42" fmla="*/ 455157 w 607568"/>
                <a:gd name="connsiteY42" fmla="*/ 261237 h 491771"/>
                <a:gd name="connsiteX43" fmla="*/ 470228 w 607568"/>
                <a:gd name="connsiteY43" fmla="*/ 246281 h 491771"/>
                <a:gd name="connsiteX44" fmla="*/ 472677 w 607568"/>
                <a:gd name="connsiteY44" fmla="*/ 234240 h 491771"/>
                <a:gd name="connsiteX45" fmla="*/ 469098 w 607568"/>
                <a:gd name="connsiteY45" fmla="*/ 223893 h 491771"/>
                <a:gd name="connsiteX46" fmla="*/ 439991 w 607568"/>
                <a:gd name="connsiteY46" fmla="*/ 182503 h 491771"/>
                <a:gd name="connsiteX47" fmla="*/ 426144 w 607568"/>
                <a:gd name="connsiteY47" fmla="*/ 172720 h 491771"/>
                <a:gd name="connsiteX48" fmla="*/ 441404 w 607568"/>
                <a:gd name="connsiteY48" fmla="*/ 143278 h 491771"/>
                <a:gd name="connsiteX49" fmla="*/ 439708 w 607568"/>
                <a:gd name="connsiteY49" fmla="*/ 107438 h 491771"/>
                <a:gd name="connsiteX50" fmla="*/ 500465 w 607568"/>
                <a:gd name="connsiteY50" fmla="*/ 66049 h 491771"/>
                <a:gd name="connsiteX51" fmla="*/ 107100 w 607568"/>
                <a:gd name="connsiteY51" fmla="*/ 66049 h 491771"/>
                <a:gd name="connsiteX52" fmla="*/ 171341 w 607568"/>
                <a:gd name="connsiteY52" fmla="*/ 123618 h 491771"/>
                <a:gd name="connsiteX53" fmla="*/ 172849 w 607568"/>
                <a:gd name="connsiteY53" fmla="*/ 143278 h 491771"/>
                <a:gd name="connsiteX54" fmla="*/ 184246 w 607568"/>
                <a:gd name="connsiteY54" fmla="*/ 168205 h 491771"/>
                <a:gd name="connsiteX55" fmla="*/ 167574 w 607568"/>
                <a:gd name="connsiteY55" fmla="*/ 182503 h 491771"/>
                <a:gd name="connsiteX56" fmla="*/ 138468 w 607568"/>
                <a:gd name="connsiteY56" fmla="*/ 223799 h 491771"/>
                <a:gd name="connsiteX57" fmla="*/ 134794 w 607568"/>
                <a:gd name="connsiteY57" fmla="*/ 234240 h 491771"/>
                <a:gd name="connsiteX58" fmla="*/ 137337 w 607568"/>
                <a:gd name="connsiteY58" fmla="*/ 246281 h 491771"/>
                <a:gd name="connsiteX59" fmla="*/ 152408 w 607568"/>
                <a:gd name="connsiteY59" fmla="*/ 261143 h 491771"/>
                <a:gd name="connsiteX60" fmla="*/ 165596 w 607568"/>
                <a:gd name="connsiteY60" fmla="*/ 263777 h 491771"/>
                <a:gd name="connsiteX61" fmla="*/ 179442 w 607568"/>
                <a:gd name="connsiteY61" fmla="*/ 268856 h 491771"/>
                <a:gd name="connsiteX62" fmla="*/ 146662 w 607568"/>
                <a:gd name="connsiteY62" fmla="*/ 310058 h 491771"/>
                <a:gd name="connsiteX63" fmla="*/ 123867 w 607568"/>
                <a:gd name="connsiteY63" fmla="*/ 384088 h 491771"/>
                <a:gd name="connsiteX64" fmla="*/ 27883 w 607568"/>
                <a:gd name="connsiteY64" fmla="*/ 384088 h 491771"/>
                <a:gd name="connsiteX65" fmla="*/ 6312 w 607568"/>
                <a:gd name="connsiteY65" fmla="*/ 373835 h 491771"/>
                <a:gd name="connsiteX66" fmla="*/ 566 w 607568"/>
                <a:gd name="connsiteY66" fmla="*/ 350788 h 491771"/>
                <a:gd name="connsiteX67" fmla="*/ 10268 w 607568"/>
                <a:gd name="connsiteY67" fmla="*/ 301968 h 491771"/>
                <a:gd name="connsiteX68" fmla="*/ 48606 w 607568"/>
                <a:gd name="connsiteY68" fmla="*/ 263777 h 491771"/>
                <a:gd name="connsiteX69" fmla="*/ 61699 w 607568"/>
                <a:gd name="connsiteY69" fmla="*/ 261237 h 491771"/>
                <a:gd name="connsiteX70" fmla="*/ 76770 w 607568"/>
                <a:gd name="connsiteY70" fmla="*/ 246281 h 491771"/>
                <a:gd name="connsiteX71" fmla="*/ 79313 w 607568"/>
                <a:gd name="connsiteY71" fmla="*/ 234240 h 491771"/>
                <a:gd name="connsiteX72" fmla="*/ 75639 w 607568"/>
                <a:gd name="connsiteY72" fmla="*/ 223893 h 491771"/>
                <a:gd name="connsiteX73" fmla="*/ 46628 w 607568"/>
                <a:gd name="connsiteY73" fmla="*/ 182503 h 491771"/>
                <a:gd name="connsiteX74" fmla="*/ 27318 w 607568"/>
                <a:gd name="connsiteY74" fmla="*/ 160962 h 491771"/>
                <a:gd name="connsiteX75" fmla="*/ 41447 w 607568"/>
                <a:gd name="connsiteY75" fmla="*/ 130673 h 491771"/>
                <a:gd name="connsiteX76" fmla="*/ 41824 w 607568"/>
                <a:gd name="connsiteY76" fmla="*/ 130673 h 491771"/>
                <a:gd name="connsiteX77" fmla="*/ 107100 w 607568"/>
                <a:gd name="connsiteY77" fmla="*/ 66049 h 491771"/>
                <a:gd name="connsiteX78" fmla="*/ 298626 w 607568"/>
                <a:gd name="connsiteY78" fmla="*/ 0 h 491771"/>
                <a:gd name="connsiteX79" fmla="*/ 315956 w 607568"/>
                <a:gd name="connsiteY79" fmla="*/ 0 h 491771"/>
                <a:gd name="connsiteX80" fmla="*/ 401854 w 607568"/>
                <a:gd name="connsiteY80" fmla="*/ 85787 h 491771"/>
                <a:gd name="connsiteX81" fmla="*/ 401854 w 607568"/>
                <a:gd name="connsiteY81" fmla="*/ 95476 h 491771"/>
                <a:gd name="connsiteX82" fmla="*/ 421633 w 607568"/>
                <a:gd name="connsiteY82" fmla="*/ 138840 h 491771"/>
                <a:gd name="connsiteX83" fmla="*/ 417960 w 607568"/>
                <a:gd name="connsiteY83" fmla="*/ 149281 h 491771"/>
                <a:gd name="connsiteX84" fmla="*/ 417112 w 607568"/>
                <a:gd name="connsiteY84" fmla="*/ 151068 h 491771"/>
                <a:gd name="connsiteX85" fmla="*/ 411273 w 607568"/>
                <a:gd name="connsiteY85" fmla="*/ 159534 h 491771"/>
                <a:gd name="connsiteX86" fmla="*/ 410896 w 607568"/>
                <a:gd name="connsiteY86" fmla="*/ 159910 h 491771"/>
                <a:gd name="connsiteX87" fmla="*/ 394037 w 607568"/>
                <a:gd name="connsiteY87" fmla="*/ 169787 h 491771"/>
                <a:gd name="connsiteX88" fmla="*/ 384900 w 607568"/>
                <a:gd name="connsiteY88" fmla="*/ 189541 h 491771"/>
                <a:gd name="connsiteX89" fmla="*/ 384712 w 607568"/>
                <a:gd name="connsiteY89" fmla="*/ 189823 h 491771"/>
                <a:gd name="connsiteX90" fmla="*/ 373316 w 607568"/>
                <a:gd name="connsiteY90" fmla="*/ 207131 h 491771"/>
                <a:gd name="connsiteX91" fmla="*/ 372750 w 607568"/>
                <a:gd name="connsiteY91" fmla="*/ 207789 h 491771"/>
                <a:gd name="connsiteX92" fmla="*/ 359847 w 607568"/>
                <a:gd name="connsiteY92" fmla="*/ 222275 h 491771"/>
                <a:gd name="connsiteX93" fmla="*/ 359188 w 607568"/>
                <a:gd name="connsiteY93" fmla="*/ 222934 h 491771"/>
                <a:gd name="connsiteX94" fmla="*/ 345154 w 607568"/>
                <a:gd name="connsiteY94" fmla="*/ 234598 h 491771"/>
                <a:gd name="connsiteX95" fmla="*/ 345625 w 607568"/>
                <a:gd name="connsiteY95" fmla="*/ 236855 h 491771"/>
                <a:gd name="connsiteX96" fmla="*/ 348639 w 607568"/>
                <a:gd name="connsiteY96" fmla="*/ 235538 h 491771"/>
                <a:gd name="connsiteX97" fmla="*/ 355514 w 607568"/>
                <a:gd name="connsiteY97" fmla="*/ 234033 h 491771"/>
                <a:gd name="connsiteX98" fmla="*/ 366628 w 607568"/>
                <a:gd name="connsiteY98" fmla="*/ 237326 h 491771"/>
                <a:gd name="connsiteX99" fmla="*/ 385371 w 607568"/>
                <a:gd name="connsiteY99" fmla="*/ 249648 h 491771"/>
                <a:gd name="connsiteX100" fmla="*/ 399876 w 607568"/>
                <a:gd name="connsiteY100" fmla="*/ 279373 h 491771"/>
                <a:gd name="connsiteX101" fmla="*/ 430016 w 607568"/>
                <a:gd name="connsiteY101" fmla="*/ 289814 h 491771"/>
                <a:gd name="connsiteX102" fmla="*/ 448382 w 607568"/>
                <a:gd name="connsiteY102" fmla="*/ 316058 h 491771"/>
                <a:gd name="connsiteX103" fmla="*/ 481630 w 607568"/>
                <a:gd name="connsiteY103" fmla="*/ 424515 h 491771"/>
                <a:gd name="connsiteX104" fmla="*/ 483891 w 607568"/>
                <a:gd name="connsiteY104" fmla="*/ 436461 h 491771"/>
                <a:gd name="connsiteX105" fmla="*/ 473718 w 607568"/>
                <a:gd name="connsiteY105" fmla="*/ 470700 h 491771"/>
                <a:gd name="connsiteX106" fmla="*/ 443956 w 607568"/>
                <a:gd name="connsiteY106" fmla="*/ 490360 h 491771"/>
                <a:gd name="connsiteX107" fmla="*/ 431805 w 607568"/>
                <a:gd name="connsiteY107" fmla="*/ 491771 h 491771"/>
                <a:gd name="connsiteX108" fmla="*/ 325375 w 607568"/>
                <a:gd name="connsiteY108" fmla="*/ 491771 h 491771"/>
                <a:gd name="connsiteX109" fmla="*/ 337430 w 607568"/>
                <a:gd name="connsiteY109" fmla="*/ 415296 h 491771"/>
                <a:gd name="connsiteX110" fmla="*/ 334605 w 607568"/>
                <a:gd name="connsiteY110" fmla="*/ 389052 h 491771"/>
                <a:gd name="connsiteX111" fmla="*/ 323962 w 607568"/>
                <a:gd name="connsiteY111" fmla="*/ 360927 h 491771"/>
                <a:gd name="connsiteX112" fmla="*/ 337430 w 607568"/>
                <a:gd name="connsiteY112" fmla="*/ 347476 h 491771"/>
                <a:gd name="connsiteX113" fmla="*/ 307196 w 607568"/>
                <a:gd name="connsiteY113" fmla="*/ 317281 h 491771"/>
                <a:gd name="connsiteX114" fmla="*/ 276868 w 607568"/>
                <a:gd name="connsiteY114" fmla="*/ 347476 h 491771"/>
                <a:gd name="connsiteX115" fmla="*/ 290337 w 607568"/>
                <a:gd name="connsiteY115" fmla="*/ 360927 h 491771"/>
                <a:gd name="connsiteX116" fmla="*/ 279694 w 607568"/>
                <a:gd name="connsiteY116" fmla="*/ 389052 h 491771"/>
                <a:gd name="connsiteX117" fmla="*/ 276963 w 607568"/>
                <a:gd name="connsiteY117" fmla="*/ 415296 h 491771"/>
                <a:gd name="connsiteX118" fmla="*/ 288736 w 607568"/>
                <a:gd name="connsiteY118" fmla="*/ 491771 h 491771"/>
                <a:gd name="connsiteX119" fmla="*/ 182493 w 607568"/>
                <a:gd name="connsiteY119" fmla="*/ 491771 h 491771"/>
                <a:gd name="connsiteX120" fmla="*/ 170437 w 607568"/>
                <a:gd name="connsiteY120" fmla="*/ 490360 h 491771"/>
                <a:gd name="connsiteX121" fmla="*/ 140675 w 607568"/>
                <a:gd name="connsiteY121" fmla="*/ 470700 h 491771"/>
                <a:gd name="connsiteX122" fmla="*/ 132669 w 607568"/>
                <a:gd name="connsiteY122" fmla="*/ 424515 h 491771"/>
                <a:gd name="connsiteX123" fmla="*/ 166011 w 607568"/>
                <a:gd name="connsiteY123" fmla="*/ 316058 h 491771"/>
                <a:gd name="connsiteX124" fmla="*/ 184377 w 607568"/>
                <a:gd name="connsiteY124" fmla="*/ 289814 h 491771"/>
                <a:gd name="connsiteX125" fmla="*/ 214517 w 607568"/>
                <a:gd name="connsiteY125" fmla="*/ 279373 h 491771"/>
                <a:gd name="connsiteX126" fmla="*/ 214517 w 607568"/>
                <a:gd name="connsiteY126" fmla="*/ 279279 h 491771"/>
                <a:gd name="connsiteX127" fmla="*/ 229022 w 607568"/>
                <a:gd name="connsiteY127" fmla="*/ 249648 h 491771"/>
                <a:gd name="connsiteX128" fmla="*/ 247765 w 607568"/>
                <a:gd name="connsiteY128" fmla="*/ 237326 h 491771"/>
                <a:gd name="connsiteX129" fmla="*/ 258879 w 607568"/>
                <a:gd name="connsiteY129" fmla="*/ 234033 h 491771"/>
                <a:gd name="connsiteX130" fmla="*/ 265754 w 607568"/>
                <a:gd name="connsiteY130" fmla="*/ 235538 h 491771"/>
                <a:gd name="connsiteX131" fmla="*/ 268768 w 607568"/>
                <a:gd name="connsiteY131" fmla="*/ 236855 h 491771"/>
                <a:gd name="connsiteX132" fmla="*/ 269239 w 607568"/>
                <a:gd name="connsiteY132" fmla="*/ 234598 h 491771"/>
                <a:gd name="connsiteX133" fmla="*/ 255205 w 607568"/>
                <a:gd name="connsiteY133" fmla="*/ 222934 h 491771"/>
                <a:gd name="connsiteX134" fmla="*/ 254546 w 607568"/>
                <a:gd name="connsiteY134" fmla="*/ 222275 h 491771"/>
                <a:gd name="connsiteX135" fmla="*/ 241548 w 607568"/>
                <a:gd name="connsiteY135" fmla="*/ 207789 h 491771"/>
                <a:gd name="connsiteX136" fmla="*/ 241077 w 607568"/>
                <a:gd name="connsiteY136" fmla="*/ 207225 h 491771"/>
                <a:gd name="connsiteX137" fmla="*/ 229681 w 607568"/>
                <a:gd name="connsiteY137" fmla="*/ 189823 h 491771"/>
                <a:gd name="connsiteX138" fmla="*/ 229493 w 607568"/>
                <a:gd name="connsiteY138" fmla="*/ 189635 h 491771"/>
                <a:gd name="connsiteX139" fmla="*/ 220356 w 607568"/>
                <a:gd name="connsiteY139" fmla="*/ 169787 h 491771"/>
                <a:gd name="connsiteX140" fmla="*/ 203497 w 607568"/>
                <a:gd name="connsiteY140" fmla="*/ 159910 h 491771"/>
                <a:gd name="connsiteX141" fmla="*/ 203120 w 607568"/>
                <a:gd name="connsiteY141" fmla="*/ 159534 h 491771"/>
                <a:gd name="connsiteX142" fmla="*/ 197281 w 607568"/>
                <a:gd name="connsiteY142" fmla="*/ 151068 h 491771"/>
                <a:gd name="connsiteX143" fmla="*/ 196433 w 607568"/>
                <a:gd name="connsiteY143" fmla="*/ 149281 h 491771"/>
                <a:gd name="connsiteX144" fmla="*/ 192666 w 607568"/>
                <a:gd name="connsiteY144" fmla="*/ 138840 h 491771"/>
                <a:gd name="connsiteX145" fmla="*/ 212727 w 607568"/>
                <a:gd name="connsiteY145" fmla="*/ 95476 h 491771"/>
                <a:gd name="connsiteX146" fmla="*/ 212727 w 607568"/>
                <a:gd name="connsiteY146" fmla="*/ 85787 h 491771"/>
                <a:gd name="connsiteX147" fmla="*/ 298626 w 607568"/>
                <a:gd name="connsiteY147" fmla="*/ 0 h 49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568" h="491771">
                  <a:moveTo>
                    <a:pt x="355420" y="250307"/>
                  </a:moveTo>
                  <a:cubicBezTo>
                    <a:pt x="354290" y="250307"/>
                    <a:pt x="353160" y="250871"/>
                    <a:pt x="352312" y="251812"/>
                  </a:cubicBezTo>
                  <a:lnTo>
                    <a:pt x="321042" y="289814"/>
                  </a:lnTo>
                  <a:cubicBezTo>
                    <a:pt x="319723" y="291507"/>
                    <a:pt x="319912" y="293953"/>
                    <a:pt x="321513" y="295364"/>
                  </a:cubicBezTo>
                  <a:lnTo>
                    <a:pt x="369736" y="338257"/>
                  </a:lnTo>
                  <a:cubicBezTo>
                    <a:pt x="370396" y="338822"/>
                    <a:pt x="371149" y="339104"/>
                    <a:pt x="371997" y="339104"/>
                  </a:cubicBezTo>
                  <a:cubicBezTo>
                    <a:pt x="372374" y="339104"/>
                    <a:pt x="372750" y="339010"/>
                    <a:pt x="373127" y="338916"/>
                  </a:cubicBezTo>
                  <a:cubicBezTo>
                    <a:pt x="374257" y="338539"/>
                    <a:pt x="375105" y="337505"/>
                    <a:pt x="375293" y="336282"/>
                  </a:cubicBezTo>
                  <a:lnTo>
                    <a:pt x="383676" y="279467"/>
                  </a:lnTo>
                  <a:cubicBezTo>
                    <a:pt x="384618" y="273164"/>
                    <a:pt x="381792" y="266768"/>
                    <a:pt x="376424" y="263287"/>
                  </a:cubicBezTo>
                  <a:lnTo>
                    <a:pt x="357681" y="250965"/>
                  </a:lnTo>
                  <a:cubicBezTo>
                    <a:pt x="357021" y="250495"/>
                    <a:pt x="356174" y="250307"/>
                    <a:pt x="355420" y="250307"/>
                  </a:cubicBezTo>
                  <a:close/>
                  <a:moveTo>
                    <a:pt x="258879" y="250307"/>
                  </a:moveTo>
                  <a:cubicBezTo>
                    <a:pt x="258125" y="250307"/>
                    <a:pt x="257372" y="250495"/>
                    <a:pt x="256712" y="250965"/>
                  </a:cubicBezTo>
                  <a:lnTo>
                    <a:pt x="237969" y="263287"/>
                  </a:lnTo>
                  <a:cubicBezTo>
                    <a:pt x="232601" y="266768"/>
                    <a:pt x="229775" y="273164"/>
                    <a:pt x="230717" y="279467"/>
                  </a:cubicBezTo>
                  <a:lnTo>
                    <a:pt x="239100" y="336282"/>
                  </a:lnTo>
                  <a:cubicBezTo>
                    <a:pt x="239288" y="337505"/>
                    <a:pt x="240136" y="338539"/>
                    <a:pt x="241266" y="338916"/>
                  </a:cubicBezTo>
                  <a:cubicBezTo>
                    <a:pt x="241643" y="339010"/>
                    <a:pt x="242019" y="339104"/>
                    <a:pt x="242396" y="339104"/>
                  </a:cubicBezTo>
                  <a:cubicBezTo>
                    <a:pt x="243244" y="339104"/>
                    <a:pt x="243997" y="338822"/>
                    <a:pt x="244657" y="338257"/>
                  </a:cubicBezTo>
                  <a:lnTo>
                    <a:pt x="292880" y="295364"/>
                  </a:lnTo>
                  <a:cubicBezTo>
                    <a:pt x="294481" y="293953"/>
                    <a:pt x="294670" y="291507"/>
                    <a:pt x="293351" y="289814"/>
                  </a:cubicBezTo>
                  <a:lnTo>
                    <a:pt x="261987" y="251812"/>
                  </a:lnTo>
                  <a:cubicBezTo>
                    <a:pt x="261233" y="250871"/>
                    <a:pt x="260103" y="250307"/>
                    <a:pt x="258879" y="250307"/>
                  </a:cubicBezTo>
                  <a:close/>
                  <a:moveTo>
                    <a:pt x="500465" y="66049"/>
                  </a:moveTo>
                  <a:cubicBezTo>
                    <a:pt x="548129" y="66049"/>
                    <a:pt x="562447" y="93516"/>
                    <a:pt x="565743" y="130673"/>
                  </a:cubicBezTo>
                  <a:cubicBezTo>
                    <a:pt x="565932" y="130673"/>
                    <a:pt x="566026" y="130673"/>
                    <a:pt x="566120" y="130673"/>
                  </a:cubicBezTo>
                  <a:cubicBezTo>
                    <a:pt x="577141" y="133118"/>
                    <a:pt x="583358" y="146664"/>
                    <a:pt x="580250" y="160962"/>
                  </a:cubicBezTo>
                  <a:cubicBezTo>
                    <a:pt x="577706" y="172532"/>
                    <a:pt x="569700" y="180904"/>
                    <a:pt x="560939" y="182503"/>
                  </a:cubicBezTo>
                  <a:cubicBezTo>
                    <a:pt x="554628" y="199529"/>
                    <a:pt x="543796" y="214016"/>
                    <a:pt x="531927" y="223799"/>
                  </a:cubicBezTo>
                  <a:cubicBezTo>
                    <a:pt x="528913" y="226338"/>
                    <a:pt x="527500" y="230383"/>
                    <a:pt x="528253" y="234240"/>
                  </a:cubicBezTo>
                  <a:lnTo>
                    <a:pt x="530797" y="246281"/>
                  </a:lnTo>
                  <a:cubicBezTo>
                    <a:pt x="532304" y="253806"/>
                    <a:pt x="538238" y="259732"/>
                    <a:pt x="545868" y="261143"/>
                  </a:cubicBezTo>
                  <a:lnTo>
                    <a:pt x="558961" y="263777"/>
                  </a:lnTo>
                  <a:cubicBezTo>
                    <a:pt x="578366" y="267634"/>
                    <a:pt x="593437" y="282684"/>
                    <a:pt x="597299" y="301968"/>
                  </a:cubicBezTo>
                  <a:lnTo>
                    <a:pt x="607002" y="350788"/>
                  </a:lnTo>
                  <a:cubicBezTo>
                    <a:pt x="608697" y="358972"/>
                    <a:pt x="606531" y="367438"/>
                    <a:pt x="601256" y="373835"/>
                  </a:cubicBezTo>
                  <a:cubicBezTo>
                    <a:pt x="595981" y="380325"/>
                    <a:pt x="588068" y="384088"/>
                    <a:pt x="579685" y="384088"/>
                  </a:cubicBezTo>
                  <a:lnTo>
                    <a:pt x="490386" y="384088"/>
                  </a:lnTo>
                  <a:lnTo>
                    <a:pt x="467685" y="310058"/>
                  </a:lnTo>
                  <a:cubicBezTo>
                    <a:pt x="461845" y="291150"/>
                    <a:pt x="448563" y="276194"/>
                    <a:pt x="431702" y="267445"/>
                  </a:cubicBezTo>
                  <a:cubicBezTo>
                    <a:pt x="434999" y="265940"/>
                    <a:pt x="438295" y="264529"/>
                    <a:pt x="441969" y="263777"/>
                  </a:cubicBezTo>
                  <a:lnTo>
                    <a:pt x="455157" y="261237"/>
                  </a:lnTo>
                  <a:cubicBezTo>
                    <a:pt x="462692" y="259732"/>
                    <a:pt x="468627" y="253806"/>
                    <a:pt x="470228" y="246281"/>
                  </a:cubicBezTo>
                  <a:lnTo>
                    <a:pt x="472677" y="234240"/>
                  </a:lnTo>
                  <a:cubicBezTo>
                    <a:pt x="473525" y="230383"/>
                    <a:pt x="472112" y="226338"/>
                    <a:pt x="469098" y="223893"/>
                  </a:cubicBezTo>
                  <a:cubicBezTo>
                    <a:pt x="457229" y="214016"/>
                    <a:pt x="446302" y="199529"/>
                    <a:pt x="439991" y="182503"/>
                  </a:cubicBezTo>
                  <a:cubicBezTo>
                    <a:pt x="434716" y="181563"/>
                    <a:pt x="429818" y="177894"/>
                    <a:pt x="426144" y="172720"/>
                  </a:cubicBezTo>
                  <a:cubicBezTo>
                    <a:pt x="433303" y="164725"/>
                    <a:pt x="438861" y="154754"/>
                    <a:pt x="441404" y="143278"/>
                  </a:cubicBezTo>
                  <a:cubicBezTo>
                    <a:pt x="444324" y="130485"/>
                    <a:pt x="443476" y="118068"/>
                    <a:pt x="439708" y="107438"/>
                  </a:cubicBezTo>
                  <a:cubicBezTo>
                    <a:pt x="447244" y="82699"/>
                    <a:pt x="464200" y="66049"/>
                    <a:pt x="500465" y="66049"/>
                  </a:cubicBezTo>
                  <a:close/>
                  <a:moveTo>
                    <a:pt x="107100" y="66049"/>
                  </a:moveTo>
                  <a:cubicBezTo>
                    <a:pt x="151561" y="66049"/>
                    <a:pt x="166820" y="90130"/>
                    <a:pt x="171341" y="123618"/>
                  </a:cubicBezTo>
                  <a:cubicBezTo>
                    <a:pt x="170965" y="129920"/>
                    <a:pt x="171436" y="136505"/>
                    <a:pt x="172849" y="143278"/>
                  </a:cubicBezTo>
                  <a:cubicBezTo>
                    <a:pt x="174921" y="152590"/>
                    <a:pt x="178971" y="161056"/>
                    <a:pt x="184246" y="168205"/>
                  </a:cubicBezTo>
                  <a:cubicBezTo>
                    <a:pt x="180573" y="175919"/>
                    <a:pt x="174356" y="181281"/>
                    <a:pt x="167574" y="182503"/>
                  </a:cubicBezTo>
                  <a:cubicBezTo>
                    <a:pt x="161263" y="199529"/>
                    <a:pt x="150336" y="214016"/>
                    <a:pt x="138468" y="223799"/>
                  </a:cubicBezTo>
                  <a:cubicBezTo>
                    <a:pt x="135453" y="226338"/>
                    <a:pt x="134040" y="230383"/>
                    <a:pt x="134794" y="234240"/>
                  </a:cubicBezTo>
                  <a:lnTo>
                    <a:pt x="137337" y="246281"/>
                  </a:lnTo>
                  <a:cubicBezTo>
                    <a:pt x="138939" y="253806"/>
                    <a:pt x="144873" y="259732"/>
                    <a:pt x="152408" y="261143"/>
                  </a:cubicBezTo>
                  <a:lnTo>
                    <a:pt x="165596" y="263777"/>
                  </a:lnTo>
                  <a:cubicBezTo>
                    <a:pt x="170494" y="264812"/>
                    <a:pt x="175203" y="266505"/>
                    <a:pt x="179442" y="268856"/>
                  </a:cubicBezTo>
                  <a:cubicBezTo>
                    <a:pt x="164088" y="277793"/>
                    <a:pt x="152126" y="292279"/>
                    <a:pt x="146662" y="310058"/>
                  </a:cubicBezTo>
                  <a:lnTo>
                    <a:pt x="123867" y="384088"/>
                  </a:lnTo>
                  <a:lnTo>
                    <a:pt x="27883" y="384088"/>
                  </a:lnTo>
                  <a:cubicBezTo>
                    <a:pt x="19499" y="384088"/>
                    <a:pt x="11587" y="380325"/>
                    <a:pt x="6312" y="373835"/>
                  </a:cubicBezTo>
                  <a:cubicBezTo>
                    <a:pt x="1037" y="367438"/>
                    <a:pt x="-1129" y="358972"/>
                    <a:pt x="566" y="350788"/>
                  </a:cubicBezTo>
                  <a:lnTo>
                    <a:pt x="10268" y="301968"/>
                  </a:lnTo>
                  <a:cubicBezTo>
                    <a:pt x="14130" y="282684"/>
                    <a:pt x="29202" y="267634"/>
                    <a:pt x="48606" y="263777"/>
                  </a:cubicBezTo>
                  <a:lnTo>
                    <a:pt x="61699" y="261237"/>
                  </a:lnTo>
                  <a:cubicBezTo>
                    <a:pt x="69328" y="259732"/>
                    <a:pt x="75263" y="253806"/>
                    <a:pt x="76770" y="246281"/>
                  </a:cubicBezTo>
                  <a:lnTo>
                    <a:pt x="79313" y="234240"/>
                  </a:lnTo>
                  <a:cubicBezTo>
                    <a:pt x="80067" y="230383"/>
                    <a:pt x="78654" y="226338"/>
                    <a:pt x="75639" y="223893"/>
                  </a:cubicBezTo>
                  <a:cubicBezTo>
                    <a:pt x="63771" y="214016"/>
                    <a:pt x="52939" y="199623"/>
                    <a:pt x="46628" y="182503"/>
                  </a:cubicBezTo>
                  <a:cubicBezTo>
                    <a:pt x="37867" y="180904"/>
                    <a:pt x="29861" y="172532"/>
                    <a:pt x="27318" y="160962"/>
                  </a:cubicBezTo>
                  <a:cubicBezTo>
                    <a:pt x="24115" y="146664"/>
                    <a:pt x="30426" y="133118"/>
                    <a:pt x="41447" y="130673"/>
                  </a:cubicBezTo>
                  <a:cubicBezTo>
                    <a:pt x="41541" y="130673"/>
                    <a:pt x="41729" y="130673"/>
                    <a:pt x="41824" y="130673"/>
                  </a:cubicBezTo>
                  <a:cubicBezTo>
                    <a:pt x="45403" y="93516"/>
                    <a:pt x="60192" y="66049"/>
                    <a:pt x="107100" y="66049"/>
                  </a:cubicBezTo>
                  <a:close/>
                  <a:moveTo>
                    <a:pt x="298626" y="0"/>
                  </a:moveTo>
                  <a:lnTo>
                    <a:pt x="315956" y="0"/>
                  </a:lnTo>
                  <a:cubicBezTo>
                    <a:pt x="363426" y="0"/>
                    <a:pt x="401854" y="38378"/>
                    <a:pt x="401854" y="85787"/>
                  </a:cubicBezTo>
                  <a:lnTo>
                    <a:pt x="401854" y="95476"/>
                  </a:lnTo>
                  <a:cubicBezTo>
                    <a:pt x="417301" y="99238"/>
                    <a:pt x="426154" y="118522"/>
                    <a:pt x="421633" y="138840"/>
                  </a:cubicBezTo>
                  <a:cubicBezTo>
                    <a:pt x="420880" y="142602"/>
                    <a:pt x="419467" y="146083"/>
                    <a:pt x="417960" y="149281"/>
                  </a:cubicBezTo>
                  <a:cubicBezTo>
                    <a:pt x="417677" y="149939"/>
                    <a:pt x="417395" y="150504"/>
                    <a:pt x="417112" y="151068"/>
                  </a:cubicBezTo>
                  <a:cubicBezTo>
                    <a:pt x="415417" y="154172"/>
                    <a:pt x="413533" y="157088"/>
                    <a:pt x="411273" y="159534"/>
                  </a:cubicBezTo>
                  <a:cubicBezTo>
                    <a:pt x="411179" y="159628"/>
                    <a:pt x="410990" y="159816"/>
                    <a:pt x="410896" y="159910"/>
                  </a:cubicBezTo>
                  <a:cubicBezTo>
                    <a:pt x="406092" y="165084"/>
                    <a:pt x="400159" y="168658"/>
                    <a:pt x="394037" y="169787"/>
                  </a:cubicBezTo>
                  <a:cubicBezTo>
                    <a:pt x="391494" y="176654"/>
                    <a:pt x="388385" y="183332"/>
                    <a:pt x="384900" y="189541"/>
                  </a:cubicBezTo>
                  <a:cubicBezTo>
                    <a:pt x="384806" y="189635"/>
                    <a:pt x="384806" y="189729"/>
                    <a:pt x="384712" y="189823"/>
                  </a:cubicBezTo>
                  <a:cubicBezTo>
                    <a:pt x="381227" y="196031"/>
                    <a:pt x="377460" y="201769"/>
                    <a:pt x="373316" y="207131"/>
                  </a:cubicBezTo>
                  <a:cubicBezTo>
                    <a:pt x="373127" y="207413"/>
                    <a:pt x="372939" y="207601"/>
                    <a:pt x="372750" y="207789"/>
                  </a:cubicBezTo>
                  <a:cubicBezTo>
                    <a:pt x="368700" y="213057"/>
                    <a:pt x="364368" y="217948"/>
                    <a:pt x="359847" y="222275"/>
                  </a:cubicBezTo>
                  <a:cubicBezTo>
                    <a:pt x="359658" y="222463"/>
                    <a:pt x="359376" y="222651"/>
                    <a:pt x="359188" y="222934"/>
                  </a:cubicBezTo>
                  <a:cubicBezTo>
                    <a:pt x="354667" y="227261"/>
                    <a:pt x="349957" y="231211"/>
                    <a:pt x="345154" y="234598"/>
                  </a:cubicBezTo>
                  <a:lnTo>
                    <a:pt x="345625" y="236855"/>
                  </a:lnTo>
                  <a:cubicBezTo>
                    <a:pt x="346567" y="236385"/>
                    <a:pt x="347603" y="235915"/>
                    <a:pt x="348639" y="235538"/>
                  </a:cubicBezTo>
                  <a:cubicBezTo>
                    <a:pt x="350899" y="234786"/>
                    <a:pt x="353065" y="234033"/>
                    <a:pt x="355514" y="234033"/>
                  </a:cubicBezTo>
                  <a:cubicBezTo>
                    <a:pt x="359470" y="234033"/>
                    <a:pt x="363238" y="235162"/>
                    <a:pt x="366628" y="237326"/>
                  </a:cubicBezTo>
                  <a:cubicBezTo>
                    <a:pt x="366628" y="237326"/>
                    <a:pt x="380756" y="246450"/>
                    <a:pt x="385371" y="249648"/>
                  </a:cubicBezTo>
                  <a:cubicBezTo>
                    <a:pt x="401854" y="261030"/>
                    <a:pt x="399876" y="279373"/>
                    <a:pt x="399876" y="279373"/>
                  </a:cubicBezTo>
                  <a:cubicBezTo>
                    <a:pt x="410990" y="279655"/>
                    <a:pt x="421822" y="283041"/>
                    <a:pt x="430016" y="289814"/>
                  </a:cubicBezTo>
                  <a:cubicBezTo>
                    <a:pt x="445180" y="302324"/>
                    <a:pt x="447535" y="313330"/>
                    <a:pt x="448382" y="316058"/>
                  </a:cubicBezTo>
                  <a:lnTo>
                    <a:pt x="481630" y="424515"/>
                  </a:lnTo>
                  <a:cubicBezTo>
                    <a:pt x="482855" y="428371"/>
                    <a:pt x="483608" y="432416"/>
                    <a:pt x="483891" y="436461"/>
                  </a:cubicBezTo>
                  <a:cubicBezTo>
                    <a:pt x="484644" y="448595"/>
                    <a:pt x="481159" y="460730"/>
                    <a:pt x="473718" y="470700"/>
                  </a:cubicBezTo>
                  <a:cubicBezTo>
                    <a:pt x="466372" y="480671"/>
                    <a:pt x="455823" y="487538"/>
                    <a:pt x="443956" y="490360"/>
                  </a:cubicBezTo>
                  <a:cubicBezTo>
                    <a:pt x="440000" y="491301"/>
                    <a:pt x="435950" y="491771"/>
                    <a:pt x="431805" y="491771"/>
                  </a:cubicBezTo>
                  <a:lnTo>
                    <a:pt x="325375" y="491771"/>
                  </a:lnTo>
                  <a:lnTo>
                    <a:pt x="337430" y="415296"/>
                  </a:lnTo>
                  <a:cubicBezTo>
                    <a:pt x="338749" y="406454"/>
                    <a:pt x="337807" y="397424"/>
                    <a:pt x="334605" y="389052"/>
                  </a:cubicBezTo>
                  <a:lnTo>
                    <a:pt x="323962" y="360927"/>
                  </a:lnTo>
                  <a:lnTo>
                    <a:pt x="337430" y="347476"/>
                  </a:lnTo>
                  <a:lnTo>
                    <a:pt x="307196" y="317281"/>
                  </a:lnTo>
                  <a:lnTo>
                    <a:pt x="276868" y="347476"/>
                  </a:lnTo>
                  <a:lnTo>
                    <a:pt x="290337" y="360927"/>
                  </a:lnTo>
                  <a:lnTo>
                    <a:pt x="279694" y="389052"/>
                  </a:lnTo>
                  <a:cubicBezTo>
                    <a:pt x="276586" y="397424"/>
                    <a:pt x="275644" y="406454"/>
                    <a:pt x="276963" y="415296"/>
                  </a:cubicBezTo>
                  <a:lnTo>
                    <a:pt x="288736" y="491771"/>
                  </a:lnTo>
                  <a:lnTo>
                    <a:pt x="182493" y="491771"/>
                  </a:lnTo>
                  <a:cubicBezTo>
                    <a:pt x="178443" y="491771"/>
                    <a:pt x="174299" y="491301"/>
                    <a:pt x="170437" y="490360"/>
                  </a:cubicBezTo>
                  <a:cubicBezTo>
                    <a:pt x="158570" y="487538"/>
                    <a:pt x="148021" y="480671"/>
                    <a:pt x="140675" y="470700"/>
                  </a:cubicBezTo>
                  <a:cubicBezTo>
                    <a:pt x="130785" y="457343"/>
                    <a:pt x="127865" y="440223"/>
                    <a:pt x="132669" y="424515"/>
                  </a:cubicBezTo>
                  <a:lnTo>
                    <a:pt x="166011" y="316058"/>
                  </a:lnTo>
                  <a:cubicBezTo>
                    <a:pt x="166858" y="313330"/>
                    <a:pt x="170908" y="300631"/>
                    <a:pt x="184377" y="289814"/>
                  </a:cubicBezTo>
                  <a:cubicBezTo>
                    <a:pt x="192666" y="283229"/>
                    <a:pt x="203403" y="279655"/>
                    <a:pt x="214517" y="279373"/>
                  </a:cubicBezTo>
                  <a:lnTo>
                    <a:pt x="214517" y="279279"/>
                  </a:lnTo>
                  <a:cubicBezTo>
                    <a:pt x="214140" y="273447"/>
                    <a:pt x="211880" y="260654"/>
                    <a:pt x="229022" y="249648"/>
                  </a:cubicBezTo>
                  <a:cubicBezTo>
                    <a:pt x="233731" y="246638"/>
                    <a:pt x="247765" y="237326"/>
                    <a:pt x="247765" y="237326"/>
                  </a:cubicBezTo>
                  <a:cubicBezTo>
                    <a:pt x="251061" y="235162"/>
                    <a:pt x="254923" y="234033"/>
                    <a:pt x="258879" y="234033"/>
                  </a:cubicBezTo>
                  <a:cubicBezTo>
                    <a:pt x="261328" y="234033"/>
                    <a:pt x="263494" y="234786"/>
                    <a:pt x="265754" y="235538"/>
                  </a:cubicBezTo>
                  <a:cubicBezTo>
                    <a:pt x="266790" y="236009"/>
                    <a:pt x="267826" y="236385"/>
                    <a:pt x="268768" y="236855"/>
                  </a:cubicBezTo>
                  <a:lnTo>
                    <a:pt x="269239" y="234598"/>
                  </a:lnTo>
                  <a:cubicBezTo>
                    <a:pt x="264436" y="231211"/>
                    <a:pt x="259726" y="227261"/>
                    <a:pt x="255205" y="222934"/>
                  </a:cubicBezTo>
                  <a:cubicBezTo>
                    <a:pt x="254923" y="222651"/>
                    <a:pt x="254735" y="222463"/>
                    <a:pt x="254546" y="222275"/>
                  </a:cubicBezTo>
                  <a:cubicBezTo>
                    <a:pt x="250025" y="217948"/>
                    <a:pt x="245693" y="213057"/>
                    <a:pt x="241548" y="207789"/>
                  </a:cubicBezTo>
                  <a:cubicBezTo>
                    <a:pt x="241454" y="207601"/>
                    <a:pt x="241266" y="207413"/>
                    <a:pt x="241077" y="207225"/>
                  </a:cubicBezTo>
                  <a:cubicBezTo>
                    <a:pt x="236933" y="201769"/>
                    <a:pt x="233072" y="196031"/>
                    <a:pt x="229681" y="189823"/>
                  </a:cubicBezTo>
                  <a:cubicBezTo>
                    <a:pt x="229587" y="189729"/>
                    <a:pt x="229587" y="189635"/>
                    <a:pt x="229493" y="189635"/>
                  </a:cubicBezTo>
                  <a:cubicBezTo>
                    <a:pt x="226008" y="183332"/>
                    <a:pt x="222899" y="176654"/>
                    <a:pt x="220356" y="169787"/>
                  </a:cubicBezTo>
                  <a:cubicBezTo>
                    <a:pt x="214140" y="168658"/>
                    <a:pt x="208301" y="165084"/>
                    <a:pt x="203497" y="159910"/>
                  </a:cubicBezTo>
                  <a:cubicBezTo>
                    <a:pt x="203309" y="159722"/>
                    <a:pt x="203214" y="159628"/>
                    <a:pt x="203120" y="159534"/>
                  </a:cubicBezTo>
                  <a:cubicBezTo>
                    <a:pt x="200860" y="157088"/>
                    <a:pt x="198976" y="154172"/>
                    <a:pt x="197281" y="151068"/>
                  </a:cubicBezTo>
                  <a:cubicBezTo>
                    <a:pt x="196998" y="150504"/>
                    <a:pt x="196716" y="149939"/>
                    <a:pt x="196433" y="149281"/>
                  </a:cubicBezTo>
                  <a:cubicBezTo>
                    <a:pt x="194832" y="146083"/>
                    <a:pt x="193513" y="142602"/>
                    <a:pt x="192666" y="138840"/>
                  </a:cubicBezTo>
                  <a:cubicBezTo>
                    <a:pt x="188145" y="118428"/>
                    <a:pt x="197092" y="99050"/>
                    <a:pt x="212727" y="95476"/>
                  </a:cubicBezTo>
                  <a:lnTo>
                    <a:pt x="212727" y="85787"/>
                  </a:lnTo>
                  <a:cubicBezTo>
                    <a:pt x="212727" y="38378"/>
                    <a:pt x="251155" y="0"/>
                    <a:pt x="2986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754584" y="2149136"/>
              <a:ext cx="3720024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7790665" y="2185380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660265" y="3899746"/>
            <a:ext cx="8264181" cy="724986"/>
            <a:chOff x="1660265" y="3899746"/>
            <a:chExt cx="8264181" cy="724986"/>
          </a:xfrm>
        </p:grpSpPr>
        <p:grpSp>
          <p:nvGrpSpPr>
            <p:cNvPr id="52" name="组合 51"/>
            <p:cNvGrpSpPr/>
            <p:nvPr/>
          </p:nvGrpSpPr>
          <p:grpSpPr>
            <a:xfrm>
              <a:off x="1660265" y="3899746"/>
              <a:ext cx="5818752" cy="724986"/>
              <a:chOff x="1660265" y="3899746"/>
              <a:chExt cx="5818752" cy="724986"/>
            </a:xfrm>
          </p:grpSpPr>
          <p:sp>
            <p:nvSpPr>
              <p:cNvPr id="6" name="íṧļîḑê"/>
              <p:cNvSpPr/>
              <p:nvPr/>
            </p:nvSpPr>
            <p:spPr>
              <a:xfrm>
                <a:off x="5842469" y="3899746"/>
                <a:ext cx="1636548" cy="724986"/>
              </a:xfrm>
              <a:prstGeom prst="chevron">
                <a:avLst>
                  <a:gd name="adj" fmla="val 41391"/>
                </a:avLst>
              </a:prstGeom>
              <a:solidFill>
                <a:schemeClr val="accent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" name="ïŝľíḋe"/>
              <p:cNvSpPr/>
              <p:nvPr/>
            </p:nvSpPr>
            <p:spPr>
              <a:xfrm>
                <a:off x="1660265" y="3899746"/>
                <a:ext cx="4487288" cy="72498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" name="îŝļidé"/>
              <p:cNvSpPr/>
              <p:nvPr/>
            </p:nvSpPr>
            <p:spPr>
              <a:xfrm>
                <a:off x="5657563" y="4076883"/>
                <a:ext cx="370712" cy="370713"/>
              </a:xfrm>
              <a:prstGeom prst="ellipse">
                <a:avLst/>
              </a:prstGeom>
              <a:solidFill>
                <a:schemeClr val="accent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 fontScale="70000" lnSpcReduction="20000"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2000" b="1">
                    <a:cs typeface="+mn-ea"/>
                    <a:sym typeface="+mn-lt"/>
                  </a:rPr>
                  <a:t>3</a:t>
                </a:r>
              </a:p>
            </p:txBody>
          </p:sp>
          <p:sp>
            <p:nvSpPr>
              <p:cNvPr id="39" name="íṡḷïďé"/>
              <p:cNvSpPr>
                <a:spLocks/>
              </p:cNvSpPr>
              <p:nvPr/>
            </p:nvSpPr>
            <p:spPr bwMode="auto">
              <a:xfrm>
                <a:off x="6502254" y="4118565"/>
                <a:ext cx="287782" cy="287348"/>
              </a:xfrm>
              <a:custGeom>
                <a:avLst/>
                <a:gdLst>
                  <a:gd name="connsiteX0" fmla="*/ 278498 w 607639"/>
                  <a:gd name="connsiteY0" fmla="*/ 505578 h 606722"/>
                  <a:gd name="connsiteX1" fmla="*/ 253131 w 607639"/>
                  <a:gd name="connsiteY1" fmla="*/ 530820 h 606722"/>
                  <a:gd name="connsiteX2" fmla="*/ 278498 w 607639"/>
                  <a:gd name="connsiteY2" fmla="*/ 556150 h 606722"/>
                  <a:gd name="connsiteX3" fmla="*/ 506351 w 607639"/>
                  <a:gd name="connsiteY3" fmla="*/ 556150 h 606722"/>
                  <a:gd name="connsiteX4" fmla="*/ 531629 w 607639"/>
                  <a:gd name="connsiteY4" fmla="*/ 530820 h 606722"/>
                  <a:gd name="connsiteX5" fmla="*/ 506351 w 607639"/>
                  <a:gd name="connsiteY5" fmla="*/ 505578 h 606722"/>
                  <a:gd name="connsiteX6" fmla="*/ 126566 w 607639"/>
                  <a:gd name="connsiteY6" fmla="*/ 505578 h 606722"/>
                  <a:gd name="connsiteX7" fmla="*/ 101288 w 607639"/>
                  <a:gd name="connsiteY7" fmla="*/ 530820 h 606722"/>
                  <a:gd name="connsiteX8" fmla="*/ 126566 w 607639"/>
                  <a:gd name="connsiteY8" fmla="*/ 556150 h 606722"/>
                  <a:gd name="connsiteX9" fmla="*/ 177210 w 607639"/>
                  <a:gd name="connsiteY9" fmla="*/ 556150 h 606722"/>
                  <a:gd name="connsiteX10" fmla="*/ 202576 w 607639"/>
                  <a:gd name="connsiteY10" fmla="*/ 530820 h 606722"/>
                  <a:gd name="connsiteX11" fmla="*/ 177210 w 607639"/>
                  <a:gd name="connsiteY11" fmla="*/ 505578 h 606722"/>
                  <a:gd name="connsiteX12" fmla="*/ 0 w 607639"/>
                  <a:gd name="connsiteY12" fmla="*/ 455006 h 606722"/>
                  <a:gd name="connsiteX13" fmla="*/ 607639 w 607639"/>
                  <a:gd name="connsiteY13" fmla="*/ 455006 h 606722"/>
                  <a:gd name="connsiteX14" fmla="*/ 607639 w 607639"/>
                  <a:gd name="connsiteY14" fmla="*/ 581392 h 606722"/>
                  <a:gd name="connsiteX15" fmla="*/ 582273 w 607639"/>
                  <a:gd name="connsiteY15" fmla="*/ 606722 h 606722"/>
                  <a:gd name="connsiteX16" fmla="*/ 25278 w 607639"/>
                  <a:gd name="connsiteY16" fmla="*/ 606722 h 606722"/>
                  <a:gd name="connsiteX17" fmla="*/ 0 w 607639"/>
                  <a:gd name="connsiteY17" fmla="*/ 581392 h 606722"/>
                  <a:gd name="connsiteX18" fmla="*/ 253118 w 607639"/>
                  <a:gd name="connsiteY18" fmla="*/ 173662 h 606722"/>
                  <a:gd name="connsiteX19" fmla="*/ 334127 w 607639"/>
                  <a:gd name="connsiteY19" fmla="*/ 227503 h 606722"/>
                  <a:gd name="connsiteX20" fmla="*/ 253118 w 607639"/>
                  <a:gd name="connsiteY20" fmla="*/ 281345 h 606722"/>
                  <a:gd name="connsiteX21" fmla="*/ 215927 w 607639"/>
                  <a:gd name="connsiteY21" fmla="*/ 104075 h 606722"/>
                  <a:gd name="connsiteX22" fmla="*/ 202576 w 607639"/>
                  <a:gd name="connsiteY22" fmla="*/ 126384 h 606722"/>
                  <a:gd name="connsiteX23" fmla="*/ 202576 w 607639"/>
                  <a:gd name="connsiteY23" fmla="*/ 328669 h 606722"/>
                  <a:gd name="connsiteX24" fmla="*/ 215927 w 607639"/>
                  <a:gd name="connsiteY24" fmla="*/ 350977 h 606722"/>
                  <a:gd name="connsiteX25" fmla="*/ 227854 w 607639"/>
                  <a:gd name="connsiteY25" fmla="*/ 353910 h 606722"/>
                  <a:gd name="connsiteX26" fmla="*/ 241917 w 607639"/>
                  <a:gd name="connsiteY26" fmla="*/ 349644 h 606722"/>
                  <a:gd name="connsiteX27" fmla="*/ 393849 w 607639"/>
                  <a:gd name="connsiteY27" fmla="*/ 248590 h 606722"/>
                  <a:gd name="connsiteX28" fmla="*/ 405063 w 607639"/>
                  <a:gd name="connsiteY28" fmla="*/ 227526 h 606722"/>
                  <a:gd name="connsiteX29" fmla="*/ 393849 w 607639"/>
                  <a:gd name="connsiteY29" fmla="*/ 206462 h 606722"/>
                  <a:gd name="connsiteX30" fmla="*/ 241917 w 607639"/>
                  <a:gd name="connsiteY30" fmla="*/ 105409 h 606722"/>
                  <a:gd name="connsiteX31" fmla="*/ 215927 w 607639"/>
                  <a:gd name="connsiteY31" fmla="*/ 104075 h 606722"/>
                  <a:gd name="connsiteX32" fmla="*/ 25278 w 607639"/>
                  <a:gd name="connsiteY32" fmla="*/ 0 h 606722"/>
                  <a:gd name="connsiteX33" fmla="*/ 582273 w 607639"/>
                  <a:gd name="connsiteY33" fmla="*/ 0 h 606722"/>
                  <a:gd name="connsiteX34" fmla="*/ 607639 w 607639"/>
                  <a:gd name="connsiteY34" fmla="*/ 25241 h 606722"/>
                  <a:gd name="connsiteX35" fmla="*/ 607639 w 607639"/>
                  <a:gd name="connsiteY35" fmla="*/ 404481 h 606722"/>
                  <a:gd name="connsiteX36" fmla="*/ 0 w 607639"/>
                  <a:gd name="connsiteY36" fmla="*/ 404481 h 606722"/>
                  <a:gd name="connsiteX37" fmla="*/ 0 w 607639"/>
                  <a:gd name="connsiteY37" fmla="*/ 25241 h 606722"/>
                  <a:gd name="connsiteX38" fmla="*/ 25278 w 607639"/>
                  <a:gd name="connsiteY38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607639" h="606722">
                    <a:moveTo>
                      <a:pt x="278498" y="505578"/>
                    </a:moveTo>
                    <a:cubicBezTo>
                      <a:pt x="264524" y="505578"/>
                      <a:pt x="253131" y="516866"/>
                      <a:pt x="253131" y="530820"/>
                    </a:cubicBezTo>
                    <a:cubicBezTo>
                      <a:pt x="253131" y="544774"/>
                      <a:pt x="264524" y="556150"/>
                      <a:pt x="278498" y="556150"/>
                    </a:cubicBezTo>
                    <a:lnTo>
                      <a:pt x="506351" y="556150"/>
                    </a:lnTo>
                    <a:cubicBezTo>
                      <a:pt x="520325" y="556150"/>
                      <a:pt x="531629" y="544774"/>
                      <a:pt x="531629" y="530820"/>
                    </a:cubicBezTo>
                    <a:cubicBezTo>
                      <a:pt x="531629" y="516866"/>
                      <a:pt x="520325" y="505578"/>
                      <a:pt x="506351" y="505578"/>
                    </a:cubicBezTo>
                    <a:close/>
                    <a:moveTo>
                      <a:pt x="126566" y="505578"/>
                    </a:moveTo>
                    <a:cubicBezTo>
                      <a:pt x="112592" y="505578"/>
                      <a:pt x="101288" y="516866"/>
                      <a:pt x="101288" y="530820"/>
                    </a:cubicBezTo>
                    <a:cubicBezTo>
                      <a:pt x="101288" y="544774"/>
                      <a:pt x="112592" y="556150"/>
                      <a:pt x="126566" y="556150"/>
                    </a:cubicBezTo>
                    <a:lnTo>
                      <a:pt x="177210" y="556150"/>
                    </a:lnTo>
                    <a:cubicBezTo>
                      <a:pt x="191184" y="556150"/>
                      <a:pt x="202576" y="544774"/>
                      <a:pt x="202576" y="530820"/>
                    </a:cubicBezTo>
                    <a:cubicBezTo>
                      <a:pt x="202576" y="516866"/>
                      <a:pt x="191184" y="505578"/>
                      <a:pt x="177210" y="505578"/>
                    </a:cubicBezTo>
                    <a:close/>
                    <a:moveTo>
                      <a:pt x="0" y="455006"/>
                    </a:moveTo>
                    <a:lnTo>
                      <a:pt x="607639" y="455006"/>
                    </a:lnTo>
                    <a:lnTo>
                      <a:pt x="607639" y="581392"/>
                    </a:lnTo>
                    <a:cubicBezTo>
                      <a:pt x="607639" y="595346"/>
                      <a:pt x="596336" y="606722"/>
                      <a:pt x="582273" y="606722"/>
                    </a:cubicBezTo>
                    <a:lnTo>
                      <a:pt x="25278" y="606722"/>
                    </a:lnTo>
                    <a:cubicBezTo>
                      <a:pt x="11304" y="606722"/>
                      <a:pt x="0" y="595346"/>
                      <a:pt x="0" y="581392"/>
                    </a:cubicBezTo>
                    <a:close/>
                    <a:moveTo>
                      <a:pt x="253118" y="173662"/>
                    </a:moveTo>
                    <a:lnTo>
                      <a:pt x="334127" y="227503"/>
                    </a:lnTo>
                    <a:lnTo>
                      <a:pt x="253118" y="281345"/>
                    </a:lnTo>
                    <a:close/>
                    <a:moveTo>
                      <a:pt x="215927" y="104075"/>
                    </a:moveTo>
                    <a:cubicBezTo>
                      <a:pt x="207650" y="108519"/>
                      <a:pt x="202576" y="117052"/>
                      <a:pt x="202576" y="126384"/>
                    </a:cubicBezTo>
                    <a:lnTo>
                      <a:pt x="202576" y="328669"/>
                    </a:lnTo>
                    <a:cubicBezTo>
                      <a:pt x="202576" y="338001"/>
                      <a:pt x="207650" y="346533"/>
                      <a:pt x="215927" y="350977"/>
                    </a:cubicBezTo>
                    <a:cubicBezTo>
                      <a:pt x="219665" y="352932"/>
                      <a:pt x="223759" y="353910"/>
                      <a:pt x="227854" y="353910"/>
                    </a:cubicBezTo>
                    <a:cubicBezTo>
                      <a:pt x="232749" y="353910"/>
                      <a:pt x="237644" y="352488"/>
                      <a:pt x="241917" y="349644"/>
                    </a:cubicBezTo>
                    <a:lnTo>
                      <a:pt x="393849" y="248590"/>
                    </a:lnTo>
                    <a:cubicBezTo>
                      <a:pt x="400880" y="243880"/>
                      <a:pt x="405063" y="235969"/>
                      <a:pt x="405063" y="227526"/>
                    </a:cubicBezTo>
                    <a:cubicBezTo>
                      <a:pt x="405063" y="219083"/>
                      <a:pt x="400880" y="211173"/>
                      <a:pt x="393849" y="206462"/>
                    </a:cubicBezTo>
                    <a:lnTo>
                      <a:pt x="241917" y="105409"/>
                    </a:lnTo>
                    <a:cubicBezTo>
                      <a:pt x="234173" y="100165"/>
                      <a:pt x="224116" y="99720"/>
                      <a:pt x="215927" y="104075"/>
                    </a:cubicBezTo>
                    <a:close/>
                    <a:moveTo>
                      <a:pt x="25278" y="0"/>
                    </a:moveTo>
                    <a:lnTo>
                      <a:pt x="582273" y="0"/>
                    </a:lnTo>
                    <a:cubicBezTo>
                      <a:pt x="596336" y="0"/>
                      <a:pt x="607639" y="11287"/>
                      <a:pt x="607639" y="25241"/>
                    </a:cubicBezTo>
                    <a:lnTo>
                      <a:pt x="607639" y="404481"/>
                    </a:lnTo>
                    <a:lnTo>
                      <a:pt x="0" y="404481"/>
                    </a:lnTo>
                    <a:lnTo>
                      <a:pt x="0" y="25241"/>
                    </a:lnTo>
                    <a:cubicBezTo>
                      <a:pt x="0" y="11287"/>
                      <a:pt x="11304" y="0"/>
                      <a:pt x="2527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1754584" y="4037793"/>
                <a:ext cx="3720024" cy="443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The user can demonstrate on a projector or computer, or presentation and make it film to be used in a wider field</a:t>
                </a:r>
              </a:p>
            </p:txBody>
          </p:sp>
        </p:grpSp>
        <p:sp>
          <p:nvSpPr>
            <p:cNvPr id="49" name="文本框 48"/>
            <p:cNvSpPr txBox="1"/>
            <p:nvPr/>
          </p:nvSpPr>
          <p:spPr>
            <a:xfrm>
              <a:off x="7790665" y="4074726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-158751" y="255365"/>
            <a:ext cx="6197601" cy="826663"/>
            <a:chOff x="-158751" y="255365"/>
            <a:chExt cx="6197601" cy="826663"/>
          </a:xfrm>
        </p:grpSpPr>
        <p:grpSp>
          <p:nvGrpSpPr>
            <p:cNvPr id="32" name="组合 31"/>
            <p:cNvGrpSpPr/>
            <p:nvPr/>
          </p:nvGrpSpPr>
          <p:grpSpPr>
            <a:xfrm rot="5400000">
              <a:off x="433600" y="-336986"/>
              <a:ext cx="788563" cy="1973265"/>
              <a:chOff x="998435" y="608805"/>
              <a:chExt cx="1414431" cy="3539410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1513847" y="608805"/>
                <a:ext cx="374943" cy="2281237"/>
                <a:chOff x="3378207" y="1563846"/>
                <a:chExt cx="232791" cy="1416352"/>
              </a:xfrm>
            </p:grpSpPr>
            <p:sp>
              <p:nvSpPr>
                <p:cNvPr id="58" name="圆角矩形 57"/>
                <p:cNvSpPr/>
                <p:nvPr/>
              </p:nvSpPr>
              <p:spPr>
                <a:xfrm rot="16200000" flipV="1">
                  <a:off x="2960504" y="2329704"/>
                  <a:ext cx="1068198" cy="23279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7AB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椭圆 58"/>
                <p:cNvSpPr/>
                <p:nvPr/>
              </p:nvSpPr>
              <p:spPr>
                <a:xfrm rot="16200000" flipV="1">
                  <a:off x="3378713" y="1563340"/>
                  <a:ext cx="231778" cy="232790"/>
                </a:xfrm>
                <a:prstGeom prst="ellipse">
                  <a:avLst/>
                </a:prstGeom>
                <a:solidFill>
                  <a:srgbClr val="37AB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0" name="组合 39"/>
              <p:cNvGrpSpPr/>
              <p:nvPr/>
            </p:nvGrpSpPr>
            <p:grpSpPr>
              <a:xfrm>
                <a:off x="2212348" y="1293810"/>
                <a:ext cx="200518" cy="1219995"/>
                <a:chOff x="3378207" y="1563846"/>
                <a:chExt cx="232791" cy="1416352"/>
              </a:xfrm>
              <a:solidFill>
                <a:srgbClr val="FF9409"/>
              </a:solidFill>
            </p:grpSpPr>
            <p:sp>
              <p:nvSpPr>
                <p:cNvPr id="56" name="圆角矩形 55"/>
                <p:cNvSpPr/>
                <p:nvPr/>
              </p:nvSpPr>
              <p:spPr>
                <a:xfrm rot="16200000" flipV="1">
                  <a:off x="2960504" y="2329704"/>
                  <a:ext cx="1068198" cy="23279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椭圆 56"/>
                <p:cNvSpPr/>
                <p:nvPr/>
              </p:nvSpPr>
              <p:spPr>
                <a:xfrm rot="16200000" flipV="1">
                  <a:off x="3378713" y="1563340"/>
                  <a:ext cx="231778" cy="23279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1" name="圆角矩形 40"/>
              <p:cNvSpPr/>
              <p:nvPr/>
            </p:nvSpPr>
            <p:spPr>
              <a:xfrm rot="5400000">
                <a:off x="1518573" y="3428738"/>
                <a:ext cx="1064012" cy="374942"/>
              </a:xfrm>
              <a:prstGeom prst="roundRect">
                <a:avLst>
                  <a:gd name="adj" fmla="val 50000"/>
                </a:avLst>
              </a:prstGeom>
              <a:solidFill>
                <a:srgbClr val="37AB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圆角矩形 54"/>
              <p:cNvSpPr/>
              <p:nvPr/>
            </p:nvSpPr>
            <p:spPr>
              <a:xfrm rot="5400000">
                <a:off x="422843" y="3043475"/>
                <a:ext cx="1471965" cy="320782"/>
              </a:xfrm>
              <a:prstGeom prst="roundRect">
                <a:avLst>
                  <a:gd name="adj" fmla="val 50000"/>
                </a:avLst>
              </a:prstGeom>
              <a:solidFill>
                <a:srgbClr val="FF94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060218" y="337876"/>
              <a:ext cx="3978632" cy="744152"/>
              <a:chOff x="1520468" y="3717644"/>
              <a:chExt cx="3978632" cy="744152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1520469" y="3717644"/>
                <a:ext cx="26468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3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1520468" y="4215575"/>
                <a:ext cx="397863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003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18900000" flipV="1">
            <a:off x="11342808" y="5516494"/>
            <a:ext cx="1847676" cy="267323"/>
          </a:xfrm>
          <a:prstGeom prst="roundRect">
            <a:avLst>
              <a:gd name="adj" fmla="val 50000"/>
            </a:avLst>
          </a:prstGeom>
          <a:solidFill>
            <a:srgbClr val="37A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>
          <a:xfrm rot="18900000" flipV="1">
            <a:off x="8617193" y="6642100"/>
            <a:ext cx="2984500" cy="431800"/>
          </a:xfrm>
          <a:prstGeom prst="roundRect">
            <a:avLst>
              <a:gd name="adj" fmla="val 50000"/>
            </a:avLst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圆角矩形 3"/>
          <p:cNvSpPr/>
          <p:nvPr/>
        </p:nvSpPr>
        <p:spPr>
          <a:xfrm rot="18900000" flipV="1">
            <a:off x="11087419" y="4499418"/>
            <a:ext cx="2412212" cy="349001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 rot="10800000">
            <a:off x="9602967" y="5124736"/>
            <a:ext cx="1777794" cy="1155509"/>
            <a:chOff x="3647506" y="400042"/>
            <a:chExt cx="1462508" cy="950583"/>
          </a:xfrm>
          <a:solidFill>
            <a:srgbClr val="37AB91"/>
          </a:solidFill>
        </p:grpSpPr>
        <p:sp>
          <p:nvSpPr>
            <p:cNvPr id="6" name="圆角矩形 5"/>
            <p:cNvSpPr/>
            <p:nvPr/>
          </p:nvSpPr>
          <p:spPr>
            <a:xfrm rot="18900000" flipV="1">
              <a:off x="3647506" y="1064984"/>
              <a:ext cx="1310715" cy="2856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 rot="18900000" flipV="1">
              <a:off x="4825614" y="400042"/>
              <a:ext cx="284400" cy="2856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5126983" y="2869084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126983" y="3785393"/>
            <a:ext cx="5392904" cy="4596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 The user can demonstrate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236663" y="2285150"/>
            <a:ext cx="3402066" cy="2292208"/>
            <a:chOff x="1236663" y="2285150"/>
            <a:chExt cx="3402066" cy="2292208"/>
          </a:xfrm>
        </p:grpSpPr>
        <p:grpSp>
          <p:nvGrpSpPr>
            <p:cNvPr id="16" name="组合 15"/>
            <p:cNvGrpSpPr/>
            <p:nvPr/>
          </p:nvGrpSpPr>
          <p:grpSpPr>
            <a:xfrm>
              <a:off x="1236663" y="2285150"/>
              <a:ext cx="1532590" cy="2292208"/>
              <a:chOff x="4470834" y="1559895"/>
              <a:chExt cx="1532590" cy="2292208"/>
            </a:xfrm>
          </p:grpSpPr>
          <p:sp>
            <p:nvSpPr>
              <p:cNvPr id="15" name="任意多边形 14"/>
              <p:cNvSpPr/>
              <p:nvPr/>
            </p:nvSpPr>
            <p:spPr>
              <a:xfrm rot="16200000" flipH="1">
                <a:off x="4594252" y="2442931"/>
                <a:ext cx="1285754" cy="1532590"/>
              </a:xfrm>
              <a:custGeom>
                <a:avLst/>
                <a:gdLst>
                  <a:gd name="connsiteX0" fmla="*/ 100 w 1285754"/>
                  <a:gd name="connsiteY0" fmla="*/ 211046 h 1532590"/>
                  <a:gd name="connsiteX1" fmla="*/ 20866 w 1285754"/>
                  <a:gd name="connsiteY1" fmla="*/ 418100 h 1532590"/>
                  <a:gd name="connsiteX2" fmla="*/ 170064 w 1285754"/>
                  <a:gd name="connsiteY2" fmla="*/ 412241 h 1532590"/>
                  <a:gd name="connsiteX3" fmla="*/ 742003 w 1285754"/>
                  <a:gd name="connsiteY3" fmla="*/ 513869 h 1532590"/>
                  <a:gd name="connsiteX4" fmla="*/ 900010 w 1285754"/>
                  <a:gd name="connsiteY4" fmla="*/ 769262 h 1532590"/>
                  <a:gd name="connsiteX5" fmla="*/ 750163 w 1285754"/>
                  <a:gd name="connsiteY5" fmla="*/ 1009100 h 1532590"/>
                  <a:gd name="connsiteX6" fmla="*/ 144842 w 1285754"/>
                  <a:gd name="connsiteY6" fmla="*/ 1117174 h 1532590"/>
                  <a:gd name="connsiteX7" fmla="*/ 41452 w 1285754"/>
                  <a:gd name="connsiteY7" fmla="*/ 1115659 h 1532590"/>
                  <a:gd name="connsiteX8" fmla="*/ 5400 w 1285754"/>
                  <a:gd name="connsiteY8" fmla="*/ 1528681 h 1532590"/>
                  <a:gd name="connsiteX9" fmla="*/ 140391 w 1285754"/>
                  <a:gd name="connsiteY9" fmla="*/ 1532590 h 1532590"/>
                  <a:gd name="connsiteX10" fmla="*/ 816926 w 1285754"/>
                  <a:gd name="connsiteY10" fmla="*/ 1436896 h 1532590"/>
                  <a:gd name="connsiteX11" fmla="*/ 1172257 w 1285754"/>
                  <a:gd name="connsiteY11" fmla="*/ 1179486 h 1532590"/>
                  <a:gd name="connsiteX12" fmla="*/ 1285754 w 1285754"/>
                  <a:gd name="connsiteY12" fmla="*/ 771488 h 1532590"/>
                  <a:gd name="connsiteX13" fmla="*/ 1171515 w 1285754"/>
                  <a:gd name="connsiteY13" fmla="*/ 357555 h 1532590"/>
                  <a:gd name="connsiteX14" fmla="*/ 824344 w 1285754"/>
                  <a:gd name="connsiteY14" fmla="*/ 94952 h 1532590"/>
                  <a:gd name="connsiteX15" fmla="*/ 161162 w 1285754"/>
                  <a:gd name="connsiteY15" fmla="*/ 0 h 1532590"/>
                  <a:gd name="connsiteX16" fmla="*/ 16114 w 1285754"/>
                  <a:gd name="connsiteY16" fmla="*/ 2898 h 1532590"/>
                  <a:gd name="connsiteX17" fmla="*/ 100 w 1285754"/>
                  <a:gd name="connsiteY17" fmla="*/ 211046 h 153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85754" h="1532590">
                    <a:moveTo>
                      <a:pt x="100" y="211046"/>
                    </a:moveTo>
                    <a:cubicBezTo>
                      <a:pt x="1003" y="297609"/>
                      <a:pt x="8037" y="383988"/>
                      <a:pt x="20866" y="418100"/>
                    </a:cubicBezTo>
                    <a:cubicBezTo>
                      <a:pt x="67415" y="416311"/>
                      <a:pt x="117148" y="412241"/>
                      <a:pt x="170064" y="412241"/>
                    </a:cubicBezTo>
                    <a:cubicBezTo>
                      <a:pt x="446019" y="412241"/>
                      <a:pt x="620346" y="454366"/>
                      <a:pt x="742003" y="513869"/>
                    </a:cubicBezTo>
                    <a:cubicBezTo>
                      <a:pt x="863661" y="573372"/>
                      <a:pt x="900010" y="664636"/>
                      <a:pt x="900010" y="769262"/>
                    </a:cubicBezTo>
                    <a:cubicBezTo>
                      <a:pt x="900010" y="869933"/>
                      <a:pt x="850062" y="949879"/>
                      <a:pt x="750163" y="1009100"/>
                    </a:cubicBezTo>
                    <a:cubicBezTo>
                      <a:pt x="629494" y="1081149"/>
                      <a:pt x="427721" y="1117174"/>
                      <a:pt x="144842" y="1117174"/>
                    </a:cubicBezTo>
                    <a:cubicBezTo>
                      <a:pt x="108988" y="1117174"/>
                      <a:pt x="74524" y="1116669"/>
                      <a:pt x="41452" y="1115659"/>
                    </a:cubicBezTo>
                    <a:cubicBezTo>
                      <a:pt x="18212" y="1184244"/>
                      <a:pt x="-11090" y="1459193"/>
                      <a:pt x="5400" y="1528681"/>
                    </a:cubicBezTo>
                    <a:lnTo>
                      <a:pt x="140391" y="1532590"/>
                    </a:lnTo>
                    <a:cubicBezTo>
                      <a:pt x="430193" y="1532590"/>
                      <a:pt x="655705" y="1500692"/>
                      <a:pt x="816926" y="1436896"/>
                    </a:cubicBezTo>
                    <a:cubicBezTo>
                      <a:pt x="978148" y="1373100"/>
                      <a:pt x="1096591" y="1287297"/>
                      <a:pt x="1172257" y="1179486"/>
                    </a:cubicBezTo>
                    <a:cubicBezTo>
                      <a:pt x="1247922" y="1071676"/>
                      <a:pt x="1285754" y="935677"/>
                      <a:pt x="1285754" y="771488"/>
                    </a:cubicBezTo>
                    <a:cubicBezTo>
                      <a:pt x="1285754" y="607300"/>
                      <a:pt x="1247675" y="469322"/>
                      <a:pt x="1171515" y="357555"/>
                    </a:cubicBezTo>
                    <a:cubicBezTo>
                      <a:pt x="1095355" y="245788"/>
                      <a:pt x="992737" y="154544"/>
                      <a:pt x="824344" y="94952"/>
                    </a:cubicBezTo>
                    <a:cubicBezTo>
                      <a:pt x="655952" y="35360"/>
                      <a:pt x="447997" y="0"/>
                      <a:pt x="161162" y="0"/>
                    </a:cubicBezTo>
                    <a:cubicBezTo>
                      <a:pt x="111090" y="0"/>
                      <a:pt x="62740" y="966"/>
                      <a:pt x="16114" y="2898"/>
                    </a:cubicBezTo>
                    <a:cubicBezTo>
                      <a:pt x="4423" y="37740"/>
                      <a:pt x="-804" y="124484"/>
                      <a:pt x="100" y="211046"/>
                    </a:cubicBezTo>
                    <a:close/>
                  </a:path>
                </a:pathLst>
              </a:custGeom>
              <a:solidFill>
                <a:srgbClr val="37AB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4470872" y="1559895"/>
                <a:ext cx="1529875" cy="1347679"/>
              </a:xfrm>
              <a:custGeom>
                <a:avLst/>
                <a:gdLst>
                  <a:gd name="connsiteX0" fmla="*/ 1114425 w 1527494"/>
                  <a:gd name="connsiteY0" fmla="*/ 1009863 h 1347679"/>
                  <a:gd name="connsiteX1" fmla="*/ 1527494 w 1527494"/>
                  <a:gd name="connsiteY1" fmla="*/ 1009863 h 1347679"/>
                  <a:gd name="connsiteX2" fmla="*/ 1527494 w 1527494"/>
                  <a:gd name="connsiteY2" fmla="*/ 1055770 h 1347679"/>
                  <a:gd name="connsiteX3" fmla="*/ 1527494 w 1527494"/>
                  <a:gd name="connsiteY3" fmla="*/ 1206371 h 1347679"/>
                  <a:gd name="connsiteX4" fmla="*/ 1527494 w 1527494"/>
                  <a:gd name="connsiteY4" fmla="*/ 1280640 h 1347679"/>
                  <a:gd name="connsiteX5" fmla="*/ 1497989 w 1527494"/>
                  <a:gd name="connsiteY5" fmla="*/ 1310145 h 1347679"/>
                  <a:gd name="connsiteX6" fmla="*/ 1468484 w 1527494"/>
                  <a:gd name="connsiteY6" fmla="*/ 1280640 h 1347679"/>
                  <a:gd name="connsiteX7" fmla="*/ 1468484 w 1527494"/>
                  <a:gd name="connsiteY7" fmla="*/ 1206371 h 1347679"/>
                  <a:gd name="connsiteX8" fmla="*/ 1468484 w 1527494"/>
                  <a:gd name="connsiteY8" fmla="*/ 1159543 h 1347679"/>
                  <a:gd name="connsiteX9" fmla="*/ 1438979 w 1527494"/>
                  <a:gd name="connsiteY9" fmla="*/ 1130039 h 1347679"/>
                  <a:gd name="connsiteX10" fmla="*/ 1409475 w 1527494"/>
                  <a:gd name="connsiteY10" fmla="*/ 1159543 h 1347679"/>
                  <a:gd name="connsiteX11" fmla="*/ 1409475 w 1527494"/>
                  <a:gd name="connsiteY11" fmla="*/ 1206371 h 1347679"/>
                  <a:gd name="connsiteX12" fmla="*/ 1409475 w 1527494"/>
                  <a:gd name="connsiteY12" fmla="*/ 1318174 h 1347679"/>
                  <a:gd name="connsiteX13" fmla="*/ 1379970 w 1527494"/>
                  <a:gd name="connsiteY13" fmla="*/ 1347679 h 1347679"/>
                  <a:gd name="connsiteX14" fmla="*/ 1350465 w 1527494"/>
                  <a:gd name="connsiteY14" fmla="*/ 1318174 h 1347679"/>
                  <a:gd name="connsiteX15" fmla="*/ 1350465 w 1527494"/>
                  <a:gd name="connsiteY15" fmla="*/ 1206371 h 1347679"/>
                  <a:gd name="connsiteX16" fmla="*/ 1350112 w 1527494"/>
                  <a:gd name="connsiteY16" fmla="*/ 1206371 h 1347679"/>
                  <a:gd name="connsiteX17" fmla="*/ 1348146 w 1527494"/>
                  <a:gd name="connsiteY17" fmla="*/ 1196633 h 1347679"/>
                  <a:gd name="connsiteX18" fmla="*/ 1320960 w 1527494"/>
                  <a:gd name="connsiteY18" fmla="*/ 1178613 h 1347679"/>
                  <a:gd name="connsiteX19" fmla="*/ 1293774 w 1527494"/>
                  <a:gd name="connsiteY19" fmla="*/ 1196633 h 1347679"/>
                  <a:gd name="connsiteX20" fmla="*/ 1291808 w 1527494"/>
                  <a:gd name="connsiteY20" fmla="*/ 1206371 h 1347679"/>
                  <a:gd name="connsiteX21" fmla="*/ 1291455 w 1527494"/>
                  <a:gd name="connsiteY21" fmla="*/ 1206371 h 1347679"/>
                  <a:gd name="connsiteX22" fmla="*/ 1291455 w 1527494"/>
                  <a:gd name="connsiteY22" fmla="*/ 1232065 h 1347679"/>
                  <a:gd name="connsiteX23" fmla="*/ 1261950 w 1527494"/>
                  <a:gd name="connsiteY23" fmla="*/ 1261569 h 1347679"/>
                  <a:gd name="connsiteX24" fmla="*/ 1232445 w 1527494"/>
                  <a:gd name="connsiteY24" fmla="*/ 1232065 h 1347679"/>
                  <a:gd name="connsiteX25" fmla="*/ 1232445 w 1527494"/>
                  <a:gd name="connsiteY25" fmla="*/ 1206371 h 1347679"/>
                  <a:gd name="connsiteX26" fmla="*/ 1232445 w 1527494"/>
                  <a:gd name="connsiteY26" fmla="*/ 1102703 h 1347679"/>
                  <a:gd name="connsiteX27" fmla="*/ 1202940 w 1527494"/>
                  <a:gd name="connsiteY27" fmla="*/ 1073198 h 1347679"/>
                  <a:gd name="connsiteX28" fmla="*/ 1173435 w 1527494"/>
                  <a:gd name="connsiteY28" fmla="*/ 1102703 h 1347679"/>
                  <a:gd name="connsiteX29" fmla="*/ 1173435 w 1527494"/>
                  <a:gd name="connsiteY29" fmla="*/ 1206371 h 1347679"/>
                  <a:gd name="connsiteX30" fmla="*/ 1173435 w 1527494"/>
                  <a:gd name="connsiteY30" fmla="*/ 1254144 h 1347679"/>
                  <a:gd name="connsiteX31" fmla="*/ 1143930 w 1527494"/>
                  <a:gd name="connsiteY31" fmla="*/ 1283648 h 1347679"/>
                  <a:gd name="connsiteX32" fmla="*/ 1114425 w 1527494"/>
                  <a:gd name="connsiteY32" fmla="*/ 1254144 h 1347679"/>
                  <a:gd name="connsiteX33" fmla="*/ 1114425 w 1527494"/>
                  <a:gd name="connsiteY33" fmla="*/ 1206371 h 1347679"/>
                  <a:gd name="connsiteX34" fmla="*/ 1114425 w 1527494"/>
                  <a:gd name="connsiteY34" fmla="*/ 1055770 h 1347679"/>
                  <a:gd name="connsiteX35" fmla="*/ 757200 w 1527494"/>
                  <a:gd name="connsiteY35" fmla="*/ 0 h 1347679"/>
                  <a:gd name="connsiteX36" fmla="*/ 1168907 w 1527494"/>
                  <a:gd name="connsiteY36" fmla="*/ 117206 h 1347679"/>
                  <a:gd name="connsiteX37" fmla="*/ 1435961 w 1527494"/>
                  <a:gd name="connsiteY37" fmla="*/ 475503 h 1347679"/>
                  <a:gd name="connsiteX38" fmla="*/ 1524283 w 1527494"/>
                  <a:gd name="connsiteY38" fmla="*/ 943543 h 1347679"/>
                  <a:gd name="connsiteX39" fmla="*/ 1526204 w 1527494"/>
                  <a:gd name="connsiteY39" fmla="*/ 1009862 h 1347679"/>
                  <a:gd name="connsiteX40" fmla="*/ 1111421 w 1527494"/>
                  <a:gd name="connsiteY40" fmla="*/ 1009862 h 1347679"/>
                  <a:gd name="connsiteX41" fmla="*/ 1108695 w 1527494"/>
                  <a:gd name="connsiteY41" fmla="*/ 952862 h 1347679"/>
                  <a:gd name="connsiteX42" fmla="*/ 1017785 w 1527494"/>
                  <a:gd name="connsiteY42" fmla="*/ 557845 h 1347679"/>
                  <a:gd name="connsiteX43" fmla="*/ 766843 w 1527494"/>
                  <a:gd name="connsiteY43" fmla="*/ 394645 h 1347679"/>
                  <a:gd name="connsiteX44" fmla="*/ 580288 w 1527494"/>
                  <a:gd name="connsiteY44" fmla="*/ 462150 h 1347679"/>
                  <a:gd name="connsiteX45" fmla="*/ 455930 w 1527494"/>
                  <a:gd name="connsiteY45" fmla="*/ 694339 h 1347679"/>
                  <a:gd name="connsiteX46" fmla="*/ 423730 w 1527494"/>
                  <a:gd name="connsiteY46" fmla="*/ 897225 h 1347679"/>
                  <a:gd name="connsiteX47" fmla="*/ 416761 w 1527494"/>
                  <a:gd name="connsiteY47" fmla="*/ 1009862 h 1347679"/>
                  <a:gd name="connsiteX48" fmla="*/ 363065 w 1527494"/>
                  <a:gd name="connsiteY48" fmla="*/ 1009862 h 1347679"/>
                  <a:gd name="connsiteX49" fmla="*/ 363065 w 1527494"/>
                  <a:gd name="connsiteY49" fmla="*/ 1009863 h 1347679"/>
                  <a:gd name="connsiteX50" fmla="*/ 413069 w 1527494"/>
                  <a:gd name="connsiteY50" fmla="*/ 1009863 h 1347679"/>
                  <a:gd name="connsiteX51" fmla="*/ 413069 w 1527494"/>
                  <a:gd name="connsiteY51" fmla="*/ 1055770 h 1347679"/>
                  <a:gd name="connsiteX52" fmla="*/ 413069 w 1527494"/>
                  <a:gd name="connsiteY52" fmla="*/ 1206371 h 1347679"/>
                  <a:gd name="connsiteX53" fmla="*/ 413069 w 1527494"/>
                  <a:gd name="connsiteY53" fmla="*/ 1280640 h 1347679"/>
                  <a:gd name="connsiteX54" fmla="*/ 383564 w 1527494"/>
                  <a:gd name="connsiteY54" fmla="*/ 1310145 h 1347679"/>
                  <a:gd name="connsiteX55" fmla="*/ 354059 w 1527494"/>
                  <a:gd name="connsiteY55" fmla="*/ 1280640 h 1347679"/>
                  <a:gd name="connsiteX56" fmla="*/ 354059 w 1527494"/>
                  <a:gd name="connsiteY56" fmla="*/ 1206371 h 1347679"/>
                  <a:gd name="connsiteX57" fmla="*/ 354059 w 1527494"/>
                  <a:gd name="connsiteY57" fmla="*/ 1159543 h 1347679"/>
                  <a:gd name="connsiteX58" fmla="*/ 324554 w 1527494"/>
                  <a:gd name="connsiteY58" fmla="*/ 1130039 h 1347679"/>
                  <a:gd name="connsiteX59" fmla="*/ 295050 w 1527494"/>
                  <a:gd name="connsiteY59" fmla="*/ 1159543 h 1347679"/>
                  <a:gd name="connsiteX60" fmla="*/ 295050 w 1527494"/>
                  <a:gd name="connsiteY60" fmla="*/ 1206371 h 1347679"/>
                  <a:gd name="connsiteX61" fmla="*/ 295050 w 1527494"/>
                  <a:gd name="connsiteY61" fmla="*/ 1318174 h 1347679"/>
                  <a:gd name="connsiteX62" fmla="*/ 265545 w 1527494"/>
                  <a:gd name="connsiteY62" fmla="*/ 1347679 h 1347679"/>
                  <a:gd name="connsiteX63" fmla="*/ 236040 w 1527494"/>
                  <a:gd name="connsiteY63" fmla="*/ 1318174 h 1347679"/>
                  <a:gd name="connsiteX64" fmla="*/ 236040 w 1527494"/>
                  <a:gd name="connsiteY64" fmla="*/ 1206371 h 1347679"/>
                  <a:gd name="connsiteX65" fmla="*/ 235687 w 1527494"/>
                  <a:gd name="connsiteY65" fmla="*/ 1206371 h 1347679"/>
                  <a:gd name="connsiteX66" fmla="*/ 233721 w 1527494"/>
                  <a:gd name="connsiteY66" fmla="*/ 1196633 h 1347679"/>
                  <a:gd name="connsiteX67" fmla="*/ 206535 w 1527494"/>
                  <a:gd name="connsiteY67" fmla="*/ 1178613 h 1347679"/>
                  <a:gd name="connsiteX68" fmla="*/ 179349 w 1527494"/>
                  <a:gd name="connsiteY68" fmla="*/ 1196633 h 1347679"/>
                  <a:gd name="connsiteX69" fmla="*/ 177383 w 1527494"/>
                  <a:gd name="connsiteY69" fmla="*/ 1206371 h 1347679"/>
                  <a:gd name="connsiteX70" fmla="*/ 177030 w 1527494"/>
                  <a:gd name="connsiteY70" fmla="*/ 1206371 h 1347679"/>
                  <a:gd name="connsiteX71" fmla="*/ 177030 w 1527494"/>
                  <a:gd name="connsiteY71" fmla="*/ 1232065 h 1347679"/>
                  <a:gd name="connsiteX72" fmla="*/ 147525 w 1527494"/>
                  <a:gd name="connsiteY72" fmla="*/ 1261569 h 1347679"/>
                  <a:gd name="connsiteX73" fmla="*/ 118020 w 1527494"/>
                  <a:gd name="connsiteY73" fmla="*/ 1232065 h 1347679"/>
                  <a:gd name="connsiteX74" fmla="*/ 118020 w 1527494"/>
                  <a:gd name="connsiteY74" fmla="*/ 1206371 h 1347679"/>
                  <a:gd name="connsiteX75" fmla="*/ 118020 w 1527494"/>
                  <a:gd name="connsiteY75" fmla="*/ 1102703 h 1347679"/>
                  <a:gd name="connsiteX76" fmla="*/ 88515 w 1527494"/>
                  <a:gd name="connsiteY76" fmla="*/ 1073198 h 1347679"/>
                  <a:gd name="connsiteX77" fmla="*/ 59010 w 1527494"/>
                  <a:gd name="connsiteY77" fmla="*/ 1102703 h 1347679"/>
                  <a:gd name="connsiteX78" fmla="*/ 59010 w 1527494"/>
                  <a:gd name="connsiteY78" fmla="*/ 1206371 h 1347679"/>
                  <a:gd name="connsiteX79" fmla="*/ 59010 w 1527494"/>
                  <a:gd name="connsiteY79" fmla="*/ 1254144 h 1347679"/>
                  <a:gd name="connsiteX80" fmla="*/ 29505 w 1527494"/>
                  <a:gd name="connsiteY80" fmla="*/ 1283648 h 1347679"/>
                  <a:gd name="connsiteX81" fmla="*/ 0 w 1527494"/>
                  <a:gd name="connsiteY81" fmla="*/ 1254144 h 1347679"/>
                  <a:gd name="connsiteX82" fmla="*/ 0 w 1527494"/>
                  <a:gd name="connsiteY82" fmla="*/ 1206371 h 1347679"/>
                  <a:gd name="connsiteX83" fmla="*/ 0 w 1527494"/>
                  <a:gd name="connsiteY83" fmla="*/ 1055770 h 1347679"/>
                  <a:gd name="connsiteX84" fmla="*/ 0 w 1527494"/>
                  <a:gd name="connsiteY84" fmla="*/ 1009863 h 1347679"/>
                  <a:gd name="connsiteX85" fmla="*/ 198759 w 1527494"/>
                  <a:gd name="connsiteY85" fmla="*/ 1009863 h 1347679"/>
                  <a:gd name="connsiteX86" fmla="*/ 198759 w 1527494"/>
                  <a:gd name="connsiteY86" fmla="*/ 1009862 h 1347679"/>
                  <a:gd name="connsiteX87" fmla="*/ 1299 w 1527494"/>
                  <a:gd name="connsiteY87" fmla="*/ 1009862 h 1347679"/>
                  <a:gd name="connsiteX88" fmla="*/ 9172 w 1527494"/>
                  <a:gd name="connsiteY88" fmla="*/ 887860 h 1347679"/>
                  <a:gd name="connsiteX89" fmla="*/ 183035 w 1527494"/>
                  <a:gd name="connsiteY89" fmla="*/ 296726 h 1347679"/>
                  <a:gd name="connsiteX90" fmla="*/ 757200 w 1527494"/>
                  <a:gd name="connsiteY90" fmla="*/ 0 h 1347679"/>
                  <a:gd name="connsiteX0" fmla="*/ 1114425 w 1527494"/>
                  <a:gd name="connsiteY0" fmla="*/ 1009863 h 1347679"/>
                  <a:gd name="connsiteX1" fmla="*/ 1527494 w 1527494"/>
                  <a:gd name="connsiteY1" fmla="*/ 1009863 h 1347679"/>
                  <a:gd name="connsiteX2" fmla="*/ 1527494 w 1527494"/>
                  <a:gd name="connsiteY2" fmla="*/ 1055770 h 1347679"/>
                  <a:gd name="connsiteX3" fmla="*/ 1527494 w 1527494"/>
                  <a:gd name="connsiteY3" fmla="*/ 1206371 h 1347679"/>
                  <a:gd name="connsiteX4" fmla="*/ 1527494 w 1527494"/>
                  <a:gd name="connsiteY4" fmla="*/ 1280640 h 1347679"/>
                  <a:gd name="connsiteX5" fmla="*/ 1497989 w 1527494"/>
                  <a:gd name="connsiteY5" fmla="*/ 1310145 h 1347679"/>
                  <a:gd name="connsiteX6" fmla="*/ 1468484 w 1527494"/>
                  <a:gd name="connsiteY6" fmla="*/ 1280640 h 1347679"/>
                  <a:gd name="connsiteX7" fmla="*/ 1468484 w 1527494"/>
                  <a:gd name="connsiteY7" fmla="*/ 1206371 h 1347679"/>
                  <a:gd name="connsiteX8" fmla="*/ 1468484 w 1527494"/>
                  <a:gd name="connsiteY8" fmla="*/ 1159543 h 1347679"/>
                  <a:gd name="connsiteX9" fmla="*/ 1438979 w 1527494"/>
                  <a:gd name="connsiteY9" fmla="*/ 1130039 h 1347679"/>
                  <a:gd name="connsiteX10" fmla="*/ 1409475 w 1527494"/>
                  <a:gd name="connsiteY10" fmla="*/ 1159543 h 1347679"/>
                  <a:gd name="connsiteX11" fmla="*/ 1409475 w 1527494"/>
                  <a:gd name="connsiteY11" fmla="*/ 1206371 h 1347679"/>
                  <a:gd name="connsiteX12" fmla="*/ 1409475 w 1527494"/>
                  <a:gd name="connsiteY12" fmla="*/ 1318174 h 1347679"/>
                  <a:gd name="connsiteX13" fmla="*/ 1379970 w 1527494"/>
                  <a:gd name="connsiteY13" fmla="*/ 1347679 h 1347679"/>
                  <a:gd name="connsiteX14" fmla="*/ 1350465 w 1527494"/>
                  <a:gd name="connsiteY14" fmla="*/ 1318174 h 1347679"/>
                  <a:gd name="connsiteX15" fmla="*/ 1350465 w 1527494"/>
                  <a:gd name="connsiteY15" fmla="*/ 1206371 h 1347679"/>
                  <a:gd name="connsiteX16" fmla="*/ 1350112 w 1527494"/>
                  <a:gd name="connsiteY16" fmla="*/ 1206371 h 1347679"/>
                  <a:gd name="connsiteX17" fmla="*/ 1348146 w 1527494"/>
                  <a:gd name="connsiteY17" fmla="*/ 1196633 h 1347679"/>
                  <a:gd name="connsiteX18" fmla="*/ 1320960 w 1527494"/>
                  <a:gd name="connsiteY18" fmla="*/ 1178613 h 1347679"/>
                  <a:gd name="connsiteX19" fmla="*/ 1293774 w 1527494"/>
                  <a:gd name="connsiteY19" fmla="*/ 1196633 h 1347679"/>
                  <a:gd name="connsiteX20" fmla="*/ 1291808 w 1527494"/>
                  <a:gd name="connsiteY20" fmla="*/ 1206371 h 1347679"/>
                  <a:gd name="connsiteX21" fmla="*/ 1291455 w 1527494"/>
                  <a:gd name="connsiteY21" fmla="*/ 1206371 h 1347679"/>
                  <a:gd name="connsiteX22" fmla="*/ 1291455 w 1527494"/>
                  <a:gd name="connsiteY22" fmla="*/ 1232065 h 1347679"/>
                  <a:gd name="connsiteX23" fmla="*/ 1261950 w 1527494"/>
                  <a:gd name="connsiteY23" fmla="*/ 1261569 h 1347679"/>
                  <a:gd name="connsiteX24" fmla="*/ 1232445 w 1527494"/>
                  <a:gd name="connsiteY24" fmla="*/ 1232065 h 1347679"/>
                  <a:gd name="connsiteX25" fmla="*/ 1232445 w 1527494"/>
                  <a:gd name="connsiteY25" fmla="*/ 1206371 h 1347679"/>
                  <a:gd name="connsiteX26" fmla="*/ 1232445 w 1527494"/>
                  <a:gd name="connsiteY26" fmla="*/ 1102703 h 1347679"/>
                  <a:gd name="connsiteX27" fmla="*/ 1202940 w 1527494"/>
                  <a:gd name="connsiteY27" fmla="*/ 1073198 h 1347679"/>
                  <a:gd name="connsiteX28" fmla="*/ 1173435 w 1527494"/>
                  <a:gd name="connsiteY28" fmla="*/ 1102703 h 1347679"/>
                  <a:gd name="connsiteX29" fmla="*/ 1173435 w 1527494"/>
                  <a:gd name="connsiteY29" fmla="*/ 1206371 h 1347679"/>
                  <a:gd name="connsiteX30" fmla="*/ 1173435 w 1527494"/>
                  <a:gd name="connsiteY30" fmla="*/ 1254144 h 1347679"/>
                  <a:gd name="connsiteX31" fmla="*/ 1143930 w 1527494"/>
                  <a:gd name="connsiteY31" fmla="*/ 1283648 h 1347679"/>
                  <a:gd name="connsiteX32" fmla="*/ 1114425 w 1527494"/>
                  <a:gd name="connsiteY32" fmla="*/ 1254144 h 1347679"/>
                  <a:gd name="connsiteX33" fmla="*/ 1114425 w 1527494"/>
                  <a:gd name="connsiteY33" fmla="*/ 1206371 h 1347679"/>
                  <a:gd name="connsiteX34" fmla="*/ 1114425 w 1527494"/>
                  <a:gd name="connsiteY34" fmla="*/ 1055770 h 1347679"/>
                  <a:gd name="connsiteX35" fmla="*/ 1114425 w 1527494"/>
                  <a:gd name="connsiteY35" fmla="*/ 1009863 h 1347679"/>
                  <a:gd name="connsiteX36" fmla="*/ 757200 w 1527494"/>
                  <a:gd name="connsiteY36" fmla="*/ 0 h 1347679"/>
                  <a:gd name="connsiteX37" fmla="*/ 1168907 w 1527494"/>
                  <a:gd name="connsiteY37" fmla="*/ 117206 h 1347679"/>
                  <a:gd name="connsiteX38" fmla="*/ 1435961 w 1527494"/>
                  <a:gd name="connsiteY38" fmla="*/ 475503 h 1347679"/>
                  <a:gd name="connsiteX39" fmla="*/ 1524283 w 1527494"/>
                  <a:gd name="connsiteY39" fmla="*/ 943543 h 1347679"/>
                  <a:gd name="connsiteX40" fmla="*/ 1526204 w 1527494"/>
                  <a:gd name="connsiteY40" fmla="*/ 1009862 h 1347679"/>
                  <a:gd name="connsiteX41" fmla="*/ 1111421 w 1527494"/>
                  <a:gd name="connsiteY41" fmla="*/ 1009862 h 1347679"/>
                  <a:gd name="connsiteX42" fmla="*/ 1108695 w 1527494"/>
                  <a:gd name="connsiteY42" fmla="*/ 952862 h 1347679"/>
                  <a:gd name="connsiteX43" fmla="*/ 1017785 w 1527494"/>
                  <a:gd name="connsiteY43" fmla="*/ 557845 h 1347679"/>
                  <a:gd name="connsiteX44" fmla="*/ 766843 w 1527494"/>
                  <a:gd name="connsiteY44" fmla="*/ 394645 h 1347679"/>
                  <a:gd name="connsiteX45" fmla="*/ 580288 w 1527494"/>
                  <a:gd name="connsiteY45" fmla="*/ 462150 h 1347679"/>
                  <a:gd name="connsiteX46" fmla="*/ 455930 w 1527494"/>
                  <a:gd name="connsiteY46" fmla="*/ 694339 h 1347679"/>
                  <a:gd name="connsiteX47" fmla="*/ 423730 w 1527494"/>
                  <a:gd name="connsiteY47" fmla="*/ 897225 h 1347679"/>
                  <a:gd name="connsiteX48" fmla="*/ 416761 w 1527494"/>
                  <a:gd name="connsiteY48" fmla="*/ 1009862 h 1347679"/>
                  <a:gd name="connsiteX49" fmla="*/ 363065 w 1527494"/>
                  <a:gd name="connsiteY49" fmla="*/ 1009862 h 1347679"/>
                  <a:gd name="connsiteX50" fmla="*/ 413069 w 1527494"/>
                  <a:gd name="connsiteY50" fmla="*/ 1009863 h 1347679"/>
                  <a:gd name="connsiteX51" fmla="*/ 413069 w 1527494"/>
                  <a:gd name="connsiteY51" fmla="*/ 1055770 h 1347679"/>
                  <a:gd name="connsiteX52" fmla="*/ 413069 w 1527494"/>
                  <a:gd name="connsiteY52" fmla="*/ 1206371 h 1347679"/>
                  <a:gd name="connsiteX53" fmla="*/ 413069 w 1527494"/>
                  <a:gd name="connsiteY53" fmla="*/ 1280640 h 1347679"/>
                  <a:gd name="connsiteX54" fmla="*/ 383564 w 1527494"/>
                  <a:gd name="connsiteY54" fmla="*/ 1310145 h 1347679"/>
                  <a:gd name="connsiteX55" fmla="*/ 354059 w 1527494"/>
                  <a:gd name="connsiteY55" fmla="*/ 1280640 h 1347679"/>
                  <a:gd name="connsiteX56" fmla="*/ 354059 w 1527494"/>
                  <a:gd name="connsiteY56" fmla="*/ 1206371 h 1347679"/>
                  <a:gd name="connsiteX57" fmla="*/ 354059 w 1527494"/>
                  <a:gd name="connsiteY57" fmla="*/ 1159543 h 1347679"/>
                  <a:gd name="connsiteX58" fmla="*/ 324554 w 1527494"/>
                  <a:gd name="connsiteY58" fmla="*/ 1130039 h 1347679"/>
                  <a:gd name="connsiteX59" fmla="*/ 295050 w 1527494"/>
                  <a:gd name="connsiteY59" fmla="*/ 1159543 h 1347679"/>
                  <a:gd name="connsiteX60" fmla="*/ 295050 w 1527494"/>
                  <a:gd name="connsiteY60" fmla="*/ 1206371 h 1347679"/>
                  <a:gd name="connsiteX61" fmla="*/ 295050 w 1527494"/>
                  <a:gd name="connsiteY61" fmla="*/ 1318174 h 1347679"/>
                  <a:gd name="connsiteX62" fmla="*/ 265545 w 1527494"/>
                  <a:gd name="connsiteY62" fmla="*/ 1347679 h 1347679"/>
                  <a:gd name="connsiteX63" fmla="*/ 236040 w 1527494"/>
                  <a:gd name="connsiteY63" fmla="*/ 1318174 h 1347679"/>
                  <a:gd name="connsiteX64" fmla="*/ 236040 w 1527494"/>
                  <a:gd name="connsiteY64" fmla="*/ 1206371 h 1347679"/>
                  <a:gd name="connsiteX65" fmla="*/ 235687 w 1527494"/>
                  <a:gd name="connsiteY65" fmla="*/ 1206371 h 1347679"/>
                  <a:gd name="connsiteX66" fmla="*/ 233721 w 1527494"/>
                  <a:gd name="connsiteY66" fmla="*/ 1196633 h 1347679"/>
                  <a:gd name="connsiteX67" fmla="*/ 206535 w 1527494"/>
                  <a:gd name="connsiteY67" fmla="*/ 1178613 h 1347679"/>
                  <a:gd name="connsiteX68" fmla="*/ 179349 w 1527494"/>
                  <a:gd name="connsiteY68" fmla="*/ 1196633 h 1347679"/>
                  <a:gd name="connsiteX69" fmla="*/ 177383 w 1527494"/>
                  <a:gd name="connsiteY69" fmla="*/ 1206371 h 1347679"/>
                  <a:gd name="connsiteX70" fmla="*/ 177030 w 1527494"/>
                  <a:gd name="connsiteY70" fmla="*/ 1206371 h 1347679"/>
                  <a:gd name="connsiteX71" fmla="*/ 177030 w 1527494"/>
                  <a:gd name="connsiteY71" fmla="*/ 1232065 h 1347679"/>
                  <a:gd name="connsiteX72" fmla="*/ 147525 w 1527494"/>
                  <a:gd name="connsiteY72" fmla="*/ 1261569 h 1347679"/>
                  <a:gd name="connsiteX73" fmla="*/ 118020 w 1527494"/>
                  <a:gd name="connsiteY73" fmla="*/ 1232065 h 1347679"/>
                  <a:gd name="connsiteX74" fmla="*/ 118020 w 1527494"/>
                  <a:gd name="connsiteY74" fmla="*/ 1206371 h 1347679"/>
                  <a:gd name="connsiteX75" fmla="*/ 118020 w 1527494"/>
                  <a:gd name="connsiteY75" fmla="*/ 1102703 h 1347679"/>
                  <a:gd name="connsiteX76" fmla="*/ 88515 w 1527494"/>
                  <a:gd name="connsiteY76" fmla="*/ 1073198 h 1347679"/>
                  <a:gd name="connsiteX77" fmla="*/ 59010 w 1527494"/>
                  <a:gd name="connsiteY77" fmla="*/ 1102703 h 1347679"/>
                  <a:gd name="connsiteX78" fmla="*/ 59010 w 1527494"/>
                  <a:gd name="connsiteY78" fmla="*/ 1206371 h 1347679"/>
                  <a:gd name="connsiteX79" fmla="*/ 59010 w 1527494"/>
                  <a:gd name="connsiteY79" fmla="*/ 1254144 h 1347679"/>
                  <a:gd name="connsiteX80" fmla="*/ 29505 w 1527494"/>
                  <a:gd name="connsiteY80" fmla="*/ 1283648 h 1347679"/>
                  <a:gd name="connsiteX81" fmla="*/ 0 w 1527494"/>
                  <a:gd name="connsiteY81" fmla="*/ 1254144 h 1347679"/>
                  <a:gd name="connsiteX82" fmla="*/ 0 w 1527494"/>
                  <a:gd name="connsiteY82" fmla="*/ 1206371 h 1347679"/>
                  <a:gd name="connsiteX83" fmla="*/ 0 w 1527494"/>
                  <a:gd name="connsiteY83" fmla="*/ 1055770 h 1347679"/>
                  <a:gd name="connsiteX84" fmla="*/ 0 w 1527494"/>
                  <a:gd name="connsiteY84" fmla="*/ 1009863 h 1347679"/>
                  <a:gd name="connsiteX85" fmla="*/ 198759 w 1527494"/>
                  <a:gd name="connsiteY85" fmla="*/ 1009863 h 1347679"/>
                  <a:gd name="connsiteX86" fmla="*/ 198759 w 1527494"/>
                  <a:gd name="connsiteY86" fmla="*/ 1009862 h 1347679"/>
                  <a:gd name="connsiteX87" fmla="*/ 1299 w 1527494"/>
                  <a:gd name="connsiteY87" fmla="*/ 1009862 h 1347679"/>
                  <a:gd name="connsiteX88" fmla="*/ 9172 w 1527494"/>
                  <a:gd name="connsiteY88" fmla="*/ 887860 h 1347679"/>
                  <a:gd name="connsiteX89" fmla="*/ 183035 w 1527494"/>
                  <a:gd name="connsiteY89" fmla="*/ 296726 h 1347679"/>
                  <a:gd name="connsiteX90" fmla="*/ 757200 w 1527494"/>
                  <a:gd name="connsiteY90" fmla="*/ 0 h 1347679"/>
                  <a:gd name="connsiteX0" fmla="*/ 1114425 w 1527494"/>
                  <a:gd name="connsiteY0" fmla="*/ 1009863 h 1347679"/>
                  <a:gd name="connsiteX1" fmla="*/ 1527494 w 1527494"/>
                  <a:gd name="connsiteY1" fmla="*/ 1009863 h 1347679"/>
                  <a:gd name="connsiteX2" fmla="*/ 1527494 w 1527494"/>
                  <a:gd name="connsiteY2" fmla="*/ 1055770 h 1347679"/>
                  <a:gd name="connsiteX3" fmla="*/ 1527494 w 1527494"/>
                  <a:gd name="connsiteY3" fmla="*/ 1206371 h 1347679"/>
                  <a:gd name="connsiteX4" fmla="*/ 1527494 w 1527494"/>
                  <a:gd name="connsiteY4" fmla="*/ 1280640 h 1347679"/>
                  <a:gd name="connsiteX5" fmla="*/ 1497989 w 1527494"/>
                  <a:gd name="connsiteY5" fmla="*/ 1310145 h 1347679"/>
                  <a:gd name="connsiteX6" fmla="*/ 1468484 w 1527494"/>
                  <a:gd name="connsiteY6" fmla="*/ 1280640 h 1347679"/>
                  <a:gd name="connsiteX7" fmla="*/ 1468484 w 1527494"/>
                  <a:gd name="connsiteY7" fmla="*/ 1206371 h 1347679"/>
                  <a:gd name="connsiteX8" fmla="*/ 1468484 w 1527494"/>
                  <a:gd name="connsiteY8" fmla="*/ 1159543 h 1347679"/>
                  <a:gd name="connsiteX9" fmla="*/ 1438979 w 1527494"/>
                  <a:gd name="connsiteY9" fmla="*/ 1130039 h 1347679"/>
                  <a:gd name="connsiteX10" fmla="*/ 1409475 w 1527494"/>
                  <a:gd name="connsiteY10" fmla="*/ 1159543 h 1347679"/>
                  <a:gd name="connsiteX11" fmla="*/ 1409475 w 1527494"/>
                  <a:gd name="connsiteY11" fmla="*/ 1206371 h 1347679"/>
                  <a:gd name="connsiteX12" fmla="*/ 1409475 w 1527494"/>
                  <a:gd name="connsiteY12" fmla="*/ 1318174 h 1347679"/>
                  <a:gd name="connsiteX13" fmla="*/ 1379970 w 1527494"/>
                  <a:gd name="connsiteY13" fmla="*/ 1347679 h 1347679"/>
                  <a:gd name="connsiteX14" fmla="*/ 1350465 w 1527494"/>
                  <a:gd name="connsiteY14" fmla="*/ 1318174 h 1347679"/>
                  <a:gd name="connsiteX15" fmla="*/ 1350465 w 1527494"/>
                  <a:gd name="connsiteY15" fmla="*/ 1206371 h 1347679"/>
                  <a:gd name="connsiteX16" fmla="*/ 1350112 w 1527494"/>
                  <a:gd name="connsiteY16" fmla="*/ 1206371 h 1347679"/>
                  <a:gd name="connsiteX17" fmla="*/ 1348146 w 1527494"/>
                  <a:gd name="connsiteY17" fmla="*/ 1196633 h 1347679"/>
                  <a:gd name="connsiteX18" fmla="*/ 1320960 w 1527494"/>
                  <a:gd name="connsiteY18" fmla="*/ 1178613 h 1347679"/>
                  <a:gd name="connsiteX19" fmla="*/ 1293774 w 1527494"/>
                  <a:gd name="connsiteY19" fmla="*/ 1196633 h 1347679"/>
                  <a:gd name="connsiteX20" fmla="*/ 1291808 w 1527494"/>
                  <a:gd name="connsiteY20" fmla="*/ 1206371 h 1347679"/>
                  <a:gd name="connsiteX21" fmla="*/ 1291455 w 1527494"/>
                  <a:gd name="connsiteY21" fmla="*/ 1206371 h 1347679"/>
                  <a:gd name="connsiteX22" fmla="*/ 1291455 w 1527494"/>
                  <a:gd name="connsiteY22" fmla="*/ 1232065 h 1347679"/>
                  <a:gd name="connsiteX23" fmla="*/ 1261950 w 1527494"/>
                  <a:gd name="connsiteY23" fmla="*/ 1261569 h 1347679"/>
                  <a:gd name="connsiteX24" fmla="*/ 1232445 w 1527494"/>
                  <a:gd name="connsiteY24" fmla="*/ 1232065 h 1347679"/>
                  <a:gd name="connsiteX25" fmla="*/ 1232445 w 1527494"/>
                  <a:gd name="connsiteY25" fmla="*/ 1206371 h 1347679"/>
                  <a:gd name="connsiteX26" fmla="*/ 1232445 w 1527494"/>
                  <a:gd name="connsiteY26" fmla="*/ 1102703 h 1347679"/>
                  <a:gd name="connsiteX27" fmla="*/ 1202940 w 1527494"/>
                  <a:gd name="connsiteY27" fmla="*/ 1073198 h 1347679"/>
                  <a:gd name="connsiteX28" fmla="*/ 1173435 w 1527494"/>
                  <a:gd name="connsiteY28" fmla="*/ 1102703 h 1347679"/>
                  <a:gd name="connsiteX29" fmla="*/ 1173435 w 1527494"/>
                  <a:gd name="connsiteY29" fmla="*/ 1206371 h 1347679"/>
                  <a:gd name="connsiteX30" fmla="*/ 1173435 w 1527494"/>
                  <a:gd name="connsiteY30" fmla="*/ 1254144 h 1347679"/>
                  <a:gd name="connsiteX31" fmla="*/ 1143930 w 1527494"/>
                  <a:gd name="connsiteY31" fmla="*/ 1283648 h 1347679"/>
                  <a:gd name="connsiteX32" fmla="*/ 1114425 w 1527494"/>
                  <a:gd name="connsiteY32" fmla="*/ 1254144 h 1347679"/>
                  <a:gd name="connsiteX33" fmla="*/ 1114425 w 1527494"/>
                  <a:gd name="connsiteY33" fmla="*/ 1206371 h 1347679"/>
                  <a:gd name="connsiteX34" fmla="*/ 1114425 w 1527494"/>
                  <a:gd name="connsiteY34" fmla="*/ 1055770 h 1347679"/>
                  <a:gd name="connsiteX35" fmla="*/ 1114425 w 1527494"/>
                  <a:gd name="connsiteY35" fmla="*/ 1009863 h 1347679"/>
                  <a:gd name="connsiteX36" fmla="*/ 757200 w 1527494"/>
                  <a:gd name="connsiteY36" fmla="*/ 0 h 1347679"/>
                  <a:gd name="connsiteX37" fmla="*/ 1168907 w 1527494"/>
                  <a:gd name="connsiteY37" fmla="*/ 117206 h 1347679"/>
                  <a:gd name="connsiteX38" fmla="*/ 1435961 w 1527494"/>
                  <a:gd name="connsiteY38" fmla="*/ 475503 h 1347679"/>
                  <a:gd name="connsiteX39" fmla="*/ 1524283 w 1527494"/>
                  <a:gd name="connsiteY39" fmla="*/ 943543 h 1347679"/>
                  <a:gd name="connsiteX40" fmla="*/ 1526204 w 1527494"/>
                  <a:gd name="connsiteY40" fmla="*/ 1009862 h 1347679"/>
                  <a:gd name="connsiteX41" fmla="*/ 1111421 w 1527494"/>
                  <a:gd name="connsiteY41" fmla="*/ 1009862 h 1347679"/>
                  <a:gd name="connsiteX42" fmla="*/ 1108695 w 1527494"/>
                  <a:gd name="connsiteY42" fmla="*/ 952862 h 1347679"/>
                  <a:gd name="connsiteX43" fmla="*/ 1017785 w 1527494"/>
                  <a:gd name="connsiteY43" fmla="*/ 557845 h 1347679"/>
                  <a:gd name="connsiteX44" fmla="*/ 766843 w 1527494"/>
                  <a:gd name="connsiteY44" fmla="*/ 394645 h 1347679"/>
                  <a:gd name="connsiteX45" fmla="*/ 580288 w 1527494"/>
                  <a:gd name="connsiteY45" fmla="*/ 462150 h 1347679"/>
                  <a:gd name="connsiteX46" fmla="*/ 455930 w 1527494"/>
                  <a:gd name="connsiteY46" fmla="*/ 694339 h 1347679"/>
                  <a:gd name="connsiteX47" fmla="*/ 423730 w 1527494"/>
                  <a:gd name="connsiteY47" fmla="*/ 897225 h 1347679"/>
                  <a:gd name="connsiteX48" fmla="*/ 416761 w 1527494"/>
                  <a:gd name="connsiteY48" fmla="*/ 1009862 h 1347679"/>
                  <a:gd name="connsiteX49" fmla="*/ 413069 w 1527494"/>
                  <a:gd name="connsiteY49" fmla="*/ 1009863 h 1347679"/>
                  <a:gd name="connsiteX50" fmla="*/ 413069 w 1527494"/>
                  <a:gd name="connsiteY50" fmla="*/ 1055770 h 1347679"/>
                  <a:gd name="connsiteX51" fmla="*/ 413069 w 1527494"/>
                  <a:gd name="connsiteY51" fmla="*/ 1206371 h 1347679"/>
                  <a:gd name="connsiteX52" fmla="*/ 413069 w 1527494"/>
                  <a:gd name="connsiteY52" fmla="*/ 1280640 h 1347679"/>
                  <a:gd name="connsiteX53" fmla="*/ 383564 w 1527494"/>
                  <a:gd name="connsiteY53" fmla="*/ 1310145 h 1347679"/>
                  <a:gd name="connsiteX54" fmla="*/ 354059 w 1527494"/>
                  <a:gd name="connsiteY54" fmla="*/ 1280640 h 1347679"/>
                  <a:gd name="connsiteX55" fmla="*/ 354059 w 1527494"/>
                  <a:gd name="connsiteY55" fmla="*/ 1206371 h 1347679"/>
                  <a:gd name="connsiteX56" fmla="*/ 354059 w 1527494"/>
                  <a:gd name="connsiteY56" fmla="*/ 1159543 h 1347679"/>
                  <a:gd name="connsiteX57" fmla="*/ 324554 w 1527494"/>
                  <a:gd name="connsiteY57" fmla="*/ 1130039 h 1347679"/>
                  <a:gd name="connsiteX58" fmla="*/ 295050 w 1527494"/>
                  <a:gd name="connsiteY58" fmla="*/ 1159543 h 1347679"/>
                  <a:gd name="connsiteX59" fmla="*/ 295050 w 1527494"/>
                  <a:gd name="connsiteY59" fmla="*/ 1206371 h 1347679"/>
                  <a:gd name="connsiteX60" fmla="*/ 295050 w 1527494"/>
                  <a:gd name="connsiteY60" fmla="*/ 1318174 h 1347679"/>
                  <a:gd name="connsiteX61" fmla="*/ 265545 w 1527494"/>
                  <a:gd name="connsiteY61" fmla="*/ 1347679 h 1347679"/>
                  <a:gd name="connsiteX62" fmla="*/ 236040 w 1527494"/>
                  <a:gd name="connsiteY62" fmla="*/ 1318174 h 1347679"/>
                  <a:gd name="connsiteX63" fmla="*/ 236040 w 1527494"/>
                  <a:gd name="connsiteY63" fmla="*/ 1206371 h 1347679"/>
                  <a:gd name="connsiteX64" fmla="*/ 235687 w 1527494"/>
                  <a:gd name="connsiteY64" fmla="*/ 1206371 h 1347679"/>
                  <a:gd name="connsiteX65" fmla="*/ 233721 w 1527494"/>
                  <a:gd name="connsiteY65" fmla="*/ 1196633 h 1347679"/>
                  <a:gd name="connsiteX66" fmla="*/ 206535 w 1527494"/>
                  <a:gd name="connsiteY66" fmla="*/ 1178613 h 1347679"/>
                  <a:gd name="connsiteX67" fmla="*/ 179349 w 1527494"/>
                  <a:gd name="connsiteY67" fmla="*/ 1196633 h 1347679"/>
                  <a:gd name="connsiteX68" fmla="*/ 177383 w 1527494"/>
                  <a:gd name="connsiteY68" fmla="*/ 1206371 h 1347679"/>
                  <a:gd name="connsiteX69" fmla="*/ 177030 w 1527494"/>
                  <a:gd name="connsiteY69" fmla="*/ 1206371 h 1347679"/>
                  <a:gd name="connsiteX70" fmla="*/ 177030 w 1527494"/>
                  <a:gd name="connsiteY70" fmla="*/ 1232065 h 1347679"/>
                  <a:gd name="connsiteX71" fmla="*/ 147525 w 1527494"/>
                  <a:gd name="connsiteY71" fmla="*/ 1261569 h 1347679"/>
                  <a:gd name="connsiteX72" fmla="*/ 118020 w 1527494"/>
                  <a:gd name="connsiteY72" fmla="*/ 1232065 h 1347679"/>
                  <a:gd name="connsiteX73" fmla="*/ 118020 w 1527494"/>
                  <a:gd name="connsiteY73" fmla="*/ 1206371 h 1347679"/>
                  <a:gd name="connsiteX74" fmla="*/ 118020 w 1527494"/>
                  <a:gd name="connsiteY74" fmla="*/ 1102703 h 1347679"/>
                  <a:gd name="connsiteX75" fmla="*/ 88515 w 1527494"/>
                  <a:gd name="connsiteY75" fmla="*/ 1073198 h 1347679"/>
                  <a:gd name="connsiteX76" fmla="*/ 59010 w 1527494"/>
                  <a:gd name="connsiteY76" fmla="*/ 1102703 h 1347679"/>
                  <a:gd name="connsiteX77" fmla="*/ 59010 w 1527494"/>
                  <a:gd name="connsiteY77" fmla="*/ 1206371 h 1347679"/>
                  <a:gd name="connsiteX78" fmla="*/ 59010 w 1527494"/>
                  <a:gd name="connsiteY78" fmla="*/ 1254144 h 1347679"/>
                  <a:gd name="connsiteX79" fmla="*/ 29505 w 1527494"/>
                  <a:gd name="connsiteY79" fmla="*/ 1283648 h 1347679"/>
                  <a:gd name="connsiteX80" fmla="*/ 0 w 1527494"/>
                  <a:gd name="connsiteY80" fmla="*/ 1254144 h 1347679"/>
                  <a:gd name="connsiteX81" fmla="*/ 0 w 1527494"/>
                  <a:gd name="connsiteY81" fmla="*/ 1206371 h 1347679"/>
                  <a:gd name="connsiteX82" fmla="*/ 0 w 1527494"/>
                  <a:gd name="connsiteY82" fmla="*/ 1055770 h 1347679"/>
                  <a:gd name="connsiteX83" fmla="*/ 0 w 1527494"/>
                  <a:gd name="connsiteY83" fmla="*/ 1009863 h 1347679"/>
                  <a:gd name="connsiteX84" fmla="*/ 198759 w 1527494"/>
                  <a:gd name="connsiteY84" fmla="*/ 1009863 h 1347679"/>
                  <a:gd name="connsiteX85" fmla="*/ 198759 w 1527494"/>
                  <a:gd name="connsiteY85" fmla="*/ 1009862 h 1347679"/>
                  <a:gd name="connsiteX86" fmla="*/ 1299 w 1527494"/>
                  <a:gd name="connsiteY86" fmla="*/ 1009862 h 1347679"/>
                  <a:gd name="connsiteX87" fmla="*/ 9172 w 1527494"/>
                  <a:gd name="connsiteY87" fmla="*/ 887860 h 1347679"/>
                  <a:gd name="connsiteX88" fmla="*/ 183035 w 1527494"/>
                  <a:gd name="connsiteY88" fmla="*/ 296726 h 1347679"/>
                  <a:gd name="connsiteX89" fmla="*/ 757200 w 1527494"/>
                  <a:gd name="connsiteY89" fmla="*/ 0 h 1347679"/>
                  <a:gd name="connsiteX0" fmla="*/ 1114425 w 1527494"/>
                  <a:gd name="connsiteY0" fmla="*/ 1009863 h 1347679"/>
                  <a:gd name="connsiteX1" fmla="*/ 1527494 w 1527494"/>
                  <a:gd name="connsiteY1" fmla="*/ 1009863 h 1347679"/>
                  <a:gd name="connsiteX2" fmla="*/ 1527494 w 1527494"/>
                  <a:gd name="connsiteY2" fmla="*/ 1055770 h 1347679"/>
                  <a:gd name="connsiteX3" fmla="*/ 1527494 w 1527494"/>
                  <a:gd name="connsiteY3" fmla="*/ 1206371 h 1347679"/>
                  <a:gd name="connsiteX4" fmla="*/ 1527494 w 1527494"/>
                  <a:gd name="connsiteY4" fmla="*/ 1280640 h 1347679"/>
                  <a:gd name="connsiteX5" fmla="*/ 1497989 w 1527494"/>
                  <a:gd name="connsiteY5" fmla="*/ 1310145 h 1347679"/>
                  <a:gd name="connsiteX6" fmla="*/ 1468484 w 1527494"/>
                  <a:gd name="connsiteY6" fmla="*/ 1280640 h 1347679"/>
                  <a:gd name="connsiteX7" fmla="*/ 1468484 w 1527494"/>
                  <a:gd name="connsiteY7" fmla="*/ 1206371 h 1347679"/>
                  <a:gd name="connsiteX8" fmla="*/ 1468484 w 1527494"/>
                  <a:gd name="connsiteY8" fmla="*/ 1159543 h 1347679"/>
                  <a:gd name="connsiteX9" fmla="*/ 1438979 w 1527494"/>
                  <a:gd name="connsiteY9" fmla="*/ 1130039 h 1347679"/>
                  <a:gd name="connsiteX10" fmla="*/ 1409475 w 1527494"/>
                  <a:gd name="connsiteY10" fmla="*/ 1159543 h 1347679"/>
                  <a:gd name="connsiteX11" fmla="*/ 1409475 w 1527494"/>
                  <a:gd name="connsiteY11" fmla="*/ 1206371 h 1347679"/>
                  <a:gd name="connsiteX12" fmla="*/ 1409475 w 1527494"/>
                  <a:gd name="connsiteY12" fmla="*/ 1318174 h 1347679"/>
                  <a:gd name="connsiteX13" fmla="*/ 1379970 w 1527494"/>
                  <a:gd name="connsiteY13" fmla="*/ 1347679 h 1347679"/>
                  <a:gd name="connsiteX14" fmla="*/ 1350465 w 1527494"/>
                  <a:gd name="connsiteY14" fmla="*/ 1318174 h 1347679"/>
                  <a:gd name="connsiteX15" fmla="*/ 1350465 w 1527494"/>
                  <a:gd name="connsiteY15" fmla="*/ 1206371 h 1347679"/>
                  <a:gd name="connsiteX16" fmla="*/ 1350112 w 1527494"/>
                  <a:gd name="connsiteY16" fmla="*/ 1206371 h 1347679"/>
                  <a:gd name="connsiteX17" fmla="*/ 1348146 w 1527494"/>
                  <a:gd name="connsiteY17" fmla="*/ 1196633 h 1347679"/>
                  <a:gd name="connsiteX18" fmla="*/ 1320960 w 1527494"/>
                  <a:gd name="connsiteY18" fmla="*/ 1178613 h 1347679"/>
                  <a:gd name="connsiteX19" fmla="*/ 1293774 w 1527494"/>
                  <a:gd name="connsiteY19" fmla="*/ 1196633 h 1347679"/>
                  <a:gd name="connsiteX20" fmla="*/ 1291808 w 1527494"/>
                  <a:gd name="connsiteY20" fmla="*/ 1206371 h 1347679"/>
                  <a:gd name="connsiteX21" fmla="*/ 1291455 w 1527494"/>
                  <a:gd name="connsiteY21" fmla="*/ 1206371 h 1347679"/>
                  <a:gd name="connsiteX22" fmla="*/ 1291455 w 1527494"/>
                  <a:gd name="connsiteY22" fmla="*/ 1232065 h 1347679"/>
                  <a:gd name="connsiteX23" fmla="*/ 1261950 w 1527494"/>
                  <a:gd name="connsiteY23" fmla="*/ 1261569 h 1347679"/>
                  <a:gd name="connsiteX24" fmla="*/ 1232445 w 1527494"/>
                  <a:gd name="connsiteY24" fmla="*/ 1232065 h 1347679"/>
                  <a:gd name="connsiteX25" fmla="*/ 1232445 w 1527494"/>
                  <a:gd name="connsiteY25" fmla="*/ 1206371 h 1347679"/>
                  <a:gd name="connsiteX26" fmla="*/ 1232445 w 1527494"/>
                  <a:gd name="connsiteY26" fmla="*/ 1102703 h 1347679"/>
                  <a:gd name="connsiteX27" fmla="*/ 1202940 w 1527494"/>
                  <a:gd name="connsiteY27" fmla="*/ 1073198 h 1347679"/>
                  <a:gd name="connsiteX28" fmla="*/ 1173435 w 1527494"/>
                  <a:gd name="connsiteY28" fmla="*/ 1102703 h 1347679"/>
                  <a:gd name="connsiteX29" fmla="*/ 1173435 w 1527494"/>
                  <a:gd name="connsiteY29" fmla="*/ 1206371 h 1347679"/>
                  <a:gd name="connsiteX30" fmla="*/ 1173435 w 1527494"/>
                  <a:gd name="connsiteY30" fmla="*/ 1254144 h 1347679"/>
                  <a:gd name="connsiteX31" fmla="*/ 1143930 w 1527494"/>
                  <a:gd name="connsiteY31" fmla="*/ 1283648 h 1347679"/>
                  <a:gd name="connsiteX32" fmla="*/ 1114425 w 1527494"/>
                  <a:gd name="connsiteY32" fmla="*/ 1254144 h 1347679"/>
                  <a:gd name="connsiteX33" fmla="*/ 1114425 w 1527494"/>
                  <a:gd name="connsiteY33" fmla="*/ 1206371 h 1347679"/>
                  <a:gd name="connsiteX34" fmla="*/ 1114425 w 1527494"/>
                  <a:gd name="connsiteY34" fmla="*/ 1055770 h 1347679"/>
                  <a:gd name="connsiteX35" fmla="*/ 1114425 w 1527494"/>
                  <a:gd name="connsiteY35" fmla="*/ 1009863 h 1347679"/>
                  <a:gd name="connsiteX36" fmla="*/ 757200 w 1527494"/>
                  <a:gd name="connsiteY36" fmla="*/ 0 h 1347679"/>
                  <a:gd name="connsiteX37" fmla="*/ 1168907 w 1527494"/>
                  <a:gd name="connsiteY37" fmla="*/ 117206 h 1347679"/>
                  <a:gd name="connsiteX38" fmla="*/ 1435961 w 1527494"/>
                  <a:gd name="connsiteY38" fmla="*/ 475503 h 1347679"/>
                  <a:gd name="connsiteX39" fmla="*/ 1524283 w 1527494"/>
                  <a:gd name="connsiteY39" fmla="*/ 943543 h 1347679"/>
                  <a:gd name="connsiteX40" fmla="*/ 1526204 w 1527494"/>
                  <a:gd name="connsiteY40" fmla="*/ 1009862 h 1347679"/>
                  <a:gd name="connsiteX41" fmla="*/ 1111421 w 1527494"/>
                  <a:gd name="connsiteY41" fmla="*/ 1009862 h 1347679"/>
                  <a:gd name="connsiteX42" fmla="*/ 1108695 w 1527494"/>
                  <a:gd name="connsiteY42" fmla="*/ 952862 h 1347679"/>
                  <a:gd name="connsiteX43" fmla="*/ 1017785 w 1527494"/>
                  <a:gd name="connsiteY43" fmla="*/ 557845 h 1347679"/>
                  <a:gd name="connsiteX44" fmla="*/ 766843 w 1527494"/>
                  <a:gd name="connsiteY44" fmla="*/ 394645 h 1347679"/>
                  <a:gd name="connsiteX45" fmla="*/ 580288 w 1527494"/>
                  <a:gd name="connsiteY45" fmla="*/ 462150 h 1347679"/>
                  <a:gd name="connsiteX46" fmla="*/ 455930 w 1527494"/>
                  <a:gd name="connsiteY46" fmla="*/ 694339 h 1347679"/>
                  <a:gd name="connsiteX47" fmla="*/ 423730 w 1527494"/>
                  <a:gd name="connsiteY47" fmla="*/ 897225 h 1347679"/>
                  <a:gd name="connsiteX48" fmla="*/ 416761 w 1527494"/>
                  <a:gd name="connsiteY48" fmla="*/ 1009862 h 1347679"/>
                  <a:gd name="connsiteX49" fmla="*/ 413069 w 1527494"/>
                  <a:gd name="connsiteY49" fmla="*/ 1055770 h 1347679"/>
                  <a:gd name="connsiteX50" fmla="*/ 413069 w 1527494"/>
                  <a:gd name="connsiteY50" fmla="*/ 1206371 h 1347679"/>
                  <a:gd name="connsiteX51" fmla="*/ 413069 w 1527494"/>
                  <a:gd name="connsiteY51" fmla="*/ 1280640 h 1347679"/>
                  <a:gd name="connsiteX52" fmla="*/ 383564 w 1527494"/>
                  <a:gd name="connsiteY52" fmla="*/ 1310145 h 1347679"/>
                  <a:gd name="connsiteX53" fmla="*/ 354059 w 1527494"/>
                  <a:gd name="connsiteY53" fmla="*/ 1280640 h 1347679"/>
                  <a:gd name="connsiteX54" fmla="*/ 354059 w 1527494"/>
                  <a:gd name="connsiteY54" fmla="*/ 1206371 h 1347679"/>
                  <a:gd name="connsiteX55" fmla="*/ 354059 w 1527494"/>
                  <a:gd name="connsiteY55" fmla="*/ 1159543 h 1347679"/>
                  <a:gd name="connsiteX56" fmla="*/ 324554 w 1527494"/>
                  <a:gd name="connsiteY56" fmla="*/ 1130039 h 1347679"/>
                  <a:gd name="connsiteX57" fmla="*/ 295050 w 1527494"/>
                  <a:gd name="connsiteY57" fmla="*/ 1159543 h 1347679"/>
                  <a:gd name="connsiteX58" fmla="*/ 295050 w 1527494"/>
                  <a:gd name="connsiteY58" fmla="*/ 1206371 h 1347679"/>
                  <a:gd name="connsiteX59" fmla="*/ 295050 w 1527494"/>
                  <a:gd name="connsiteY59" fmla="*/ 1318174 h 1347679"/>
                  <a:gd name="connsiteX60" fmla="*/ 265545 w 1527494"/>
                  <a:gd name="connsiteY60" fmla="*/ 1347679 h 1347679"/>
                  <a:gd name="connsiteX61" fmla="*/ 236040 w 1527494"/>
                  <a:gd name="connsiteY61" fmla="*/ 1318174 h 1347679"/>
                  <a:gd name="connsiteX62" fmla="*/ 236040 w 1527494"/>
                  <a:gd name="connsiteY62" fmla="*/ 1206371 h 1347679"/>
                  <a:gd name="connsiteX63" fmla="*/ 235687 w 1527494"/>
                  <a:gd name="connsiteY63" fmla="*/ 1206371 h 1347679"/>
                  <a:gd name="connsiteX64" fmla="*/ 233721 w 1527494"/>
                  <a:gd name="connsiteY64" fmla="*/ 1196633 h 1347679"/>
                  <a:gd name="connsiteX65" fmla="*/ 206535 w 1527494"/>
                  <a:gd name="connsiteY65" fmla="*/ 1178613 h 1347679"/>
                  <a:gd name="connsiteX66" fmla="*/ 179349 w 1527494"/>
                  <a:gd name="connsiteY66" fmla="*/ 1196633 h 1347679"/>
                  <a:gd name="connsiteX67" fmla="*/ 177383 w 1527494"/>
                  <a:gd name="connsiteY67" fmla="*/ 1206371 h 1347679"/>
                  <a:gd name="connsiteX68" fmla="*/ 177030 w 1527494"/>
                  <a:gd name="connsiteY68" fmla="*/ 1206371 h 1347679"/>
                  <a:gd name="connsiteX69" fmla="*/ 177030 w 1527494"/>
                  <a:gd name="connsiteY69" fmla="*/ 1232065 h 1347679"/>
                  <a:gd name="connsiteX70" fmla="*/ 147525 w 1527494"/>
                  <a:gd name="connsiteY70" fmla="*/ 1261569 h 1347679"/>
                  <a:gd name="connsiteX71" fmla="*/ 118020 w 1527494"/>
                  <a:gd name="connsiteY71" fmla="*/ 1232065 h 1347679"/>
                  <a:gd name="connsiteX72" fmla="*/ 118020 w 1527494"/>
                  <a:gd name="connsiteY72" fmla="*/ 1206371 h 1347679"/>
                  <a:gd name="connsiteX73" fmla="*/ 118020 w 1527494"/>
                  <a:gd name="connsiteY73" fmla="*/ 1102703 h 1347679"/>
                  <a:gd name="connsiteX74" fmla="*/ 88515 w 1527494"/>
                  <a:gd name="connsiteY74" fmla="*/ 1073198 h 1347679"/>
                  <a:gd name="connsiteX75" fmla="*/ 59010 w 1527494"/>
                  <a:gd name="connsiteY75" fmla="*/ 1102703 h 1347679"/>
                  <a:gd name="connsiteX76" fmla="*/ 59010 w 1527494"/>
                  <a:gd name="connsiteY76" fmla="*/ 1206371 h 1347679"/>
                  <a:gd name="connsiteX77" fmla="*/ 59010 w 1527494"/>
                  <a:gd name="connsiteY77" fmla="*/ 1254144 h 1347679"/>
                  <a:gd name="connsiteX78" fmla="*/ 29505 w 1527494"/>
                  <a:gd name="connsiteY78" fmla="*/ 1283648 h 1347679"/>
                  <a:gd name="connsiteX79" fmla="*/ 0 w 1527494"/>
                  <a:gd name="connsiteY79" fmla="*/ 1254144 h 1347679"/>
                  <a:gd name="connsiteX80" fmla="*/ 0 w 1527494"/>
                  <a:gd name="connsiteY80" fmla="*/ 1206371 h 1347679"/>
                  <a:gd name="connsiteX81" fmla="*/ 0 w 1527494"/>
                  <a:gd name="connsiteY81" fmla="*/ 1055770 h 1347679"/>
                  <a:gd name="connsiteX82" fmla="*/ 0 w 1527494"/>
                  <a:gd name="connsiteY82" fmla="*/ 1009863 h 1347679"/>
                  <a:gd name="connsiteX83" fmla="*/ 198759 w 1527494"/>
                  <a:gd name="connsiteY83" fmla="*/ 1009863 h 1347679"/>
                  <a:gd name="connsiteX84" fmla="*/ 198759 w 1527494"/>
                  <a:gd name="connsiteY84" fmla="*/ 1009862 h 1347679"/>
                  <a:gd name="connsiteX85" fmla="*/ 1299 w 1527494"/>
                  <a:gd name="connsiteY85" fmla="*/ 1009862 h 1347679"/>
                  <a:gd name="connsiteX86" fmla="*/ 9172 w 1527494"/>
                  <a:gd name="connsiteY86" fmla="*/ 887860 h 1347679"/>
                  <a:gd name="connsiteX87" fmla="*/ 183035 w 1527494"/>
                  <a:gd name="connsiteY87" fmla="*/ 296726 h 1347679"/>
                  <a:gd name="connsiteX88" fmla="*/ 757200 w 1527494"/>
                  <a:gd name="connsiteY88" fmla="*/ 0 h 1347679"/>
                  <a:gd name="connsiteX0" fmla="*/ 1114425 w 1527494"/>
                  <a:gd name="connsiteY0" fmla="*/ 1009863 h 1347679"/>
                  <a:gd name="connsiteX1" fmla="*/ 1527494 w 1527494"/>
                  <a:gd name="connsiteY1" fmla="*/ 1009863 h 1347679"/>
                  <a:gd name="connsiteX2" fmla="*/ 1527494 w 1527494"/>
                  <a:gd name="connsiteY2" fmla="*/ 1055770 h 1347679"/>
                  <a:gd name="connsiteX3" fmla="*/ 1527494 w 1527494"/>
                  <a:gd name="connsiteY3" fmla="*/ 1206371 h 1347679"/>
                  <a:gd name="connsiteX4" fmla="*/ 1527494 w 1527494"/>
                  <a:gd name="connsiteY4" fmla="*/ 1280640 h 1347679"/>
                  <a:gd name="connsiteX5" fmla="*/ 1497989 w 1527494"/>
                  <a:gd name="connsiteY5" fmla="*/ 1310145 h 1347679"/>
                  <a:gd name="connsiteX6" fmla="*/ 1468484 w 1527494"/>
                  <a:gd name="connsiteY6" fmla="*/ 1280640 h 1347679"/>
                  <a:gd name="connsiteX7" fmla="*/ 1468484 w 1527494"/>
                  <a:gd name="connsiteY7" fmla="*/ 1206371 h 1347679"/>
                  <a:gd name="connsiteX8" fmla="*/ 1468484 w 1527494"/>
                  <a:gd name="connsiteY8" fmla="*/ 1159543 h 1347679"/>
                  <a:gd name="connsiteX9" fmla="*/ 1438979 w 1527494"/>
                  <a:gd name="connsiteY9" fmla="*/ 1130039 h 1347679"/>
                  <a:gd name="connsiteX10" fmla="*/ 1409475 w 1527494"/>
                  <a:gd name="connsiteY10" fmla="*/ 1159543 h 1347679"/>
                  <a:gd name="connsiteX11" fmla="*/ 1409475 w 1527494"/>
                  <a:gd name="connsiteY11" fmla="*/ 1206371 h 1347679"/>
                  <a:gd name="connsiteX12" fmla="*/ 1409475 w 1527494"/>
                  <a:gd name="connsiteY12" fmla="*/ 1318174 h 1347679"/>
                  <a:gd name="connsiteX13" fmla="*/ 1379970 w 1527494"/>
                  <a:gd name="connsiteY13" fmla="*/ 1347679 h 1347679"/>
                  <a:gd name="connsiteX14" fmla="*/ 1350465 w 1527494"/>
                  <a:gd name="connsiteY14" fmla="*/ 1318174 h 1347679"/>
                  <a:gd name="connsiteX15" fmla="*/ 1350465 w 1527494"/>
                  <a:gd name="connsiteY15" fmla="*/ 1206371 h 1347679"/>
                  <a:gd name="connsiteX16" fmla="*/ 1350112 w 1527494"/>
                  <a:gd name="connsiteY16" fmla="*/ 1206371 h 1347679"/>
                  <a:gd name="connsiteX17" fmla="*/ 1348146 w 1527494"/>
                  <a:gd name="connsiteY17" fmla="*/ 1196633 h 1347679"/>
                  <a:gd name="connsiteX18" fmla="*/ 1320960 w 1527494"/>
                  <a:gd name="connsiteY18" fmla="*/ 1178613 h 1347679"/>
                  <a:gd name="connsiteX19" fmla="*/ 1293774 w 1527494"/>
                  <a:gd name="connsiteY19" fmla="*/ 1196633 h 1347679"/>
                  <a:gd name="connsiteX20" fmla="*/ 1291808 w 1527494"/>
                  <a:gd name="connsiteY20" fmla="*/ 1206371 h 1347679"/>
                  <a:gd name="connsiteX21" fmla="*/ 1291455 w 1527494"/>
                  <a:gd name="connsiteY21" fmla="*/ 1206371 h 1347679"/>
                  <a:gd name="connsiteX22" fmla="*/ 1291455 w 1527494"/>
                  <a:gd name="connsiteY22" fmla="*/ 1232065 h 1347679"/>
                  <a:gd name="connsiteX23" fmla="*/ 1261950 w 1527494"/>
                  <a:gd name="connsiteY23" fmla="*/ 1261569 h 1347679"/>
                  <a:gd name="connsiteX24" fmla="*/ 1232445 w 1527494"/>
                  <a:gd name="connsiteY24" fmla="*/ 1232065 h 1347679"/>
                  <a:gd name="connsiteX25" fmla="*/ 1232445 w 1527494"/>
                  <a:gd name="connsiteY25" fmla="*/ 1206371 h 1347679"/>
                  <a:gd name="connsiteX26" fmla="*/ 1232445 w 1527494"/>
                  <a:gd name="connsiteY26" fmla="*/ 1102703 h 1347679"/>
                  <a:gd name="connsiteX27" fmla="*/ 1202940 w 1527494"/>
                  <a:gd name="connsiteY27" fmla="*/ 1073198 h 1347679"/>
                  <a:gd name="connsiteX28" fmla="*/ 1173435 w 1527494"/>
                  <a:gd name="connsiteY28" fmla="*/ 1102703 h 1347679"/>
                  <a:gd name="connsiteX29" fmla="*/ 1173435 w 1527494"/>
                  <a:gd name="connsiteY29" fmla="*/ 1206371 h 1347679"/>
                  <a:gd name="connsiteX30" fmla="*/ 1173435 w 1527494"/>
                  <a:gd name="connsiteY30" fmla="*/ 1254144 h 1347679"/>
                  <a:gd name="connsiteX31" fmla="*/ 1143930 w 1527494"/>
                  <a:gd name="connsiteY31" fmla="*/ 1283648 h 1347679"/>
                  <a:gd name="connsiteX32" fmla="*/ 1114425 w 1527494"/>
                  <a:gd name="connsiteY32" fmla="*/ 1254144 h 1347679"/>
                  <a:gd name="connsiteX33" fmla="*/ 1114425 w 1527494"/>
                  <a:gd name="connsiteY33" fmla="*/ 1206371 h 1347679"/>
                  <a:gd name="connsiteX34" fmla="*/ 1114425 w 1527494"/>
                  <a:gd name="connsiteY34" fmla="*/ 1055770 h 1347679"/>
                  <a:gd name="connsiteX35" fmla="*/ 1114425 w 1527494"/>
                  <a:gd name="connsiteY35" fmla="*/ 1009863 h 1347679"/>
                  <a:gd name="connsiteX36" fmla="*/ 757200 w 1527494"/>
                  <a:gd name="connsiteY36" fmla="*/ 0 h 1347679"/>
                  <a:gd name="connsiteX37" fmla="*/ 1168907 w 1527494"/>
                  <a:gd name="connsiteY37" fmla="*/ 117206 h 1347679"/>
                  <a:gd name="connsiteX38" fmla="*/ 1435961 w 1527494"/>
                  <a:gd name="connsiteY38" fmla="*/ 475503 h 1347679"/>
                  <a:gd name="connsiteX39" fmla="*/ 1524283 w 1527494"/>
                  <a:gd name="connsiteY39" fmla="*/ 943543 h 1347679"/>
                  <a:gd name="connsiteX40" fmla="*/ 1526204 w 1527494"/>
                  <a:gd name="connsiteY40" fmla="*/ 1009862 h 1347679"/>
                  <a:gd name="connsiteX41" fmla="*/ 1111421 w 1527494"/>
                  <a:gd name="connsiteY41" fmla="*/ 1009862 h 1347679"/>
                  <a:gd name="connsiteX42" fmla="*/ 1108695 w 1527494"/>
                  <a:gd name="connsiteY42" fmla="*/ 952862 h 1347679"/>
                  <a:gd name="connsiteX43" fmla="*/ 1017785 w 1527494"/>
                  <a:gd name="connsiteY43" fmla="*/ 557845 h 1347679"/>
                  <a:gd name="connsiteX44" fmla="*/ 766843 w 1527494"/>
                  <a:gd name="connsiteY44" fmla="*/ 394645 h 1347679"/>
                  <a:gd name="connsiteX45" fmla="*/ 580288 w 1527494"/>
                  <a:gd name="connsiteY45" fmla="*/ 462150 h 1347679"/>
                  <a:gd name="connsiteX46" fmla="*/ 455930 w 1527494"/>
                  <a:gd name="connsiteY46" fmla="*/ 694339 h 1347679"/>
                  <a:gd name="connsiteX47" fmla="*/ 423730 w 1527494"/>
                  <a:gd name="connsiteY47" fmla="*/ 897225 h 1347679"/>
                  <a:gd name="connsiteX48" fmla="*/ 416761 w 1527494"/>
                  <a:gd name="connsiteY48" fmla="*/ 1009862 h 1347679"/>
                  <a:gd name="connsiteX49" fmla="*/ 413069 w 1527494"/>
                  <a:gd name="connsiteY49" fmla="*/ 1055770 h 1347679"/>
                  <a:gd name="connsiteX50" fmla="*/ 413069 w 1527494"/>
                  <a:gd name="connsiteY50" fmla="*/ 1206371 h 1347679"/>
                  <a:gd name="connsiteX51" fmla="*/ 413069 w 1527494"/>
                  <a:gd name="connsiteY51" fmla="*/ 1280640 h 1347679"/>
                  <a:gd name="connsiteX52" fmla="*/ 383564 w 1527494"/>
                  <a:gd name="connsiteY52" fmla="*/ 1310145 h 1347679"/>
                  <a:gd name="connsiteX53" fmla="*/ 354059 w 1527494"/>
                  <a:gd name="connsiteY53" fmla="*/ 1280640 h 1347679"/>
                  <a:gd name="connsiteX54" fmla="*/ 354059 w 1527494"/>
                  <a:gd name="connsiteY54" fmla="*/ 1206371 h 1347679"/>
                  <a:gd name="connsiteX55" fmla="*/ 354059 w 1527494"/>
                  <a:gd name="connsiteY55" fmla="*/ 1159543 h 1347679"/>
                  <a:gd name="connsiteX56" fmla="*/ 324554 w 1527494"/>
                  <a:gd name="connsiteY56" fmla="*/ 1130039 h 1347679"/>
                  <a:gd name="connsiteX57" fmla="*/ 295050 w 1527494"/>
                  <a:gd name="connsiteY57" fmla="*/ 1159543 h 1347679"/>
                  <a:gd name="connsiteX58" fmla="*/ 295050 w 1527494"/>
                  <a:gd name="connsiteY58" fmla="*/ 1206371 h 1347679"/>
                  <a:gd name="connsiteX59" fmla="*/ 295050 w 1527494"/>
                  <a:gd name="connsiteY59" fmla="*/ 1318174 h 1347679"/>
                  <a:gd name="connsiteX60" fmla="*/ 265545 w 1527494"/>
                  <a:gd name="connsiteY60" fmla="*/ 1347679 h 1347679"/>
                  <a:gd name="connsiteX61" fmla="*/ 236040 w 1527494"/>
                  <a:gd name="connsiteY61" fmla="*/ 1318174 h 1347679"/>
                  <a:gd name="connsiteX62" fmla="*/ 236040 w 1527494"/>
                  <a:gd name="connsiteY62" fmla="*/ 1206371 h 1347679"/>
                  <a:gd name="connsiteX63" fmla="*/ 235687 w 1527494"/>
                  <a:gd name="connsiteY63" fmla="*/ 1206371 h 1347679"/>
                  <a:gd name="connsiteX64" fmla="*/ 233721 w 1527494"/>
                  <a:gd name="connsiteY64" fmla="*/ 1196633 h 1347679"/>
                  <a:gd name="connsiteX65" fmla="*/ 206535 w 1527494"/>
                  <a:gd name="connsiteY65" fmla="*/ 1178613 h 1347679"/>
                  <a:gd name="connsiteX66" fmla="*/ 179349 w 1527494"/>
                  <a:gd name="connsiteY66" fmla="*/ 1196633 h 1347679"/>
                  <a:gd name="connsiteX67" fmla="*/ 177383 w 1527494"/>
                  <a:gd name="connsiteY67" fmla="*/ 1206371 h 1347679"/>
                  <a:gd name="connsiteX68" fmla="*/ 177030 w 1527494"/>
                  <a:gd name="connsiteY68" fmla="*/ 1206371 h 1347679"/>
                  <a:gd name="connsiteX69" fmla="*/ 177030 w 1527494"/>
                  <a:gd name="connsiteY69" fmla="*/ 1232065 h 1347679"/>
                  <a:gd name="connsiteX70" fmla="*/ 147525 w 1527494"/>
                  <a:gd name="connsiteY70" fmla="*/ 1261569 h 1347679"/>
                  <a:gd name="connsiteX71" fmla="*/ 118020 w 1527494"/>
                  <a:gd name="connsiteY71" fmla="*/ 1232065 h 1347679"/>
                  <a:gd name="connsiteX72" fmla="*/ 118020 w 1527494"/>
                  <a:gd name="connsiteY72" fmla="*/ 1206371 h 1347679"/>
                  <a:gd name="connsiteX73" fmla="*/ 118020 w 1527494"/>
                  <a:gd name="connsiteY73" fmla="*/ 1102703 h 1347679"/>
                  <a:gd name="connsiteX74" fmla="*/ 88515 w 1527494"/>
                  <a:gd name="connsiteY74" fmla="*/ 1073198 h 1347679"/>
                  <a:gd name="connsiteX75" fmla="*/ 59010 w 1527494"/>
                  <a:gd name="connsiteY75" fmla="*/ 1102703 h 1347679"/>
                  <a:gd name="connsiteX76" fmla="*/ 59010 w 1527494"/>
                  <a:gd name="connsiteY76" fmla="*/ 1206371 h 1347679"/>
                  <a:gd name="connsiteX77" fmla="*/ 59010 w 1527494"/>
                  <a:gd name="connsiteY77" fmla="*/ 1254144 h 1347679"/>
                  <a:gd name="connsiteX78" fmla="*/ 29505 w 1527494"/>
                  <a:gd name="connsiteY78" fmla="*/ 1283648 h 1347679"/>
                  <a:gd name="connsiteX79" fmla="*/ 0 w 1527494"/>
                  <a:gd name="connsiteY79" fmla="*/ 1254144 h 1347679"/>
                  <a:gd name="connsiteX80" fmla="*/ 0 w 1527494"/>
                  <a:gd name="connsiteY80" fmla="*/ 1206371 h 1347679"/>
                  <a:gd name="connsiteX81" fmla="*/ 0 w 1527494"/>
                  <a:gd name="connsiteY81" fmla="*/ 1009863 h 1347679"/>
                  <a:gd name="connsiteX82" fmla="*/ 198759 w 1527494"/>
                  <a:gd name="connsiteY82" fmla="*/ 1009863 h 1347679"/>
                  <a:gd name="connsiteX83" fmla="*/ 198759 w 1527494"/>
                  <a:gd name="connsiteY83" fmla="*/ 1009862 h 1347679"/>
                  <a:gd name="connsiteX84" fmla="*/ 1299 w 1527494"/>
                  <a:gd name="connsiteY84" fmla="*/ 1009862 h 1347679"/>
                  <a:gd name="connsiteX85" fmla="*/ 9172 w 1527494"/>
                  <a:gd name="connsiteY85" fmla="*/ 887860 h 1347679"/>
                  <a:gd name="connsiteX86" fmla="*/ 183035 w 1527494"/>
                  <a:gd name="connsiteY86" fmla="*/ 296726 h 1347679"/>
                  <a:gd name="connsiteX87" fmla="*/ 757200 w 1527494"/>
                  <a:gd name="connsiteY87" fmla="*/ 0 h 1347679"/>
                  <a:gd name="connsiteX0" fmla="*/ 1114425 w 1527494"/>
                  <a:gd name="connsiteY0" fmla="*/ 1009863 h 1347679"/>
                  <a:gd name="connsiteX1" fmla="*/ 1527494 w 1527494"/>
                  <a:gd name="connsiteY1" fmla="*/ 1009863 h 1347679"/>
                  <a:gd name="connsiteX2" fmla="*/ 1527494 w 1527494"/>
                  <a:gd name="connsiteY2" fmla="*/ 1055770 h 1347679"/>
                  <a:gd name="connsiteX3" fmla="*/ 1527494 w 1527494"/>
                  <a:gd name="connsiteY3" fmla="*/ 1206371 h 1347679"/>
                  <a:gd name="connsiteX4" fmla="*/ 1527494 w 1527494"/>
                  <a:gd name="connsiteY4" fmla="*/ 1280640 h 1347679"/>
                  <a:gd name="connsiteX5" fmla="*/ 1497989 w 1527494"/>
                  <a:gd name="connsiteY5" fmla="*/ 1310145 h 1347679"/>
                  <a:gd name="connsiteX6" fmla="*/ 1468484 w 1527494"/>
                  <a:gd name="connsiteY6" fmla="*/ 1280640 h 1347679"/>
                  <a:gd name="connsiteX7" fmla="*/ 1468484 w 1527494"/>
                  <a:gd name="connsiteY7" fmla="*/ 1206371 h 1347679"/>
                  <a:gd name="connsiteX8" fmla="*/ 1468484 w 1527494"/>
                  <a:gd name="connsiteY8" fmla="*/ 1159543 h 1347679"/>
                  <a:gd name="connsiteX9" fmla="*/ 1438979 w 1527494"/>
                  <a:gd name="connsiteY9" fmla="*/ 1130039 h 1347679"/>
                  <a:gd name="connsiteX10" fmla="*/ 1409475 w 1527494"/>
                  <a:gd name="connsiteY10" fmla="*/ 1159543 h 1347679"/>
                  <a:gd name="connsiteX11" fmla="*/ 1409475 w 1527494"/>
                  <a:gd name="connsiteY11" fmla="*/ 1206371 h 1347679"/>
                  <a:gd name="connsiteX12" fmla="*/ 1409475 w 1527494"/>
                  <a:gd name="connsiteY12" fmla="*/ 1318174 h 1347679"/>
                  <a:gd name="connsiteX13" fmla="*/ 1379970 w 1527494"/>
                  <a:gd name="connsiteY13" fmla="*/ 1347679 h 1347679"/>
                  <a:gd name="connsiteX14" fmla="*/ 1350465 w 1527494"/>
                  <a:gd name="connsiteY14" fmla="*/ 1318174 h 1347679"/>
                  <a:gd name="connsiteX15" fmla="*/ 1350465 w 1527494"/>
                  <a:gd name="connsiteY15" fmla="*/ 1206371 h 1347679"/>
                  <a:gd name="connsiteX16" fmla="*/ 1350112 w 1527494"/>
                  <a:gd name="connsiteY16" fmla="*/ 1206371 h 1347679"/>
                  <a:gd name="connsiteX17" fmla="*/ 1348146 w 1527494"/>
                  <a:gd name="connsiteY17" fmla="*/ 1196633 h 1347679"/>
                  <a:gd name="connsiteX18" fmla="*/ 1320960 w 1527494"/>
                  <a:gd name="connsiteY18" fmla="*/ 1178613 h 1347679"/>
                  <a:gd name="connsiteX19" fmla="*/ 1293774 w 1527494"/>
                  <a:gd name="connsiteY19" fmla="*/ 1196633 h 1347679"/>
                  <a:gd name="connsiteX20" fmla="*/ 1291808 w 1527494"/>
                  <a:gd name="connsiteY20" fmla="*/ 1206371 h 1347679"/>
                  <a:gd name="connsiteX21" fmla="*/ 1291455 w 1527494"/>
                  <a:gd name="connsiteY21" fmla="*/ 1206371 h 1347679"/>
                  <a:gd name="connsiteX22" fmla="*/ 1291455 w 1527494"/>
                  <a:gd name="connsiteY22" fmla="*/ 1232065 h 1347679"/>
                  <a:gd name="connsiteX23" fmla="*/ 1261950 w 1527494"/>
                  <a:gd name="connsiteY23" fmla="*/ 1261569 h 1347679"/>
                  <a:gd name="connsiteX24" fmla="*/ 1232445 w 1527494"/>
                  <a:gd name="connsiteY24" fmla="*/ 1232065 h 1347679"/>
                  <a:gd name="connsiteX25" fmla="*/ 1232445 w 1527494"/>
                  <a:gd name="connsiteY25" fmla="*/ 1206371 h 1347679"/>
                  <a:gd name="connsiteX26" fmla="*/ 1232445 w 1527494"/>
                  <a:gd name="connsiteY26" fmla="*/ 1102703 h 1347679"/>
                  <a:gd name="connsiteX27" fmla="*/ 1202940 w 1527494"/>
                  <a:gd name="connsiteY27" fmla="*/ 1073198 h 1347679"/>
                  <a:gd name="connsiteX28" fmla="*/ 1173435 w 1527494"/>
                  <a:gd name="connsiteY28" fmla="*/ 1102703 h 1347679"/>
                  <a:gd name="connsiteX29" fmla="*/ 1173435 w 1527494"/>
                  <a:gd name="connsiteY29" fmla="*/ 1206371 h 1347679"/>
                  <a:gd name="connsiteX30" fmla="*/ 1173435 w 1527494"/>
                  <a:gd name="connsiteY30" fmla="*/ 1254144 h 1347679"/>
                  <a:gd name="connsiteX31" fmla="*/ 1143930 w 1527494"/>
                  <a:gd name="connsiteY31" fmla="*/ 1283648 h 1347679"/>
                  <a:gd name="connsiteX32" fmla="*/ 1114425 w 1527494"/>
                  <a:gd name="connsiteY32" fmla="*/ 1254144 h 1347679"/>
                  <a:gd name="connsiteX33" fmla="*/ 1114425 w 1527494"/>
                  <a:gd name="connsiteY33" fmla="*/ 1206371 h 1347679"/>
                  <a:gd name="connsiteX34" fmla="*/ 1114425 w 1527494"/>
                  <a:gd name="connsiteY34" fmla="*/ 1055770 h 1347679"/>
                  <a:gd name="connsiteX35" fmla="*/ 1114425 w 1527494"/>
                  <a:gd name="connsiteY35" fmla="*/ 1009863 h 1347679"/>
                  <a:gd name="connsiteX36" fmla="*/ 757200 w 1527494"/>
                  <a:gd name="connsiteY36" fmla="*/ 0 h 1347679"/>
                  <a:gd name="connsiteX37" fmla="*/ 1168907 w 1527494"/>
                  <a:gd name="connsiteY37" fmla="*/ 117206 h 1347679"/>
                  <a:gd name="connsiteX38" fmla="*/ 1435961 w 1527494"/>
                  <a:gd name="connsiteY38" fmla="*/ 475503 h 1347679"/>
                  <a:gd name="connsiteX39" fmla="*/ 1524283 w 1527494"/>
                  <a:gd name="connsiteY39" fmla="*/ 943543 h 1347679"/>
                  <a:gd name="connsiteX40" fmla="*/ 1526204 w 1527494"/>
                  <a:gd name="connsiteY40" fmla="*/ 1009862 h 1347679"/>
                  <a:gd name="connsiteX41" fmla="*/ 1111421 w 1527494"/>
                  <a:gd name="connsiteY41" fmla="*/ 1009862 h 1347679"/>
                  <a:gd name="connsiteX42" fmla="*/ 1108695 w 1527494"/>
                  <a:gd name="connsiteY42" fmla="*/ 952862 h 1347679"/>
                  <a:gd name="connsiteX43" fmla="*/ 1017785 w 1527494"/>
                  <a:gd name="connsiteY43" fmla="*/ 557845 h 1347679"/>
                  <a:gd name="connsiteX44" fmla="*/ 766843 w 1527494"/>
                  <a:gd name="connsiteY44" fmla="*/ 394645 h 1347679"/>
                  <a:gd name="connsiteX45" fmla="*/ 580288 w 1527494"/>
                  <a:gd name="connsiteY45" fmla="*/ 462150 h 1347679"/>
                  <a:gd name="connsiteX46" fmla="*/ 455930 w 1527494"/>
                  <a:gd name="connsiteY46" fmla="*/ 694339 h 1347679"/>
                  <a:gd name="connsiteX47" fmla="*/ 423730 w 1527494"/>
                  <a:gd name="connsiteY47" fmla="*/ 897225 h 1347679"/>
                  <a:gd name="connsiteX48" fmla="*/ 416761 w 1527494"/>
                  <a:gd name="connsiteY48" fmla="*/ 1009862 h 1347679"/>
                  <a:gd name="connsiteX49" fmla="*/ 413069 w 1527494"/>
                  <a:gd name="connsiteY49" fmla="*/ 1055770 h 1347679"/>
                  <a:gd name="connsiteX50" fmla="*/ 413069 w 1527494"/>
                  <a:gd name="connsiteY50" fmla="*/ 1206371 h 1347679"/>
                  <a:gd name="connsiteX51" fmla="*/ 413069 w 1527494"/>
                  <a:gd name="connsiteY51" fmla="*/ 1280640 h 1347679"/>
                  <a:gd name="connsiteX52" fmla="*/ 383564 w 1527494"/>
                  <a:gd name="connsiteY52" fmla="*/ 1310145 h 1347679"/>
                  <a:gd name="connsiteX53" fmla="*/ 354059 w 1527494"/>
                  <a:gd name="connsiteY53" fmla="*/ 1280640 h 1347679"/>
                  <a:gd name="connsiteX54" fmla="*/ 354059 w 1527494"/>
                  <a:gd name="connsiteY54" fmla="*/ 1206371 h 1347679"/>
                  <a:gd name="connsiteX55" fmla="*/ 354059 w 1527494"/>
                  <a:gd name="connsiteY55" fmla="*/ 1159543 h 1347679"/>
                  <a:gd name="connsiteX56" fmla="*/ 324554 w 1527494"/>
                  <a:gd name="connsiteY56" fmla="*/ 1130039 h 1347679"/>
                  <a:gd name="connsiteX57" fmla="*/ 295050 w 1527494"/>
                  <a:gd name="connsiteY57" fmla="*/ 1159543 h 1347679"/>
                  <a:gd name="connsiteX58" fmla="*/ 295050 w 1527494"/>
                  <a:gd name="connsiteY58" fmla="*/ 1206371 h 1347679"/>
                  <a:gd name="connsiteX59" fmla="*/ 295050 w 1527494"/>
                  <a:gd name="connsiteY59" fmla="*/ 1318174 h 1347679"/>
                  <a:gd name="connsiteX60" fmla="*/ 265545 w 1527494"/>
                  <a:gd name="connsiteY60" fmla="*/ 1347679 h 1347679"/>
                  <a:gd name="connsiteX61" fmla="*/ 236040 w 1527494"/>
                  <a:gd name="connsiteY61" fmla="*/ 1318174 h 1347679"/>
                  <a:gd name="connsiteX62" fmla="*/ 236040 w 1527494"/>
                  <a:gd name="connsiteY62" fmla="*/ 1206371 h 1347679"/>
                  <a:gd name="connsiteX63" fmla="*/ 235687 w 1527494"/>
                  <a:gd name="connsiteY63" fmla="*/ 1206371 h 1347679"/>
                  <a:gd name="connsiteX64" fmla="*/ 233721 w 1527494"/>
                  <a:gd name="connsiteY64" fmla="*/ 1196633 h 1347679"/>
                  <a:gd name="connsiteX65" fmla="*/ 206535 w 1527494"/>
                  <a:gd name="connsiteY65" fmla="*/ 1178613 h 1347679"/>
                  <a:gd name="connsiteX66" fmla="*/ 179349 w 1527494"/>
                  <a:gd name="connsiteY66" fmla="*/ 1196633 h 1347679"/>
                  <a:gd name="connsiteX67" fmla="*/ 177383 w 1527494"/>
                  <a:gd name="connsiteY67" fmla="*/ 1206371 h 1347679"/>
                  <a:gd name="connsiteX68" fmla="*/ 177030 w 1527494"/>
                  <a:gd name="connsiteY68" fmla="*/ 1206371 h 1347679"/>
                  <a:gd name="connsiteX69" fmla="*/ 177030 w 1527494"/>
                  <a:gd name="connsiteY69" fmla="*/ 1232065 h 1347679"/>
                  <a:gd name="connsiteX70" fmla="*/ 147525 w 1527494"/>
                  <a:gd name="connsiteY70" fmla="*/ 1261569 h 1347679"/>
                  <a:gd name="connsiteX71" fmla="*/ 118020 w 1527494"/>
                  <a:gd name="connsiteY71" fmla="*/ 1232065 h 1347679"/>
                  <a:gd name="connsiteX72" fmla="*/ 118020 w 1527494"/>
                  <a:gd name="connsiteY72" fmla="*/ 1206371 h 1347679"/>
                  <a:gd name="connsiteX73" fmla="*/ 118020 w 1527494"/>
                  <a:gd name="connsiteY73" fmla="*/ 1102703 h 1347679"/>
                  <a:gd name="connsiteX74" fmla="*/ 88515 w 1527494"/>
                  <a:gd name="connsiteY74" fmla="*/ 1073198 h 1347679"/>
                  <a:gd name="connsiteX75" fmla="*/ 59010 w 1527494"/>
                  <a:gd name="connsiteY75" fmla="*/ 1102703 h 1347679"/>
                  <a:gd name="connsiteX76" fmla="*/ 59010 w 1527494"/>
                  <a:gd name="connsiteY76" fmla="*/ 1206371 h 1347679"/>
                  <a:gd name="connsiteX77" fmla="*/ 59010 w 1527494"/>
                  <a:gd name="connsiteY77" fmla="*/ 1254144 h 1347679"/>
                  <a:gd name="connsiteX78" fmla="*/ 29505 w 1527494"/>
                  <a:gd name="connsiteY78" fmla="*/ 1283648 h 1347679"/>
                  <a:gd name="connsiteX79" fmla="*/ 0 w 1527494"/>
                  <a:gd name="connsiteY79" fmla="*/ 1254144 h 1347679"/>
                  <a:gd name="connsiteX80" fmla="*/ 0 w 1527494"/>
                  <a:gd name="connsiteY80" fmla="*/ 1206371 h 1347679"/>
                  <a:gd name="connsiteX81" fmla="*/ 0 w 1527494"/>
                  <a:gd name="connsiteY81" fmla="*/ 1009863 h 1347679"/>
                  <a:gd name="connsiteX82" fmla="*/ 198759 w 1527494"/>
                  <a:gd name="connsiteY82" fmla="*/ 1009863 h 1347679"/>
                  <a:gd name="connsiteX83" fmla="*/ 1299 w 1527494"/>
                  <a:gd name="connsiteY83" fmla="*/ 1009862 h 1347679"/>
                  <a:gd name="connsiteX84" fmla="*/ 9172 w 1527494"/>
                  <a:gd name="connsiteY84" fmla="*/ 887860 h 1347679"/>
                  <a:gd name="connsiteX85" fmla="*/ 183035 w 1527494"/>
                  <a:gd name="connsiteY85" fmla="*/ 296726 h 1347679"/>
                  <a:gd name="connsiteX86" fmla="*/ 757200 w 1527494"/>
                  <a:gd name="connsiteY86" fmla="*/ 0 h 1347679"/>
                  <a:gd name="connsiteX0" fmla="*/ 1114425 w 1527494"/>
                  <a:gd name="connsiteY0" fmla="*/ 1009863 h 1347679"/>
                  <a:gd name="connsiteX1" fmla="*/ 1527494 w 1527494"/>
                  <a:gd name="connsiteY1" fmla="*/ 1009863 h 1347679"/>
                  <a:gd name="connsiteX2" fmla="*/ 1527494 w 1527494"/>
                  <a:gd name="connsiteY2" fmla="*/ 1055770 h 1347679"/>
                  <a:gd name="connsiteX3" fmla="*/ 1527494 w 1527494"/>
                  <a:gd name="connsiteY3" fmla="*/ 1206371 h 1347679"/>
                  <a:gd name="connsiteX4" fmla="*/ 1527494 w 1527494"/>
                  <a:gd name="connsiteY4" fmla="*/ 1280640 h 1347679"/>
                  <a:gd name="connsiteX5" fmla="*/ 1497989 w 1527494"/>
                  <a:gd name="connsiteY5" fmla="*/ 1310145 h 1347679"/>
                  <a:gd name="connsiteX6" fmla="*/ 1468484 w 1527494"/>
                  <a:gd name="connsiteY6" fmla="*/ 1280640 h 1347679"/>
                  <a:gd name="connsiteX7" fmla="*/ 1468484 w 1527494"/>
                  <a:gd name="connsiteY7" fmla="*/ 1206371 h 1347679"/>
                  <a:gd name="connsiteX8" fmla="*/ 1468484 w 1527494"/>
                  <a:gd name="connsiteY8" fmla="*/ 1159543 h 1347679"/>
                  <a:gd name="connsiteX9" fmla="*/ 1438979 w 1527494"/>
                  <a:gd name="connsiteY9" fmla="*/ 1130039 h 1347679"/>
                  <a:gd name="connsiteX10" fmla="*/ 1409475 w 1527494"/>
                  <a:gd name="connsiteY10" fmla="*/ 1159543 h 1347679"/>
                  <a:gd name="connsiteX11" fmla="*/ 1409475 w 1527494"/>
                  <a:gd name="connsiteY11" fmla="*/ 1206371 h 1347679"/>
                  <a:gd name="connsiteX12" fmla="*/ 1409475 w 1527494"/>
                  <a:gd name="connsiteY12" fmla="*/ 1318174 h 1347679"/>
                  <a:gd name="connsiteX13" fmla="*/ 1379970 w 1527494"/>
                  <a:gd name="connsiteY13" fmla="*/ 1347679 h 1347679"/>
                  <a:gd name="connsiteX14" fmla="*/ 1350465 w 1527494"/>
                  <a:gd name="connsiteY14" fmla="*/ 1318174 h 1347679"/>
                  <a:gd name="connsiteX15" fmla="*/ 1350465 w 1527494"/>
                  <a:gd name="connsiteY15" fmla="*/ 1206371 h 1347679"/>
                  <a:gd name="connsiteX16" fmla="*/ 1350112 w 1527494"/>
                  <a:gd name="connsiteY16" fmla="*/ 1206371 h 1347679"/>
                  <a:gd name="connsiteX17" fmla="*/ 1348146 w 1527494"/>
                  <a:gd name="connsiteY17" fmla="*/ 1196633 h 1347679"/>
                  <a:gd name="connsiteX18" fmla="*/ 1320960 w 1527494"/>
                  <a:gd name="connsiteY18" fmla="*/ 1178613 h 1347679"/>
                  <a:gd name="connsiteX19" fmla="*/ 1293774 w 1527494"/>
                  <a:gd name="connsiteY19" fmla="*/ 1196633 h 1347679"/>
                  <a:gd name="connsiteX20" fmla="*/ 1291808 w 1527494"/>
                  <a:gd name="connsiteY20" fmla="*/ 1206371 h 1347679"/>
                  <a:gd name="connsiteX21" fmla="*/ 1291455 w 1527494"/>
                  <a:gd name="connsiteY21" fmla="*/ 1206371 h 1347679"/>
                  <a:gd name="connsiteX22" fmla="*/ 1291455 w 1527494"/>
                  <a:gd name="connsiteY22" fmla="*/ 1232065 h 1347679"/>
                  <a:gd name="connsiteX23" fmla="*/ 1261950 w 1527494"/>
                  <a:gd name="connsiteY23" fmla="*/ 1261569 h 1347679"/>
                  <a:gd name="connsiteX24" fmla="*/ 1232445 w 1527494"/>
                  <a:gd name="connsiteY24" fmla="*/ 1232065 h 1347679"/>
                  <a:gd name="connsiteX25" fmla="*/ 1232445 w 1527494"/>
                  <a:gd name="connsiteY25" fmla="*/ 1206371 h 1347679"/>
                  <a:gd name="connsiteX26" fmla="*/ 1232445 w 1527494"/>
                  <a:gd name="connsiteY26" fmla="*/ 1102703 h 1347679"/>
                  <a:gd name="connsiteX27" fmla="*/ 1202940 w 1527494"/>
                  <a:gd name="connsiteY27" fmla="*/ 1073198 h 1347679"/>
                  <a:gd name="connsiteX28" fmla="*/ 1173435 w 1527494"/>
                  <a:gd name="connsiteY28" fmla="*/ 1102703 h 1347679"/>
                  <a:gd name="connsiteX29" fmla="*/ 1173435 w 1527494"/>
                  <a:gd name="connsiteY29" fmla="*/ 1206371 h 1347679"/>
                  <a:gd name="connsiteX30" fmla="*/ 1173435 w 1527494"/>
                  <a:gd name="connsiteY30" fmla="*/ 1254144 h 1347679"/>
                  <a:gd name="connsiteX31" fmla="*/ 1143930 w 1527494"/>
                  <a:gd name="connsiteY31" fmla="*/ 1283648 h 1347679"/>
                  <a:gd name="connsiteX32" fmla="*/ 1114425 w 1527494"/>
                  <a:gd name="connsiteY32" fmla="*/ 1254144 h 1347679"/>
                  <a:gd name="connsiteX33" fmla="*/ 1114425 w 1527494"/>
                  <a:gd name="connsiteY33" fmla="*/ 1206371 h 1347679"/>
                  <a:gd name="connsiteX34" fmla="*/ 1114425 w 1527494"/>
                  <a:gd name="connsiteY34" fmla="*/ 1055770 h 1347679"/>
                  <a:gd name="connsiteX35" fmla="*/ 1114425 w 1527494"/>
                  <a:gd name="connsiteY35" fmla="*/ 1009863 h 1347679"/>
                  <a:gd name="connsiteX36" fmla="*/ 757200 w 1527494"/>
                  <a:gd name="connsiteY36" fmla="*/ 0 h 1347679"/>
                  <a:gd name="connsiteX37" fmla="*/ 1168907 w 1527494"/>
                  <a:gd name="connsiteY37" fmla="*/ 117206 h 1347679"/>
                  <a:gd name="connsiteX38" fmla="*/ 1435961 w 1527494"/>
                  <a:gd name="connsiteY38" fmla="*/ 475503 h 1347679"/>
                  <a:gd name="connsiteX39" fmla="*/ 1524283 w 1527494"/>
                  <a:gd name="connsiteY39" fmla="*/ 943543 h 1347679"/>
                  <a:gd name="connsiteX40" fmla="*/ 1526204 w 1527494"/>
                  <a:gd name="connsiteY40" fmla="*/ 1009862 h 1347679"/>
                  <a:gd name="connsiteX41" fmla="*/ 1111421 w 1527494"/>
                  <a:gd name="connsiteY41" fmla="*/ 1009862 h 1347679"/>
                  <a:gd name="connsiteX42" fmla="*/ 1108695 w 1527494"/>
                  <a:gd name="connsiteY42" fmla="*/ 952862 h 1347679"/>
                  <a:gd name="connsiteX43" fmla="*/ 1017785 w 1527494"/>
                  <a:gd name="connsiteY43" fmla="*/ 557845 h 1347679"/>
                  <a:gd name="connsiteX44" fmla="*/ 766843 w 1527494"/>
                  <a:gd name="connsiteY44" fmla="*/ 394645 h 1347679"/>
                  <a:gd name="connsiteX45" fmla="*/ 580288 w 1527494"/>
                  <a:gd name="connsiteY45" fmla="*/ 462150 h 1347679"/>
                  <a:gd name="connsiteX46" fmla="*/ 455930 w 1527494"/>
                  <a:gd name="connsiteY46" fmla="*/ 694339 h 1347679"/>
                  <a:gd name="connsiteX47" fmla="*/ 423730 w 1527494"/>
                  <a:gd name="connsiteY47" fmla="*/ 897225 h 1347679"/>
                  <a:gd name="connsiteX48" fmla="*/ 416761 w 1527494"/>
                  <a:gd name="connsiteY48" fmla="*/ 1009862 h 1347679"/>
                  <a:gd name="connsiteX49" fmla="*/ 413069 w 1527494"/>
                  <a:gd name="connsiteY49" fmla="*/ 1055770 h 1347679"/>
                  <a:gd name="connsiteX50" fmla="*/ 413069 w 1527494"/>
                  <a:gd name="connsiteY50" fmla="*/ 1206371 h 1347679"/>
                  <a:gd name="connsiteX51" fmla="*/ 413069 w 1527494"/>
                  <a:gd name="connsiteY51" fmla="*/ 1280640 h 1347679"/>
                  <a:gd name="connsiteX52" fmla="*/ 383564 w 1527494"/>
                  <a:gd name="connsiteY52" fmla="*/ 1310145 h 1347679"/>
                  <a:gd name="connsiteX53" fmla="*/ 354059 w 1527494"/>
                  <a:gd name="connsiteY53" fmla="*/ 1280640 h 1347679"/>
                  <a:gd name="connsiteX54" fmla="*/ 354059 w 1527494"/>
                  <a:gd name="connsiteY54" fmla="*/ 1206371 h 1347679"/>
                  <a:gd name="connsiteX55" fmla="*/ 354059 w 1527494"/>
                  <a:gd name="connsiteY55" fmla="*/ 1159543 h 1347679"/>
                  <a:gd name="connsiteX56" fmla="*/ 324554 w 1527494"/>
                  <a:gd name="connsiteY56" fmla="*/ 1130039 h 1347679"/>
                  <a:gd name="connsiteX57" fmla="*/ 295050 w 1527494"/>
                  <a:gd name="connsiteY57" fmla="*/ 1159543 h 1347679"/>
                  <a:gd name="connsiteX58" fmla="*/ 295050 w 1527494"/>
                  <a:gd name="connsiteY58" fmla="*/ 1206371 h 1347679"/>
                  <a:gd name="connsiteX59" fmla="*/ 295050 w 1527494"/>
                  <a:gd name="connsiteY59" fmla="*/ 1318174 h 1347679"/>
                  <a:gd name="connsiteX60" fmla="*/ 265545 w 1527494"/>
                  <a:gd name="connsiteY60" fmla="*/ 1347679 h 1347679"/>
                  <a:gd name="connsiteX61" fmla="*/ 236040 w 1527494"/>
                  <a:gd name="connsiteY61" fmla="*/ 1318174 h 1347679"/>
                  <a:gd name="connsiteX62" fmla="*/ 236040 w 1527494"/>
                  <a:gd name="connsiteY62" fmla="*/ 1206371 h 1347679"/>
                  <a:gd name="connsiteX63" fmla="*/ 235687 w 1527494"/>
                  <a:gd name="connsiteY63" fmla="*/ 1206371 h 1347679"/>
                  <a:gd name="connsiteX64" fmla="*/ 233721 w 1527494"/>
                  <a:gd name="connsiteY64" fmla="*/ 1196633 h 1347679"/>
                  <a:gd name="connsiteX65" fmla="*/ 206535 w 1527494"/>
                  <a:gd name="connsiteY65" fmla="*/ 1178613 h 1347679"/>
                  <a:gd name="connsiteX66" fmla="*/ 179349 w 1527494"/>
                  <a:gd name="connsiteY66" fmla="*/ 1196633 h 1347679"/>
                  <a:gd name="connsiteX67" fmla="*/ 177383 w 1527494"/>
                  <a:gd name="connsiteY67" fmla="*/ 1206371 h 1347679"/>
                  <a:gd name="connsiteX68" fmla="*/ 177030 w 1527494"/>
                  <a:gd name="connsiteY68" fmla="*/ 1206371 h 1347679"/>
                  <a:gd name="connsiteX69" fmla="*/ 177030 w 1527494"/>
                  <a:gd name="connsiteY69" fmla="*/ 1232065 h 1347679"/>
                  <a:gd name="connsiteX70" fmla="*/ 147525 w 1527494"/>
                  <a:gd name="connsiteY70" fmla="*/ 1261569 h 1347679"/>
                  <a:gd name="connsiteX71" fmla="*/ 118020 w 1527494"/>
                  <a:gd name="connsiteY71" fmla="*/ 1232065 h 1347679"/>
                  <a:gd name="connsiteX72" fmla="*/ 118020 w 1527494"/>
                  <a:gd name="connsiteY72" fmla="*/ 1206371 h 1347679"/>
                  <a:gd name="connsiteX73" fmla="*/ 118020 w 1527494"/>
                  <a:gd name="connsiteY73" fmla="*/ 1102703 h 1347679"/>
                  <a:gd name="connsiteX74" fmla="*/ 88515 w 1527494"/>
                  <a:gd name="connsiteY74" fmla="*/ 1073198 h 1347679"/>
                  <a:gd name="connsiteX75" fmla="*/ 59010 w 1527494"/>
                  <a:gd name="connsiteY75" fmla="*/ 1102703 h 1347679"/>
                  <a:gd name="connsiteX76" fmla="*/ 59010 w 1527494"/>
                  <a:gd name="connsiteY76" fmla="*/ 1206371 h 1347679"/>
                  <a:gd name="connsiteX77" fmla="*/ 59010 w 1527494"/>
                  <a:gd name="connsiteY77" fmla="*/ 1254144 h 1347679"/>
                  <a:gd name="connsiteX78" fmla="*/ 29505 w 1527494"/>
                  <a:gd name="connsiteY78" fmla="*/ 1283648 h 1347679"/>
                  <a:gd name="connsiteX79" fmla="*/ 0 w 1527494"/>
                  <a:gd name="connsiteY79" fmla="*/ 1254144 h 1347679"/>
                  <a:gd name="connsiteX80" fmla="*/ 0 w 1527494"/>
                  <a:gd name="connsiteY80" fmla="*/ 1206371 h 1347679"/>
                  <a:gd name="connsiteX81" fmla="*/ 0 w 1527494"/>
                  <a:gd name="connsiteY81" fmla="*/ 1009863 h 1347679"/>
                  <a:gd name="connsiteX82" fmla="*/ 1299 w 1527494"/>
                  <a:gd name="connsiteY82" fmla="*/ 1009862 h 1347679"/>
                  <a:gd name="connsiteX83" fmla="*/ 9172 w 1527494"/>
                  <a:gd name="connsiteY83" fmla="*/ 887860 h 1347679"/>
                  <a:gd name="connsiteX84" fmla="*/ 183035 w 1527494"/>
                  <a:gd name="connsiteY84" fmla="*/ 296726 h 1347679"/>
                  <a:gd name="connsiteX85" fmla="*/ 757200 w 1527494"/>
                  <a:gd name="connsiteY85" fmla="*/ 0 h 1347679"/>
                  <a:gd name="connsiteX0" fmla="*/ 1116806 w 1529875"/>
                  <a:gd name="connsiteY0" fmla="*/ 1009863 h 1347679"/>
                  <a:gd name="connsiteX1" fmla="*/ 1529875 w 1529875"/>
                  <a:gd name="connsiteY1" fmla="*/ 1009863 h 1347679"/>
                  <a:gd name="connsiteX2" fmla="*/ 1529875 w 1529875"/>
                  <a:gd name="connsiteY2" fmla="*/ 1055770 h 1347679"/>
                  <a:gd name="connsiteX3" fmla="*/ 1529875 w 1529875"/>
                  <a:gd name="connsiteY3" fmla="*/ 1206371 h 1347679"/>
                  <a:gd name="connsiteX4" fmla="*/ 1529875 w 1529875"/>
                  <a:gd name="connsiteY4" fmla="*/ 1280640 h 1347679"/>
                  <a:gd name="connsiteX5" fmla="*/ 1500370 w 1529875"/>
                  <a:gd name="connsiteY5" fmla="*/ 1310145 h 1347679"/>
                  <a:gd name="connsiteX6" fmla="*/ 1470865 w 1529875"/>
                  <a:gd name="connsiteY6" fmla="*/ 1280640 h 1347679"/>
                  <a:gd name="connsiteX7" fmla="*/ 1470865 w 1529875"/>
                  <a:gd name="connsiteY7" fmla="*/ 1206371 h 1347679"/>
                  <a:gd name="connsiteX8" fmla="*/ 1470865 w 1529875"/>
                  <a:gd name="connsiteY8" fmla="*/ 1159543 h 1347679"/>
                  <a:gd name="connsiteX9" fmla="*/ 1441360 w 1529875"/>
                  <a:gd name="connsiteY9" fmla="*/ 1130039 h 1347679"/>
                  <a:gd name="connsiteX10" fmla="*/ 1411856 w 1529875"/>
                  <a:gd name="connsiteY10" fmla="*/ 1159543 h 1347679"/>
                  <a:gd name="connsiteX11" fmla="*/ 1411856 w 1529875"/>
                  <a:gd name="connsiteY11" fmla="*/ 1206371 h 1347679"/>
                  <a:gd name="connsiteX12" fmla="*/ 1411856 w 1529875"/>
                  <a:gd name="connsiteY12" fmla="*/ 1318174 h 1347679"/>
                  <a:gd name="connsiteX13" fmla="*/ 1382351 w 1529875"/>
                  <a:gd name="connsiteY13" fmla="*/ 1347679 h 1347679"/>
                  <a:gd name="connsiteX14" fmla="*/ 1352846 w 1529875"/>
                  <a:gd name="connsiteY14" fmla="*/ 1318174 h 1347679"/>
                  <a:gd name="connsiteX15" fmla="*/ 1352846 w 1529875"/>
                  <a:gd name="connsiteY15" fmla="*/ 1206371 h 1347679"/>
                  <a:gd name="connsiteX16" fmla="*/ 1352493 w 1529875"/>
                  <a:gd name="connsiteY16" fmla="*/ 1206371 h 1347679"/>
                  <a:gd name="connsiteX17" fmla="*/ 1350527 w 1529875"/>
                  <a:gd name="connsiteY17" fmla="*/ 1196633 h 1347679"/>
                  <a:gd name="connsiteX18" fmla="*/ 1323341 w 1529875"/>
                  <a:gd name="connsiteY18" fmla="*/ 1178613 h 1347679"/>
                  <a:gd name="connsiteX19" fmla="*/ 1296155 w 1529875"/>
                  <a:gd name="connsiteY19" fmla="*/ 1196633 h 1347679"/>
                  <a:gd name="connsiteX20" fmla="*/ 1294189 w 1529875"/>
                  <a:gd name="connsiteY20" fmla="*/ 1206371 h 1347679"/>
                  <a:gd name="connsiteX21" fmla="*/ 1293836 w 1529875"/>
                  <a:gd name="connsiteY21" fmla="*/ 1206371 h 1347679"/>
                  <a:gd name="connsiteX22" fmla="*/ 1293836 w 1529875"/>
                  <a:gd name="connsiteY22" fmla="*/ 1232065 h 1347679"/>
                  <a:gd name="connsiteX23" fmla="*/ 1264331 w 1529875"/>
                  <a:gd name="connsiteY23" fmla="*/ 1261569 h 1347679"/>
                  <a:gd name="connsiteX24" fmla="*/ 1234826 w 1529875"/>
                  <a:gd name="connsiteY24" fmla="*/ 1232065 h 1347679"/>
                  <a:gd name="connsiteX25" fmla="*/ 1234826 w 1529875"/>
                  <a:gd name="connsiteY25" fmla="*/ 1206371 h 1347679"/>
                  <a:gd name="connsiteX26" fmla="*/ 1234826 w 1529875"/>
                  <a:gd name="connsiteY26" fmla="*/ 1102703 h 1347679"/>
                  <a:gd name="connsiteX27" fmla="*/ 1205321 w 1529875"/>
                  <a:gd name="connsiteY27" fmla="*/ 1073198 h 1347679"/>
                  <a:gd name="connsiteX28" fmla="*/ 1175816 w 1529875"/>
                  <a:gd name="connsiteY28" fmla="*/ 1102703 h 1347679"/>
                  <a:gd name="connsiteX29" fmla="*/ 1175816 w 1529875"/>
                  <a:gd name="connsiteY29" fmla="*/ 1206371 h 1347679"/>
                  <a:gd name="connsiteX30" fmla="*/ 1175816 w 1529875"/>
                  <a:gd name="connsiteY30" fmla="*/ 1254144 h 1347679"/>
                  <a:gd name="connsiteX31" fmla="*/ 1146311 w 1529875"/>
                  <a:gd name="connsiteY31" fmla="*/ 1283648 h 1347679"/>
                  <a:gd name="connsiteX32" fmla="*/ 1116806 w 1529875"/>
                  <a:gd name="connsiteY32" fmla="*/ 1254144 h 1347679"/>
                  <a:gd name="connsiteX33" fmla="*/ 1116806 w 1529875"/>
                  <a:gd name="connsiteY33" fmla="*/ 1206371 h 1347679"/>
                  <a:gd name="connsiteX34" fmla="*/ 1116806 w 1529875"/>
                  <a:gd name="connsiteY34" fmla="*/ 1055770 h 1347679"/>
                  <a:gd name="connsiteX35" fmla="*/ 1116806 w 1529875"/>
                  <a:gd name="connsiteY35" fmla="*/ 1009863 h 1347679"/>
                  <a:gd name="connsiteX36" fmla="*/ 759581 w 1529875"/>
                  <a:gd name="connsiteY36" fmla="*/ 0 h 1347679"/>
                  <a:gd name="connsiteX37" fmla="*/ 1171288 w 1529875"/>
                  <a:gd name="connsiteY37" fmla="*/ 117206 h 1347679"/>
                  <a:gd name="connsiteX38" fmla="*/ 1438342 w 1529875"/>
                  <a:gd name="connsiteY38" fmla="*/ 475503 h 1347679"/>
                  <a:gd name="connsiteX39" fmla="*/ 1526664 w 1529875"/>
                  <a:gd name="connsiteY39" fmla="*/ 943543 h 1347679"/>
                  <a:gd name="connsiteX40" fmla="*/ 1528585 w 1529875"/>
                  <a:gd name="connsiteY40" fmla="*/ 1009862 h 1347679"/>
                  <a:gd name="connsiteX41" fmla="*/ 1113802 w 1529875"/>
                  <a:gd name="connsiteY41" fmla="*/ 1009862 h 1347679"/>
                  <a:gd name="connsiteX42" fmla="*/ 1111076 w 1529875"/>
                  <a:gd name="connsiteY42" fmla="*/ 952862 h 1347679"/>
                  <a:gd name="connsiteX43" fmla="*/ 1020166 w 1529875"/>
                  <a:gd name="connsiteY43" fmla="*/ 557845 h 1347679"/>
                  <a:gd name="connsiteX44" fmla="*/ 769224 w 1529875"/>
                  <a:gd name="connsiteY44" fmla="*/ 394645 h 1347679"/>
                  <a:gd name="connsiteX45" fmla="*/ 582669 w 1529875"/>
                  <a:gd name="connsiteY45" fmla="*/ 462150 h 1347679"/>
                  <a:gd name="connsiteX46" fmla="*/ 458311 w 1529875"/>
                  <a:gd name="connsiteY46" fmla="*/ 694339 h 1347679"/>
                  <a:gd name="connsiteX47" fmla="*/ 426111 w 1529875"/>
                  <a:gd name="connsiteY47" fmla="*/ 897225 h 1347679"/>
                  <a:gd name="connsiteX48" fmla="*/ 419142 w 1529875"/>
                  <a:gd name="connsiteY48" fmla="*/ 1009862 h 1347679"/>
                  <a:gd name="connsiteX49" fmla="*/ 415450 w 1529875"/>
                  <a:gd name="connsiteY49" fmla="*/ 1055770 h 1347679"/>
                  <a:gd name="connsiteX50" fmla="*/ 415450 w 1529875"/>
                  <a:gd name="connsiteY50" fmla="*/ 1206371 h 1347679"/>
                  <a:gd name="connsiteX51" fmla="*/ 415450 w 1529875"/>
                  <a:gd name="connsiteY51" fmla="*/ 1280640 h 1347679"/>
                  <a:gd name="connsiteX52" fmla="*/ 385945 w 1529875"/>
                  <a:gd name="connsiteY52" fmla="*/ 1310145 h 1347679"/>
                  <a:gd name="connsiteX53" fmla="*/ 356440 w 1529875"/>
                  <a:gd name="connsiteY53" fmla="*/ 1280640 h 1347679"/>
                  <a:gd name="connsiteX54" fmla="*/ 356440 w 1529875"/>
                  <a:gd name="connsiteY54" fmla="*/ 1206371 h 1347679"/>
                  <a:gd name="connsiteX55" fmla="*/ 356440 w 1529875"/>
                  <a:gd name="connsiteY55" fmla="*/ 1159543 h 1347679"/>
                  <a:gd name="connsiteX56" fmla="*/ 326935 w 1529875"/>
                  <a:gd name="connsiteY56" fmla="*/ 1130039 h 1347679"/>
                  <a:gd name="connsiteX57" fmla="*/ 297431 w 1529875"/>
                  <a:gd name="connsiteY57" fmla="*/ 1159543 h 1347679"/>
                  <a:gd name="connsiteX58" fmla="*/ 297431 w 1529875"/>
                  <a:gd name="connsiteY58" fmla="*/ 1206371 h 1347679"/>
                  <a:gd name="connsiteX59" fmla="*/ 297431 w 1529875"/>
                  <a:gd name="connsiteY59" fmla="*/ 1318174 h 1347679"/>
                  <a:gd name="connsiteX60" fmla="*/ 267926 w 1529875"/>
                  <a:gd name="connsiteY60" fmla="*/ 1347679 h 1347679"/>
                  <a:gd name="connsiteX61" fmla="*/ 238421 w 1529875"/>
                  <a:gd name="connsiteY61" fmla="*/ 1318174 h 1347679"/>
                  <a:gd name="connsiteX62" fmla="*/ 238421 w 1529875"/>
                  <a:gd name="connsiteY62" fmla="*/ 1206371 h 1347679"/>
                  <a:gd name="connsiteX63" fmla="*/ 238068 w 1529875"/>
                  <a:gd name="connsiteY63" fmla="*/ 1206371 h 1347679"/>
                  <a:gd name="connsiteX64" fmla="*/ 236102 w 1529875"/>
                  <a:gd name="connsiteY64" fmla="*/ 1196633 h 1347679"/>
                  <a:gd name="connsiteX65" fmla="*/ 208916 w 1529875"/>
                  <a:gd name="connsiteY65" fmla="*/ 1178613 h 1347679"/>
                  <a:gd name="connsiteX66" fmla="*/ 181730 w 1529875"/>
                  <a:gd name="connsiteY66" fmla="*/ 1196633 h 1347679"/>
                  <a:gd name="connsiteX67" fmla="*/ 179764 w 1529875"/>
                  <a:gd name="connsiteY67" fmla="*/ 1206371 h 1347679"/>
                  <a:gd name="connsiteX68" fmla="*/ 179411 w 1529875"/>
                  <a:gd name="connsiteY68" fmla="*/ 1206371 h 1347679"/>
                  <a:gd name="connsiteX69" fmla="*/ 179411 w 1529875"/>
                  <a:gd name="connsiteY69" fmla="*/ 1232065 h 1347679"/>
                  <a:gd name="connsiteX70" fmla="*/ 149906 w 1529875"/>
                  <a:gd name="connsiteY70" fmla="*/ 1261569 h 1347679"/>
                  <a:gd name="connsiteX71" fmla="*/ 120401 w 1529875"/>
                  <a:gd name="connsiteY71" fmla="*/ 1232065 h 1347679"/>
                  <a:gd name="connsiteX72" fmla="*/ 120401 w 1529875"/>
                  <a:gd name="connsiteY72" fmla="*/ 1206371 h 1347679"/>
                  <a:gd name="connsiteX73" fmla="*/ 120401 w 1529875"/>
                  <a:gd name="connsiteY73" fmla="*/ 1102703 h 1347679"/>
                  <a:gd name="connsiteX74" fmla="*/ 90896 w 1529875"/>
                  <a:gd name="connsiteY74" fmla="*/ 1073198 h 1347679"/>
                  <a:gd name="connsiteX75" fmla="*/ 61391 w 1529875"/>
                  <a:gd name="connsiteY75" fmla="*/ 1102703 h 1347679"/>
                  <a:gd name="connsiteX76" fmla="*/ 61391 w 1529875"/>
                  <a:gd name="connsiteY76" fmla="*/ 1206371 h 1347679"/>
                  <a:gd name="connsiteX77" fmla="*/ 61391 w 1529875"/>
                  <a:gd name="connsiteY77" fmla="*/ 1254144 h 1347679"/>
                  <a:gd name="connsiteX78" fmla="*/ 31886 w 1529875"/>
                  <a:gd name="connsiteY78" fmla="*/ 1283648 h 1347679"/>
                  <a:gd name="connsiteX79" fmla="*/ 2381 w 1529875"/>
                  <a:gd name="connsiteY79" fmla="*/ 1254144 h 1347679"/>
                  <a:gd name="connsiteX80" fmla="*/ 0 w 1529875"/>
                  <a:gd name="connsiteY80" fmla="*/ 1203990 h 1347679"/>
                  <a:gd name="connsiteX81" fmla="*/ 2381 w 1529875"/>
                  <a:gd name="connsiteY81" fmla="*/ 1009863 h 1347679"/>
                  <a:gd name="connsiteX82" fmla="*/ 3680 w 1529875"/>
                  <a:gd name="connsiteY82" fmla="*/ 1009862 h 1347679"/>
                  <a:gd name="connsiteX83" fmla="*/ 11553 w 1529875"/>
                  <a:gd name="connsiteY83" fmla="*/ 887860 h 1347679"/>
                  <a:gd name="connsiteX84" fmla="*/ 185416 w 1529875"/>
                  <a:gd name="connsiteY84" fmla="*/ 296726 h 1347679"/>
                  <a:gd name="connsiteX85" fmla="*/ 759581 w 1529875"/>
                  <a:gd name="connsiteY85" fmla="*/ 0 h 1347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529875" h="1347679">
                    <a:moveTo>
                      <a:pt x="1116806" y="1009863"/>
                    </a:moveTo>
                    <a:lnTo>
                      <a:pt x="1529875" y="1009863"/>
                    </a:lnTo>
                    <a:lnTo>
                      <a:pt x="1529875" y="1055770"/>
                    </a:lnTo>
                    <a:lnTo>
                      <a:pt x="1529875" y="1206371"/>
                    </a:lnTo>
                    <a:lnTo>
                      <a:pt x="1529875" y="1280640"/>
                    </a:lnTo>
                    <a:cubicBezTo>
                      <a:pt x="1529875" y="1296935"/>
                      <a:pt x="1516665" y="1310145"/>
                      <a:pt x="1500370" y="1310145"/>
                    </a:cubicBezTo>
                    <a:cubicBezTo>
                      <a:pt x="1484075" y="1310145"/>
                      <a:pt x="1470865" y="1296935"/>
                      <a:pt x="1470865" y="1280640"/>
                    </a:cubicBezTo>
                    <a:lnTo>
                      <a:pt x="1470865" y="1206371"/>
                    </a:lnTo>
                    <a:lnTo>
                      <a:pt x="1470865" y="1159543"/>
                    </a:lnTo>
                    <a:cubicBezTo>
                      <a:pt x="1470865" y="1143248"/>
                      <a:pt x="1457655" y="1130039"/>
                      <a:pt x="1441360" y="1130039"/>
                    </a:cubicBezTo>
                    <a:cubicBezTo>
                      <a:pt x="1425065" y="1130039"/>
                      <a:pt x="1411856" y="1143248"/>
                      <a:pt x="1411856" y="1159543"/>
                    </a:cubicBezTo>
                    <a:lnTo>
                      <a:pt x="1411856" y="1206371"/>
                    </a:lnTo>
                    <a:lnTo>
                      <a:pt x="1411856" y="1318174"/>
                    </a:lnTo>
                    <a:cubicBezTo>
                      <a:pt x="1411856" y="1334469"/>
                      <a:pt x="1398646" y="1347679"/>
                      <a:pt x="1382351" y="1347679"/>
                    </a:cubicBezTo>
                    <a:cubicBezTo>
                      <a:pt x="1366056" y="1347679"/>
                      <a:pt x="1352846" y="1334469"/>
                      <a:pt x="1352846" y="1318174"/>
                    </a:cubicBezTo>
                    <a:lnTo>
                      <a:pt x="1352846" y="1206371"/>
                    </a:lnTo>
                    <a:lnTo>
                      <a:pt x="1352493" y="1206371"/>
                    </a:lnTo>
                    <a:lnTo>
                      <a:pt x="1350527" y="1196633"/>
                    </a:lnTo>
                    <a:cubicBezTo>
                      <a:pt x="1346048" y="1186043"/>
                      <a:pt x="1335562" y="1178613"/>
                      <a:pt x="1323341" y="1178613"/>
                    </a:cubicBezTo>
                    <a:cubicBezTo>
                      <a:pt x="1311119" y="1178613"/>
                      <a:pt x="1300634" y="1186043"/>
                      <a:pt x="1296155" y="1196633"/>
                    </a:cubicBezTo>
                    <a:lnTo>
                      <a:pt x="1294189" y="1206371"/>
                    </a:lnTo>
                    <a:lnTo>
                      <a:pt x="1293836" y="1206371"/>
                    </a:lnTo>
                    <a:lnTo>
                      <a:pt x="1293836" y="1232065"/>
                    </a:lnTo>
                    <a:cubicBezTo>
                      <a:pt x="1293836" y="1248360"/>
                      <a:pt x="1280626" y="1261569"/>
                      <a:pt x="1264331" y="1261569"/>
                    </a:cubicBezTo>
                    <a:cubicBezTo>
                      <a:pt x="1248036" y="1261569"/>
                      <a:pt x="1234826" y="1248360"/>
                      <a:pt x="1234826" y="1232065"/>
                    </a:cubicBezTo>
                    <a:lnTo>
                      <a:pt x="1234826" y="1206371"/>
                    </a:lnTo>
                    <a:lnTo>
                      <a:pt x="1234826" y="1102703"/>
                    </a:lnTo>
                    <a:cubicBezTo>
                      <a:pt x="1234826" y="1086408"/>
                      <a:pt x="1221616" y="1073198"/>
                      <a:pt x="1205321" y="1073198"/>
                    </a:cubicBezTo>
                    <a:cubicBezTo>
                      <a:pt x="1189026" y="1073198"/>
                      <a:pt x="1175816" y="1086408"/>
                      <a:pt x="1175816" y="1102703"/>
                    </a:cubicBezTo>
                    <a:lnTo>
                      <a:pt x="1175816" y="1206371"/>
                    </a:lnTo>
                    <a:lnTo>
                      <a:pt x="1175816" y="1254144"/>
                    </a:lnTo>
                    <a:cubicBezTo>
                      <a:pt x="1175816" y="1270439"/>
                      <a:pt x="1162606" y="1283648"/>
                      <a:pt x="1146311" y="1283648"/>
                    </a:cubicBezTo>
                    <a:cubicBezTo>
                      <a:pt x="1130016" y="1283648"/>
                      <a:pt x="1116806" y="1270439"/>
                      <a:pt x="1116806" y="1254144"/>
                    </a:cubicBezTo>
                    <a:lnTo>
                      <a:pt x="1116806" y="1206371"/>
                    </a:lnTo>
                    <a:lnTo>
                      <a:pt x="1116806" y="1055770"/>
                    </a:lnTo>
                    <a:lnTo>
                      <a:pt x="1116806" y="1009863"/>
                    </a:lnTo>
                    <a:close/>
                    <a:moveTo>
                      <a:pt x="759581" y="0"/>
                    </a:moveTo>
                    <a:cubicBezTo>
                      <a:pt x="918824" y="0"/>
                      <a:pt x="1056059" y="39069"/>
                      <a:pt x="1171288" y="117206"/>
                    </a:cubicBezTo>
                    <a:cubicBezTo>
                      <a:pt x="1286517" y="195344"/>
                      <a:pt x="1375535" y="314776"/>
                      <a:pt x="1438342" y="475503"/>
                    </a:cubicBezTo>
                    <a:cubicBezTo>
                      <a:pt x="1485448" y="596048"/>
                      <a:pt x="1514888" y="752062"/>
                      <a:pt x="1526664" y="943543"/>
                    </a:cubicBezTo>
                    <a:cubicBezTo>
                      <a:pt x="1527304" y="965649"/>
                      <a:pt x="1527945" y="987756"/>
                      <a:pt x="1528585" y="1009862"/>
                    </a:cubicBezTo>
                    <a:lnTo>
                      <a:pt x="1113802" y="1009862"/>
                    </a:lnTo>
                    <a:lnTo>
                      <a:pt x="1111076" y="952862"/>
                    </a:lnTo>
                    <a:cubicBezTo>
                      <a:pt x="1098955" y="771117"/>
                      <a:pt x="1068652" y="639444"/>
                      <a:pt x="1020166" y="557845"/>
                    </a:cubicBezTo>
                    <a:cubicBezTo>
                      <a:pt x="955520" y="449045"/>
                      <a:pt x="871873" y="394645"/>
                      <a:pt x="769224" y="394645"/>
                    </a:cubicBezTo>
                    <a:cubicBezTo>
                      <a:pt x="699138" y="394645"/>
                      <a:pt x="636954" y="417147"/>
                      <a:pt x="582669" y="462150"/>
                    </a:cubicBezTo>
                    <a:cubicBezTo>
                      <a:pt x="528386" y="507154"/>
                      <a:pt x="486933" y="584550"/>
                      <a:pt x="458311" y="694339"/>
                    </a:cubicBezTo>
                    <a:cubicBezTo>
                      <a:pt x="444000" y="749233"/>
                      <a:pt x="433267" y="816862"/>
                      <a:pt x="426111" y="897225"/>
                    </a:cubicBezTo>
                    <a:lnTo>
                      <a:pt x="419142" y="1009862"/>
                    </a:lnTo>
                    <a:lnTo>
                      <a:pt x="415450" y="1055770"/>
                    </a:lnTo>
                    <a:lnTo>
                      <a:pt x="415450" y="1206371"/>
                    </a:lnTo>
                    <a:lnTo>
                      <a:pt x="415450" y="1280640"/>
                    </a:lnTo>
                    <a:cubicBezTo>
                      <a:pt x="415450" y="1296935"/>
                      <a:pt x="402240" y="1310145"/>
                      <a:pt x="385945" y="1310145"/>
                    </a:cubicBezTo>
                    <a:cubicBezTo>
                      <a:pt x="369650" y="1310145"/>
                      <a:pt x="356440" y="1296935"/>
                      <a:pt x="356440" y="1280640"/>
                    </a:cubicBezTo>
                    <a:lnTo>
                      <a:pt x="356440" y="1206371"/>
                    </a:lnTo>
                    <a:lnTo>
                      <a:pt x="356440" y="1159543"/>
                    </a:lnTo>
                    <a:cubicBezTo>
                      <a:pt x="356440" y="1143248"/>
                      <a:pt x="343230" y="1130039"/>
                      <a:pt x="326935" y="1130039"/>
                    </a:cubicBezTo>
                    <a:cubicBezTo>
                      <a:pt x="310640" y="1130039"/>
                      <a:pt x="297431" y="1143248"/>
                      <a:pt x="297431" y="1159543"/>
                    </a:cubicBezTo>
                    <a:lnTo>
                      <a:pt x="297431" y="1206371"/>
                    </a:lnTo>
                    <a:lnTo>
                      <a:pt x="297431" y="1318174"/>
                    </a:lnTo>
                    <a:cubicBezTo>
                      <a:pt x="297431" y="1334469"/>
                      <a:pt x="284221" y="1347679"/>
                      <a:pt x="267926" y="1347679"/>
                    </a:cubicBezTo>
                    <a:cubicBezTo>
                      <a:pt x="251631" y="1347679"/>
                      <a:pt x="238421" y="1334469"/>
                      <a:pt x="238421" y="1318174"/>
                    </a:cubicBezTo>
                    <a:lnTo>
                      <a:pt x="238421" y="1206371"/>
                    </a:lnTo>
                    <a:lnTo>
                      <a:pt x="238068" y="1206371"/>
                    </a:lnTo>
                    <a:lnTo>
                      <a:pt x="236102" y="1196633"/>
                    </a:lnTo>
                    <a:cubicBezTo>
                      <a:pt x="231623" y="1186043"/>
                      <a:pt x="221137" y="1178613"/>
                      <a:pt x="208916" y="1178613"/>
                    </a:cubicBezTo>
                    <a:cubicBezTo>
                      <a:pt x="196694" y="1178613"/>
                      <a:pt x="186209" y="1186043"/>
                      <a:pt x="181730" y="1196633"/>
                    </a:cubicBezTo>
                    <a:lnTo>
                      <a:pt x="179764" y="1206371"/>
                    </a:lnTo>
                    <a:lnTo>
                      <a:pt x="179411" y="1206371"/>
                    </a:lnTo>
                    <a:lnTo>
                      <a:pt x="179411" y="1232065"/>
                    </a:lnTo>
                    <a:cubicBezTo>
                      <a:pt x="179411" y="1248360"/>
                      <a:pt x="166201" y="1261569"/>
                      <a:pt x="149906" y="1261569"/>
                    </a:cubicBezTo>
                    <a:cubicBezTo>
                      <a:pt x="133611" y="1261569"/>
                      <a:pt x="120401" y="1248360"/>
                      <a:pt x="120401" y="1232065"/>
                    </a:cubicBezTo>
                    <a:lnTo>
                      <a:pt x="120401" y="1206371"/>
                    </a:lnTo>
                    <a:lnTo>
                      <a:pt x="120401" y="1102703"/>
                    </a:lnTo>
                    <a:cubicBezTo>
                      <a:pt x="120401" y="1086408"/>
                      <a:pt x="107191" y="1073198"/>
                      <a:pt x="90896" y="1073198"/>
                    </a:cubicBezTo>
                    <a:cubicBezTo>
                      <a:pt x="74601" y="1073198"/>
                      <a:pt x="61391" y="1086408"/>
                      <a:pt x="61391" y="1102703"/>
                    </a:cubicBezTo>
                    <a:lnTo>
                      <a:pt x="61391" y="1206371"/>
                    </a:lnTo>
                    <a:lnTo>
                      <a:pt x="61391" y="1254144"/>
                    </a:lnTo>
                    <a:cubicBezTo>
                      <a:pt x="61391" y="1270439"/>
                      <a:pt x="48181" y="1283648"/>
                      <a:pt x="31886" y="1283648"/>
                    </a:cubicBezTo>
                    <a:cubicBezTo>
                      <a:pt x="15591" y="1283648"/>
                      <a:pt x="2381" y="1270439"/>
                      <a:pt x="2381" y="1254144"/>
                    </a:cubicBezTo>
                    <a:lnTo>
                      <a:pt x="0" y="1203990"/>
                    </a:lnTo>
                    <a:cubicBezTo>
                      <a:pt x="794" y="1139281"/>
                      <a:pt x="1587" y="1074572"/>
                      <a:pt x="2381" y="1009863"/>
                    </a:cubicBezTo>
                    <a:lnTo>
                      <a:pt x="3680" y="1009862"/>
                    </a:lnTo>
                    <a:lnTo>
                      <a:pt x="11553" y="887860"/>
                    </a:lnTo>
                    <a:cubicBezTo>
                      <a:pt x="34735" y="628781"/>
                      <a:pt x="92689" y="431736"/>
                      <a:pt x="185416" y="296726"/>
                    </a:cubicBezTo>
                    <a:cubicBezTo>
                      <a:pt x="322899" y="98908"/>
                      <a:pt x="514287" y="0"/>
                      <a:pt x="759581" y="0"/>
                    </a:cubicBezTo>
                    <a:close/>
                  </a:path>
                </a:pathLst>
              </a:custGeom>
              <a:solidFill>
                <a:srgbClr val="FF9409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3900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3175466" y="2285150"/>
              <a:ext cx="1463263" cy="2292208"/>
            </a:xfrm>
            <a:custGeom>
              <a:avLst/>
              <a:gdLst>
                <a:gd name="connsiteX0" fmla="*/ 718480 w 1463263"/>
                <a:gd name="connsiteY0" fmla="*/ 0 h 2292208"/>
                <a:gd name="connsiteX1" fmla="*/ 1168762 w 1463263"/>
                <a:gd name="connsiteY1" fmla="*/ 170617 h 2292208"/>
                <a:gd name="connsiteX2" fmla="*/ 1350507 w 1463263"/>
                <a:gd name="connsiteY2" fmla="*/ 575648 h 2292208"/>
                <a:gd name="connsiteX3" fmla="*/ 1271132 w 1463263"/>
                <a:gd name="connsiteY3" fmla="*/ 841218 h 2292208"/>
                <a:gd name="connsiteX4" fmla="*/ 1040428 w 1463263"/>
                <a:gd name="connsiteY4" fmla="*/ 1035574 h 2292208"/>
                <a:gd name="connsiteX5" fmla="*/ 1351248 w 1463263"/>
                <a:gd name="connsiteY5" fmla="*/ 1242540 h 2292208"/>
                <a:gd name="connsiteX6" fmla="*/ 1463263 w 1463263"/>
                <a:gd name="connsiteY6" fmla="*/ 1590451 h 2292208"/>
                <a:gd name="connsiteX7" fmla="*/ 1246652 w 1463263"/>
                <a:gd name="connsiteY7" fmla="*/ 2088209 h 2292208"/>
                <a:gd name="connsiteX8" fmla="*/ 694742 w 1463263"/>
                <a:gd name="connsiteY8" fmla="*/ 2292208 h 2292208"/>
                <a:gd name="connsiteX9" fmla="*/ 176955 w 1463263"/>
                <a:gd name="connsiteY9" fmla="*/ 2100078 h 2292208"/>
                <a:gd name="connsiteX10" fmla="*/ 21916 w 1463263"/>
                <a:gd name="connsiteY10" fmla="*/ 1873269 h 2292208"/>
                <a:gd name="connsiteX11" fmla="*/ 0 w 1463263"/>
                <a:gd name="connsiteY11" fmla="*/ 1803162 h 2292208"/>
                <a:gd name="connsiteX12" fmla="*/ 2437 w 1463263"/>
                <a:gd name="connsiteY12" fmla="*/ 1803162 h 2292208"/>
                <a:gd name="connsiteX13" fmla="*/ 4848 w 1463263"/>
                <a:gd name="connsiteY13" fmla="*/ 1528922 h 2292208"/>
                <a:gd name="connsiteX14" fmla="*/ 4848 w 1463263"/>
                <a:gd name="connsiteY14" fmla="*/ 1475604 h 2292208"/>
                <a:gd name="connsiteX15" fmla="*/ 37777 w 1463263"/>
                <a:gd name="connsiteY15" fmla="*/ 1442675 h 2292208"/>
                <a:gd name="connsiteX16" fmla="*/ 70707 w 1463263"/>
                <a:gd name="connsiteY16" fmla="*/ 1475604 h 2292208"/>
                <a:gd name="connsiteX17" fmla="*/ 70707 w 1463263"/>
                <a:gd name="connsiteY17" fmla="*/ 1528922 h 2292208"/>
                <a:gd name="connsiteX18" fmla="*/ 70707 w 1463263"/>
                <a:gd name="connsiteY18" fmla="*/ 1644622 h 2292208"/>
                <a:gd name="connsiteX19" fmla="*/ 103635 w 1463263"/>
                <a:gd name="connsiteY19" fmla="*/ 1677551 h 2292208"/>
                <a:gd name="connsiteX20" fmla="*/ 136565 w 1463263"/>
                <a:gd name="connsiteY20" fmla="*/ 1644622 h 2292208"/>
                <a:gd name="connsiteX21" fmla="*/ 136565 w 1463263"/>
                <a:gd name="connsiteY21" fmla="*/ 1528922 h 2292208"/>
                <a:gd name="connsiteX22" fmla="*/ 136565 w 1463263"/>
                <a:gd name="connsiteY22" fmla="*/ 1500246 h 2292208"/>
                <a:gd name="connsiteX23" fmla="*/ 169495 w 1463263"/>
                <a:gd name="connsiteY23" fmla="*/ 1467316 h 2292208"/>
                <a:gd name="connsiteX24" fmla="*/ 202424 w 1463263"/>
                <a:gd name="connsiteY24" fmla="*/ 1500246 h 2292208"/>
                <a:gd name="connsiteX25" fmla="*/ 202424 w 1463263"/>
                <a:gd name="connsiteY25" fmla="*/ 1528922 h 2292208"/>
                <a:gd name="connsiteX26" fmla="*/ 202818 w 1463263"/>
                <a:gd name="connsiteY26" fmla="*/ 1528922 h 2292208"/>
                <a:gd name="connsiteX27" fmla="*/ 205012 w 1463263"/>
                <a:gd name="connsiteY27" fmla="*/ 1539790 h 2292208"/>
                <a:gd name="connsiteX28" fmla="*/ 235354 w 1463263"/>
                <a:gd name="connsiteY28" fmla="*/ 1559902 h 2292208"/>
                <a:gd name="connsiteX29" fmla="*/ 265695 w 1463263"/>
                <a:gd name="connsiteY29" fmla="*/ 1539790 h 2292208"/>
                <a:gd name="connsiteX30" fmla="*/ 267890 w 1463263"/>
                <a:gd name="connsiteY30" fmla="*/ 1528922 h 2292208"/>
                <a:gd name="connsiteX31" fmla="*/ 268283 w 1463263"/>
                <a:gd name="connsiteY31" fmla="*/ 1528922 h 2292208"/>
                <a:gd name="connsiteX32" fmla="*/ 268283 w 1463263"/>
                <a:gd name="connsiteY32" fmla="*/ 1404142 h 2292208"/>
                <a:gd name="connsiteX33" fmla="*/ 301213 w 1463263"/>
                <a:gd name="connsiteY33" fmla="*/ 1371212 h 2292208"/>
                <a:gd name="connsiteX34" fmla="*/ 334143 w 1463263"/>
                <a:gd name="connsiteY34" fmla="*/ 1404142 h 2292208"/>
                <a:gd name="connsiteX35" fmla="*/ 334143 w 1463263"/>
                <a:gd name="connsiteY35" fmla="*/ 1528922 h 2292208"/>
                <a:gd name="connsiteX36" fmla="*/ 334143 w 1463263"/>
                <a:gd name="connsiteY36" fmla="*/ 1581185 h 2292208"/>
                <a:gd name="connsiteX37" fmla="*/ 367071 w 1463263"/>
                <a:gd name="connsiteY37" fmla="*/ 1614114 h 2292208"/>
                <a:gd name="connsiteX38" fmla="*/ 400001 w 1463263"/>
                <a:gd name="connsiteY38" fmla="*/ 1581185 h 2292208"/>
                <a:gd name="connsiteX39" fmla="*/ 400001 w 1463263"/>
                <a:gd name="connsiteY39" fmla="*/ 1528922 h 2292208"/>
                <a:gd name="connsiteX40" fmla="*/ 400001 w 1463263"/>
                <a:gd name="connsiteY40" fmla="*/ 1446032 h 2292208"/>
                <a:gd name="connsiteX41" fmla="*/ 432930 w 1463263"/>
                <a:gd name="connsiteY41" fmla="*/ 1413104 h 2292208"/>
                <a:gd name="connsiteX42" fmla="*/ 465860 w 1463263"/>
                <a:gd name="connsiteY42" fmla="*/ 1446032 h 2292208"/>
                <a:gd name="connsiteX43" fmla="*/ 466044 w 1463263"/>
                <a:gd name="connsiteY43" fmla="*/ 1805888 h 2292208"/>
                <a:gd name="connsiteX44" fmla="*/ 486292 w 1463263"/>
                <a:gd name="connsiteY44" fmla="*/ 1828574 h 2292208"/>
                <a:gd name="connsiteX45" fmla="*/ 716996 w 1463263"/>
                <a:gd name="connsiteY45" fmla="*/ 1910915 h 2292208"/>
                <a:gd name="connsiteX46" fmla="*/ 958086 w 1463263"/>
                <a:gd name="connsiteY46" fmla="*/ 1817447 h 2292208"/>
                <a:gd name="connsiteX47" fmla="*/ 1053781 w 1463263"/>
                <a:gd name="connsiteY47" fmla="*/ 1588968 h 2292208"/>
                <a:gd name="connsiteX48" fmla="*/ 924705 w 1463263"/>
                <a:gd name="connsiteY48" fmla="*/ 1338234 h 2292208"/>
                <a:gd name="connsiteX49" fmla="*/ 552313 w 1463263"/>
                <a:gd name="connsiteY49" fmla="*/ 1232896 h 2292208"/>
                <a:gd name="connsiteX50" fmla="*/ 552313 w 1463263"/>
                <a:gd name="connsiteY50" fmla="*/ 876825 h 2292208"/>
                <a:gd name="connsiteX51" fmla="*/ 775600 w 1463263"/>
                <a:gd name="connsiteY51" fmla="*/ 830091 h 2292208"/>
                <a:gd name="connsiteX52" fmla="*/ 889839 w 1463263"/>
                <a:gd name="connsiteY52" fmla="*/ 734397 h 2292208"/>
                <a:gd name="connsiteX53" fmla="*/ 930639 w 1463263"/>
                <a:gd name="connsiteY53" fmla="*/ 605321 h 2292208"/>
                <a:gd name="connsiteX54" fmla="*/ 868327 w 1463263"/>
                <a:gd name="connsiteY54" fmla="*/ 457699 h 2292208"/>
                <a:gd name="connsiteX55" fmla="*/ 705127 w 1463263"/>
                <a:gd name="connsiteY55" fmla="*/ 399096 h 2292208"/>
                <a:gd name="connsiteX56" fmla="*/ 543412 w 1463263"/>
                <a:gd name="connsiteY56" fmla="*/ 453249 h 2292208"/>
                <a:gd name="connsiteX57" fmla="*/ 444008 w 1463263"/>
                <a:gd name="connsiteY57" fmla="*/ 593452 h 2292208"/>
                <a:gd name="connsiteX58" fmla="*/ 441417 w 1463263"/>
                <a:gd name="connsiteY58" fmla="*/ 593452 h 2292208"/>
                <a:gd name="connsiteX59" fmla="*/ 439338 w 1463263"/>
                <a:gd name="connsiteY59" fmla="*/ 829925 h 2292208"/>
                <a:gd name="connsiteX60" fmla="*/ 439338 w 1463263"/>
                <a:gd name="connsiteY60" fmla="*/ 875382 h 2292208"/>
                <a:gd name="connsiteX61" fmla="*/ 411264 w 1463263"/>
                <a:gd name="connsiteY61" fmla="*/ 903456 h 2292208"/>
                <a:gd name="connsiteX62" fmla="*/ 383190 w 1463263"/>
                <a:gd name="connsiteY62" fmla="*/ 875382 h 2292208"/>
                <a:gd name="connsiteX63" fmla="*/ 383190 w 1463263"/>
                <a:gd name="connsiteY63" fmla="*/ 829925 h 2292208"/>
                <a:gd name="connsiteX64" fmla="*/ 383190 w 1463263"/>
                <a:gd name="connsiteY64" fmla="*/ 731286 h 2292208"/>
                <a:gd name="connsiteX65" fmla="*/ 355117 w 1463263"/>
                <a:gd name="connsiteY65" fmla="*/ 703212 h 2292208"/>
                <a:gd name="connsiteX66" fmla="*/ 327043 w 1463263"/>
                <a:gd name="connsiteY66" fmla="*/ 731286 h 2292208"/>
                <a:gd name="connsiteX67" fmla="*/ 327043 w 1463263"/>
                <a:gd name="connsiteY67" fmla="*/ 829925 h 2292208"/>
                <a:gd name="connsiteX68" fmla="*/ 327043 w 1463263"/>
                <a:gd name="connsiteY68" fmla="*/ 854374 h 2292208"/>
                <a:gd name="connsiteX69" fmla="*/ 298969 w 1463263"/>
                <a:gd name="connsiteY69" fmla="*/ 882448 h 2292208"/>
                <a:gd name="connsiteX70" fmla="*/ 270895 w 1463263"/>
                <a:gd name="connsiteY70" fmla="*/ 854374 h 2292208"/>
                <a:gd name="connsiteX71" fmla="*/ 270895 w 1463263"/>
                <a:gd name="connsiteY71" fmla="*/ 829925 h 2292208"/>
                <a:gd name="connsiteX72" fmla="*/ 270559 w 1463263"/>
                <a:gd name="connsiteY72" fmla="*/ 829925 h 2292208"/>
                <a:gd name="connsiteX73" fmla="*/ 268688 w 1463263"/>
                <a:gd name="connsiteY73" fmla="*/ 820660 h 2292208"/>
                <a:gd name="connsiteX74" fmla="*/ 242820 w 1463263"/>
                <a:gd name="connsiteY74" fmla="*/ 803514 h 2292208"/>
                <a:gd name="connsiteX75" fmla="*/ 216953 w 1463263"/>
                <a:gd name="connsiteY75" fmla="*/ 820660 h 2292208"/>
                <a:gd name="connsiteX76" fmla="*/ 215082 w 1463263"/>
                <a:gd name="connsiteY76" fmla="*/ 829925 h 2292208"/>
                <a:gd name="connsiteX77" fmla="*/ 214746 w 1463263"/>
                <a:gd name="connsiteY77" fmla="*/ 829925 h 2292208"/>
                <a:gd name="connsiteX78" fmla="*/ 214746 w 1463263"/>
                <a:gd name="connsiteY78" fmla="*/ 936307 h 2292208"/>
                <a:gd name="connsiteX79" fmla="*/ 186672 w 1463263"/>
                <a:gd name="connsiteY79" fmla="*/ 964381 h 2292208"/>
                <a:gd name="connsiteX80" fmla="*/ 158598 w 1463263"/>
                <a:gd name="connsiteY80" fmla="*/ 936307 h 2292208"/>
                <a:gd name="connsiteX81" fmla="*/ 158598 w 1463263"/>
                <a:gd name="connsiteY81" fmla="*/ 829925 h 2292208"/>
                <a:gd name="connsiteX82" fmla="*/ 158598 w 1463263"/>
                <a:gd name="connsiteY82" fmla="*/ 785369 h 2292208"/>
                <a:gd name="connsiteX83" fmla="*/ 130525 w 1463263"/>
                <a:gd name="connsiteY83" fmla="*/ 757295 h 2292208"/>
                <a:gd name="connsiteX84" fmla="*/ 102451 w 1463263"/>
                <a:gd name="connsiteY84" fmla="*/ 785369 h 2292208"/>
                <a:gd name="connsiteX85" fmla="*/ 102451 w 1463263"/>
                <a:gd name="connsiteY85" fmla="*/ 829925 h 2292208"/>
                <a:gd name="connsiteX86" fmla="*/ 102451 w 1463263"/>
                <a:gd name="connsiteY86" fmla="*/ 900593 h 2292208"/>
                <a:gd name="connsiteX87" fmla="*/ 74377 w 1463263"/>
                <a:gd name="connsiteY87" fmla="*/ 928666 h 2292208"/>
                <a:gd name="connsiteX88" fmla="*/ 46303 w 1463263"/>
                <a:gd name="connsiteY88" fmla="*/ 900593 h 2292208"/>
                <a:gd name="connsiteX89" fmla="*/ 46145 w 1463263"/>
                <a:gd name="connsiteY89" fmla="*/ 593452 h 2292208"/>
                <a:gd name="connsiteX90" fmla="*/ 44912 w 1463263"/>
                <a:gd name="connsiteY90" fmla="*/ 593452 h 2292208"/>
                <a:gd name="connsiteX91" fmla="*/ 218497 w 1463263"/>
                <a:gd name="connsiteY91" fmla="*/ 204741 h 2292208"/>
                <a:gd name="connsiteX92" fmla="*/ 718480 w 1463263"/>
                <a:gd name="connsiteY92" fmla="*/ 0 h 229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463263" h="2292208">
                  <a:moveTo>
                    <a:pt x="718480" y="0"/>
                  </a:moveTo>
                  <a:cubicBezTo>
                    <a:pt x="897505" y="0"/>
                    <a:pt x="1047599" y="56872"/>
                    <a:pt x="1168762" y="170617"/>
                  </a:cubicBezTo>
                  <a:cubicBezTo>
                    <a:pt x="1289925" y="284362"/>
                    <a:pt x="1350507" y="419372"/>
                    <a:pt x="1350507" y="575648"/>
                  </a:cubicBezTo>
                  <a:cubicBezTo>
                    <a:pt x="1350507" y="672579"/>
                    <a:pt x="1324049" y="761102"/>
                    <a:pt x="1271132" y="841218"/>
                  </a:cubicBezTo>
                  <a:cubicBezTo>
                    <a:pt x="1218216" y="921334"/>
                    <a:pt x="1141315" y="986119"/>
                    <a:pt x="1040428" y="1035574"/>
                  </a:cubicBezTo>
                  <a:cubicBezTo>
                    <a:pt x="1172965" y="1075137"/>
                    <a:pt x="1276572" y="1144126"/>
                    <a:pt x="1351248" y="1242540"/>
                  </a:cubicBezTo>
                  <a:cubicBezTo>
                    <a:pt x="1425925" y="1340954"/>
                    <a:pt x="1463263" y="1456925"/>
                    <a:pt x="1463263" y="1590451"/>
                  </a:cubicBezTo>
                  <a:cubicBezTo>
                    <a:pt x="1463263" y="1786290"/>
                    <a:pt x="1391059" y="1952210"/>
                    <a:pt x="1246652" y="2088209"/>
                  </a:cubicBezTo>
                  <a:cubicBezTo>
                    <a:pt x="1102246" y="2224209"/>
                    <a:pt x="918276" y="2292208"/>
                    <a:pt x="694742" y="2292208"/>
                  </a:cubicBezTo>
                  <a:cubicBezTo>
                    <a:pt x="483077" y="2292208"/>
                    <a:pt x="310482" y="2228165"/>
                    <a:pt x="176955" y="2100078"/>
                  </a:cubicBezTo>
                  <a:cubicBezTo>
                    <a:pt x="110192" y="2036035"/>
                    <a:pt x="58512" y="1960432"/>
                    <a:pt x="21916" y="1873269"/>
                  </a:cubicBezTo>
                  <a:lnTo>
                    <a:pt x="0" y="1803162"/>
                  </a:lnTo>
                  <a:lnTo>
                    <a:pt x="2437" y="1803162"/>
                  </a:lnTo>
                  <a:lnTo>
                    <a:pt x="4848" y="1528922"/>
                  </a:lnTo>
                  <a:lnTo>
                    <a:pt x="4848" y="1475604"/>
                  </a:lnTo>
                  <a:cubicBezTo>
                    <a:pt x="4848" y="1457418"/>
                    <a:pt x="19591" y="1442675"/>
                    <a:pt x="37777" y="1442675"/>
                  </a:cubicBezTo>
                  <a:cubicBezTo>
                    <a:pt x="55964" y="1442675"/>
                    <a:pt x="70707" y="1457418"/>
                    <a:pt x="70707" y="1475604"/>
                  </a:cubicBezTo>
                  <a:lnTo>
                    <a:pt x="70707" y="1528922"/>
                  </a:lnTo>
                  <a:lnTo>
                    <a:pt x="70707" y="1644622"/>
                  </a:lnTo>
                  <a:cubicBezTo>
                    <a:pt x="70707" y="1662808"/>
                    <a:pt x="85450" y="1677551"/>
                    <a:pt x="103635" y="1677551"/>
                  </a:cubicBezTo>
                  <a:cubicBezTo>
                    <a:pt x="121822" y="1677551"/>
                    <a:pt x="136565" y="1662808"/>
                    <a:pt x="136565" y="1644622"/>
                  </a:cubicBezTo>
                  <a:lnTo>
                    <a:pt x="136565" y="1528922"/>
                  </a:lnTo>
                  <a:lnTo>
                    <a:pt x="136565" y="1500246"/>
                  </a:lnTo>
                  <a:cubicBezTo>
                    <a:pt x="136565" y="1482059"/>
                    <a:pt x="151308" y="1467316"/>
                    <a:pt x="169495" y="1467316"/>
                  </a:cubicBezTo>
                  <a:cubicBezTo>
                    <a:pt x="187681" y="1467316"/>
                    <a:pt x="202424" y="1482059"/>
                    <a:pt x="202424" y="1500246"/>
                  </a:cubicBezTo>
                  <a:lnTo>
                    <a:pt x="202424" y="1528922"/>
                  </a:lnTo>
                  <a:lnTo>
                    <a:pt x="202818" y="1528922"/>
                  </a:lnTo>
                  <a:lnTo>
                    <a:pt x="205012" y="1539790"/>
                  </a:lnTo>
                  <a:cubicBezTo>
                    <a:pt x="210011" y="1551609"/>
                    <a:pt x="221714" y="1559902"/>
                    <a:pt x="235354" y="1559902"/>
                  </a:cubicBezTo>
                  <a:cubicBezTo>
                    <a:pt x="248994" y="1559902"/>
                    <a:pt x="260697" y="1551609"/>
                    <a:pt x="265695" y="1539790"/>
                  </a:cubicBezTo>
                  <a:lnTo>
                    <a:pt x="267890" y="1528922"/>
                  </a:lnTo>
                  <a:lnTo>
                    <a:pt x="268283" y="1528922"/>
                  </a:lnTo>
                  <a:lnTo>
                    <a:pt x="268283" y="1404142"/>
                  </a:lnTo>
                  <a:cubicBezTo>
                    <a:pt x="268283" y="1385955"/>
                    <a:pt x="283027" y="1371212"/>
                    <a:pt x="301213" y="1371212"/>
                  </a:cubicBezTo>
                  <a:cubicBezTo>
                    <a:pt x="319398" y="1371212"/>
                    <a:pt x="334143" y="1385955"/>
                    <a:pt x="334143" y="1404142"/>
                  </a:cubicBezTo>
                  <a:lnTo>
                    <a:pt x="334143" y="1528922"/>
                  </a:lnTo>
                  <a:lnTo>
                    <a:pt x="334143" y="1581185"/>
                  </a:lnTo>
                  <a:cubicBezTo>
                    <a:pt x="334143" y="1599371"/>
                    <a:pt x="348886" y="1614114"/>
                    <a:pt x="367071" y="1614114"/>
                  </a:cubicBezTo>
                  <a:cubicBezTo>
                    <a:pt x="385258" y="1614114"/>
                    <a:pt x="400001" y="1599371"/>
                    <a:pt x="400001" y="1581185"/>
                  </a:cubicBezTo>
                  <a:lnTo>
                    <a:pt x="400001" y="1528922"/>
                  </a:lnTo>
                  <a:lnTo>
                    <a:pt x="400001" y="1446032"/>
                  </a:lnTo>
                  <a:cubicBezTo>
                    <a:pt x="400001" y="1427847"/>
                    <a:pt x="414744" y="1413104"/>
                    <a:pt x="432930" y="1413104"/>
                  </a:cubicBezTo>
                  <a:cubicBezTo>
                    <a:pt x="451117" y="1413104"/>
                    <a:pt x="465860" y="1427847"/>
                    <a:pt x="465860" y="1446032"/>
                  </a:cubicBezTo>
                  <a:lnTo>
                    <a:pt x="466044" y="1805888"/>
                  </a:lnTo>
                  <a:lnTo>
                    <a:pt x="486292" y="1828574"/>
                  </a:lnTo>
                  <a:cubicBezTo>
                    <a:pt x="547121" y="1883468"/>
                    <a:pt x="624022" y="1910915"/>
                    <a:pt x="716996" y="1910915"/>
                  </a:cubicBezTo>
                  <a:cubicBezTo>
                    <a:pt x="813927" y="1910915"/>
                    <a:pt x="894290" y="1879759"/>
                    <a:pt x="958086" y="1817447"/>
                  </a:cubicBezTo>
                  <a:cubicBezTo>
                    <a:pt x="1021882" y="1755134"/>
                    <a:pt x="1053781" y="1678975"/>
                    <a:pt x="1053781" y="1588968"/>
                  </a:cubicBezTo>
                  <a:cubicBezTo>
                    <a:pt x="1053781" y="1490059"/>
                    <a:pt x="1010755" y="1406481"/>
                    <a:pt x="924705" y="1338234"/>
                  </a:cubicBezTo>
                  <a:cubicBezTo>
                    <a:pt x="838654" y="1269987"/>
                    <a:pt x="714524" y="1234875"/>
                    <a:pt x="552313" y="1232896"/>
                  </a:cubicBezTo>
                  <a:lnTo>
                    <a:pt x="552313" y="876825"/>
                  </a:lnTo>
                  <a:cubicBezTo>
                    <a:pt x="652211" y="868913"/>
                    <a:pt x="726640" y="853334"/>
                    <a:pt x="775600" y="830091"/>
                  </a:cubicBezTo>
                  <a:cubicBezTo>
                    <a:pt x="824560" y="806847"/>
                    <a:pt x="862639" y="774949"/>
                    <a:pt x="889839" y="734397"/>
                  </a:cubicBezTo>
                  <a:cubicBezTo>
                    <a:pt x="917039" y="693844"/>
                    <a:pt x="930639" y="650819"/>
                    <a:pt x="930639" y="605321"/>
                  </a:cubicBezTo>
                  <a:cubicBezTo>
                    <a:pt x="930639" y="545976"/>
                    <a:pt x="909868" y="496768"/>
                    <a:pt x="868327" y="457699"/>
                  </a:cubicBezTo>
                  <a:cubicBezTo>
                    <a:pt x="826785" y="418630"/>
                    <a:pt x="772385" y="399096"/>
                    <a:pt x="705127" y="399096"/>
                  </a:cubicBezTo>
                  <a:cubicBezTo>
                    <a:pt x="645782" y="399096"/>
                    <a:pt x="591877" y="417147"/>
                    <a:pt x="543412" y="453249"/>
                  </a:cubicBezTo>
                  <a:cubicBezTo>
                    <a:pt x="494946" y="489350"/>
                    <a:pt x="461812" y="536085"/>
                    <a:pt x="444008" y="593452"/>
                  </a:cubicBezTo>
                  <a:lnTo>
                    <a:pt x="441417" y="593452"/>
                  </a:lnTo>
                  <a:lnTo>
                    <a:pt x="439338" y="829925"/>
                  </a:lnTo>
                  <a:lnTo>
                    <a:pt x="439338" y="875382"/>
                  </a:lnTo>
                  <a:cubicBezTo>
                    <a:pt x="439338" y="890886"/>
                    <a:pt x="426769" y="903456"/>
                    <a:pt x="411264" y="903456"/>
                  </a:cubicBezTo>
                  <a:cubicBezTo>
                    <a:pt x="395759" y="903456"/>
                    <a:pt x="383190" y="890886"/>
                    <a:pt x="383190" y="875382"/>
                  </a:cubicBezTo>
                  <a:lnTo>
                    <a:pt x="383190" y="829925"/>
                  </a:lnTo>
                  <a:lnTo>
                    <a:pt x="383190" y="731286"/>
                  </a:lnTo>
                  <a:cubicBezTo>
                    <a:pt x="383190" y="715781"/>
                    <a:pt x="370621" y="703212"/>
                    <a:pt x="355117" y="703212"/>
                  </a:cubicBezTo>
                  <a:cubicBezTo>
                    <a:pt x="339612" y="703212"/>
                    <a:pt x="327043" y="715781"/>
                    <a:pt x="327043" y="731286"/>
                  </a:cubicBezTo>
                  <a:lnTo>
                    <a:pt x="327043" y="829925"/>
                  </a:lnTo>
                  <a:lnTo>
                    <a:pt x="327043" y="854374"/>
                  </a:lnTo>
                  <a:cubicBezTo>
                    <a:pt x="327043" y="869878"/>
                    <a:pt x="314473" y="882448"/>
                    <a:pt x="298969" y="882448"/>
                  </a:cubicBezTo>
                  <a:cubicBezTo>
                    <a:pt x="283464" y="882448"/>
                    <a:pt x="270895" y="869878"/>
                    <a:pt x="270895" y="854374"/>
                  </a:cubicBezTo>
                  <a:lnTo>
                    <a:pt x="270895" y="829925"/>
                  </a:lnTo>
                  <a:lnTo>
                    <a:pt x="270559" y="829925"/>
                  </a:lnTo>
                  <a:lnTo>
                    <a:pt x="268688" y="820660"/>
                  </a:lnTo>
                  <a:cubicBezTo>
                    <a:pt x="264426" y="810584"/>
                    <a:pt x="254449" y="803514"/>
                    <a:pt x="242820" y="803514"/>
                  </a:cubicBezTo>
                  <a:cubicBezTo>
                    <a:pt x="231192" y="803514"/>
                    <a:pt x="221214" y="810584"/>
                    <a:pt x="216953" y="820660"/>
                  </a:cubicBezTo>
                  <a:lnTo>
                    <a:pt x="215082" y="829925"/>
                  </a:lnTo>
                  <a:lnTo>
                    <a:pt x="214746" y="829925"/>
                  </a:lnTo>
                  <a:lnTo>
                    <a:pt x="214746" y="936307"/>
                  </a:lnTo>
                  <a:cubicBezTo>
                    <a:pt x="214746" y="951812"/>
                    <a:pt x="202177" y="964381"/>
                    <a:pt x="186672" y="964381"/>
                  </a:cubicBezTo>
                  <a:cubicBezTo>
                    <a:pt x="171168" y="964381"/>
                    <a:pt x="158598" y="951812"/>
                    <a:pt x="158598" y="936307"/>
                  </a:cubicBezTo>
                  <a:lnTo>
                    <a:pt x="158598" y="829925"/>
                  </a:lnTo>
                  <a:lnTo>
                    <a:pt x="158598" y="785369"/>
                  </a:lnTo>
                  <a:cubicBezTo>
                    <a:pt x="158598" y="769864"/>
                    <a:pt x="146029" y="757295"/>
                    <a:pt x="130525" y="757295"/>
                  </a:cubicBezTo>
                  <a:cubicBezTo>
                    <a:pt x="115020" y="757295"/>
                    <a:pt x="102451" y="769864"/>
                    <a:pt x="102451" y="785369"/>
                  </a:cubicBezTo>
                  <a:lnTo>
                    <a:pt x="102451" y="829925"/>
                  </a:lnTo>
                  <a:lnTo>
                    <a:pt x="102451" y="900593"/>
                  </a:lnTo>
                  <a:cubicBezTo>
                    <a:pt x="102451" y="916097"/>
                    <a:pt x="89882" y="928666"/>
                    <a:pt x="74377" y="928666"/>
                  </a:cubicBezTo>
                  <a:cubicBezTo>
                    <a:pt x="58872" y="928666"/>
                    <a:pt x="46303" y="916097"/>
                    <a:pt x="46303" y="900593"/>
                  </a:cubicBezTo>
                  <a:lnTo>
                    <a:pt x="46145" y="593452"/>
                  </a:lnTo>
                  <a:lnTo>
                    <a:pt x="44912" y="593452"/>
                  </a:lnTo>
                  <a:cubicBezTo>
                    <a:pt x="65683" y="432231"/>
                    <a:pt x="123544" y="302660"/>
                    <a:pt x="218497" y="204741"/>
                  </a:cubicBezTo>
                  <a:cubicBezTo>
                    <a:pt x="351034" y="68247"/>
                    <a:pt x="517695" y="0"/>
                    <a:pt x="718480" y="0"/>
                  </a:cubicBezTo>
                  <a:close/>
                </a:path>
              </a:pathLst>
            </a:custGeom>
            <a:solidFill>
              <a:srgbClr val="37AB9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3900" b="1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861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îṡ1ídè"/>
          <p:cNvSpPr>
            <a:spLocks/>
          </p:cNvSpPr>
          <p:nvPr/>
        </p:nvSpPr>
        <p:spPr bwMode="auto">
          <a:xfrm rot="18746405">
            <a:off x="5483346" y="2166807"/>
            <a:ext cx="679489" cy="671135"/>
          </a:xfrm>
          <a:custGeom>
            <a:avLst/>
            <a:gdLst>
              <a:gd name="T0" fmla="*/ 2147483647 w 21600"/>
              <a:gd name="T1" fmla="*/ 0 h 21356"/>
              <a:gd name="T2" fmla="*/ 2147483647 w 21600"/>
              <a:gd name="T3" fmla="*/ 2147483647 h 21356"/>
              <a:gd name="T4" fmla="*/ 0 w 21600"/>
              <a:gd name="T5" fmla="*/ 2147483647 h 21356"/>
              <a:gd name="T6" fmla="*/ 0 60000 65536"/>
              <a:gd name="T7" fmla="*/ 0 60000 65536"/>
              <a:gd name="T8" fmla="*/ 0 60000 65536"/>
              <a:gd name="T9" fmla="*/ 0 w 21600"/>
              <a:gd name="T10" fmla="*/ 0 h 21356"/>
              <a:gd name="T11" fmla="*/ 21600 w 21600"/>
              <a:gd name="T12" fmla="*/ 21356 h 213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356" fill="none" extrusionOk="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</a:path>
              <a:path w="21600" h="21356" stroke="0" extrusionOk="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  <a:lnTo>
                  <a:pt x="0" y="21356"/>
                </a:lnTo>
                <a:lnTo>
                  <a:pt x="3237" y="-1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0" name="ïşḷîḑè"/>
          <p:cNvSpPr>
            <a:spLocks/>
          </p:cNvSpPr>
          <p:nvPr/>
        </p:nvSpPr>
        <p:spPr bwMode="auto">
          <a:xfrm rot="21275257">
            <a:off x="6006374" y="2444795"/>
            <a:ext cx="1761381" cy="1762774"/>
          </a:xfrm>
          <a:custGeom>
            <a:avLst/>
            <a:gdLst>
              <a:gd name="T0" fmla="*/ 2147483647 w 1816"/>
              <a:gd name="T1" fmla="*/ 2147483647 h 1816"/>
              <a:gd name="T2" fmla="*/ 2147483647 w 1816"/>
              <a:gd name="T3" fmla="*/ 2147483647 h 1816"/>
              <a:gd name="T4" fmla="*/ 2147483647 w 1816"/>
              <a:gd name="T5" fmla="*/ 2147483647 h 1816"/>
              <a:gd name="T6" fmla="*/ 2147483647 w 1816"/>
              <a:gd name="T7" fmla="*/ 2147483647 h 1816"/>
              <a:gd name="T8" fmla="*/ 2147483647 w 1816"/>
              <a:gd name="T9" fmla="*/ 2147483647 h 1816"/>
              <a:gd name="T10" fmla="*/ 2147483647 w 1816"/>
              <a:gd name="T11" fmla="*/ 2147483647 h 1816"/>
              <a:gd name="T12" fmla="*/ 2147483647 w 1816"/>
              <a:gd name="T13" fmla="*/ 2147483647 h 1816"/>
              <a:gd name="T14" fmla="*/ 2147483647 w 1816"/>
              <a:gd name="T15" fmla="*/ 2147483647 h 1816"/>
              <a:gd name="T16" fmla="*/ 2147483647 w 1816"/>
              <a:gd name="T17" fmla="*/ 2147483647 h 1816"/>
              <a:gd name="T18" fmla="*/ 2147483647 w 1816"/>
              <a:gd name="T19" fmla="*/ 2147483647 h 1816"/>
              <a:gd name="T20" fmla="*/ 2147483647 w 1816"/>
              <a:gd name="T21" fmla="*/ 2147483647 h 1816"/>
              <a:gd name="T22" fmla="*/ 2147483647 w 1816"/>
              <a:gd name="T23" fmla="*/ 2147483647 h 1816"/>
              <a:gd name="T24" fmla="*/ 0 w 1816"/>
              <a:gd name="T25" fmla="*/ 2147483647 h 1816"/>
              <a:gd name="T26" fmla="*/ 2147483647 w 1816"/>
              <a:gd name="T27" fmla="*/ 2147483647 h 1816"/>
              <a:gd name="T28" fmla="*/ 2147483647 w 1816"/>
              <a:gd name="T29" fmla="*/ 2147483647 h 1816"/>
              <a:gd name="T30" fmla="*/ 2147483647 w 1816"/>
              <a:gd name="T31" fmla="*/ 2147483647 h 1816"/>
              <a:gd name="T32" fmla="*/ 2147483647 w 1816"/>
              <a:gd name="T33" fmla="*/ 2147483647 h 1816"/>
              <a:gd name="T34" fmla="*/ 2147483647 w 1816"/>
              <a:gd name="T35" fmla="*/ 2147483647 h 1816"/>
              <a:gd name="T36" fmla="*/ 2147483647 w 1816"/>
              <a:gd name="T37" fmla="*/ 2147483647 h 1816"/>
              <a:gd name="T38" fmla="*/ 2147483647 w 1816"/>
              <a:gd name="T39" fmla="*/ 2147483647 h 1816"/>
              <a:gd name="T40" fmla="*/ 2147483647 w 1816"/>
              <a:gd name="T41" fmla="*/ 2147483647 h 1816"/>
              <a:gd name="T42" fmla="*/ 2147483647 w 1816"/>
              <a:gd name="T43" fmla="*/ 2147483647 h 1816"/>
              <a:gd name="T44" fmla="*/ 2147483647 w 1816"/>
              <a:gd name="T45" fmla="*/ 2147483647 h 1816"/>
              <a:gd name="T46" fmla="*/ 2147483647 w 1816"/>
              <a:gd name="T47" fmla="*/ 2147483647 h 1816"/>
              <a:gd name="T48" fmla="*/ 2147483647 w 1816"/>
              <a:gd name="T49" fmla="*/ 2147483647 h 1816"/>
              <a:gd name="T50" fmla="*/ 2147483647 w 1816"/>
              <a:gd name="T51" fmla="*/ 2147483647 h 1816"/>
              <a:gd name="T52" fmla="*/ 2147483647 w 1816"/>
              <a:gd name="T53" fmla="*/ 2147483647 h 1816"/>
              <a:gd name="T54" fmla="*/ 2147483647 w 1816"/>
              <a:gd name="T55" fmla="*/ 2147483647 h 1816"/>
              <a:gd name="T56" fmla="*/ 2147483647 w 1816"/>
              <a:gd name="T57" fmla="*/ 2147483647 h 1816"/>
              <a:gd name="T58" fmla="*/ 2147483647 w 1816"/>
              <a:gd name="T59" fmla="*/ 2147483647 h 1816"/>
              <a:gd name="T60" fmla="*/ 2147483647 w 1816"/>
              <a:gd name="T61" fmla="*/ 2147483647 h 1816"/>
              <a:gd name="T62" fmla="*/ 2147483647 w 1816"/>
              <a:gd name="T63" fmla="*/ 2147483647 h 1816"/>
              <a:gd name="T64" fmla="*/ 2147483647 w 1816"/>
              <a:gd name="T65" fmla="*/ 2147483647 h 1816"/>
              <a:gd name="T66" fmla="*/ 2147483647 w 1816"/>
              <a:gd name="T67" fmla="*/ 2147483647 h 1816"/>
              <a:gd name="T68" fmla="*/ 2147483647 w 1816"/>
              <a:gd name="T69" fmla="*/ 2147483647 h 1816"/>
              <a:gd name="T70" fmla="*/ 2147483647 w 1816"/>
              <a:gd name="T71" fmla="*/ 2147483647 h 1816"/>
              <a:gd name="T72" fmla="*/ 2147483647 w 1816"/>
              <a:gd name="T73" fmla="*/ 2147483647 h 1816"/>
              <a:gd name="T74" fmla="*/ 2147483647 w 1816"/>
              <a:gd name="T75" fmla="*/ 2147483647 h 1816"/>
              <a:gd name="T76" fmla="*/ 2147483647 w 1816"/>
              <a:gd name="T77" fmla="*/ 2147483647 h 1816"/>
              <a:gd name="T78" fmla="*/ 2147483647 w 1816"/>
              <a:gd name="T79" fmla="*/ 2147483647 h 1816"/>
              <a:gd name="T80" fmla="*/ 2147483647 w 1816"/>
              <a:gd name="T81" fmla="*/ 2147483647 h 1816"/>
              <a:gd name="T82" fmla="*/ 2147483647 w 1816"/>
              <a:gd name="T83" fmla="*/ 2147483647 h 1816"/>
              <a:gd name="T84" fmla="*/ 2147483647 w 1816"/>
              <a:gd name="T85" fmla="*/ 2147483647 h 1816"/>
              <a:gd name="T86" fmla="*/ 2147483647 w 1816"/>
              <a:gd name="T87" fmla="*/ 2147483647 h 1816"/>
              <a:gd name="T88" fmla="*/ 2147483647 w 1816"/>
              <a:gd name="T89" fmla="*/ 2147483647 h 1816"/>
              <a:gd name="T90" fmla="*/ 2147483647 w 1816"/>
              <a:gd name="T91" fmla="*/ 2147483647 h 1816"/>
              <a:gd name="T92" fmla="*/ 2147483647 w 1816"/>
              <a:gd name="T93" fmla="*/ 2147483647 h 1816"/>
              <a:gd name="T94" fmla="*/ 2147483647 w 1816"/>
              <a:gd name="T95" fmla="*/ 2147483647 h 1816"/>
              <a:gd name="T96" fmla="*/ 2147483647 w 1816"/>
              <a:gd name="T97" fmla="*/ 2147483647 h 1816"/>
              <a:gd name="T98" fmla="*/ 2147483647 w 1816"/>
              <a:gd name="T99" fmla="*/ 2147483647 h 1816"/>
              <a:gd name="T100" fmla="*/ 2147483647 w 1816"/>
              <a:gd name="T101" fmla="*/ 2147483647 h 1816"/>
              <a:gd name="T102" fmla="*/ 2147483647 w 1816"/>
              <a:gd name="T103" fmla="*/ 2147483647 h 181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816"/>
              <a:gd name="T157" fmla="*/ 0 h 1816"/>
              <a:gd name="T158" fmla="*/ 1816 w 1816"/>
              <a:gd name="T159" fmla="*/ 1816 h 181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816" h="1816">
                <a:moveTo>
                  <a:pt x="1816" y="978"/>
                </a:moveTo>
                <a:lnTo>
                  <a:pt x="1816" y="836"/>
                </a:lnTo>
                <a:lnTo>
                  <a:pt x="1710" y="836"/>
                </a:lnTo>
                <a:lnTo>
                  <a:pt x="1706" y="792"/>
                </a:lnTo>
                <a:lnTo>
                  <a:pt x="1698" y="750"/>
                </a:lnTo>
                <a:lnTo>
                  <a:pt x="1688" y="708"/>
                </a:lnTo>
                <a:lnTo>
                  <a:pt x="1678" y="666"/>
                </a:lnTo>
                <a:lnTo>
                  <a:pt x="1774" y="626"/>
                </a:lnTo>
                <a:lnTo>
                  <a:pt x="1718" y="494"/>
                </a:lnTo>
                <a:lnTo>
                  <a:pt x="1622" y="534"/>
                </a:lnTo>
                <a:lnTo>
                  <a:pt x="1602" y="496"/>
                </a:lnTo>
                <a:lnTo>
                  <a:pt x="1578" y="460"/>
                </a:lnTo>
                <a:lnTo>
                  <a:pt x="1552" y="424"/>
                </a:lnTo>
                <a:lnTo>
                  <a:pt x="1526" y="390"/>
                </a:lnTo>
                <a:lnTo>
                  <a:pt x="1600" y="316"/>
                </a:lnTo>
                <a:lnTo>
                  <a:pt x="1498" y="216"/>
                </a:lnTo>
                <a:lnTo>
                  <a:pt x="1426" y="290"/>
                </a:lnTo>
                <a:lnTo>
                  <a:pt x="1392" y="262"/>
                </a:lnTo>
                <a:lnTo>
                  <a:pt x="1356" y="236"/>
                </a:lnTo>
                <a:lnTo>
                  <a:pt x="1318" y="214"/>
                </a:lnTo>
                <a:lnTo>
                  <a:pt x="1280" y="192"/>
                </a:lnTo>
                <a:lnTo>
                  <a:pt x="1320" y="96"/>
                </a:lnTo>
                <a:lnTo>
                  <a:pt x="1188" y="42"/>
                </a:lnTo>
                <a:lnTo>
                  <a:pt x="1150" y="138"/>
                </a:lnTo>
                <a:lnTo>
                  <a:pt x="1108" y="126"/>
                </a:lnTo>
                <a:lnTo>
                  <a:pt x="1066" y="116"/>
                </a:lnTo>
                <a:lnTo>
                  <a:pt x="1022" y="110"/>
                </a:lnTo>
                <a:lnTo>
                  <a:pt x="978" y="104"/>
                </a:lnTo>
                <a:lnTo>
                  <a:pt x="978" y="0"/>
                </a:lnTo>
                <a:lnTo>
                  <a:pt x="836" y="0"/>
                </a:lnTo>
                <a:lnTo>
                  <a:pt x="836" y="104"/>
                </a:lnTo>
                <a:lnTo>
                  <a:pt x="792" y="110"/>
                </a:lnTo>
                <a:lnTo>
                  <a:pt x="750" y="116"/>
                </a:lnTo>
                <a:lnTo>
                  <a:pt x="706" y="126"/>
                </a:lnTo>
                <a:lnTo>
                  <a:pt x="666" y="138"/>
                </a:lnTo>
                <a:lnTo>
                  <a:pt x="626" y="42"/>
                </a:lnTo>
                <a:lnTo>
                  <a:pt x="494" y="96"/>
                </a:lnTo>
                <a:lnTo>
                  <a:pt x="534" y="192"/>
                </a:lnTo>
                <a:lnTo>
                  <a:pt x="496" y="214"/>
                </a:lnTo>
                <a:lnTo>
                  <a:pt x="460" y="236"/>
                </a:lnTo>
                <a:lnTo>
                  <a:pt x="424" y="262"/>
                </a:lnTo>
                <a:lnTo>
                  <a:pt x="390" y="290"/>
                </a:lnTo>
                <a:lnTo>
                  <a:pt x="316" y="216"/>
                </a:lnTo>
                <a:lnTo>
                  <a:pt x="216" y="316"/>
                </a:lnTo>
                <a:lnTo>
                  <a:pt x="288" y="390"/>
                </a:lnTo>
                <a:lnTo>
                  <a:pt x="262" y="424"/>
                </a:lnTo>
                <a:lnTo>
                  <a:pt x="236" y="460"/>
                </a:lnTo>
                <a:lnTo>
                  <a:pt x="214" y="496"/>
                </a:lnTo>
                <a:lnTo>
                  <a:pt x="192" y="534"/>
                </a:lnTo>
                <a:lnTo>
                  <a:pt x="96" y="494"/>
                </a:lnTo>
                <a:lnTo>
                  <a:pt x="42" y="626"/>
                </a:lnTo>
                <a:lnTo>
                  <a:pt x="138" y="666"/>
                </a:lnTo>
                <a:lnTo>
                  <a:pt x="126" y="708"/>
                </a:lnTo>
                <a:lnTo>
                  <a:pt x="116" y="750"/>
                </a:lnTo>
                <a:lnTo>
                  <a:pt x="108" y="792"/>
                </a:lnTo>
                <a:lnTo>
                  <a:pt x="104" y="836"/>
                </a:lnTo>
                <a:lnTo>
                  <a:pt x="0" y="836"/>
                </a:lnTo>
                <a:lnTo>
                  <a:pt x="0" y="978"/>
                </a:lnTo>
                <a:lnTo>
                  <a:pt x="104" y="978"/>
                </a:lnTo>
                <a:lnTo>
                  <a:pt x="108" y="1022"/>
                </a:lnTo>
                <a:lnTo>
                  <a:pt x="116" y="1066"/>
                </a:lnTo>
                <a:lnTo>
                  <a:pt x="126" y="1108"/>
                </a:lnTo>
                <a:lnTo>
                  <a:pt x="138" y="1150"/>
                </a:lnTo>
                <a:lnTo>
                  <a:pt x="42" y="1190"/>
                </a:lnTo>
                <a:lnTo>
                  <a:pt x="96" y="1320"/>
                </a:lnTo>
                <a:lnTo>
                  <a:pt x="192" y="1280"/>
                </a:lnTo>
                <a:lnTo>
                  <a:pt x="214" y="1320"/>
                </a:lnTo>
                <a:lnTo>
                  <a:pt x="236" y="1356"/>
                </a:lnTo>
                <a:lnTo>
                  <a:pt x="262" y="1392"/>
                </a:lnTo>
                <a:lnTo>
                  <a:pt x="288" y="1426"/>
                </a:lnTo>
                <a:lnTo>
                  <a:pt x="216" y="1500"/>
                </a:lnTo>
                <a:lnTo>
                  <a:pt x="316" y="1600"/>
                </a:lnTo>
                <a:lnTo>
                  <a:pt x="390" y="1526"/>
                </a:lnTo>
                <a:lnTo>
                  <a:pt x="424" y="1554"/>
                </a:lnTo>
                <a:lnTo>
                  <a:pt x="460" y="1578"/>
                </a:lnTo>
                <a:lnTo>
                  <a:pt x="496" y="1602"/>
                </a:lnTo>
                <a:lnTo>
                  <a:pt x="534" y="1622"/>
                </a:lnTo>
                <a:lnTo>
                  <a:pt x="494" y="1718"/>
                </a:lnTo>
                <a:lnTo>
                  <a:pt x="626" y="1774"/>
                </a:lnTo>
                <a:lnTo>
                  <a:pt x="666" y="1678"/>
                </a:lnTo>
                <a:lnTo>
                  <a:pt x="706" y="1690"/>
                </a:lnTo>
                <a:lnTo>
                  <a:pt x="750" y="1698"/>
                </a:lnTo>
                <a:lnTo>
                  <a:pt x="792" y="1706"/>
                </a:lnTo>
                <a:lnTo>
                  <a:pt x="836" y="1712"/>
                </a:lnTo>
                <a:lnTo>
                  <a:pt x="836" y="1816"/>
                </a:lnTo>
                <a:lnTo>
                  <a:pt x="978" y="1816"/>
                </a:lnTo>
                <a:lnTo>
                  <a:pt x="978" y="1712"/>
                </a:lnTo>
                <a:lnTo>
                  <a:pt x="1022" y="1706"/>
                </a:lnTo>
                <a:lnTo>
                  <a:pt x="1066" y="1698"/>
                </a:lnTo>
                <a:lnTo>
                  <a:pt x="1108" y="1690"/>
                </a:lnTo>
                <a:lnTo>
                  <a:pt x="1150" y="1678"/>
                </a:lnTo>
                <a:lnTo>
                  <a:pt x="1188" y="1774"/>
                </a:lnTo>
                <a:lnTo>
                  <a:pt x="1320" y="1718"/>
                </a:lnTo>
                <a:lnTo>
                  <a:pt x="1280" y="1622"/>
                </a:lnTo>
                <a:lnTo>
                  <a:pt x="1318" y="1602"/>
                </a:lnTo>
                <a:lnTo>
                  <a:pt x="1356" y="1578"/>
                </a:lnTo>
                <a:lnTo>
                  <a:pt x="1392" y="1554"/>
                </a:lnTo>
                <a:lnTo>
                  <a:pt x="1426" y="1526"/>
                </a:lnTo>
                <a:lnTo>
                  <a:pt x="1498" y="1600"/>
                </a:lnTo>
                <a:lnTo>
                  <a:pt x="1600" y="1500"/>
                </a:lnTo>
                <a:lnTo>
                  <a:pt x="1526" y="1426"/>
                </a:lnTo>
                <a:lnTo>
                  <a:pt x="1552" y="1392"/>
                </a:lnTo>
                <a:lnTo>
                  <a:pt x="1578" y="1356"/>
                </a:lnTo>
                <a:lnTo>
                  <a:pt x="1602" y="1320"/>
                </a:lnTo>
                <a:lnTo>
                  <a:pt x="1622" y="1280"/>
                </a:lnTo>
                <a:lnTo>
                  <a:pt x="1718" y="1320"/>
                </a:lnTo>
                <a:lnTo>
                  <a:pt x="1774" y="1190"/>
                </a:lnTo>
                <a:lnTo>
                  <a:pt x="1678" y="1150"/>
                </a:lnTo>
                <a:lnTo>
                  <a:pt x="1688" y="1108"/>
                </a:lnTo>
                <a:lnTo>
                  <a:pt x="1698" y="1066"/>
                </a:lnTo>
                <a:lnTo>
                  <a:pt x="1706" y="1022"/>
                </a:lnTo>
                <a:lnTo>
                  <a:pt x="1710" y="978"/>
                </a:lnTo>
                <a:lnTo>
                  <a:pt x="1816" y="978"/>
                </a:lnTo>
                <a:close/>
                <a:moveTo>
                  <a:pt x="908" y="1614"/>
                </a:moveTo>
                <a:lnTo>
                  <a:pt x="908" y="1614"/>
                </a:lnTo>
                <a:lnTo>
                  <a:pt x="872" y="1612"/>
                </a:lnTo>
                <a:lnTo>
                  <a:pt x="836" y="1610"/>
                </a:lnTo>
                <a:lnTo>
                  <a:pt x="800" y="1606"/>
                </a:lnTo>
                <a:lnTo>
                  <a:pt x="766" y="1600"/>
                </a:lnTo>
                <a:lnTo>
                  <a:pt x="730" y="1592"/>
                </a:lnTo>
                <a:lnTo>
                  <a:pt x="698" y="1582"/>
                </a:lnTo>
                <a:lnTo>
                  <a:pt x="664" y="1570"/>
                </a:lnTo>
                <a:lnTo>
                  <a:pt x="632" y="1558"/>
                </a:lnTo>
                <a:lnTo>
                  <a:pt x="602" y="1544"/>
                </a:lnTo>
                <a:lnTo>
                  <a:pt x="570" y="1528"/>
                </a:lnTo>
                <a:lnTo>
                  <a:pt x="542" y="1512"/>
                </a:lnTo>
                <a:lnTo>
                  <a:pt x="512" y="1492"/>
                </a:lnTo>
                <a:lnTo>
                  <a:pt x="484" y="1474"/>
                </a:lnTo>
                <a:lnTo>
                  <a:pt x="458" y="1452"/>
                </a:lnTo>
                <a:lnTo>
                  <a:pt x="432" y="1430"/>
                </a:lnTo>
                <a:lnTo>
                  <a:pt x="408" y="1406"/>
                </a:lnTo>
                <a:lnTo>
                  <a:pt x="384" y="1382"/>
                </a:lnTo>
                <a:lnTo>
                  <a:pt x="362" y="1356"/>
                </a:lnTo>
                <a:lnTo>
                  <a:pt x="342" y="1330"/>
                </a:lnTo>
                <a:lnTo>
                  <a:pt x="322" y="1302"/>
                </a:lnTo>
                <a:lnTo>
                  <a:pt x="304" y="1274"/>
                </a:lnTo>
                <a:lnTo>
                  <a:pt x="286" y="1244"/>
                </a:lnTo>
                <a:lnTo>
                  <a:pt x="272" y="1214"/>
                </a:lnTo>
                <a:lnTo>
                  <a:pt x="256" y="1182"/>
                </a:lnTo>
                <a:lnTo>
                  <a:pt x="244" y="1150"/>
                </a:lnTo>
                <a:lnTo>
                  <a:pt x="234" y="1118"/>
                </a:lnTo>
                <a:lnTo>
                  <a:pt x="224" y="1084"/>
                </a:lnTo>
                <a:lnTo>
                  <a:pt x="216" y="1050"/>
                </a:lnTo>
                <a:lnTo>
                  <a:pt x="210" y="1016"/>
                </a:lnTo>
                <a:lnTo>
                  <a:pt x="206" y="980"/>
                </a:lnTo>
                <a:lnTo>
                  <a:pt x="202" y="944"/>
                </a:lnTo>
                <a:lnTo>
                  <a:pt x="202" y="908"/>
                </a:lnTo>
                <a:lnTo>
                  <a:pt x="202" y="872"/>
                </a:lnTo>
                <a:lnTo>
                  <a:pt x="206" y="836"/>
                </a:lnTo>
                <a:lnTo>
                  <a:pt x="210" y="800"/>
                </a:lnTo>
                <a:lnTo>
                  <a:pt x="216" y="766"/>
                </a:lnTo>
                <a:lnTo>
                  <a:pt x="224" y="732"/>
                </a:lnTo>
                <a:lnTo>
                  <a:pt x="234" y="698"/>
                </a:lnTo>
                <a:lnTo>
                  <a:pt x="244" y="664"/>
                </a:lnTo>
                <a:lnTo>
                  <a:pt x="256" y="632"/>
                </a:lnTo>
                <a:lnTo>
                  <a:pt x="272" y="602"/>
                </a:lnTo>
                <a:lnTo>
                  <a:pt x="286" y="572"/>
                </a:lnTo>
                <a:lnTo>
                  <a:pt x="304" y="542"/>
                </a:lnTo>
                <a:lnTo>
                  <a:pt x="322" y="512"/>
                </a:lnTo>
                <a:lnTo>
                  <a:pt x="342" y="486"/>
                </a:lnTo>
                <a:lnTo>
                  <a:pt x="362" y="458"/>
                </a:lnTo>
                <a:lnTo>
                  <a:pt x="384" y="432"/>
                </a:lnTo>
                <a:lnTo>
                  <a:pt x="408" y="408"/>
                </a:lnTo>
                <a:lnTo>
                  <a:pt x="432" y="386"/>
                </a:lnTo>
                <a:lnTo>
                  <a:pt x="458" y="362"/>
                </a:lnTo>
                <a:lnTo>
                  <a:pt x="484" y="342"/>
                </a:lnTo>
                <a:lnTo>
                  <a:pt x="512" y="322"/>
                </a:lnTo>
                <a:lnTo>
                  <a:pt x="542" y="304"/>
                </a:lnTo>
                <a:lnTo>
                  <a:pt x="570" y="286"/>
                </a:lnTo>
                <a:lnTo>
                  <a:pt x="602" y="272"/>
                </a:lnTo>
                <a:lnTo>
                  <a:pt x="632" y="258"/>
                </a:lnTo>
                <a:lnTo>
                  <a:pt x="664" y="244"/>
                </a:lnTo>
                <a:lnTo>
                  <a:pt x="698" y="234"/>
                </a:lnTo>
                <a:lnTo>
                  <a:pt x="730" y="224"/>
                </a:lnTo>
                <a:lnTo>
                  <a:pt x="766" y="216"/>
                </a:lnTo>
                <a:lnTo>
                  <a:pt x="800" y="210"/>
                </a:lnTo>
                <a:lnTo>
                  <a:pt x="836" y="206"/>
                </a:lnTo>
                <a:lnTo>
                  <a:pt x="872" y="202"/>
                </a:lnTo>
                <a:lnTo>
                  <a:pt x="908" y="202"/>
                </a:lnTo>
                <a:lnTo>
                  <a:pt x="944" y="202"/>
                </a:lnTo>
                <a:lnTo>
                  <a:pt x="980" y="206"/>
                </a:lnTo>
                <a:lnTo>
                  <a:pt x="1014" y="210"/>
                </a:lnTo>
                <a:lnTo>
                  <a:pt x="1050" y="216"/>
                </a:lnTo>
                <a:lnTo>
                  <a:pt x="1084" y="224"/>
                </a:lnTo>
                <a:lnTo>
                  <a:pt x="1118" y="234"/>
                </a:lnTo>
                <a:lnTo>
                  <a:pt x="1150" y="244"/>
                </a:lnTo>
                <a:lnTo>
                  <a:pt x="1182" y="258"/>
                </a:lnTo>
                <a:lnTo>
                  <a:pt x="1214" y="272"/>
                </a:lnTo>
                <a:lnTo>
                  <a:pt x="1244" y="286"/>
                </a:lnTo>
                <a:lnTo>
                  <a:pt x="1274" y="304"/>
                </a:lnTo>
                <a:lnTo>
                  <a:pt x="1302" y="322"/>
                </a:lnTo>
                <a:lnTo>
                  <a:pt x="1330" y="342"/>
                </a:lnTo>
                <a:lnTo>
                  <a:pt x="1356" y="362"/>
                </a:lnTo>
                <a:lnTo>
                  <a:pt x="1382" y="386"/>
                </a:lnTo>
                <a:lnTo>
                  <a:pt x="1406" y="408"/>
                </a:lnTo>
                <a:lnTo>
                  <a:pt x="1430" y="432"/>
                </a:lnTo>
                <a:lnTo>
                  <a:pt x="1452" y="458"/>
                </a:lnTo>
                <a:lnTo>
                  <a:pt x="1474" y="486"/>
                </a:lnTo>
                <a:lnTo>
                  <a:pt x="1492" y="512"/>
                </a:lnTo>
                <a:lnTo>
                  <a:pt x="1512" y="542"/>
                </a:lnTo>
                <a:lnTo>
                  <a:pt x="1528" y="572"/>
                </a:lnTo>
                <a:lnTo>
                  <a:pt x="1544" y="602"/>
                </a:lnTo>
                <a:lnTo>
                  <a:pt x="1558" y="632"/>
                </a:lnTo>
                <a:lnTo>
                  <a:pt x="1570" y="664"/>
                </a:lnTo>
                <a:lnTo>
                  <a:pt x="1582" y="698"/>
                </a:lnTo>
                <a:lnTo>
                  <a:pt x="1592" y="732"/>
                </a:lnTo>
                <a:lnTo>
                  <a:pt x="1598" y="766"/>
                </a:lnTo>
                <a:lnTo>
                  <a:pt x="1606" y="800"/>
                </a:lnTo>
                <a:lnTo>
                  <a:pt x="1610" y="836"/>
                </a:lnTo>
                <a:lnTo>
                  <a:pt x="1612" y="872"/>
                </a:lnTo>
                <a:lnTo>
                  <a:pt x="1614" y="908"/>
                </a:lnTo>
                <a:lnTo>
                  <a:pt x="1612" y="944"/>
                </a:lnTo>
                <a:lnTo>
                  <a:pt x="1610" y="980"/>
                </a:lnTo>
                <a:lnTo>
                  <a:pt x="1606" y="1016"/>
                </a:lnTo>
                <a:lnTo>
                  <a:pt x="1598" y="1050"/>
                </a:lnTo>
                <a:lnTo>
                  <a:pt x="1592" y="1084"/>
                </a:lnTo>
                <a:lnTo>
                  <a:pt x="1582" y="1118"/>
                </a:lnTo>
                <a:lnTo>
                  <a:pt x="1570" y="1150"/>
                </a:lnTo>
                <a:lnTo>
                  <a:pt x="1558" y="1182"/>
                </a:lnTo>
                <a:lnTo>
                  <a:pt x="1544" y="1214"/>
                </a:lnTo>
                <a:lnTo>
                  <a:pt x="1528" y="1244"/>
                </a:lnTo>
                <a:lnTo>
                  <a:pt x="1512" y="1274"/>
                </a:lnTo>
                <a:lnTo>
                  <a:pt x="1492" y="1302"/>
                </a:lnTo>
                <a:lnTo>
                  <a:pt x="1474" y="1330"/>
                </a:lnTo>
                <a:lnTo>
                  <a:pt x="1452" y="1356"/>
                </a:lnTo>
                <a:lnTo>
                  <a:pt x="1430" y="1382"/>
                </a:lnTo>
                <a:lnTo>
                  <a:pt x="1406" y="1406"/>
                </a:lnTo>
                <a:lnTo>
                  <a:pt x="1382" y="1430"/>
                </a:lnTo>
                <a:lnTo>
                  <a:pt x="1356" y="1452"/>
                </a:lnTo>
                <a:lnTo>
                  <a:pt x="1330" y="1474"/>
                </a:lnTo>
                <a:lnTo>
                  <a:pt x="1302" y="1492"/>
                </a:lnTo>
                <a:lnTo>
                  <a:pt x="1274" y="1512"/>
                </a:lnTo>
                <a:lnTo>
                  <a:pt x="1244" y="1528"/>
                </a:lnTo>
                <a:lnTo>
                  <a:pt x="1214" y="1544"/>
                </a:lnTo>
                <a:lnTo>
                  <a:pt x="1182" y="1558"/>
                </a:lnTo>
                <a:lnTo>
                  <a:pt x="1150" y="1570"/>
                </a:lnTo>
                <a:lnTo>
                  <a:pt x="1118" y="1582"/>
                </a:lnTo>
                <a:lnTo>
                  <a:pt x="1084" y="1592"/>
                </a:lnTo>
                <a:lnTo>
                  <a:pt x="1050" y="1600"/>
                </a:lnTo>
                <a:lnTo>
                  <a:pt x="1014" y="1606"/>
                </a:lnTo>
                <a:lnTo>
                  <a:pt x="980" y="1610"/>
                </a:lnTo>
                <a:lnTo>
                  <a:pt x="944" y="1612"/>
                </a:lnTo>
                <a:lnTo>
                  <a:pt x="908" y="1614"/>
                </a:lnTo>
                <a:close/>
              </a:path>
            </a:pathLst>
          </a:custGeom>
          <a:solidFill>
            <a:schemeClr val="bg1">
              <a:lumMod val="8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1" name="îṥḷíḋê"/>
          <p:cNvSpPr>
            <a:spLocks/>
          </p:cNvSpPr>
          <p:nvPr/>
        </p:nvSpPr>
        <p:spPr bwMode="auto">
          <a:xfrm rot="21275257">
            <a:off x="3731711" y="2520475"/>
            <a:ext cx="2297454" cy="2297454"/>
          </a:xfrm>
          <a:custGeom>
            <a:avLst/>
            <a:gdLst>
              <a:gd name="T0" fmla="*/ 2147483647 w 2622"/>
              <a:gd name="T1" fmla="*/ 2147483647 h 2622"/>
              <a:gd name="T2" fmla="*/ 2147483647 w 2622"/>
              <a:gd name="T3" fmla="*/ 2147483647 h 2622"/>
              <a:gd name="T4" fmla="*/ 2147483647 w 2622"/>
              <a:gd name="T5" fmla="*/ 2147483647 h 2622"/>
              <a:gd name="T6" fmla="*/ 2147483647 w 2622"/>
              <a:gd name="T7" fmla="*/ 2147483647 h 2622"/>
              <a:gd name="T8" fmla="*/ 2147483647 w 2622"/>
              <a:gd name="T9" fmla="*/ 2147483647 h 2622"/>
              <a:gd name="T10" fmla="*/ 2147483647 w 2622"/>
              <a:gd name="T11" fmla="*/ 2147483647 h 2622"/>
              <a:gd name="T12" fmla="*/ 2147483647 w 2622"/>
              <a:gd name="T13" fmla="*/ 2147483647 h 2622"/>
              <a:gd name="T14" fmla="*/ 2147483647 w 2622"/>
              <a:gd name="T15" fmla="*/ 2147483647 h 2622"/>
              <a:gd name="T16" fmla="*/ 2147483647 w 2622"/>
              <a:gd name="T17" fmla="*/ 2147483647 h 2622"/>
              <a:gd name="T18" fmla="*/ 2147483647 w 2622"/>
              <a:gd name="T19" fmla="*/ 2147483647 h 2622"/>
              <a:gd name="T20" fmla="*/ 2147483647 w 2622"/>
              <a:gd name="T21" fmla="*/ 2147483647 h 2622"/>
              <a:gd name="T22" fmla="*/ 2147483647 w 2622"/>
              <a:gd name="T23" fmla="*/ 2147483647 h 2622"/>
              <a:gd name="T24" fmla="*/ 2147483647 w 2622"/>
              <a:gd name="T25" fmla="*/ 2147483647 h 2622"/>
              <a:gd name="T26" fmla="*/ 2147483647 w 2622"/>
              <a:gd name="T27" fmla="*/ 2147483647 h 2622"/>
              <a:gd name="T28" fmla="*/ 2147483647 w 2622"/>
              <a:gd name="T29" fmla="*/ 2147483647 h 2622"/>
              <a:gd name="T30" fmla="*/ 2147483647 w 2622"/>
              <a:gd name="T31" fmla="*/ 2147483647 h 2622"/>
              <a:gd name="T32" fmla="*/ 2147483647 w 2622"/>
              <a:gd name="T33" fmla="*/ 2147483647 h 2622"/>
              <a:gd name="T34" fmla="*/ 2147483647 w 2622"/>
              <a:gd name="T35" fmla="*/ 2147483647 h 2622"/>
              <a:gd name="T36" fmla="*/ 2147483647 w 2622"/>
              <a:gd name="T37" fmla="*/ 2147483647 h 2622"/>
              <a:gd name="T38" fmla="*/ 2147483647 w 2622"/>
              <a:gd name="T39" fmla="*/ 2147483647 h 2622"/>
              <a:gd name="T40" fmla="*/ 2147483647 w 2622"/>
              <a:gd name="T41" fmla="*/ 2147483647 h 2622"/>
              <a:gd name="T42" fmla="*/ 2147483647 w 2622"/>
              <a:gd name="T43" fmla="*/ 2147483647 h 2622"/>
              <a:gd name="T44" fmla="*/ 2147483647 w 2622"/>
              <a:gd name="T45" fmla="*/ 2147483647 h 2622"/>
              <a:gd name="T46" fmla="*/ 2147483647 w 2622"/>
              <a:gd name="T47" fmla="*/ 2147483647 h 2622"/>
              <a:gd name="T48" fmla="*/ 2147483647 w 2622"/>
              <a:gd name="T49" fmla="*/ 2147483647 h 2622"/>
              <a:gd name="T50" fmla="*/ 2147483647 w 2622"/>
              <a:gd name="T51" fmla="*/ 2147483647 h 2622"/>
              <a:gd name="T52" fmla="*/ 2147483647 w 2622"/>
              <a:gd name="T53" fmla="*/ 2147483647 h 2622"/>
              <a:gd name="T54" fmla="*/ 2147483647 w 2622"/>
              <a:gd name="T55" fmla="*/ 2147483647 h 2622"/>
              <a:gd name="T56" fmla="*/ 2147483647 w 2622"/>
              <a:gd name="T57" fmla="*/ 2147483647 h 2622"/>
              <a:gd name="T58" fmla="*/ 2147483647 w 2622"/>
              <a:gd name="T59" fmla="*/ 2147483647 h 2622"/>
              <a:gd name="T60" fmla="*/ 2147483647 w 2622"/>
              <a:gd name="T61" fmla="*/ 2147483647 h 2622"/>
              <a:gd name="T62" fmla="*/ 2147483647 w 2622"/>
              <a:gd name="T63" fmla="*/ 2147483647 h 2622"/>
              <a:gd name="T64" fmla="*/ 2147483647 w 2622"/>
              <a:gd name="T65" fmla="*/ 2147483647 h 2622"/>
              <a:gd name="T66" fmla="*/ 2147483647 w 2622"/>
              <a:gd name="T67" fmla="*/ 2147483647 h 2622"/>
              <a:gd name="T68" fmla="*/ 2147483647 w 2622"/>
              <a:gd name="T69" fmla="*/ 2147483647 h 2622"/>
              <a:gd name="T70" fmla="*/ 2147483647 w 2622"/>
              <a:gd name="T71" fmla="*/ 2147483647 h 2622"/>
              <a:gd name="T72" fmla="*/ 2147483647 w 2622"/>
              <a:gd name="T73" fmla="*/ 2147483647 h 2622"/>
              <a:gd name="T74" fmla="*/ 2147483647 w 2622"/>
              <a:gd name="T75" fmla="*/ 2147483647 h 2622"/>
              <a:gd name="T76" fmla="*/ 2147483647 w 2622"/>
              <a:gd name="T77" fmla="*/ 2147483647 h 2622"/>
              <a:gd name="T78" fmla="*/ 2147483647 w 2622"/>
              <a:gd name="T79" fmla="*/ 2147483647 h 2622"/>
              <a:gd name="T80" fmla="*/ 2147483647 w 2622"/>
              <a:gd name="T81" fmla="*/ 2147483647 h 2622"/>
              <a:gd name="T82" fmla="*/ 2147483647 w 2622"/>
              <a:gd name="T83" fmla="*/ 2147483647 h 2622"/>
              <a:gd name="T84" fmla="*/ 2147483647 w 2622"/>
              <a:gd name="T85" fmla="*/ 2147483647 h 2622"/>
              <a:gd name="T86" fmla="*/ 2147483647 w 2622"/>
              <a:gd name="T87" fmla="*/ 2147483647 h 2622"/>
              <a:gd name="T88" fmla="*/ 2147483647 w 2622"/>
              <a:gd name="T89" fmla="*/ 2147483647 h 2622"/>
              <a:gd name="T90" fmla="*/ 2147483647 w 2622"/>
              <a:gd name="T91" fmla="*/ 2147483647 h 2622"/>
              <a:gd name="T92" fmla="*/ 2147483647 w 2622"/>
              <a:gd name="T93" fmla="*/ 2147483647 h 2622"/>
              <a:gd name="T94" fmla="*/ 2147483647 w 2622"/>
              <a:gd name="T95" fmla="*/ 2147483647 h 2622"/>
              <a:gd name="T96" fmla="*/ 2147483647 w 2622"/>
              <a:gd name="T97" fmla="*/ 2147483647 h 2622"/>
              <a:gd name="T98" fmla="*/ 2147483647 w 2622"/>
              <a:gd name="T99" fmla="*/ 2147483647 h 2622"/>
              <a:gd name="T100" fmla="*/ 2147483647 w 2622"/>
              <a:gd name="T101" fmla="*/ 2147483647 h 2622"/>
              <a:gd name="T102" fmla="*/ 2147483647 w 2622"/>
              <a:gd name="T103" fmla="*/ 2147483647 h 2622"/>
              <a:gd name="T104" fmla="*/ 2147483647 w 2622"/>
              <a:gd name="T105" fmla="*/ 2147483647 h 2622"/>
              <a:gd name="T106" fmla="*/ 2147483647 w 2622"/>
              <a:gd name="T107" fmla="*/ 2147483647 h 262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622"/>
              <a:gd name="T163" fmla="*/ 0 h 2622"/>
              <a:gd name="T164" fmla="*/ 2622 w 2622"/>
              <a:gd name="T165" fmla="*/ 2622 h 262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622" h="2622">
                <a:moveTo>
                  <a:pt x="2622" y="1382"/>
                </a:moveTo>
                <a:lnTo>
                  <a:pt x="2622" y="1240"/>
                </a:lnTo>
                <a:lnTo>
                  <a:pt x="2520" y="1240"/>
                </a:lnTo>
                <a:lnTo>
                  <a:pt x="2516" y="1196"/>
                </a:lnTo>
                <a:lnTo>
                  <a:pt x="2512" y="1152"/>
                </a:lnTo>
                <a:lnTo>
                  <a:pt x="2506" y="1110"/>
                </a:lnTo>
                <a:lnTo>
                  <a:pt x="2498" y="1068"/>
                </a:lnTo>
                <a:lnTo>
                  <a:pt x="2596" y="1040"/>
                </a:lnTo>
                <a:lnTo>
                  <a:pt x="2560" y="904"/>
                </a:lnTo>
                <a:lnTo>
                  <a:pt x="2460" y="930"/>
                </a:lnTo>
                <a:lnTo>
                  <a:pt x="2446" y="888"/>
                </a:lnTo>
                <a:lnTo>
                  <a:pt x="2430" y="848"/>
                </a:lnTo>
                <a:lnTo>
                  <a:pt x="2412" y="808"/>
                </a:lnTo>
                <a:lnTo>
                  <a:pt x="2394" y="768"/>
                </a:lnTo>
                <a:lnTo>
                  <a:pt x="2482" y="718"/>
                </a:lnTo>
                <a:lnTo>
                  <a:pt x="2412" y="594"/>
                </a:lnTo>
                <a:lnTo>
                  <a:pt x="2322" y="646"/>
                </a:lnTo>
                <a:lnTo>
                  <a:pt x="2298" y="610"/>
                </a:lnTo>
                <a:lnTo>
                  <a:pt x="2272" y="574"/>
                </a:lnTo>
                <a:lnTo>
                  <a:pt x="2244" y="540"/>
                </a:lnTo>
                <a:lnTo>
                  <a:pt x="2216" y="508"/>
                </a:lnTo>
                <a:lnTo>
                  <a:pt x="2290" y="434"/>
                </a:lnTo>
                <a:lnTo>
                  <a:pt x="2188" y="334"/>
                </a:lnTo>
                <a:lnTo>
                  <a:pt x="2116" y="406"/>
                </a:lnTo>
                <a:lnTo>
                  <a:pt x="2082" y="378"/>
                </a:lnTo>
                <a:lnTo>
                  <a:pt x="2048" y="352"/>
                </a:lnTo>
                <a:lnTo>
                  <a:pt x="2014" y="326"/>
                </a:lnTo>
                <a:lnTo>
                  <a:pt x="1978" y="300"/>
                </a:lnTo>
                <a:lnTo>
                  <a:pt x="2028" y="212"/>
                </a:lnTo>
                <a:lnTo>
                  <a:pt x="1906" y="140"/>
                </a:lnTo>
                <a:lnTo>
                  <a:pt x="1854" y="230"/>
                </a:lnTo>
                <a:lnTo>
                  <a:pt x="1816" y="210"/>
                </a:lnTo>
                <a:lnTo>
                  <a:pt x="1776" y="194"/>
                </a:lnTo>
                <a:lnTo>
                  <a:pt x="1734" y="178"/>
                </a:lnTo>
                <a:lnTo>
                  <a:pt x="1694" y="162"/>
                </a:lnTo>
                <a:lnTo>
                  <a:pt x="1720" y="64"/>
                </a:lnTo>
                <a:lnTo>
                  <a:pt x="1582" y="26"/>
                </a:lnTo>
                <a:lnTo>
                  <a:pt x="1556" y="126"/>
                </a:lnTo>
                <a:lnTo>
                  <a:pt x="1514" y="118"/>
                </a:lnTo>
                <a:lnTo>
                  <a:pt x="1470" y="112"/>
                </a:lnTo>
                <a:lnTo>
                  <a:pt x="1426" y="106"/>
                </a:lnTo>
                <a:lnTo>
                  <a:pt x="1382" y="104"/>
                </a:lnTo>
                <a:lnTo>
                  <a:pt x="1382" y="0"/>
                </a:lnTo>
                <a:lnTo>
                  <a:pt x="1240" y="0"/>
                </a:lnTo>
                <a:lnTo>
                  <a:pt x="1240" y="104"/>
                </a:lnTo>
                <a:lnTo>
                  <a:pt x="1196" y="106"/>
                </a:lnTo>
                <a:lnTo>
                  <a:pt x="1154" y="112"/>
                </a:lnTo>
                <a:lnTo>
                  <a:pt x="1110" y="118"/>
                </a:lnTo>
                <a:lnTo>
                  <a:pt x="1068" y="126"/>
                </a:lnTo>
                <a:lnTo>
                  <a:pt x="1042" y="26"/>
                </a:lnTo>
                <a:lnTo>
                  <a:pt x="904" y="64"/>
                </a:lnTo>
                <a:lnTo>
                  <a:pt x="930" y="162"/>
                </a:lnTo>
                <a:lnTo>
                  <a:pt x="890" y="178"/>
                </a:lnTo>
                <a:lnTo>
                  <a:pt x="848" y="194"/>
                </a:lnTo>
                <a:lnTo>
                  <a:pt x="808" y="210"/>
                </a:lnTo>
                <a:lnTo>
                  <a:pt x="770" y="230"/>
                </a:lnTo>
                <a:lnTo>
                  <a:pt x="718" y="140"/>
                </a:lnTo>
                <a:lnTo>
                  <a:pt x="594" y="212"/>
                </a:lnTo>
                <a:lnTo>
                  <a:pt x="646" y="300"/>
                </a:lnTo>
                <a:lnTo>
                  <a:pt x="610" y="326"/>
                </a:lnTo>
                <a:lnTo>
                  <a:pt x="576" y="352"/>
                </a:lnTo>
                <a:lnTo>
                  <a:pt x="542" y="378"/>
                </a:lnTo>
                <a:lnTo>
                  <a:pt x="508" y="406"/>
                </a:lnTo>
                <a:lnTo>
                  <a:pt x="436" y="334"/>
                </a:lnTo>
                <a:lnTo>
                  <a:pt x="334" y="434"/>
                </a:lnTo>
                <a:lnTo>
                  <a:pt x="408" y="508"/>
                </a:lnTo>
                <a:lnTo>
                  <a:pt x="378" y="540"/>
                </a:lnTo>
                <a:lnTo>
                  <a:pt x="352" y="574"/>
                </a:lnTo>
                <a:lnTo>
                  <a:pt x="326" y="610"/>
                </a:lnTo>
                <a:lnTo>
                  <a:pt x="302" y="646"/>
                </a:lnTo>
                <a:lnTo>
                  <a:pt x="212" y="594"/>
                </a:lnTo>
                <a:lnTo>
                  <a:pt x="140" y="718"/>
                </a:lnTo>
                <a:lnTo>
                  <a:pt x="230" y="768"/>
                </a:lnTo>
                <a:lnTo>
                  <a:pt x="212" y="808"/>
                </a:lnTo>
                <a:lnTo>
                  <a:pt x="194" y="848"/>
                </a:lnTo>
                <a:lnTo>
                  <a:pt x="178" y="888"/>
                </a:lnTo>
                <a:lnTo>
                  <a:pt x="164" y="930"/>
                </a:lnTo>
                <a:lnTo>
                  <a:pt x="64" y="904"/>
                </a:lnTo>
                <a:lnTo>
                  <a:pt x="26" y="1040"/>
                </a:lnTo>
                <a:lnTo>
                  <a:pt x="126" y="1068"/>
                </a:lnTo>
                <a:lnTo>
                  <a:pt x="118" y="1110"/>
                </a:lnTo>
                <a:lnTo>
                  <a:pt x="112" y="1152"/>
                </a:lnTo>
                <a:lnTo>
                  <a:pt x="108" y="1196"/>
                </a:lnTo>
                <a:lnTo>
                  <a:pt x="104" y="1240"/>
                </a:lnTo>
                <a:lnTo>
                  <a:pt x="0" y="1240"/>
                </a:lnTo>
                <a:lnTo>
                  <a:pt x="0" y="1382"/>
                </a:lnTo>
                <a:lnTo>
                  <a:pt x="104" y="1382"/>
                </a:lnTo>
                <a:lnTo>
                  <a:pt x="108" y="1426"/>
                </a:lnTo>
                <a:lnTo>
                  <a:pt x="112" y="1470"/>
                </a:lnTo>
                <a:lnTo>
                  <a:pt x="118" y="1512"/>
                </a:lnTo>
                <a:lnTo>
                  <a:pt x="126" y="1556"/>
                </a:lnTo>
                <a:lnTo>
                  <a:pt x="26" y="1582"/>
                </a:lnTo>
                <a:lnTo>
                  <a:pt x="64" y="1720"/>
                </a:lnTo>
                <a:lnTo>
                  <a:pt x="164" y="1692"/>
                </a:lnTo>
                <a:lnTo>
                  <a:pt x="178" y="1734"/>
                </a:lnTo>
                <a:lnTo>
                  <a:pt x="194" y="1774"/>
                </a:lnTo>
                <a:lnTo>
                  <a:pt x="212" y="1814"/>
                </a:lnTo>
                <a:lnTo>
                  <a:pt x="230" y="1854"/>
                </a:lnTo>
                <a:lnTo>
                  <a:pt x="140" y="1906"/>
                </a:lnTo>
                <a:lnTo>
                  <a:pt x="212" y="2028"/>
                </a:lnTo>
                <a:lnTo>
                  <a:pt x="302" y="1978"/>
                </a:lnTo>
                <a:lnTo>
                  <a:pt x="326" y="2014"/>
                </a:lnTo>
                <a:lnTo>
                  <a:pt x="352" y="2048"/>
                </a:lnTo>
                <a:lnTo>
                  <a:pt x="378" y="2082"/>
                </a:lnTo>
                <a:lnTo>
                  <a:pt x="408" y="2116"/>
                </a:lnTo>
                <a:lnTo>
                  <a:pt x="334" y="2188"/>
                </a:lnTo>
                <a:lnTo>
                  <a:pt x="436" y="2288"/>
                </a:lnTo>
                <a:lnTo>
                  <a:pt x="508" y="2216"/>
                </a:lnTo>
                <a:lnTo>
                  <a:pt x="542" y="2244"/>
                </a:lnTo>
                <a:lnTo>
                  <a:pt x="576" y="2272"/>
                </a:lnTo>
                <a:lnTo>
                  <a:pt x="610" y="2298"/>
                </a:lnTo>
                <a:lnTo>
                  <a:pt x="646" y="2322"/>
                </a:lnTo>
                <a:lnTo>
                  <a:pt x="594" y="2412"/>
                </a:lnTo>
                <a:lnTo>
                  <a:pt x="718" y="2482"/>
                </a:lnTo>
                <a:lnTo>
                  <a:pt x="770" y="2394"/>
                </a:lnTo>
                <a:lnTo>
                  <a:pt x="808" y="2412"/>
                </a:lnTo>
                <a:lnTo>
                  <a:pt x="848" y="2430"/>
                </a:lnTo>
                <a:lnTo>
                  <a:pt x="890" y="2446"/>
                </a:lnTo>
                <a:lnTo>
                  <a:pt x="930" y="2460"/>
                </a:lnTo>
                <a:lnTo>
                  <a:pt x="904" y="2560"/>
                </a:lnTo>
                <a:lnTo>
                  <a:pt x="1042" y="2596"/>
                </a:lnTo>
                <a:lnTo>
                  <a:pt x="1068" y="2498"/>
                </a:lnTo>
                <a:lnTo>
                  <a:pt x="1110" y="2504"/>
                </a:lnTo>
                <a:lnTo>
                  <a:pt x="1154" y="2512"/>
                </a:lnTo>
                <a:lnTo>
                  <a:pt x="1196" y="2516"/>
                </a:lnTo>
                <a:lnTo>
                  <a:pt x="1240" y="2520"/>
                </a:lnTo>
                <a:lnTo>
                  <a:pt x="1240" y="2622"/>
                </a:lnTo>
                <a:lnTo>
                  <a:pt x="1382" y="2622"/>
                </a:lnTo>
                <a:lnTo>
                  <a:pt x="1382" y="2520"/>
                </a:lnTo>
                <a:lnTo>
                  <a:pt x="1426" y="2516"/>
                </a:lnTo>
                <a:lnTo>
                  <a:pt x="1470" y="2512"/>
                </a:lnTo>
                <a:lnTo>
                  <a:pt x="1514" y="2504"/>
                </a:lnTo>
                <a:lnTo>
                  <a:pt x="1556" y="2498"/>
                </a:lnTo>
                <a:lnTo>
                  <a:pt x="1582" y="2596"/>
                </a:lnTo>
                <a:lnTo>
                  <a:pt x="1720" y="2560"/>
                </a:lnTo>
                <a:lnTo>
                  <a:pt x="1694" y="2460"/>
                </a:lnTo>
                <a:lnTo>
                  <a:pt x="1734" y="2446"/>
                </a:lnTo>
                <a:lnTo>
                  <a:pt x="1776" y="2430"/>
                </a:lnTo>
                <a:lnTo>
                  <a:pt x="1816" y="2412"/>
                </a:lnTo>
                <a:lnTo>
                  <a:pt x="1854" y="2394"/>
                </a:lnTo>
                <a:lnTo>
                  <a:pt x="1906" y="2482"/>
                </a:lnTo>
                <a:lnTo>
                  <a:pt x="2028" y="2412"/>
                </a:lnTo>
                <a:lnTo>
                  <a:pt x="1978" y="2322"/>
                </a:lnTo>
                <a:lnTo>
                  <a:pt x="2014" y="2298"/>
                </a:lnTo>
                <a:lnTo>
                  <a:pt x="2048" y="2272"/>
                </a:lnTo>
                <a:lnTo>
                  <a:pt x="2082" y="2244"/>
                </a:lnTo>
                <a:lnTo>
                  <a:pt x="2116" y="2216"/>
                </a:lnTo>
                <a:lnTo>
                  <a:pt x="2188" y="2288"/>
                </a:lnTo>
                <a:lnTo>
                  <a:pt x="2290" y="2188"/>
                </a:lnTo>
                <a:lnTo>
                  <a:pt x="2216" y="2116"/>
                </a:lnTo>
                <a:lnTo>
                  <a:pt x="2244" y="2082"/>
                </a:lnTo>
                <a:lnTo>
                  <a:pt x="2272" y="2048"/>
                </a:lnTo>
                <a:lnTo>
                  <a:pt x="2298" y="2014"/>
                </a:lnTo>
                <a:lnTo>
                  <a:pt x="2322" y="1978"/>
                </a:lnTo>
                <a:lnTo>
                  <a:pt x="2412" y="2028"/>
                </a:lnTo>
                <a:lnTo>
                  <a:pt x="2482" y="1906"/>
                </a:lnTo>
                <a:lnTo>
                  <a:pt x="2394" y="1854"/>
                </a:lnTo>
                <a:lnTo>
                  <a:pt x="2412" y="1814"/>
                </a:lnTo>
                <a:lnTo>
                  <a:pt x="2430" y="1774"/>
                </a:lnTo>
                <a:lnTo>
                  <a:pt x="2446" y="1734"/>
                </a:lnTo>
                <a:lnTo>
                  <a:pt x="2460" y="1692"/>
                </a:lnTo>
                <a:lnTo>
                  <a:pt x="2560" y="1720"/>
                </a:lnTo>
                <a:lnTo>
                  <a:pt x="2596" y="1582"/>
                </a:lnTo>
                <a:lnTo>
                  <a:pt x="2498" y="1556"/>
                </a:lnTo>
                <a:lnTo>
                  <a:pt x="2506" y="1512"/>
                </a:lnTo>
                <a:lnTo>
                  <a:pt x="2512" y="1470"/>
                </a:lnTo>
                <a:lnTo>
                  <a:pt x="2516" y="1426"/>
                </a:lnTo>
                <a:lnTo>
                  <a:pt x="2520" y="1382"/>
                </a:lnTo>
                <a:lnTo>
                  <a:pt x="2622" y="1382"/>
                </a:lnTo>
                <a:close/>
                <a:moveTo>
                  <a:pt x="1312" y="2420"/>
                </a:moveTo>
                <a:lnTo>
                  <a:pt x="1312" y="2420"/>
                </a:lnTo>
                <a:lnTo>
                  <a:pt x="1254" y="2420"/>
                </a:lnTo>
                <a:lnTo>
                  <a:pt x="1198" y="2416"/>
                </a:lnTo>
                <a:lnTo>
                  <a:pt x="1142" y="2408"/>
                </a:lnTo>
                <a:lnTo>
                  <a:pt x="1088" y="2398"/>
                </a:lnTo>
                <a:lnTo>
                  <a:pt x="1034" y="2386"/>
                </a:lnTo>
                <a:lnTo>
                  <a:pt x="982" y="2370"/>
                </a:lnTo>
                <a:lnTo>
                  <a:pt x="930" y="2354"/>
                </a:lnTo>
                <a:lnTo>
                  <a:pt x="880" y="2334"/>
                </a:lnTo>
                <a:lnTo>
                  <a:pt x="830" y="2312"/>
                </a:lnTo>
                <a:lnTo>
                  <a:pt x="782" y="2286"/>
                </a:lnTo>
                <a:lnTo>
                  <a:pt x="736" y="2260"/>
                </a:lnTo>
                <a:lnTo>
                  <a:pt x="692" y="2232"/>
                </a:lnTo>
                <a:lnTo>
                  <a:pt x="648" y="2200"/>
                </a:lnTo>
                <a:lnTo>
                  <a:pt x="606" y="2168"/>
                </a:lnTo>
                <a:lnTo>
                  <a:pt x="566" y="2132"/>
                </a:lnTo>
                <a:lnTo>
                  <a:pt x="528" y="2096"/>
                </a:lnTo>
                <a:lnTo>
                  <a:pt x="490" y="2058"/>
                </a:lnTo>
                <a:lnTo>
                  <a:pt x="456" y="2018"/>
                </a:lnTo>
                <a:lnTo>
                  <a:pt x="422" y="1976"/>
                </a:lnTo>
                <a:lnTo>
                  <a:pt x="392" y="1932"/>
                </a:lnTo>
                <a:lnTo>
                  <a:pt x="362" y="1886"/>
                </a:lnTo>
                <a:lnTo>
                  <a:pt x="336" y="1840"/>
                </a:lnTo>
                <a:lnTo>
                  <a:pt x="312" y="1792"/>
                </a:lnTo>
                <a:lnTo>
                  <a:pt x="290" y="1744"/>
                </a:lnTo>
                <a:lnTo>
                  <a:pt x="270" y="1692"/>
                </a:lnTo>
                <a:lnTo>
                  <a:pt x="252" y="1642"/>
                </a:lnTo>
                <a:lnTo>
                  <a:pt x="238" y="1588"/>
                </a:lnTo>
                <a:lnTo>
                  <a:pt x="224" y="1534"/>
                </a:lnTo>
                <a:lnTo>
                  <a:pt x="216" y="1480"/>
                </a:lnTo>
                <a:lnTo>
                  <a:pt x="208" y="1424"/>
                </a:lnTo>
                <a:lnTo>
                  <a:pt x="204" y="1368"/>
                </a:lnTo>
                <a:lnTo>
                  <a:pt x="202" y="1312"/>
                </a:lnTo>
                <a:lnTo>
                  <a:pt x="204" y="1254"/>
                </a:lnTo>
                <a:lnTo>
                  <a:pt x="208" y="1198"/>
                </a:lnTo>
                <a:lnTo>
                  <a:pt x="216" y="1142"/>
                </a:lnTo>
                <a:lnTo>
                  <a:pt x="224" y="1088"/>
                </a:lnTo>
                <a:lnTo>
                  <a:pt x="238" y="1034"/>
                </a:lnTo>
                <a:lnTo>
                  <a:pt x="252" y="982"/>
                </a:lnTo>
                <a:lnTo>
                  <a:pt x="270" y="930"/>
                </a:lnTo>
                <a:lnTo>
                  <a:pt x="290" y="880"/>
                </a:lnTo>
                <a:lnTo>
                  <a:pt x="312" y="830"/>
                </a:lnTo>
                <a:lnTo>
                  <a:pt x="336" y="782"/>
                </a:lnTo>
                <a:lnTo>
                  <a:pt x="362" y="736"/>
                </a:lnTo>
                <a:lnTo>
                  <a:pt x="392" y="692"/>
                </a:lnTo>
                <a:lnTo>
                  <a:pt x="422" y="648"/>
                </a:lnTo>
                <a:lnTo>
                  <a:pt x="456" y="606"/>
                </a:lnTo>
                <a:lnTo>
                  <a:pt x="490" y="566"/>
                </a:lnTo>
                <a:lnTo>
                  <a:pt x="528" y="526"/>
                </a:lnTo>
                <a:lnTo>
                  <a:pt x="566" y="490"/>
                </a:lnTo>
                <a:lnTo>
                  <a:pt x="606" y="456"/>
                </a:lnTo>
                <a:lnTo>
                  <a:pt x="648" y="422"/>
                </a:lnTo>
                <a:lnTo>
                  <a:pt x="692" y="392"/>
                </a:lnTo>
                <a:lnTo>
                  <a:pt x="736" y="362"/>
                </a:lnTo>
                <a:lnTo>
                  <a:pt x="782" y="336"/>
                </a:lnTo>
                <a:lnTo>
                  <a:pt x="830" y="312"/>
                </a:lnTo>
                <a:lnTo>
                  <a:pt x="880" y="290"/>
                </a:lnTo>
                <a:lnTo>
                  <a:pt x="930" y="270"/>
                </a:lnTo>
                <a:lnTo>
                  <a:pt x="982" y="252"/>
                </a:lnTo>
                <a:lnTo>
                  <a:pt x="1034" y="236"/>
                </a:lnTo>
                <a:lnTo>
                  <a:pt x="1088" y="224"/>
                </a:lnTo>
                <a:lnTo>
                  <a:pt x="1142" y="214"/>
                </a:lnTo>
                <a:lnTo>
                  <a:pt x="1198" y="208"/>
                </a:lnTo>
                <a:lnTo>
                  <a:pt x="1254" y="204"/>
                </a:lnTo>
                <a:lnTo>
                  <a:pt x="1312" y="202"/>
                </a:lnTo>
                <a:lnTo>
                  <a:pt x="1368" y="204"/>
                </a:lnTo>
                <a:lnTo>
                  <a:pt x="1426" y="208"/>
                </a:lnTo>
                <a:lnTo>
                  <a:pt x="1480" y="214"/>
                </a:lnTo>
                <a:lnTo>
                  <a:pt x="1536" y="224"/>
                </a:lnTo>
                <a:lnTo>
                  <a:pt x="1588" y="236"/>
                </a:lnTo>
                <a:lnTo>
                  <a:pt x="1642" y="252"/>
                </a:lnTo>
                <a:lnTo>
                  <a:pt x="1694" y="270"/>
                </a:lnTo>
                <a:lnTo>
                  <a:pt x="1744" y="290"/>
                </a:lnTo>
                <a:lnTo>
                  <a:pt x="1792" y="312"/>
                </a:lnTo>
                <a:lnTo>
                  <a:pt x="1840" y="336"/>
                </a:lnTo>
                <a:lnTo>
                  <a:pt x="1886" y="362"/>
                </a:lnTo>
                <a:lnTo>
                  <a:pt x="1932" y="392"/>
                </a:lnTo>
                <a:lnTo>
                  <a:pt x="1976" y="422"/>
                </a:lnTo>
                <a:lnTo>
                  <a:pt x="2018" y="456"/>
                </a:lnTo>
                <a:lnTo>
                  <a:pt x="2058" y="490"/>
                </a:lnTo>
                <a:lnTo>
                  <a:pt x="2096" y="526"/>
                </a:lnTo>
                <a:lnTo>
                  <a:pt x="2132" y="566"/>
                </a:lnTo>
                <a:lnTo>
                  <a:pt x="2168" y="606"/>
                </a:lnTo>
                <a:lnTo>
                  <a:pt x="2200" y="648"/>
                </a:lnTo>
                <a:lnTo>
                  <a:pt x="2232" y="692"/>
                </a:lnTo>
                <a:lnTo>
                  <a:pt x="2260" y="736"/>
                </a:lnTo>
                <a:lnTo>
                  <a:pt x="2288" y="782"/>
                </a:lnTo>
                <a:lnTo>
                  <a:pt x="2312" y="830"/>
                </a:lnTo>
                <a:lnTo>
                  <a:pt x="2334" y="880"/>
                </a:lnTo>
                <a:lnTo>
                  <a:pt x="2354" y="930"/>
                </a:lnTo>
                <a:lnTo>
                  <a:pt x="2372" y="982"/>
                </a:lnTo>
                <a:lnTo>
                  <a:pt x="2386" y="1034"/>
                </a:lnTo>
                <a:lnTo>
                  <a:pt x="2398" y="1088"/>
                </a:lnTo>
                <a:lnTo>
                  <a:pt x="2408" y="1142"/>
                </a:lnTo>
                <a:lnTo>
                  <a:pt x="2416" y="1198"/>
                </a:lnTo>
                <a:lnTo>
                  <a:pt x="2420" y="1254"/>
                </a:lnTo>
                <a:lnTo>
                  <a:pt x="2422" y="1312"/>
                </a:lnTo>
                <a:lnTo>
                  <a:pt x="2420" y="1368"/>
                </a:lnTo>
                <a:lnTo>
                  <a:pt x="2416" y="1424"/>
                </a:lnTo>
                <a:lnTo>
                  <a:pt x="2408" y="1480"/>
                </a:lnTo>
                <a:lnTo>
                  <a:pt x="2398" y="1534"/>
                </a:lnTo>
                <a:lnTo>
                  <a:pt x="2386" y="1588"/>
                </a:lnTo>
                <a:lnTo>
                  <a:pt x="2372" y="1642"/>
                </a:lnTo>
                <a:lnTo>
                  <a:pt x="2354" y="1692"/>
                </a:lnTo>
                <a:lnTo>
                  <a:pt x="2334" y="1744"/>
                </a:lnTo>
                <a:lnTo>
                  <a:pt x="2312" y="1792"/>
                </a:lnTo>
                <a:lnTo>
                  <a:pt x="2288" y="1840"/>
                </a:lnTo>
                <a:lnTo>
                  <a:pt x="2260" y="1886"/>
                </a:lnTo>
                <a:lnTo>
                  <a:pt x="2232" y="1932"/>
                </a:lnTo>
                <a:lnTo>
                  <a:pt x="2200" y="1976"/>
                </a:lnTo>
                <a:lnTo>
                  <a:pt x="2168" y="2018"/>
                </a:lnTo>
                <a:lnTo>
                  <a:pt x="2132" y="2058"/>
                </a:lnTo>
                <a:lnTo>
                  <a:pt x="2096" y="2096"/>
                </a:lnTo>
                <a:lnTo>
                  <a:pt x="2058" y="2132"/>
                </a:lnTo>
                <a:lnTo>
                  <a:pt x="2018" y="2168"/>
                </a:lnTo>
                <a:lnTo>
                  <a:pt x="1976" y="2200"/>
                </a:lnTo>
                <a:lnTo>
                  <a:pt x="1932" y="2232"/>
                </a:lnTo>
                <a:lnTo>
                  <a:pt x="1886" y="2260"/>
                </a:lnTo>
                <a:lnTo>
                  <a:pt x="1840" y="2286"/>
                </a:lnTo>
                <a:lnTo>
                  <a:pt x="1792" y="2312"/>
                </a:lnTo>
                <a:lnTo>
                  <a:pt x="1744" y="2334"/>
                </a:lnTo>
                <a:lnTo>
                  <a:pt x="1694" y="2354"/>
                </a:lnTo>
                <a:lnTo>
                  <a:pt x="1642" y="2370"/>
                </a:lnTo>
                <a:lnTo>
                  <a:pt x="1588" y="2386"/>
                </a:lnTo>
                <a:lnTo>
                  <a:pt x="1536" y="2398"/>
                </a:lnTo>
                <a:lnTo>
                  <a:pt x="1480" y="2408"/>
                </a:lnTo>
                <a:lnTo>
                  <a:pt x="1426" y="2416"/>
                </a:lnTo>
                <a:lnTo>
                  <a:pt x="1368" y="2420"/>
                </a:lnTo>
                <a:lnTo>
                  <a:pt x="1312" y="2420"/>
                </a:lnTo>
                <a:close/>
              </a:path>
            </a:pathLst>
          </a:custGeom>
          <a:solidFill>
            <a:schemeClr val="bg1">
              <a:lumMod val="8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4" name="íŝḷiḑê"/>
          <p:cNvSpPr>
            <a:spLocks/>
          </p:cNvSpPr>
          <p:nvPr/>
        </p:nvSpPr>
        <p:spPr bwMode="auto">
          <a:xfrm rot="21275257">
            <a:off x="6916122" y="3879454"/>
            <a:ext cx="1544167" cy="1544168"/>
          </a:xfrm>
          <a:custGeom>
            <a:avLst/>
            <a:gdLst>
              <a:gd name="T0" fmla="*/ 2147483647 w 1816"/>
              <a:gd name="T1" fmla="*/ 2147483647 h 1816"/>
              <a:gd name="T2" fmla="*/ 2147483647 w 1816"/>
              <a:gd name="T3" fmla="*/ 2147483647 h 1816"/>
              <a:gd name="T4" fmla="*/ 2147483647 w 1816"/>
              <a:gd name="T5" fmla="*/ 2147483647 h 1816"/>
              <a:gd name="T6" fmla="*/ 2147483647 w 1816"/>
              <a:gd name="T7" fmla="*/ 2147483647 h 1816"/>
              <a:gd name="T8" fmla="*/ 2147483647 w 1816"/>
              <a:gd name="T9" fmla="*/ 2147483647 h 1816"/>
              <a:gd name="T10" fmla="*/ 2147483647 w 1816"/>
              <a:gd name="T11" fmla="*/ 2147483647 h 1816"/>
              <a:gd name="T12" fmla="*/ 2147483647 w 1816"/>
              <a:gd name="T13" fmla="*/ 2147483647 h 1816"/>
              <a:gd name="T14" fmla="*/ 2147483647 w 1816"/>
              <a:gd name="T15" fmla="*/ 2147483647 h 1816"/>
              <a:gd name="T16" fmla="*/ 2147483647 w 1816"/>
              <a:gd name="T17" fmla="*/ 2147483647 h 1816"/>
              <a:gd name="T18" fmla="*/ 2147483647 w 1816"/>
              <a:gd name="T19" fmla="*/ 2147483647 h 1816"/>
              <a:gd name="T20" fmla="*/ 2147483647 w 1816"/>
              <a:gd name="T21" fmla="*/ 2147483647 h 1816"/>
              <a:gd name="T22" fmla="*/ 2147483647 w 1816"/>
              <a:gd name="T23" fmla="*/ 2147483647 h 1816"/>
              <a:gd name="T24" fmla="*/ 0 w 1816"/>
              <a:gd name="T25" fmla="*/ 2147483647 h 1816"/>
              <a:gd name="T26" fmla="*/ 2147483647 w 1816"/>
              <a:gd name="T27" fmla="*/ 2147483647 h 1816"/>
              <a:gd name="T28" fmla="*/ 2147483647 w 1816"/>
              <a:gd name="T29" fmla="*/ 2147483647 h 1816"/>
              <a:gd name="T30" fmla="*/ 2147483647 w 1816"/>
              <a:gd name="T31" fmla="*/ 2147483647 h 1816"/>
              <a:gd name="T32" fmla="*/ 2147483647 w 1816"/>
              <a:gd name="T33" fmla="*/ 2147483647 h 1816"/>
              <a:gd name="T34" fmla="*/ 2147483647 w 1816"/>
              <a:gd name="T35" fmla="*/ 2147483647 h 1816"/>
              <a:gd name="T36" fmla="*/ 2147483647 w 1816"/>
              <a:gd name="T37" fmla="*/ 2147483647 h 1816"/>
              <a:gd name="T38" fmla="*/ 2147483647 w 1816"/>
              <a:gd name="T39" fmla="*/ 2147483647 h 1816"/>
              <a:gd name="T40" fmla="*/ 2147483647 w 1816"/>
              <a:gd name="T41" fmla="*/ 2147483647 h 1816"/>
              <a:gd name="T42" fmla="*/ 2147483647 w 1816"/>
              <a:gd name="T43" fmla="*/ 2147483647 h 1816"/>
              <a:gd name="T44" fmla="*/ 2147483647 w 1816"/>
              <a:gd name="T45" fmla="*/ 2147483647 h 1816"/>
              <a:gd name="T46" fmla="*/ 2147483647 w 1816"/>
              <a:gd name="T47" fmla="*/ 2147483647 h 1816"/>
              <a:gd name="T48" fmla="*/ 2147483647 w 1816"/>
              <a:gd name="T49" fmla="*/ 2147483647 h 1816"/>
              <a:gd name="T50" fmla="*/ 2147483647 w 1816"/>
              <a:gd name="T51" fmla="*/ 2147483647 h 1816"/>
              <a:gd name="T52" fmla="*/ 2147483647 w 1816"/>
              <a:gd name="T53" fmla="*/ 2147483647 h 1816"/>
              <a:gd name="T54" fmla="*/ 2147483647 w 1816"/>
              <a:gd name="T55" fmla="*/ 2147483647 h 1816"/>
              <a:gd name="T56" fmla="*/ 2147483647 w 1816"/>
              <a:gd name="T57" fmla="*/ 2147483647 h 1816"/>
              <a:gd name="T58" fmla="*/ 2147483647 w 1816"/>
              <a:gd name="T59" fmla="*/ 2147483647 h 1816"/>
              <a:gd name="T60" fmla="*/ 2147483647 w 1816"/>
              <a:gd name="T61" fmla="*/ 2147483647 h 1816"/>
              <a:gd name="T62" fmla="*/ 2147483647 w 1816"/>
              <a:gd name="T63" fmla="*/ 2147483647 h 1816"/>
              <a:gd name="T64" fmla="*/ 2147483647 w 1816"/>
              <a:gd name="T65" fmla="*/ 2147483647 h 1816"/>
              <a:gd name="T66" fmla="*/ 2147483647 w 1816"/>
              <a:gd name="T67" fmla="*/ 2147483647 h 1816"/>
              <a:gd name="T68" fmla="*/ 2147483647 w 1816"/>
              <a:gd name="T69" fmla="*/ 2147483647 h 1816"/>
              <a:gd name="T70" fmla="*/ 2147483647 w 1816"/>
              <a:gd name="T71" fmla="*/ 2147483647 h 1816"/>
              <a:gd name="T72" fmla="*/ 2147483647 w 1816"/>
              <a:gd name="T73" fmla="*/ 2147483647 h 1816"/>
              <a:gd name="T74" fmla="*/ 2147483647 w 1816"/>
              <a:gd name="T75" fmla="*/ 2147483647 h 1816"/>
              <a:gd name="T76" fmla="*/ 2147483647 w 1816"/>
              <a:gd name="T77" fmla="*/ 2147483647 h 1816"/>
              <a:gd name="T78" fmla="*/ 2147483647 w 1816"/>
              <a:gd name="T79" fmla="*/ 2147483647 h 1816"/>
              <a:gd name="T80" fmla="*/ 2147483647 w 1816"/>
              <a:gd name="T81" fmla="*/ 2147483647 h 1816"/>
              <a:gd name="T82" fmla="*/ 2147483647 w 1816"/>
              <a:gd name="T83" fmla="*/ 2147483647 h 1816"/>
              <a:gd name="T84" fmla="*/ 2147483647 w 1816"/>
              <a:gd name="T85" fmla="*/ 2147483647 h 1816"/>
              <a:gd name="T86" fmla="*/ 2147483647 w 1816"/>
              <a:gd name="T87" fmla="*/ 2147483647 h 1816"/>
              <a:gd name="T88" fmla="*/ 2147483647 w 1816"/>
              <a:gd name="T89" fmla="*/ 2147483647 h 1816"/>
              <a:gd name="T90" fmla="*/ 2147483647 w 1816"/>
              <a:gd name="T91" fmla="*/ 2147483647 h 1816"/>
              <a:gd name="T92" fmla="*/ 2147483647 w 1816"/>
              <a:gd name="T93" fmla="*/ 2147483647 h 1816"/>
              <a:gd name="T94" fmla="*/ 2147483647 w 1816"/>
              <a:gd name="T95" fmla="*/ 2147483647 h 1816"/>
              <a:gd name="T96" fmla="*/ 2147483647 w 1816"/>
              <a:gd name="T97" fmla="*/ 2147483647 h 1816"/>
              <a:gd name="T98" fmla="*/ 2147483647 w 1816"/>
              <a:gd name="T99" fmla="*/ 2147483647 h 1816"/>
              <a:gd name="T100" fmla="*/ 2147483647 w 1816"/>
              <a:gd name="T101" fmla="*/ 2147483647 h 1816"/>
              <a:gd name="T102" fmla="*/ 2147483647 w 1816"/>
              <a:gd name="T103" fmla="*/ 2147483647 h 181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816"/>
              <a:gd name="T157" fmla="*/ 0 h 1816"/>
              <a:gd name="T158" fmla="*/ 1816 w 1816"/>
              <a:gd name="T159" fmla="*/ 1816 h 181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816" h="1816">
                <a:moveTo>
                  <a:pt x="1816" y="978"/>
                </a:moveTo>
                <a:lnTo>
                  <a:pt x="1816" y="836"/>
                </a:lnTo>
                <a:lnTo>
                  <a:pt x="1710" y="836"/>
                </a:lnTo>
                <a:lnTo>
                  <a:pt x="1706" y="792"/>
                </a:lnTo>
                <a:lnTo>
                  <a:pt x="1698" y="750"/>
                </a:lnTo>
                <a:lnTo>
                  <a:pt x="1688" y="708"/>
                </a:lnTo>
                <a:lnTo>
                  <a:pt x="1678" y="666"/>
                </a:lnTo>
                <a:lnTo>
                  <a:pt x="1774" y="626"/>
                </a:lnTo>
                <a:lnTo>
                  <a:pt x="1718" y="494"/>
                </a:lnTo>
                <a:lnTo>
                  <a:pt x="1622" y="534"/>
                </a:lnTo>
                <a:lnTo>
                  <a:pt x="1602" y="496"/>
                </a:lnTo>
                <a:lnTo>
                  <a:pt x="1578" y="460"/>
                </a:lnTo>
                <a:lnTo>
                  <a:pt x="1552" y="424"/>
                </a:lnTo>
                <a:lnTo>
                  <a:pt x="1526" y="390"/>
                </a:lnTo>
                <a:lnTo>
                  <a:pt x="1600" y="316"/>
                </a:lnTo>
                <a:lnTo>
                  <a:pt x="1498" y="216"/>
                </a:lnTo>
                <a:lnTo>
                  <a:pt x="1426" y="290"/>
                </a:lnTo>
                <a:lnTo>
                  <a:pt x="1392" y="262"/>
                </a:lnTo>
                <a:lnTo>
                  <a:pt x="1356" y="236"/>
                </a:lnTo>
                <a:lnTo>
                  <a:pt x="1318" y="214"/>
                </a:lnTo>
                <a:lnTo>
                  <a:pt x="1280" y="192"/>
                </a:lnTo>
                <a:lnTo>
                  <a:pt x="1320" y="96"/>
                </a:lnTo>
                <a:lnTo>
                  <a:pt x="1188" y="42"/>
                </a:lnTo>
                <a:lnTo>
                  <a:pt x="1150" y="138"/>
                </a:lnTo>
                <a:lnTo>
                  <a:pt x="1108" y="126"/>
                </a:lnTo>
                <a:lnTo>
                  <a:pt x="1066" y="116"/>
                </a:lnTo>
                <a:lnTo>
                  <a:pt x="1022" y="110"/>
                </a:lnTo>
                <a:lnTo>
                  <a:pt x="978" y="104"/>
                </a:lnTo>
                <a:lnTo>
                  <a:pt x="978" y="0"/>
                </a:lnTo>
                <a:lnTo>
                  <a:pt x="836" y="0"/>
                </a:lnTo>
                <a:lnTo>
                  <a:pt x="836" y="104"/>
                </a:lnTo>
                <a:lnTo>
                  <a:pt x="792" y="110"/>
                </a:lnTo>
                <a:lnTo>
                  <a:pt x="750" y="116"/>
                </a:lnTo>
                <a:lnTo>
                  <a:pt x="706" y="126"/>
                </a:lnTo>
                <a:lnTo>
                  <a:pt x="666" y="138"/>
                </a:lnTo>
                <a:lnTo>
                  <a:pt x="626" y="42"/>
                </a:lnTo>
                <a:lnTo>
                  <a:pt x="494" y="96"/>
                </a:lnTo>
                <a:lnTo>
                  <a:pt x="534" y="192"/>
                </a:lnTo>
                <a:lnTo>
                  <a:pt x="496" y="214"/>
                </a:lnTo>
                <a:lnTo>
                  <a:pt x="460" y="236"/>
                </a:lnTo>
                <a:lnTo>
                  <a:pt x="424" y="262"/>
                </a:lnTo>
                <a:lnTo>
                  <a:pt x="390" y="290"/>
                </a:lnTo>
                <a:lnTo>
                  <a:pt x="316" y="216"/>
                </a:lnTo>
                <a:lnTo>
                  <a:pt x="216" y="316"/>
                </a:lnTo>
                <a:lnTo>
                  <a:pt x="288" y="390"/>
                </a:lnTo>
                <a:lnTo>
                  <a:pt x="262" y="424"/>
                </a:lnTo>
                <a:lnTo>
                  <a:pt x="236" y="460"/>
                </a:lnTo>
                <a:lnTo>
                  <a:pt x="214" y="496"/>
                </a:lnTo>
                <a:lnTo>
                  <a:pt x="192" y="534"/>
                </a:lnTo>
                <a:lnTo>
                  <a:pt x="96" y="494"/>
                </a:lnTo>
                <a:lnTo>
                  <a:pt x="42" y="626"/>
                </a:lnTo>
                <a:lnTo>
                  <a:pt x="138" y="666"/>
                </a:lnTo>
                <a:lnTo>
                  <a:pt x="126" y="708"/>
                </a:lnTo>
                <a:lnTo>
                  <a:pt x="116" y="750"/>
                </a:lnTo>
                <a:lnTo>
                  <a:pt x="108" y="792"/>
                </a:lnTo>
                <a:lnTo>
                  <a:pt x="104" y="836"/>
                </a:lnTo>
                <a:lnTo>
                  <a:pt x="0" y="836"/>
                </a:lnTo>
                <a:lnTo>
                  <a:pt x="0" y="978"/>
                </a:lnTo>
                <a:lnTo>
                  <a:pt x="104" y="978"/>
                </a:lnTo>
                <a:lnTo>
                  <a:pt x="108" y="1022"/>
                </a:lnTo>
                <a:lnTo>
                  <a:pt x="116" y="1066"/>
                </a:lnTo>
                <a:lnTo>
                  <a:pt x="126" y="1108"/>
                </a:lnTo>
                <a:lnTo>
                  <a:pt x="138" y="1150"/>
                </a:lnTo>
                <a:lnTo>
                  <a:pt x="42" y="1190"/>
                </a:lnTo>
                <a:lnTo>
                  <a:pt x="96" y="1320"/>
                </a:lnTo>
                <a:lnTo>
                  <a:pt x="192" y="1280"/>
                </a:lnTo>
                <a:lnTo>
                  <a:pt x="214" y="1320"/>
                </a:lnTo>
                <a:lnTo>
                  <a:pt x="236" y="1356"/>
                </a:lnTo>
                <a:lnTo>
                  <a:pt x="262" y="1392"/>
                </a:lnTo>
                <a:lnTo>
                  <a:pt x="288" y="1426"/>
                </a:lnTo>
                <a:lnTo>
                  <a:pt x="216" y="1500"/>
                </a:lnTo>
                <a:lnTo>
                  <a:pt x="316" y="1600"/>
                </a:lnTo>
                <a:lnTo>
                  <a:pt x="390" y="1526"/>
                </a:lnTo>
                <a:lnTo>
                  <a:pt x="424" y="1554"/>
                </a:lnTo>
                <a:lnTo>
                  <a:pt x="460" y="1578"/>
                </a:lnTo>
                <a:lnTo>
                  <a:pt x="496" y="1602"/>
                </a:lnTo>
                <a:lnTo>
                  <a:pt x="534" y="1622"/>
                </a:lnTo>
                <a:lnTo>
                  <a:pt x="494" y="1718"/>
                </a:lnTo>
                <a:lnTo>
                  <a:pt x="626" y="1774"/>
                </a:lnTo>
                <a:lnTo>
                  <a:pt x="666" y="1678"/>
                </a:lnTo>
                <a:lnTo>
                  <a:pt x="706" y="1690"/>
                </a:lnTo>
                <a:lnTo>
                  <a:pt x="750" y="1698"/>
                </a:lnTo>
                <a:lnTo>
                  <a:pt x="792" y="1706"/>
                </a:lnTo>
                <a:lnTo>
                  <a:pt x="836" y="1712"/>
                </a:lnTo>
                <a:lnTo>
                  <a:pt x="836" y="1816"/>
                </a:lnTo>
                <a:lnTo>
                  <a:pt x="978" y="1816"/>
                </a:lnTo>
                <a:lnTo>
                  <a:pt x="978" y="1712"/>
                </a:lnTo>
                <a:lnTo>
                  <a:pt x="1022" y="1706"/>
                </a:lnTo>
                <a:lnTo>
                  <a:pt x="1066" y="1698"/>
                </a:lnTo>
                <a:lnTo>
                  <a:pt x="1108" y="1690"/>
                </a:lnTo>
                <a:lnTo>
                  <a:pt x="1150" y="1678"/>
                </a:lnTo>
                <a:lnTo>
                  <a:pt x="1188" y="1774"/>
                </a:lnTo>
                <a:lnTo>
                  <a:pt x="1320" y="1718"/>
                </a:lnTo>
                <a:lnTo>
                  <a:pt x="1280" y="1622"/>
                </a:lnTo>
                <a:lnTo>
                  <a:pt x="1318" y="1602"/>
                </a:lnTo>
                <a:lnTo>
                  <a:pt x="1356" y="1578"/>
                </a:lnTo>
                <a:lnTo>
                  <a:pt x="1392" y="1554"/>
                </a:lnTo>
                <a:lnTo>
                  <a:pt x="1426" y="1526"/>
                </a:lnTo>
                <a:lnTo>
                  <a:pt x="1498" y="1600"/>
                </a:lnTo>
                <a:lnTo>
                  <a:pt x="1600" y="1500"/>
                </a:lnTo>
                <a:lnTo>
                  <a:pt x="1526" y="1426"/>
                </a:lnTo>
                <a:lnTo>
                  <a:pt x="1552" y="1392"/>
                </a:lnTo>
                <a:lnTo>
                  <a:pt x="1578" y="1356"/>
                </a:lnTo>
                <a:lnTo>
                  <a:pt x="1602" y="1320"/>
                </a:lnTo>
                <a:lnTo>
                  <a:pt x="1622" y="1280"/>
                </a:lnTo>
                <a:lnTo>
                  <a:pt x="1718" y="1320"/>
                </a:lnTo>
                <a:lnTo>
                  <a:pt x="1774" y="1190"/>
                </a:lnTo>
                <a:lnTo>
                  <a:pt x="1678" y="1150"/>
                </a:lnTo>
                <a:lnTo>
                  <a:pt x="1688" y="1108"/>
                </a:lnTo>
                <a:lnTo>
                  <a:pt x="1698" y="1066"/>
                </a:lnTo>
                <a:lnTo>
                  <a:pt x="1706" y="1022"/>
                </a:lnTo>
                <a:lnTo>
                  <a:pt x="1710" y="978"/>
                </a:lnTo>
                <a:lnTo>
                  <a:pt x="1816" y="978"/>
                </a:lnTo>
                <a:close/>
                <a:moveTo>
                  <a:pt x="908" y="1614"/>
                </a:moveTo>
                <a:lnTo>
                  <a:pt x="908" y="1614"/>
                </a:lnTo>
                <a:lnTo>
                  <a:pt x="872" y="1612"/>
                </a:lnTo>
                <a:lnTo>
                  <a:pt x="836" y="1610"/>
                </a:lnTo>
                <a:lnTo>
                  <a:pt x="800" y="1606"/>
                </a:lnTo>
                <a:lnTo>
                  <a:pt x="766" y="1600"/>
                </a:lnTo>
                <a:lnTo>
                  <a:pt x="730" y="1592"/>
                </a:lnTo>
                <a:lnTo>
                  <a:pt x="698" y="1582"/>
                </a:lnTo>
                <a:lnTo>
                  <a:pt x="664" y="1570"/>
                </a:lnTo>
                <a:lnTo>
                  <a:pt x="632" y="1558"/>
                </a:lnTo>
                <a:lnTo>
                  <a:pt x="602" y="1544"/>
                </a:lnTo>
                <a:lnTo>
                  <a:pt x="570" y="1528"/>
                </a:lnTo>
                <a:lnTo>
                  <a:pt x="542" y="1512"/>
                </a:lnTo>
                <a:lnTo>
                  <a:pt x="512" y="1492"/>
                </a:lnTo>
                <a:lnTo>
                  <a:pt x="484" y="1474"/>
                </a:lnTo>
                <a:lnTo>
                  <a:pt x="458" y="1452"/>
                </a:lnTo>
                <a:lnTo>
                  <a:pt x="432" y="1430"/>
                </a:lnTo>
                <a:lnTo>
                  <a:pt x="408" y="1406"/>
                </a:lnTo>
                <a:lnTo>
                  <a:pt x="384" y="1382"/>
                </a:lnTo>
                <a:lnTo>
                  <a:pt x="362" y="1356"/>
                </a:lnTo>
                <a:lnTo>
                  <a:pt x="342" y="1330"/>
                </a:lnTo>
                <a:lnTo>
                  <a:pt x="322" y="1302"/>
                </a:lnTo>
                <a:lnTo>
                  <a:pt x="304" y="1274"/>
                </a:lnTo>
                <a:lnTo>
                  <a:pt x="286" y="1244"/>
                </a:lnTo>
                <a:lnTo>
                  <a:pt x="272" y="1214"/>
                </a:lnTo>
                <a:lnTo>
                  <a:pt x="256" y="1182"/>
                </a:lnTo>
                <a:lnTo>
                  <a:pt x="244" y="1150"/>
                </a:lnTo>
                <a:lnTo>
                  <a:pt x="234" y="1118"/>
                </a:lnTo>
                <a:lnTo>
                  <a:pt x="224" y="1084"/>
                </a:lnTo>
                <a:lnTo>
                  <a:pt x="216" y="1050"/>
                </a:lnTo>
                <a:lnTo>
                  <a:pt x="210" y="1016"/>
                </a:lnTo>
                <a:lnTo>
                  <a:pt x="206" y="980"/>
                </a:lnTo>
                <a:lnTo>
                  <a:pt x="202" y="944"/>
                </a:lnTo>
                <a:lnTo>
                  <a:pt x="202" y="908"/>
                </a:lnTo>
                <a:lnTo>
                  <a:pt x="202" y="872"/>
                </a:lnTo>
                <a:lnTo>
                  <a:pt x="206" y="836"/>
                </a:lnTo>
                <a:lnTo>
                  <a:pt x="210" y="800"/>
                </a:lnTo>
                <a:lnTo>
                  <a:pt x="216" y="766"/>
                </a:lnTo>
                <a:lnTo>
                  <a:pt x="224" y="732"/>
                </a:lnTo>
                <a:lnTo>
                  <a:pt x="234" y="698"/>
                </a:lnTo>
                <a:lnTo>
                  <a:pt x="244" y="664"/>
                </a:lnTo>
                <a:lnTo>
                  <a:pt x="256" y="632"/>
                </a:lnTo>
                <a:lnTo>
                  <a:pt x="272" y="602"/>
                </a:lnTo>
                <a:lnTo>
                  <a:pt x="286" y="572"/>
                </a:lnTo>
                <a:lnTo>
                  <a:pt x="304" y="542"/>
                </a:lnTo>
                <a:lnTo>
                  <a:pt x="322" y="512"/>
                </a:lnTo>
                <a:lnTo>
                  <a:pt x="342" y="486"/>
                </a:lnTo>
                <a:lnTo>
                  <a:pt x="362" y="458"/>
                </a:lnTo>
                <a:lnTo>
                  <a:pt x="384" y="432"/>
                </a:lnTo>
                <a:lnTo>
                  <a:pt x="408" y="408"/>
                </a:lnTo>
                <a:lnTo>
                  <a:pt x="432" y="386"/>
                </a:lnTo>
                <a:lnTo>
                  <a:pt x="458" y="362"/>
                </a:lnTo>
                <a:lnTo>
                  <a:pt x="484" y="342"/>
                </a:lnTo>
                <a:lnTo>
                  <a:pt x="512" y="322"/>
                </a:lnTo>
                <a:lnTo>
                  <a:pt x="542" y="304"/>
                </a:lnTo>
                <a:lnTo>
                  <a:pt x="570" y="286"/>
                </a:lnTo>
                <a:lnTo>
                  <a:pt x="602" y="272"/>
                </a:lnTo>
                <a:lnTo>
                  <a:pt x="632" y="258"/>
                </a:lnTo>
                <a:lnTo>
                  <a:pt x="664" y="244"/>
                </a:lnTo>
                <a:lnTo>
                  <a:pt x="698" y="234"/>
                </a:lnTo>
                <a:lnTo>
                  <a:pt x="730" y="224"/>
                </a:lnTo>
                <a:lnTo>
                  <a:pt x="766" y="216"/>
                </a:lnTo>
                <a:lnTo>
                  <a:pt x="800" y="210"/>
                </a:lnTo>
                <a:lnTo>
                  <a:pt x="836" y="206"/>
                </a:lnTo>
                <a:lnTo>
                  <a:pt x="872" y="202"/>
                </a:lnTo>
                <a:lnTo>
                  <a:pt x="908" y="202"/>
                </a:lnTo>
                <a:lnTo>
                  <a:pt x="944" y="202"/>
                </a:lnTo>
                <a:lnTo>
                  <a:pt x="980" y="206"/>
                </a:lnTo>
                <a:lnTo>
                  <a:pt x="1014" y="210"/>
                </a:lnTo>
                <a:lnTo>
                  <a:pt x="1050" y="216"/>
                </a:lnTo>
                <a:lnTo>
                  <a:pt x="1084" y="224"/>
                </a:lnTo>
                <a:lnTo>
                  <a:pt x="1118" y="234"/>
                </a:lnTo>
                <a:lnTo>
                  <a:pt x="1150" y="244"/>
                </a:lnTo>
                <a:lnTo>
                  <a:pt x="1182" y="258"/>
                </a:lnTo>
                <a:lnTo>
                  <a:pt x="1214" y="272"/>
                </a:lnTo>
                <a:lnTo>
                  <a:pt x="1244" y="286"/>
                </a:lnTo>
                <a:lnTo>
                  <a:pt x="1274" y="304"/>
                </a:lnTo>
                <a:lnTo>
                  <a:pt x="1302" y="322"/>
                </a:lnTo>
                <a:lnTo>
                  <a:pt x="1330" y="342"/>
                </a:lnTo>
                <a:lnTo>
                  <a:pt x="1356" y="362"/>
                </a:lnTo>
                <a:lnTo>
                  <a:pt x="1382" y="386"/>
                </a:lnTo>
                <a:lnTo>
                  <a:pt x="1406" y="408"/>
                </a:lnTo>
                <a:lnTo>
                  <a:pt x="1430" y="432"/>
                </a:lnTo>
                <a:lnTo>
                  <a:pt x="1452" y="458"/>
                </a:lnTo>
                <a:lnTo>
                  <a:pt x="1474" y="486"/>
                </a:lnTo>
                <a:lnTo>
                  <a:pt x="1492" y="512"/>
                </a:lnTo>
                <a:lnTo>
                  <a:pt x="1512" y="542"/>
                </a:lnTo>
                <a:lnTo>
                  <a:pt x="1528" y="572"/>
                </a:lnTo>
                <a:lnTo>
                  <a:pt x="1544" y="602"/>
                </a:lnTo>
                <a:lnTo>
                  <a:pt x="1558" y="632"/>
                </a:lnTo>
                <a:lnTo>
                  <a:pt x="1570" y="664"/>
                </a:lnTo>
                <a:lnTo>
                  <a:pt x="1582" y="698"/>
                </a:lnTo>
                <a:lnTo>
                  <a:pt x="1592" y="732"/>
                </a:lnTo>
                <a:lnTo>
                  <a:pt x="1598" y="766"/>
                </a:lnTo>
                <a:lnTo>
                  <a:pt x="1606" y="800"/>
                </a:lnTo>
                <a:lnTo>
                  <a:pt x="1610" y="836"/>
                </a:lnTo>
                <a:lnTo>
                  <a:pt x="1612" y="872"/>
                </a:lnTo>
                <a:lnTo>
                  <a:pt x="1614" y="908"/>
                </a:lnTo>
                <a:lnTo>
                  <a:pt x="1612" y="944"/>
                </a:lnTo>
                <a:lnTo>
                  <a:pt x="1610" y="980"/>
                </a:lnTo>
                <a:lnTo>
                  <a:pt x="1606" y="1016"/>
                </a:lnTo>
                <a:lnTo>
                  <a:pt x="1598" y="1050"/>
                </a:lnTo>
                <a:lnTo>
                  <a:pt x="1592" y="1084"/>
                </a:lnTo>
                <a:lnTo>
                  <a:pt x="1582" y="1118"/>
                </a:lnTo>
                <a:lnTo>
                  <a:pt x="1570" y="1150"/>
                </a:lnTo>
                <a:lnTo>
                  <a:pt x="1558" y="1182"/>
                </a:lnTo>
                <a:lnTo>
                  <a:pt x="1544" y="1214"/>
                </a:lnTo>
                <a:lnTo>
                  <a:pt x="1528" y="1244"/>
                </a:lnTo>
                <a:lnTo>
                  <a:pt x="1512" y="1274"/>
                </a:lnTo>
                <a:lnTo>
                  <a:pt x="1492" y="1302"/>
                </a:lnTo>
                <a:lnTo>
                  <a:pt x="1474" y="1330"/>
                </a:lnTo>
                <a:lnTo>
                  <a:pt x="1452" y="1356"/>
                </a:lnTo>
                <a:lnTo>
                  <a:pt x="1430" y="1382"/>
                </a:lnTo>
                <a:lnTo>
                  <a:pt x="1406" y="1406"/>
                </a:lnTo>
                <a:lnTo>
                  <a:pt x="1382" y="1430"/>
                </a:lnTo>
                <a:lnTo>
                  <a:pt x="1356" y="1452"/>
                </a:lnTo>
                <a:lnTo>
                  <a:pt x="1330" y="1474"/>
                </a:lnTo>
                <a:lnTo>
                  <a:pt x="1302" y="1492"/>
                </a:lnTo>
                <a:lnTo>
                  <a:pt x="1274" y="1512"/>
                </a:lnTo>
                <a:lnTo>
                  <a:pt x="1244" y="1528"/>
                </a:lnTo>
                <a:lnTo>
                  <a:pt x="1214" y="1544"/>
                </a:lnTo>
                <a:lnTo>
                  <a:pt x="1182" y="1558"/>
                </a:lnTo>
                <a:lnTo>
                  <a:pt x="1150" y="1570"/>
                </a:lnTo>
                <a:lnTo>
                  <a:pt x="1118" y="1582"/>
                </a:lnTo>
                <a:lnTo>
                  <a:pt x="1084" y="1592"/>
                </a:lnTo>
                <a:lnTo>
                  <a:pt x="1050" y="1600"/>
                </a:lnTo>
                <a:lnTo>
                  <a:pt x="1014" y="1606"/>
                </a:lnTo>
                <a:lnTo>
                  <a:pt x="980" y="1610"/>
                </a:lnTo>
                <a:lnTo>
                  <a:pt x="944" y="1612"/>
                </a:lnTo>
                <a:lnTo>
                  <a:pt x="908" y="1614"/>
                </a:lnTo>
                <a:close/>
              </a:path>
            </a:pathLst>
          </a:custGeom>
          <a:solidFill>
            <a:schemeClr val="bg1">
              <a:lumMod val="8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6" name="ísḻîḓe"/>
          <p:cNvSpPr>
            <a:spLocks/>
          </p:cNvSpPr>
          <p:nvPr/>
        </p:nvSpPr>
        <p:spPr bwMode="auto">
          <a:xfrm rot="7501686">
            <a:off x="5876698" y="3834202"/>
            <a:ext cx="1278219" cy="1037335"/>
          </a:xfrm>
          <a:custGeom>
            <a:avLst/>
            <a:gdLst>
              <a:gd name="T0" fmla="*/ 2147483647 w 21600"/>
              <a:gd name="T1" fmla="*/ 0 h 15695"/>
              <a:gd name="T2" fmla="*/ 2147483647 w 21600"/>
              <a:gd name="T3" fmla="*/ 2147483647 h 15695"/>
              <a:gd name="T4" fmla="*/ 0 w 21600"/>
              <a:gd name="T5" fmla="*/ 2147483647 h 15695"/>
              <a:gd name="T6" fmla="*/ 0 60000 65536"/>
              <a:gd name="T7" fmla="*/ 0 60000 65536"/>
              <a:gd name="T8" fmla="*/ 0 60000 65536"/>
              <a:gd name="T9" fmla="*/ 0 w 21600"/>
              <a:gd name="T10" fmla="*/ 0 h 15695"/>
              <a:gd name="T11" fmla="*/ 21600 w 21600"/>
              <a:gd name="T12" fmla="*/ 15695 h 156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5695" fill="none" extrusionOk="0">
                <a:moveTo>
                  <a:pt x="14840" y="-1"/>
                </a:moveTo>
                <a:cubicBezTo>
                  <a:pt x="19155" y="4079"/>
                  <a:pt x="21600" y="9756"/>
                  <a:pt x="21600" y="15695"/>
                </a:cubicBezTo>
              </a:path>
              <a:path w="21600" h="15695" stroke="0" extrusionOk="0">
                <a:moveTo>
                  <a:pt x="14840" y="-1"/>
                </a:moveTo>
                <a:cubicBezTo>
                  <a:pt x="19155" y="4079"/>
                  <a:pt x="21600" y="9756"/>
                  <a:pt x="21600" y="15695"/>
                </a:cubicBezTo>
                <a:lnTo>
                  <a:pt x="0" y="15695"/>
                </a:lnTo>
                <a:lnTo>
                  <a:pt x="14840" y="-1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7" name="isḷíḋe"/>
          <p:cNvSpPr>
            <a:spLocks/>
          </p:cNvSpPr>
          <p:nvPr/>
        </p:nvSpPr>
        <p:spPr bwMode="auto">
          <a:xfrm rot="256945">
            <a:off x="7957316" y="3126435"/>
            <a:ext cx="416326" cy="602907"/>
          </a:xfrm>
          <a:custGeom>
            <a:avLst/>
            <a:gdLst>
              <a:gd name="T0" fmla="*/ 2147483647 w 21600"/>
              <a:gd name="T1" fmla="*/ 0 h 31203"/>
              <a:gd name="T2" fmla="*/ 2147483647 w 21600"/>
              <a:gd name="T3" fmla="*/ 2147483647 h 31203"/>
              <a:gd name="T4" fmla="*/ 0 w 21600"/>
              <a:gd name="T5" fmla="*/ 2147483647 h 31203"/>
              <a:gd name="T6" fmla="*/ 0 60000 65536"/>
              <a:gd name="T7" fmla="*/ 0 60000 65536"/>
              <a:gd name="T8" fmla="*/ 0 60000 65536"/>
              <a:gd name="T9" fmla="*/ 0 w 21600"/>
              <a:gd name="T10" fmla="*/ 0 h 31203"/>
              <a:gd name="T11" fmla="*/ 21600 w 21600"/>
              <a:gd name="T12" fmla="*/ 31203 h 312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1203" fill="none" extrusionOk="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  <a:cubicBezTo>
                  <a:pt x="21600" y="24780"/>
                  <a:pt x="20785" y="28155"/>
                  <a:pt x="19224" y="31202"/>
                </a:cubicBezTo>
              </a:path>
              <a:path w="21600" h="31203" stroke="0" extrusionOk="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  <a:cubicBezTo>
                  <a:pt x="21600" y="24780"/>
                  <a:pt x="20785" y="28155"/>
                  <a:pt x="19224" y="31202"/>
                </a:cubicBezTo>
                <a:lnTo>
                  <a:pt x="0" y="21356"/>
                </a:lnTo>
                <a:lnTo>
                  <a:pt x="3237" y="-1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8510720" y="4874089"/>
            <a:ext cx="2784999" cy="957185"/>
            <a:chOff x="1541719" y="2349127"/>
            <a:chExt cx="2784999" cy="957185"/>
          </a:xfrm>
        </p:grpSpPr>
        <p:sp>
          <p:nvSpPr>
            <p:cNvPr id="46" name="文本框 45"/>
            <p:cNvSpPr txBox="1"/>
            <p:nvPr/>
          </p:nvSpPr>
          <p:spPr>
            <a:xfrm>
              <a:off x="1541719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541719" y="2687681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688205" y="1803867"/>
            <a:ext cx="2784999" cy="957185"/>
            <a:chOff x="1541719" y="2349127"/>
            <a:chExt cx="2784999" cy="957185"/>
          </a:xfrm>
        </p:grpSpPr>
        <p:sp>
          <p:nvSpPr>
            <p:cNvPr id="53" name="文本框 52"/>
            <p:cNvSpPr txBox="1"/>
            <p:nvPr/>
          </p:nvSpPr>
          <p:spPr>
            <a:xfrm>
              <a:off x="1541719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541719" y="2687681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212146" y="4704813"/>
            <a:ext cx="2784999" cy="957185"/>
            <a:chOff x="1541719" y="2349127"/>
            <a:chExt cx="2784999" cy="957185"/>
          </a:xfrm>
        </p:grpSpPr>
        <p:sp>
          <p:nvSpPr>
            <p:cNvPr id="56" name="文本框 55"/>
            <p:cNvSpPr txBox="1"/>
            <p:nvPr/>
          </p:nvSpPr>
          <p:spPr>
            <a:xfrm>
              <a:off x="2192937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541719" y="2687681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-158751" y="255365"/>
            <a:ext cx="6197601" cy="826663"/>
            <a:chOff x="-158751" y="255365"/>
            <a:chExt cx="6197601" cy="826663"/>
          </a:xfrm>
        </p:grpSpPr>
        <p:grpSp>
          <p:nvGrpSpPr>
            <p:cNvPr id="24" name="组合 23"/>
            <p:cNvGrpSpPr/>
            <p:nvPr/>
          </p:nvGrpSpPr>
          <p:grpSpPr>
            <a:xfrm rot="5400000">
              <a:off x="433600" y="-336986"/>
              <a:ext cx="788563" cy="1973265"/>
              <a:chOff x="998435" y="608805"/>
              <a:chExt cx="1414431" cy="3539410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1513847" y="608805"/>
                <a:ext cx="374943" cy="2281237"/>
                <a:chOff x="3378207" y="1563846"/>
                <a:chExt cx="232791" cy="1416352"/>
              </a:xfrm>
            </p:grpSpPr>
            <p:sp>
              <p:nvSpPr>
                <p:cNvPr id="43" name="圆角矩形 42"/>
                <p:cNvSpPr/>
                <p:nvPr/>
              </p:nvSpPr>
              <p:spPr>
                <a:xfrm rot="16200000" flipV="1">
                  <a:off x="2960504" y="2329704"/>
                  <a:ext cx="1068198" cy="23279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7AB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椭圆 43"/>
                <p:cNvSpPr/>
                <p:nvPr/>
              </p:nvSpPr>
              <p:spPr>
                <a:xfrm rot="16200000" flipV="1">
                  <a:off x="3378713" y="1563340"/>
                  <a:ext cx="231778" cy="232790"/>
                </a:xfrm>
                <a:prstGeom prst="ellipse">
                  <a:avLst/>
                </a:prstGeom>
                <a:solidFill>
                  <a:srgbClr val="37AB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8" name="组合 37"/>
              <p:cNvGrpSpPr/>
              <p:nvPr/>
            </p:nvGrpSpPr>
            <p:grpSpPr>
              <a:xfrm>
                <a:off x="2212348" y="1293810"/>
                <a:ext cx="200518" cy="1219995"/>
                <a:chOff x="3378207" y="1563846"/>
                <a:chExt cx="232791" cy="1416352"/>
              </a:xfrm>
              <a:solidFill>
                <a:srgbClr val="FF9409"/>
              </a:solidFill>
            </p:grpSpPr>
            <p:sp>
              <p:nvSpPr>
                <p:cNvPr id="41" name="圆角矩形 40"/>
                <p:cNvSpPr/>
                <p:nvPr/>
              </p:nvSpPr>
              <p:spPr>
                <a:xfrm rot="16200000" flipV="1">
                  <a:off x="2960504" y="2329704"/>
                  <a:ext cx="1068198" cy="23279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椭圆 41"/>
                <p:cNvSpPr/>
                <p:nvPr/>
              </p:nvSpPr>
              <p:spPr>
                <a:xfrm rot="16200000" flipV="1">
                  <a:off x="3378713" y="1563340"/>
                  <a:ext cx="231778" cy="23279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9" name="圆角矩形 38"/>
              <p:cNvSpPr/>
              <p:nvPr/>
            </p:nvSpPr>
            <p:spPr>
              <a:xfrm rot="5400000">
                <a:off x="1518573" y="3428738"/>
                <a:ext cx="1064012" cy="374942"/>
              </a:xfrm>
              <a:prstGeom prst="roundRect">
                <a:avLst>
                  <a:gd name="adj" fmla="val 50000"/>
                </a:avLst>
              </a:prstGeom>
              <a:solidFill>
                <a:srgbClr val="37AB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圆角矩形 39"/>
              <p:cNvSpPr/>
              <p:nvPr/>
            </p:nvSpPr>
            <p:spPr>
              <a:xfrm rot="5400000">
                <a:off x="422843" y="3043475"/>
                <a:ext cx="1471965" cy="320782"/>
              </a:xfrm>
              <a:prstGeom prst="roundRect">
                <a:avLst>
                  <a:gd name="adj" fmla="val 50000"/>
                </a:avLst>
              </a:prstGeom>
              <a:solidFill>
                <a:srgbClr val="FF94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2060218" y="337876"/>
              <a:ext cx="3978632" cy="744152"/>
              <a:chOff x="1520468" y="3717644"/>
              <a:chExt cx="3978632" cy="744152"/>
            </a:xfrm>
          </p:grpSpPr>
          <p:sp>
            <p:nvSpPr>
              <p:cNvPr id="26" name="文本框 25"/>
              <p:cNvSpPr txBox="1"/>
              <p:nvPr/>
            </p:nvSpPr>
            <p:spPr>
              <a:xfrm>
                <a:off x="1520469" y="3717644"/>
                <a:ext cx="26468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3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1520468" y="4215575"/>
                <a:ext cx="397863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</p:grpSp>
      <p:pic>
        <p:nvPicPr>
          <p:cNvPr id="48" name="图片 47">
            <a:extLst>
              <a:ext uri="{FF2B5EF4-FFF2-40B4-BE49-F238E27FC236}">
                <a16:creationId xmlns:a16="http://schemas.microsoft.com/office/drawing/2014/main" id="{731127CC-CD20-4AD8-ACBC-934A28C8BE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20" y="2676088"/>
            <a:ext cx="1971518" cy="1965201"/>
          </a:xfrm>
          <a:prstGeom prst="ellipse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99D2DE68-1588-4671-91D3-7FD634A53A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177" y="2676088"/>
            <a:ext cx="1395296" cy="1352478"/>
          </a:xfrm>
          <a:prstGeom prst="ellipse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82F6A53D-F4E9-4C4D-B91A-D086541946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594" y="4022297"/>
            <a:ext cx="1239221" cy="121764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3474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4" grpId="0" animBg="1"/>
      <p:bldP spid="36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5294144" y="3200400"/>
            <a:ext cx="1603714" cy="1603712"/>
            <a:chOff x="5294144" y="3200400"/>
            <a:chExt cx="1603714" cy="1603712"/>
          </a:xfrm>
        </p:grpSpPr>
        <p:sp>
          <p:nvSpPr>
            <p:cNvPr id="28" name="íšļîďé">
              <a:extLst>
                <a:ext uri="{FF2B5EF4-FFF2-40B4-BE49-F238E27FC236}">
                  <a16:creationId xmlns:a16="http://schemas.microsoft.com/office/drawing/2014/main" id="{D3156C8A-1BD0-4204-A4B4-E9673CBCAF64}"/>
                </a:ext>
              </a:extLst>
            </p:cNvPr>
            <p:cNvSpPr/>
            <p:nvPr/>
          </p:nvSpPr>
          <p:spPr>
            <a:xfrm>
              <a:off x="5294144" y="3200400"/>
              <a:ext cx="1603714" cy="1603712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íšļîďé">
              <a:extLst>
                <a:ext uri="{FF2B5EF4-FFF2-40B4-BE49-F238E27FC236}">
                  <a16:creationId xmlns:a16="http://schemas.microsoft.com/office/drawing/2014/main" id="{D3156C8A-1BD0-4204-A4B4-E9673CBCAF64}"/>
                </a:ext>
              </a:extLst>
            </p:cNvPr>
            <p:cNvSpPr/>
            <p:nvPr/>
          </p:nvSpPr>
          <p:spPr>
            <a:xfrm>
              <a:off x="5700545" y="3614509"/>
              <a:ext cx="790912" cy="775491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bg1"/>
            </a:solidFill>
            <a:ln w="381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676141" y="4539662"/>
            <a:ext cx="3353059" cy="1294713"/>
            <a:chOff x="1541719" y="2349127"/>
            <a:chExt cx="3353059" cy="1294713"/>
          </a:xfrm>
        </p:grpSpPr>
        <p:sp>
          <p:nvSpPr>
            <p:cNvPr id="18" name="文本框 17"/>
            <p:cNvSpPr txBox="1"/>
            <p:nvPr/>
          </p:nvSpPr>
          <p:spPr>
            <a:xfrm>
              <a:off x="1541719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541719" y="2687681"/>
              <a:ext cx="3353059" cy="95615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</a:t>
              </a:r>
              <a:r>
                <a:rPr lang="en-US" altLang="zh-CN"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fieldThe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user can demonstrate on a projector or computer, or presentation and make it film to be used in a wider field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162801" y="4539662"/>
            <a:ext cx="3353059" cy="1294713"/>
            <a:chOff x="1541719" y="2349127"/>
            <a:chExt cx="3353059" cy="1294713"/>
          </a:xfrm>
        </p:grpSpPr>
        <p:sp>
          <p:nvSpPr>
            <p:cNvPr id="21" name="文本框 20"/>
            <p:cNvSpPr txBox="1"/>
            <p:nvPr/>
          </p:nvSpPr>
          <p:spPr>
            <a:xfrm>
              <a:off x="2760997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541719" y="2687681"/>
              <a:ext cx="3353059" cy="95615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</a:t>
              </a:r>
              <a:r>
                <a:rPr lang="en-US" altLang="zh-CN"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fieldThe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user can demonstrate on a projector or computer, or presentation and make it film to be used in a wider field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-158751" y="255365"/>
            <a:ext cx="6197601" cy="826663"/>
            <a:chOff x="-158751" y="255365"/>
            <a:chExt cx="6197601" cy="826663"/>
          </a:xfrm>
        </p:grpSpPr>
        <p:grpSp>
          <p:nvGrpSpPr>
            <p:cNvPr id="14" name="组合 13"/>
            <p:cNvGrpSpPr/>
            <p:nvPr/>
          </p:nvGrpSpPr>
          <p:grpSpPr>
            <a:xfrm rot="5400000">
              <a:off x="433600" y="-336986"/>
              <a:ext cx="788563" cy="1973265"/>
              <a:chOff x="998435" y="608805"/>
              <a:chExt cx="1414431" cy="3539410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1513847" y="608805"/>
                <a:ext cx="374943" cy="2281237"/>
                <a:chOff x="3378207" y="1563846"/>
                <a:chExt cx="232791" cy="1416352"/>
              </a:xfrm>
            </p:grpSpPr>
            <p:sp>
              <p:nvSpPr>
                <p:cNvPr id="34" name="圆角矩形 33"/>
                <p:cNvSpPr/>
                <p:nvPr/>
              </p:nvSpPr>
              <p:spPr>
                <a:xfrm rot="16200000" flipV="1">
                  <a:off x="2960504" y="2329704"/>
                  <a:ext cx="1068198" cy="23279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7AB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椭圆 34"/>
                <p:cNvSpPr/>
                <p:nvPr/>
              </p:nvSpPr>
              <p:spPr>
                <a:xfrm rot="16200000" flipV="1">
                  <a:off x="3378713" y="1563340"/>
                  <a:ext cx="231778" cy="232790"/>
                </a:xfrm>
                <a:prstGeom prst="ellipse">
                  <a:avLst/>
                </a:prstGeom>
                <a:solidFill>
                  <a:srgbClr val="37AB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2212348" y="1293810"/>
                <a:ext cx="200518" cy="1219995"/>
                <a:chOff x="3378207" y="1563846"/>
                <a:chExt cx="232791" cy="1416352"/>
              </a:xfrm>
              <a:solidFill>
                <a:srgbClr val="FF9409"/>
              </a:solidFill>
            </p:grpSpPr>
            <p:sp>
              <p:nvSpPr>
                <p:cNvPr id="32" name="圆角矩形 31"/>
                <p:cNvSpPr/>
                <p:nvPr/>
              </p:nvSpPr>
              <p:spPr>
                <a:xfrm rot="16200000" flipV="1">
                  <a:off x="2960504" y="2329704"/>
                  <a:ext cx="1068198" cy="23279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椭圆 32"/>
                <p:cNvSpPr/>
                <p:nvPr/>
              </p:nvSpPr>
              <p:spPr>
                <a:xfrm rot="16200000" flipV="1">
                  <a:off x="3378713" y="1563340"/>
                  <a:ext cx="231778" cy="23279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0" name="圆角矩形 29"/>
              <p:cNvSpPr/>
              <p:nvPr/>
            </p:nvSpPr>
            <p:spPr>
              <a:xfrm rot="5400000">
                <a:off x="1518573" y="3428738"/>
                <a:ext cx="1064012" cy="374942"/>
              </a:xfrm>
              <a:prstGeom prst="roundRect">
                <a:avLst>
                  <a:gd name="adj" fmla="val 50000"/>
                </a:avLst>
              </a:prstGeom>
              <a:solidFill>
                <a:srgbClr val="37AB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>
              <a:xfrm rot="5400000">
                <a:off x="422843" y="3043475"/>
                <a:ext cx="1471965" cy="320782"/>
              </a:xfrm>
              <a:prstGeom prst="roundRect">
                <a:avLst>
                  <a:gd name="adj" fmla="val 50000"/>
                </a:avLst>
              </a:prstGeom>
              <a:solidFill>
                <a:srgbClr val="FF94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2060218" y="337876"/>
              <a:ext cx="3978632" cy="744152"/>
              <a:chOff x="1520468" y="3717644"/>
              <a:chExt cx="3978632" cy="744152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1520469" y="3717644"/>
                <a:ext cx="26468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3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1520468" y="4215575"/>
                <a:ext cx="397863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</p:grpSp>
      <p:pic>
        <p:nvPicPr>
          <p:cNvPr id="36" name="图片 35">
            <a:extLst>
              <a:ext uri="{FF2B5EF4-FFF2-40B4-BE49-F238E27FC236}">
                <a16:creationId xmlns:a16="http://schemas.microsoft.com/office/drawing/2014/main" id="{C547E584-AF9F-4EF7-A87E-8862ECAEA7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424" y="1941490"/>
            <a:ext cx="3558256" cy="2517819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DDFF51DB-2F56-4798-BB15-EA13F77F7F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141" y="1979784"/>
            <a:ext cx="3657600" cy="247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9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ïs1iḑê"/>
          <p:cNvGrpSpPr/>
          <p:nvPr/>
        </p:nvGrpSpPr>
        <p:grpSpPr>
          <a:xfrm>
            <a:off x="2667000" y="3007691"/>
            <a:ext cx="6819900" cy="687034"/>
            <a:chOff x="3411415" y="3383480"/>
            <a:chExt cx="5341015" cy="589346"/>
          </a:xfrm>
        </p:grpSpPr>
        <p:cxnSp>
          <p:nvCxnSpPr>
            <p:cNvPr id="31" name="Straight Connector 31"/>
            <p:cNvCxnSpPr/>
            <p:nvPr/>
          </p:nvCxnSpPr>
          <p:spPr>
            <a:xfrm>
              <a:off x="4317248" y="3383480"/>
              <a:ext cx="0" cy="29738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2"/>
            <p:cNvCxnSpPr/>
            <p:nvPr/>
          </p:nvCxnSpPr>
          <p:spPr>
            <a:xfrm>
              <a:off x="6096000" y="3383480"/>
              <a:ext cx="0" cy="29738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3"/>
            <p:cNvCxnSpPr/>
            <p:nvPr/>
          </p:nvCxnSpPr>
          <p:spPr>
            <a:xfrm>
              <a:off x="7874752" y="3383480"/>
              <a:ext cx="0" cy="29738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4"/>
            <p:cNvCxnSpPr/>
            <p:nvPr/>
          </p:nvCxnSpPr>
          <p:spPr>
            <a:xfrm>
              <a:off x="3416174" y="3675439"/>
              <a:ext cx="0" cy="29738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5"/>
            <p:cNvCxnSpPr/>
            <p:nvPr/>
          </p:nvCxnSpPr>
          <p:spPr>
            <a:xfrm>
              <a:off x="5194926" y="3675439"/>
              <a:ext cx="0" cy="29738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6"/>
            <p:cNvCxnSpPr/>
            <p:nvPr/>
          </p:nvCxnSpPr>
          <p:spPr>
            <a:xfrm>
              <a:off x="6973678" y="3675439"/>
              <a:ext cx="0" cy="29738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7"/>
            <p:cNvCxnSpPr/>
            <p:nvPr/>
          </p:nvCxnSpPr>
          <p:spPr>
            <a:xfrm>
              <a:off x="8752430" y="3675439"/>
              <a:ext cx="0" cy="29738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8"/>
            <p:cNvCxnSpPr/>
            <p:nvPr/>
          </p:nvCxnSpPr>
          <p:spPr>
            <a:xfrm>
              <a:off x="3411415" y="3675439"/>
              <a:ext cx="534101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î$lïḋè"/>
          <p:cNvSpPr/>
          <p:nvPr/>
        </p:nvSpPr>
        <p:spPr>
          <a:xfrm>
            <a:off x="7793612" y="1792243"/>
            <a:ext cx="1226243" cy="1226243"/>
          </a:xfrm>
          <a:prstGeom prst="ellipse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íśľíḓê"/>
          <p:cNvSpPr/>
          <p:nvPr/>
        </p:nvSpPr>
        <p:spPr>
          <a:xfrm>
            <a:off x="5497636" y="1792243"/>
            <a:ext cx="1226243" cy="1226243"/>
          </a:xfrm>
          <a:prstGeom prst="ellipse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ïṩḷiḋe"/>
          <p:cNvSpPr/>
          <p:nvPr/>
        </p:nvSpPr>
        <p:spPr>
          <a:xfrm>
            <a:off x="3217416" y="1792243"/>
            <a:ext cx="1226243" cy="1226243"/>
          </a:xfrm>
          <a:prstGeom prst="ellipse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îşľíďê"/>
          <p:cNvSpPr>
            <a:spLocks/>
          </p:cNvSpPr>
          <p:nvPr/>
        </p:nvSpPr>
        <p:spPr bwMode="auto">
          <a:xfrm>
            <a:off x="3513934" y="2081644"/>
            <a:ext cx="633204" cy="633204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24 w 236"/>
              <a:gd name="T11" fmla="*/ 56 h 236"/>
              <a:gd name="T12" fmla="*/ 144 w 236"/>
              <a:gd name="T13" fmla="*/ 46 h 236"/>
              <a:gd name="T14" fmla="*/ 137 w 236"/>
              <a:gd name="T15" fmla="*/ 67 h 236"/>
              <a:gd name="T16" fmla="*/ 117 w 236"/>
              <a:gd name="T17" fmla="*/ 77 h 236"/>
              <a:gd name="T18" fmla="*/ 124 w 236"/>
              <a:gd name="T19" fmla="*/ 56 h 236"/>
              <a:gd name="T20" fmla="*/ 162 w 236"/>
              <a:gd name="T21" fmla="*/ 164 h 236"/>
              <a:gd name="T22" fmla="*/ 142 w 236"/>
              <a:gd name="T23" fmla="*/ 181 h 236"/>
              <a:gd name="T24" fmla="*/ 119 w 236"/>
              <a:gd name="T25" fmla="*/ 175 h 236"/>
              <a:gd name="T26" fmla="*/ 97 w 236"/>
              <a:gd name="T27" fmla="*/ 181 h 236"/>
              <a:gd name="T28" fmla="*/ 76 w 236"/>
              <a:gd name="T29" fmla="*/ 164 h 236"/>
              <a:gd name="T30" fmla="*/ 67 w 236"/>
              <a:gd name="T31" fmla="*/ 96 h 236"/>
              <a:gd name="T32" fmla="*/ 95 w 236"/>
              <a:gd name="T33" fmla="*/ 79 h 236"/>
              <a:gd name="T34" fmla="*/ 118 w 236"/>
              <a:gd name="T35" fmla="*/ 85 h 236"/>
              <a:gd name="T36" fmla="*/ 143 w 236"/>
              <a:gd name="T37" fmla="*/ 79 h 236"/>
              <a:gd name="T38" fmla="*/ 168 w 236"/>
              <a:gd name="T39" fmla="*/ 92 h 236"/>
              <a:gd name="T40" fmla="*/ 154 w 236"/>
              <a:gd name="T41" fmla="*/ 118 h 236"/>
              <a:gd name="T42" fmla="*/ 172 w 236"/>
              <a:gd name="T43" fmla="*/ 145 h 236"/>
              <a:gd name="T44" fmla="*/ 162 w 236"/>
              <a:gd name="T45" fmla="*/ 16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4" y="56"/>
                </a:moveTo>
                <a:cubicBezTo>
                  <a:pt x="129" y="50"/>
                  <a:pt x="137" y="46"/>
                  <a:pt x="144" y="46"/>
                </a:cubicBezTo>
                <a:cubicBezTo>
                  <a:pt x="144" y="54"/>
                  <a:pt x="141" y="62"/>
                  <a:pt x="137" y="67"/>
                </a:cubicBezTo>
                <a:cubicBezTo>
                  <a:pt x="132" y="73"/>
                  <a:pt x="124" y="78"/>
                  <a:pt x="117" y="77"/>
                </a:cubicBezTo>
                <a:cubicBezTo>
                  <a:pt x="115" y="69"/>
                  <a:pt x="119" y="61"/>
                  <a:pt x="124" y="56"/>
                </a:cubicBezTo>
                <a:close/>
                <a:moveTo>
                  <a:pt x="162" y="164"/>
                </a:moveTo>
                <a:cubicBezTo>
                  <a:pt x="157" y="172"/>
                  <a:pt x="151" y="180"/>
                  <a:pt x="142" y="181"/>
                </a:cubicBezTo>
                <a:cubicBezTo>
                  <a:pt x="133" y="181"/>
                  <a:pt x="130" y="175"/>
                  <a:pt x="119" y="175"/>
                </a:cubicBezTo>
                <a:cubicBezTo>
                  <a:pt x="109" y="175"/>
                  <a:pt x="106" y="180"/>
                  <a:pt x="97" y="181"/>
                </a:cubicBezTo>
                <a:cubicBezTo>
                  <a:pt x="88" y="181"/>
                  <a:pt x="82" y="172"/>
                  <a:pt x="76" y="164"/>
                </a:cubicBezTo>
                <a:cubicBezTo>
                  <a:pt x="64" y="147"/>
                  <a:pt x="55" y="116"/>
                  <a:pt x="67" y="96"/>
                </a:cubicBezTo>
                <a:cubicBezTo>
                  <a:pt x="73" y="85"/>
                  <a:pt x="84" y="79"/>
                  <a:pt x="95" y="79"/>
                </a:cubicBezTo>
                <a:cubicBezTo>
                  <a:pt x="104" y="79"/>
                  <a:pt x="112" y="85"/>
                  <a:pt x="118" y="85"/>
                </a:cubicBezTo>
                <a:cubicBezTo>
                  <a:pt x="123" y="85"/>
                  <a:pt x="133" y="77"/>
                  <a:pt x="143" y="79"/>
                </a:cubicBezTo>
                <a:cubicBezTo>
                  <a:pt x="148" y="79"/>
                  <a:pt x="160" y="80"/>
                  <a:pt x="168" y="92"/>
                </a:cubicBezTo>
                <a:cubicBezTo>
                  <a:pt x="167" y="92"/>
                  <a:pt x="153" y="100"/>
                  <a:pt x="154" y="118"/>
                </a:cubicBezTo>
                <a:cubicBezTo>
                  <a:pt x="154" y="138"/>
                  <a:pt x="171" y="145"/>
                  <a:pt x="172" y="145"/>
                </a:cubicBezTo>
                <a:cubicBezTo>
                  <a:pt x="171" y="145"/>
                  <a:pt x="169" y="155"/>
                  <a:pt x="162" y="1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ïšľíḑe"/>
          <p:cNvSpPr>
            <a:spLocks/>
          </p:cNvSpPr>
          <p:nvPr/>
        </p:nvSpPr>
        <p:spPr bwMode="auto">
          <a:xfrm>
            <a:off x="5794155" y="2081644"/>
            <a:ext cx="633204" cy="633204"/>
          </a:xfrm>
          <a:custGeom>
            <a:avLst/>
            <a:gdLst>
              <a:gd name="T0" fmla="*/ 118 w 236"/>
              <a:gd name="T1" fmla="*/ 142 h 236"/>
              <a:gd name="T2" fmla="*/ 142 w 236"/>
              <a:gd name="T3" fmla="*/ 118 h 236"/>
              <a:gd name="T4" fmla="*/ 137 w 236"/>
              <a:gd name="T5" fmla="*/ 105 h 236"/>
              <a:gd name="T6" fmla="*/ 118 w 236"/>
              <a:gd name="T7" fmla="*/ 95 h 236"/>
              <a:gd name="T8" fmla="*/ 99 w 236"/>
              <a:gd name="T9" fmla="*/ 105 h 236"/>
              <a:gd name="T10" fmla="*/ 94 w 236"/>
              <a:gd name="T11" fmla="*/ 118 h 236"/>
              <a:gd name="T12" fmla="*/ 118 w 236"/>
              <a:gd name="T13" fmla="*/ 142 h 236"/>
              <a:gd name="T14" fmla="*/ 170 w 236"/>
              <a:gd name="T15" fmla="*/ 89 h 236"/>
              <a:gd name="T16" fmla="*/ 170 w 236"/>
              <a:gd name="T17" fmla="*/ 70 h 236"/>
              <a:gd name="T18" fmla="*/ 170 w 236"/>
              <a:gd name="T19" fmla="*/ 67 h 236"/>
              <a:gd name="T20" fmla="*/ 167 w 236"/>
              <a:gd name="T21" fmla="*/ 67 h 236"/>
              <a:gd name="T22" fmla="*/ 147 w 236"/>
              <a:gd name="T23" fmla="*/ 67 h 236"/>
              <a:gd name="T24" fmla="*/ 147 w 236"/>
              <a:gd name="T25" fmla="*/ 90 h 236"/>
              <a:gd name="T26" fmla="*/ 170 w 236"/>
              <a:gd name="T27" fmla="*/ 89 h 236"/>
              <a:gd name="T28" fmla="*/ 118 w 236"/>
              <a:gd name="T29" fmla="*/ 0 h 236"/>
              <a:gd name="T30" fmla="*/ 0 w 236"/>
              <a:gd name="T31" fmla="*/ 118 h 236"/>
              <a:gd name="T32" fmla="*/ 118 w 236"/>
              <a:gd name="T33" fmla="*/ 236 h 236"/>
              <a:gd name="T34" fmla="*/ 236 w 236"/>
              <a:gd name="T35" fmla="*/ 118 h 236"/>
              <a:gd name="T36" fmla="*/ 118 w 236"/>
              <a:gd name="T37" fmla="*/ 0 h 236"/>
              <a:gd name="T38" fmla="*/ 185 w 236"/>
              <a:gd name="T39" fmla="*/ 105 h 236"/>
              <a:gd name="T40" fmla="*/ 185 w 236"/>
              <a:gd name="T41" fmla="*/ 160 h 236"/>
              <a:gd name="T42" fmla="*/ 159 w 236"/>
              <a:gd name="T43" fmla="*/ 186 h 236"/>
              <a:gd name="T44" fmla="*/ 77 w 236"/>
              <a:gd name="T45" fmla="*/ 186 h 236"/>
              <a:gd name="T46" fmla="*/ 51 w 236"/>
              <a:gd name="T47" fmla="*/ 160 h 236"/>
              <a:gd name="T48" fmla="*/ 51 w 236"/>
              <a:gd name="T49" fmla="*/ 105 h 236"/>
              <a:gd name="T50" fmla="*/ 51 w 236"/>
              <a:gd name="T51" fmla="*/ 77 h 236"/>
              <a:gd name="T52" fmla="*/ 77 w 236"/>
              <a:gd name="T53" fmla="*/ 51 h 236"/>
              <a:gd name="T54" fmla="*/ 159 w 236"/>
              <a:gd name="T55" fmla="*/ 51 h 236"/>
              <a:gd name="T56" fmla="*/ 185 w 236"/>
              <a:gd name="T57" fmla="*/ 77 h 236"/>
              <a:gd name="T58" fmla="*/ 185 w 236"/>
              <a:gd name="T59" fmla="*/ 105 h 236"/>
              <a:gd name="T60" fmla="*/ 155 w 236"/>
              <a:gd name="T61" fmla="*/ 118 h 236"/>
              <a:gd name="T62" fmla="*/ 118 w 236"/>
              <a:gd name="T63" fmla="*/ 155 h 236"/>
              <a:gd name="T64" fmla="*/ 81 w 236"/>
              <a:gd name="T65" fmla="*/ 118 h 236"/>
              <a:gd name="T66" fmla="*/ 84 w 236"/>
              <a:gd name="T67" fmla="*/ 105 h 236"/>
              <a:gd name="T68" fmla="*/ 64 w 236"/>
              <a:gd name="T69" fmla="*/ 105 h 236"/>
              <a:gd name="T70" fmla="*/ 64 w 236"/>
              <a:gd name="T71" fmla="*/ 160 h 236"/>
              <a:gd name="T72" fmla="*/ 77 w 236"/>
              <a:gd name="T73" fmla="*/ 172 h 236"/>
              <a:gd name="T74" fmla="*/ 159 w 236"/>
              <a:gd name="T75" fmla="*/ 172 h 236"/>
              <a:gd name="T76" fmla="*/ 172 w 236"/>
              <a:gd name="T77" fmla="*/ 160 h 236"/>
              <a:gd name="T78" fmla="*/ 172 w 236"/>
              <a:gd name="T79" fmla="*/ 105 h 236"/>
              <a:gd name="T80" fmla="*/ 152 w 236"/>
              <a:gd name="T81" fmla="*/ 105 h 236"/>
              <a:gd name="T82" fmla="*/ 155 w 236"/>
              <a:gd name="T83" fmla="*/ 118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6" h="236">
                <a:moveTo>
                  <a:pt x="118" y="142"/>
                </a:moveTo>
                <a:cubicBezTo>
                  <a:pt x="131" y="142"/>
                  <a:pt x="142" y="131"/>
                  <a:pt x="142" y="118"/>
                </a:cubicBezTo>
                <a:cubicBezTo>
                  <a:pt x="142" y="113"/>
                  <a:pt x="140" y="108"/>
                  <a:pt x="137" y="105"/>
                </a:cubicBezTo>
                <a:cubicBezTo>
                  <a:pt x="133" y="99"/>
                  <a:pt x="126" y="95"/>
                  <a:pt x="118" y="95"/>
                </a:cubicBezTo>
                <a:cubicBezTo>
                  <a:pt x="110" y="95"/>
                  <a:pt x="103" y="99"/>
                  <a:pt x="99" y="105"/>
                </a:cubicBezTo>
                <a:cubicBezTo>
                  <a:pt x="96" y="108"/>
                  <a:pt x="94" y="113"/>
                  <a:pt x="94" y="118"/>
                </a:cubicBezTo>
                <a:cubicBezTo>
                  <a:pt x="94" y="131"/>
                  <a:pt x="105" y="142"/>
                  <a:pt x="118" y="142"/>
                </a:cubicBezTo>
                <a:close/>
                <a:moveTo>
                  <a:pt x="170" y="89"/>
                </a:moveTo>
                <a:cubicBezTo>
                  <a:pt x="170" y="70"/>
                  <a:pt x="170" y="70"/>
                  <a:pt x="170" y="70"/>
                </a:cubicBezTo>
                <a:cubicBezTo>
                  <a:pt x="170" y="67"/>
                  <a:pt x="170" y="67"/>
                  <a:pt x="170" y="67"/>
                </a:cubicBezTo>
                <a:cubicBezTo>
                  <a:pt x="167" y="67"/>
                  <a:pt x="167" y="67"/>
                  <a:pt x="167" y="67"/>
                </a:cubicBezTo>
                <a:cubicBezTo>
                  <a:pt x="147" y="67"/>
                  <a:pt x="147" y="67"/>
                  <a:pt x="147" y="67"/>
                </a:cubicBezTo>
                <a:cubicBezTo>
                  <a:pt x="147" y="90"/>
                  <a:pt x="147" y="90"/>
                  <a:pt x="147" y="90"/>
                </a:cubicBezTo>
                <a:lnTo>
                  <a:pt x="170" y="89"/>
                </a:ln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5" y="105"/>
                </a:moveTo>
                <a:cubicBezTo>
                  <a:pt x="185" y="160"/>
                  <a:pt x="185" y="160"/>
                  <a:pt x="185" y="160"/>
                </a:cubicBezTo>
                <a:cubicBezTo>
                  <a:pt x="185" y="174"/>
                  <a:pt x="173" y="186"/>
                  <a:pt x="159" y="186"/>
                </a:cubicBezTo>
                <a:cubicBezTo>
                  <a:pt x="77" y="186"/>
                  <a:pt x="77" y="186"/>
                  <a:pt x="77" y="186"/>
                </a:cubicBezTo>
                <a:cubicBezTo>
                  <a:pt x="62" y="186"/>
                  <a:pt x="51" y="174"/>
                  <a:pt x="51" y="160"/>
                </a:cubicBezTo>
                <a:cubicBezTo>
                  <a:pt x="51" y="105"/>
                  <a:pt x="51" y="105"/>
                  <a:pt x="51" y="105"/>
                </a:cubicBezTo>
                <a:cubicBezTo>
                  <a:pt x="51" y="77"/>
                  <a:pt x="51" y="77"/>
                  <a:pt x="51" y="77"/>
                </a:cubicBezTo>
                <a:cubicBezTo>
                  <a:pt x="51" y="63"/>
                  <a:pt x="62" y="51"/>
                  <a:pt x="77" y="51"/>
                </a:cubicBezTo>
                <a:cubicBezTo>
                  <a:pt x="159" y="51"/>
                  <a:pt x="159" y="51"/>
                  <a:pt x="159" y="51"/>
                </a:cubicBezTo>
                <a:cubicBezTo>
                  <a:pt x="173" y="51"/>
                  <a:pt x="185" y="63"/>
                  <a:pt x="185" y="77"/>
                </a:cubicBezTo>
                <a:lnTo>
                  <a:pt x="185" y="105"/>
                </a:lnTo>
                <a:close/>
                <a:moveTo>
                  <a:pt x="155" y="118"/>
                </a:moveTo>
                <a:cubicBezTo>
                  <a:pt x="155" y="139"/>
                  <a:pt x="138" y="155"/>
                  <a:pt x="118" y="155"/>
                </a:cubicBezTo>
                <a:cubicBezTo>
                  <a:pt x="98" y="155"/>
                  <a:pt x="81" y="139"/>
                  <a:pt x="81" y="118"/>
                </a:cubicBezTo>
                <a:cubicBezTo>
                  <a:pt x="81" y="114"/>
                  <a:pt x="82" y="109"/>
                  <a:pt x="84" y="105"/>
                </a:cubicBezTo>
                <a:cubicBezTo>
                  <a:pt x="64" y="105"/>
                  <a:pt x="64" y="105"/>
                  <a:pt x="64" y="105"/>
                </a:cubicBezTo>
                <a:cubicBezTo>
                  <a:pt x="64" y="160"/>
                  <a:pt x="64" y="160"/>
                  <a:pt x="64" y="160"/>
                </a:cubicBezTo>
                <a:cubicBezTo>
                  <a:pt x="64" y="167"/>
                  <a:pt x="70" y="172"/>
                  <a:pt x="77" y="172"/>
                </a:cubicBezTo>
                <a:cubicBezTo>
                  <a:pt x="159" y="172"/>
                  <a:pt x="159" y="172"/>
                  <a:pt x="159" y="172"/>
                </a:cubicBezTo>
                <a:cubicBezTo>
                  <a:pt x="166" y="172"/>
                  <a:pt x="172" y="167"/>
                  <a:pt x="172" y="160"/>
                </a:cubicBezTo>
                <a:cubicBezTo>
                  <a:pt x="172" y="105"/>
                  <a:pt x="172" y="105"/>
                  <a:pt x="172" y="105"/>
                </a:cubicBezTo>
                <a:cubicBezTo>
                  <a:pt x="152" y="105"/>
                  <a:pt x="152" y="105"/>
                  <a:pt x="152" y="105"/>
                </a:cubicBezTo>
                <a:cubicBezTo>
                  <a:pt x="154" y="109"/>
                  <a:pt x="155" y="114"/>
                  <a:pt x="155" y="1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íṡḻídê"/>
          <p:cNvSpPr>
            <a:spLocks/>
          </p:cNvSpPr>
          <p:nvPr/>
        </p:nvSpPr>
        <p:spPr bwMode="auto">
          <a:xfrm>
            <a:off x="8077671" y="2081644"/>
            <a:ext cx="633204" cy="633204"/>
          </a:xfrm>
          <a:custGeom>
            <a:avLst/>
            <a:gdLst>
              <a:gd name="T0" fmla="*/ 119 w 236"/>
              <a:gd name="T1" fmla="*/ 123 h 236"/>
              <a:gd name="T2" fmla="*/ 111 w 236"/>
              <a:gd name="T3" fmla="*/ 131 h 236"/>
              <a:gd name="T4" fmla="*/ 115 w 236"/>
              <a:gd name="T5" fmla="*/ 138 h 236"/>
              <a:gd name="T6" fmla="*/ 115 w 236"/>
              <a:gd name="T7" fmla="*/ 150 h 236"/>
              <a:gd name="T8" fmla="*/ 118 w 236"/>
              <a:gd name="T9" fmla="*/ 154 h 236"/>
              <a:gd name="T10" fmla="*/ 119 w 236"/>
              <a:gd name="T11" fmla="*/ 154 h 236"/>
              <a:gd name="T12" fmla="*/ 122 w 236"/>
              <a:gd name="T13" fmla="*/ 150 h 236"/>
              <a:gd name="T14" fmla="*/ 122 w 236"/>
              <a:gd name="T15" fmla="*/ 138 h 236"/>
              <a:gd name="T16" fmla="*/ 126 w 236"/>
              <a:gd name="T17" fmla="*/ 131 h 236"/>
              <a:gd name="T18" fmla="*/ 119 w 236"/>
              <a:gd name="T19" fmla="*/ 123 h 236"/>
              <a:gd name="T20" fmla="*/ 119 w 236"/>
              <a:gd name="T21" fmla="*/ 66 h 236"/>
              <a:gd name="T22" fmla="*/ 100 w 236"/>
              <a:gd name="T23" fmla="*/ 84 h 236"/>
              <a:gd name="T24" fmla="*/ 100 w 236"/>
              <a:gd name="T25" fmla="*/ 102 h 236"/>
              <a:gd name="T26" fmla="*/ 137 w 236"/>
              <a:gd name="T27" fmla="*/ 102 h 236"/>
              <a:gd name="T28" fmla="*/ 137 w 236"/>
              <a:gd name="T29" fmla="*/ 84 h 236"/>
              <a:gd name="T30" fmla="*/ 119 w 236"/>
              <a:gd name="T31" fmla="*/ 66 h 236"/>
              <a:gd name="T32" fmla="*/ 118 w 236"/>
              <a:gd name="T33" fmla="*/ 0 h 236"/>
              <a:gd name="T34" fmla="*/ 0 w 236"/>
              <a:gd name="T35" fmla="*/ 118 h 236"/>
              <a:gd name="T36" fmla="*/ 118 w 236"/>
              <a:gd name="T37" fmla="*/ 236 h 236"/>
              <a:gd name="T38" fmla="*/ 236 w 236"/>
              <a:gd name="T39" fmla="*/ 118 h 236"/>
              <a:gd name="T40" fmla="*/ 118 w 236"/>
              <a:gd name="T41" fmla="*/ 0 h 236"/>
              <a:gd name="T42" fmla="*/ 164 w 236"/>
              <a:gd name="T43" fmla="*/ 161 h 236"/>
              <a:gd name="T44" fmla="*/ 149 w 236"/>
              <a:gd name="T45" fmla="*/ 176 h 236"/>
              <a:gd name="T46" fmla="*/ 88 w 236"/>
              <a:gd name="T47" fmla="*/ 176 h 236"/>
              <a:gd name="T48" fmla="*/ 73 w 236"/>
              <a:gd name="T49" fmla="*/ 161 h 236"/>
              <a:gd name="T50" fmla="*/ 73 w 236"/>
              <a:gd name="T51" fmla="*/ 105 h 236"/>
              <a:gd name="T52" fmla="*/ 76 w 236"/>
              <a:gd name="T53" fmla="*/ 102 h 236"/>
              <a:gd name="T54" fmla="*/ 86 w 236"/>
              <a:gd name="T55" fmla="*/ 102 h 236"/>
              <a:gd name="T56" fmla="*/ 86 w 236"/>
              <a:gd name="T57" fmla="*/ 84 h 236"/>
              <a:gd name="T58" fmla="*/ 118 w 236"/>
              <a:gd name="T59" fmla="*/ 51 h 236"/>
              <a:gd name="T60" fmla="*/ 119 w 236"/>
              <a:gd name="T61" fmla="*/ 51 h 236"/>
              <a:gd name="T62" fmla="*/ 152 w 236"/>
              <a:gd name="T63" fmla="*/ 84 h 236"/>
              <a:gd name="T64" fmla="*/ 152 w 236"/>
              <a:gd name="T65" fmla="*/ 102 h 236"/>
              <a:gd name="T66" fmla="*/ 161 w 236"/>
              <a:gd name="T67" fmla="*/ 102 h 236"/>
              <a:gd name="T68" fmla="*/ 164 w 236"/>
              <a:gd name="T69" fmla="*/ 105 h 236"/>
              <a:gd name="T70" fmla="*/ 164 w 236"/>
              <a:gd name="T71" fmla="*/ 161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36" h="236">
                <a:moveTo>
                  <a:pt x="119" y="123"/>
                </a:moveTo>
                <a:cubicBezTo>
                  <a:pt x="114" y="123"/>
                  <a:pt x="111" y="127"/>
                  <a:pt x="111" y="131"/>
                </a:cubicBezTo>
                <a:cubicBezTo>
                  <a:pt x="111" y="134"/>
                  <a:pt x="112" y="136"/>
                  <a:pt x="115" y="138"/>
                </a:cubicBezTo>
                <a:cubicBezTo>
                  <a:pt x="115" y="150"/>
                  <a:pt x="115" y="150"/>
                  <a:pt x="115" y="150"/>
                </a:cubicBezTo>
                <a:cubicBezTo>
                  <a:pt x="115" y="152"/>
                  <a:pt x="116" y="154"/>
                  <a:pt x="118" y="154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21" y="154"/>
                  <a:pt x="122" y="152"/>
                  <a:pt x="122" y="150"/>
                </a:cubicBezTo>
                <a:cubicBezTo>
                  <a:pt x="122" y="138"/>
                  <a:pt x="122" y="138"/>
                  <a:pt x="122" y="138"/>
                </a:cubicBezTo>
                <a:cubicBezTo>
                  <a:pt x="125" y="136"/>
                  <a:pt x="126" y="134"/>
                  <a:pt x="126" y="131"/>
                </a:cubicBezTo>
                <a:cubicBezTo>
                  <a:pt x="126" y="126"/>
                  <a:pt x="123" y="123"/>
                  <a:pt x="119" y="123"/>
                </a:cubicBezTo>
                <a:close/>
                <a:moveTo>
                  <a:pt x="119" y="66"/>
                </a:moveTo>
                <a:cubicBezTo>
                  <a:pt x="108" y="66"/>
                  <a:pt x="100" y="74"/>
                  <a:pt x="100" y="84"/>
                </a:cubicBezTo>
                <a:cubicBezTo>
                  <a:pt x="100" y="102"/>
                  <a:pt x="100" y="102"/>
                  <a:pt x="100" y="102"/>
                </a:cubicBezTo>
                <a:cubicBezTo>
                  <a:pt x="137" y="102"/>
                  <a:pt x="137" y="102"/>
                  <a:pt x="137" y="102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7" y="74"/>
                  <a:pt x="129" y="66"/>
                  <a:pt x="119" y="66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64" y="161"/>
                </a:moveTo>
                <a:cubicBezTo>
                  <a:pt x="164" y="169"/>
                  <a:pt x="157" y="176"/>
                  <a:pt x="149" y="176"/>
                </a:cubicBezTo>
                <a:cubicBezTo>
                  <a:pt x="88" y="176"/>
                  <a:pt x="88" y="176"/>
                  <a:pt x="88" y="176"/>
                </a:cubicBezTo>
                <a:cubicBezTo>
                  <a:pt x="80" y="176"/>
                  <a:pt x="73" y="169"/>
                  <a:pt x="73" y="161"/>
                </a:cubicBezTo>
                <a:cubicBezTo>
                  <a:pt x="73" y="105"/>
                  <a:pt x="73" y="105"/>
                  <a:pt x="73" y="105"/>
                </a:cubicBezTo>
                <a:cubicBezTo>
                  <a:pt x="73" y="103"/>
                  <a:pt x="74" y="102"/>
                  <a:pt x="76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6" y="84"/>
                  <a:pt x="86" y="84"/>
                  <a:pt x="86" y="84"/>
                </a:cubicBezTo>
                <a:cubicBezTo>
                  <a:pt x="86" y="66"/>
                  <a:pt x="100" y="52"/>
                  <a:pt x="118" y="51"/>
                </a:cubicBezTo>
                <a:cubicBezTo>
                  <a:pt x="119" y="51"/>
                  <a:pt x="119" y="51"/>
                  <a:pt x="119" y="51"/>
                </a:cubicBezTo>
                <a:cubicBezTo>
                  <a:pt x="137" y="52"/>
                  <a:pt x="152" y="66"/>
                  <a:pt x="152" y="84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61" y="102"/>
                  <a:pt x="161" y="102"/>
                  <a:pt x="161" y="102"/>
                </a:cubicBezTo>
                <a:cubicBezTo>
                  <a:pt x="163" y="102"/>
                  <a:pt x="164" y="103"/>
                  <a:pt x="164" y="105"/>
                </a:cubicBezTo>
                <a:lnTo>
                  <a:pt x="164" y="161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8559800" y="5037952"/>
            <a:ext cx="1854200" cy="7793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6288526" y="5037952"/>
            <a:ext cx="1854200" cy="7793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4037438" y="5037952"/>
            <a:ext cx="1854200" cy="7793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1739900" y="5037952"/>
            <a:ext cx="1854200" cy="7793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The user can demonstrate on a projector or computer, or presentation and make it film to be used in a wider field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-158751" y="255365"/>
            <a:ext cx="6197601" cy="826663"/>
            <a:chOff x="-158751" y="255365"/>
            <a:chExt cx="6197601" cy="826663"/>
          </a:xfrm>
        </p:grpSpPr>
        <p:grpSp>
          <p:nvGrpSpPr>
            <p:cNvPr id="30" name="组合 29"/>
            <p:cNvGrpSpPr/>
            <p:nvPr/>
          </p:nvGrpSpPr>
          <p:grpSpPr>
            <a:xfrm rot="5400000">
              <a:off x="433600" y="-336986"/>
              <a:ext cx="788563" cy="1973265"/>
              <a:chOff x="998435" y="608805"/>
              <a:chExt cx="1414431" cy="3539410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1513847" y="608805"/>
                <a:ext cx="374943" cy="2281237"/>
                <a:chOff x="3378207" y="1563846"/>
                <a:chExt cx="232791" cy="1416352"/>
              </a:xfrm>
            </p:grpSpPr>
            <p:sp>
              <p:nvSpPr>
                <p:cNvPr id="48" name="圆角矩形 47"/>
                <p:cNvSpPr/>
                <p:nvPr/>
              </p:nvSpPr>
              <p:spPr>
                <a:xfrm rot="16200000" flipV="1">
                  <a:off x="2960504" y="2329704"/>
                  <a:ext cx="1068198" cy="23279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7AB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椭圆 48"/>
                <p:cNvSpPr/>
                <p:nvPr/>
              </p:nvSpPr>
              <p:spPr>
                <a:xfrm rot="16200000" flipV="1">
                  <a:off x="3378713" y="1563340"/>
                  <a:ext cx="231778" cy="232790"/>
                </a:xfrm>
                <a:prstGeom prst="ellipse">
                  <a:avLst/>
                </a:prstGeom>
                <a:solidFill>
                  <a:srgbClr val="37AB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3" name="组合 42"/>
              <p:cNvGrpSpPr/>
              <p:nvPr/>
            </p:nvGrpSpPr>
            <p:grpSpPr>
              <a:xfrm>
                <a:off x="2212348" y="1293810"/>
                <a:ext cx="200518" cy="1219995"/>
                <a:chOff x="3378207" y="1563846"/>
                <a:chExt cx="232791" cy="1416352"/>
              </a:xfrm>
              <a:solidFill>
                <a:srgbClr val="FF9409"/>
              </a:solidFill>
            </p:grpSpPr>
            <p:sp>
              <p:nvSpPr>
                <p:cNvPr id="46" name="圆角矩形 45"/>
                <p:cNvSpPr/>
                <p:nvPr/>
              </p:nvSpPr>
              <p:spPr>
                <a:xfrm rot="16200000" flipV="1">
                  <a:off x="2960504" y="2329704"/>
                  <a:ext cx="1068198" cy="23279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椭圆 46"/>
                <p:cNvSpPr/>
                <p:nvPr/>
              </p:nvSpPr>
              <p:spPr>
                <a:xfrm rot="16200000" flipV="1">
                  <a:off x="3378713" y="1563340"/>
                  <a:ext cx="231778" cy="23279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4" name="圆角矩形 43"/>
              <p:cNvSpPr/>
              <p:nvPr/>
            </p:nvSpPr>
            <p:spPr>
              <a:xfrm rot="5400000">
                <a:off x="1518573" y="3428738"/>
                <a:ext cx="1064012" cy="374942"/>
              </a:xfrm>
              <a:prstGeom prst="roundRect">
                <a:avLst>
                  <a:gd name="adj" fmla="val 50000"/>
                </a:avLst>
              </a:prstGeom>
              <a:solidFill>
                <a:srgbClr val="37AB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圆角矩形 44"/>
              <p:cNvSpPr/>
              <p:nvPr/>
            </p:nvSpPr>
            <p:spPr>
              <a:xfrm rot="5400000">
                <a:off x="422843" y="3043475"/>
                <a:ext cx="1471965" cy="320782"/>
              </a:xfrm>
              <a:prstGeom prst="roundRect">
                <a:avLst>
                  <a:gd name="adj" fmla="val 50000"/>
                </a:avLst>
              </a:prstGeom>
              <a:solidFill>
                <a:srgbClr val="FF94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2060218" y="337876"/>
              <a:ext cx="3978632" cy="744152"/>
              <a:chOff x="1520468" y="3717644"/>
              <a:chExt cx="3978632" cy="744152"/>
            </a:xfrm>
          </p:grpSpPr>
          <p:sp>
            <p:nvSpPr>
              <p:cNvPr id="40" name="文本框 39"/>
              <p:cNvSpPr txBox="1"/>
              <p:nvPr/>
            </p:nvSpPr>
            <p:spPr>
              <a:xfrm>
                <a:off x="1520469" y="3717644"/>
                <a:ext cx="26468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3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1520468" y="4215575"/>
                <a:ext cx="397863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</p:grpSp>
      <p:pic>
        <p:nvPicPr>
          <p:cNvPr id="50" name="图片 49">
            <a:extLst>
              <a:ext uri="{FF2B5EF4-FFF2-40B4-BE49-F238E27FC236}">
                <a16:creationId xmlns:a16="http://schemas.microsoft.com/office/drawing/2014/main" id="{D29A44D9-7C9C-4C44-AF89-2B45862D91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218" y="3773749"/>
            <a:ext cx="1268234" cy="1135606"/>
          </a:xfrm>
          <a:prstGeom prst="ellipse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C798428E-837E-43E5-84A2-D173DFFABE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550" y="3816733"/>
            <a:ext cx="1181698" cy="1089960"/>
          </a:xfrm>
          <a:prstGeom prst="ellipse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9C7E3AF6-FC83-4C9B-ADD8-EE9FA28525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18" y="3728103"/>
            <a:ext cx="1232523" cy="1135606"/>
          </a:xfrm>
          <a:prstGeom prst="ellipse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1D30DA7D-EE77-4EC7-AB05-39A9353C25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640" y="3748591"/>
            <a:ext cx="1226244" cy="113560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5674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79" grpId="0"/>
      <p:bldP spid="80" grpId="0"/>
      <p:bldP spid="81" grpId="0"/>
      <p:bldP spid="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>
          <a:xfrm>
            <a:off x="1247080" y="2216016"/>
            <a:ext cx="9700370" cy="2841894"/>
            <a:chOff x="1860493" y="2557516"/>
            <a:chExt cx="8473543" cy="2482474"/>
          </a:xfrm>
        </p:grpSpPr>
        <p:grpSp>
          <p:nvGrpSpPr>
            <p:cNvPr id="56" name="îslíḍé"/>
            <p:cNvGrpSpPr>
              <a:grpSpLocks/>
            </p:cNvGrpSpPr>
            <p:nvPr/>
          </p:nvGrpSpPr>
          <p:grpSpPr bwMode="auto">
            <a:xfrm>
              <a:off x="1860493" y="3319474"/>
              <a:ext cx="1894048" cy="1720511"/>
              <a:chOff x="3024188" y="3378200"/>
              <a:chExt cx="2609851" cy="2530475"/>
            </a:xfrm>
          </p:grpSpPr>
          <p:sp>
            <p:nvSpPr>
              <p:cNvPr id="62" name="iŝ1íďê"/>
              <p:cNvSpPr>
                <a:spLocks/>
              </p:cNvSpPr>
              <p:nvPr/>
            </p:nvSpPr>
            <p:spPr bwMode="auto">
              <a:xfrm>
                <a:off x="3024188" y="3378200"/>
                <a:ext cx="1306513" cy="2530475"/>
              </a:xfrm>
              <a:custGeom>
                <a:avLst/>
                <a:gdLst>
                  <a:gd name="T0" fmla="*/ 1253952 w 348"/>
                  <a:gd name="T1" fmla="*/ 195520 h 673"/>
                  <a:gd name="T2" fmla="*/ 0 w 348"/>
                  <a:gd name="T3" fmla="*/ 2530475 h 673"/>
                  <a:gd name="T4" fmla="*/ 1306513 w 348"/>
                  <a:gd name="T5" fmla="*/ 2530475 h 673"/>
                  <a:gd name="T6" fmla="*/ 1306513 w 348"/>
                  <a:gd name="T7" fmla="*/ 0 h 673"/>
                  <a:gd name="T8" fmla="*/ 1253952 w 348"/>
                  <a:gd name="T9" fmla="*/ 195520 h 6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8" h="673">
                    <a:moveTo>
                      <a:pt x="334" y="52"/>
                    </a:moveTo>
                    <a:cubicBezTo>
                      <a:pt x="243" y="520"/>
                      <a:pt x="0" y="673"/>
                      <a:pt x="0" y="673"/>
                    </a:cubicBezTo>
                    <a:cubicBezTo>
                      <a:pt x="348" y="673"/>
                      <a:pt x="348" y="673"/>
                      <a:pt x="348" y="673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4"/>
                      <a:pt x="334" y="52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iṩlidê"/>
              <p:cNvSpPr>
                <a:spLocks/>
              </p:cNvSpPr>
              <p:nvPr/>
            </p:nvSpPr>
            <p:spPr bwMode="auto">
              <a:xfrm>
                <a:off x="4330058" y="3378200"/>
                <a:ext cx="1303981" cy="2530475"/>
              </a:xfrm>
              <a:custGeom>
                <a:avLst/>
                <a:gdLst>
                  <a:gd name="T0" fmla="*/ 14 w 347"/>
                  <a:gd name="T1" fmla="*/ 52 h 673"/>
                  <a:gd name="T2" fmla="*/ 0 w 347"/>
                  <a:gd name="T3" fmla="*/ 0 h 673"/>
                  <a:gd name="T4" fmla="*/ 0 w 347"/>
                  <a:gd name="T5" fmla="*/ 673 h 673"/>
                  <a:gd name="T6" fmla="*/ 347 w 347"/>
                  <a:gd name="T7" fmla="*/ 673 h 673"/>
                  <a:gd name="T8" fmla="*/ 14 w 347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673">
                    <a:moveTo>
                      <a:pt x="14" y="52"/>
                    </a:moveTo>
                    <a:cubicBezTo>
                      <a:pt x="9" y="24"/>
                      <a:pt x="3" y="0"/>
                      <a:pt x="0" y="0"/>
                    </a:cubicBezTo>
                    <a:cubicBezTo>
                      <a:pt x="0" y="673"/>
                      <a:pt x="0" y="673"/>
                      <a:pt x="0" y="673"/>
                    </a:cubicBezTo>
                    <a:cubicBezTo>
                      <a:pt x="347" y="673"/>
                      <a:pt x="347" y="673"/>
                      <a:pt x="347" y="673"/>
                    </a:cubicBezTo>
                    <a:cubicBezTo>
                      <a:pt x="347" y="673"/>
                      <a:pt x="105" y="520"/>
                      <a:pt x="14" y="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8" name="íṡḻiḓê"/>
            <p:cNvGrpSpPr>
              <a:grpSpLocks/>
            </p:cNvGrpSpPr>
            <p:nvPr/>
          </p:nvGrpSpPr>
          <p:grpSpPr bwMode="auto">
            <a:xfrm>
              <a:off x="3158504" y="2557516"/>
              <a:ext cx="1930588" cy="2482471"/>
              <a:chOff x="4338638" y="2257425"/>
              <a:chExt cx="2605088" cy="3651250"/>
            </a:xfrm>
          </p:grpSpPr>
          <p:sp>
            <p:nvSpPr>
              <p:cNvPr id="54" name="îşļiďê"/>
              <p:cNvSpPr>
                <a:spLocks/>
              </p:cNvSpPr>
              <p:nvPr/>
            </p:nvSpPr>
            <p:spPr bwMode="auto">
              <a:xfrm>
                <a:off x="4338638" y="2257425"/>
                <a:ext cx="1302543" cy="3651250"/>
              </a:xfrm>
              <a:custGeom>
                <a:avLst/>
                <a:gdLst>
                  <a:gd name="T0" fmla="*/ 333 w 347"/>
                  <a:gd name="T1" fmla="*/ 75 h 971"/>
                  <a:gd name="T2" fmla="*/ 0 w 347"/>
                  <a:gd name="T3" fmla="*/ 971 h 971"/>
                  <a:gd name="T4" fmla="*/ 347 w 347"/>
                  <a:gd name="T5" fmla="*/ 971 h 971"/>
                  <a:gd name="T6" fmla="*/ 347 w 347"/>
                  <a:gd name="T7" fmla="*/ 0 h 971"/>
                  <a:gd name="T8" fmla="*/ 333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333" y="75"/>
                    </a:moveTo>
                    <a:cubicBezTo>
                      <a:pt x="242" y="750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5" y="0"/>
                      <a:pt x="339" y="33"/>
                      <a:pt x="333" y="75"/>
                    </a:cubicBez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5" name="ïṥlîdê"/>
              <p:cNvSpPr>
                <a:spLocks/>
              </p:cNvSpPr>
              <p:nvPr/>
            </p:nvSpPr>
            <p:spPr bwMode="auto">
              <a:xfrm>
                <a:off x="5641181" y="2257425"/>
                <a:ext cx="1302545" cy="3651250"/>
              </a:xfrm>
              <a:custGeom>
                <a:avLst/>
                <a:gdLst>
                  <a:gd name="T0" fmla="*/ 15 w 347"/>
                  <a:gd name="T1" fmla="*/ 75 h 971"/>
                  <a:gd name="T2" fmla="*/ 0 w 347"/>
                  <a:gd name="T3" fmla="*/ 0 h 971"/>
                  <a:gd name="T4" fmla="*/ 0 w 347"/>
                  <a:gd name="T5" fmla="*/ 971 h 971"/>
                  <a:gd name="T6" fmla="*/ 347 w 347"/>
                  <a:gd name="T7" fmla="*/ 971 h 971"/>
                  <a:gd name="T8" fmla="*/ 15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15" y="75"/>
                    </a:moveTo>
                    <a:cubicBezTo>
                      <a:pt x="9" y="33"/>
                      <a:pt x="3" y="0"/>
                      <a:pt x="0" y="0"/>
                    </a:cubicBezTo>
                    <a:cubicBezTo>
                      <a:pt x="0" y="971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971"/>
                      <a:pt x="105" y="750"/>
                      <a:pt x="15" y="7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0" name="ïṣḻíḓè"/>
            <p:cNvGrpSpPr>
              <a:grpSpLocks/>
            </p:cNvGrpSpPr>
            <p:nvPr/>
          </p:nvGrpSpPr>
          <p:grpSpPr bwMode="auto">
            <a:xfrm>
              <a:off x="4493056" y="3706239"/>
              <a:ext cx="1931988" cy="1333751"/>
              <a:chOff x="5661026" y="3946525"/>
              <a:chExt cx="2605088" cy="1962150"/>
            </a:xfrm>
          </p:grpSpPr>
          <p:sp>
            <p:nvSpPr>
              <p:cNvPr id="46" name="i$1ïḍe"/>
              <p:cNvSpPr>
                <a:spLocks/>
              </p:cNvSpPr>
              <p:nvPr/>
            </p:nvSpPr>
            <p:spPr bwMode="auto">
              <a:xfrm>
                <a:off x="5661026" y="3946525"/>
                <a:ext cx="1301600" cy="1962150"/>
              </a:xfrm>
              <a:custGeom>
                <a:avLst/>
                <a:gdLst>
                  <a:gd name="T0" fmla="*/ 333 w 347"/>
                  <a:gd name="T1" fmla="*/ 40 h 522"/>
                  <a:gd name="T2" fmla="*/ 0 w 347"/>
                  <a:gd name="T3" fmla="*/ 522 h 522"/>
                  <a:gd name="T4" fmla="*/ 347 w 347"/>
                  <a:gd name="T5" fmla="*/ 522 h 522"/>
                  <a:gd name="T6" fmla="*/ 347 w 347"/>
                  <a:gd name="T7" fmla="*/ 0 h 522"/>
                  <a:gd name="T8" fmla="*/ 333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333" y="40"/>
                    </a:moveTo>
                    <a:cubicBezTo>
                      <a:pt x="242" y="403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4" y="0"/>
                      <a:pt x="338" y="18"/>
                      <a:pt x="333" y="4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iş1iḓê"/>
              <p:cNvSpPr>
                <a:spLocks/>
              </p:cNvSpPr>
              <p:nvPr/>
            </p:nvSpPr>
            <p:spPr bwMode="auto">
              <a:xfrm>
                <a:off x="6962626" y="3946525"/>
                <a:ext cx="1303488" cy="1962150"/>
              </a:xfrm>
              <a:custGeom>
                <a:avLst/>
                <a:gdLst>
                  <a:gd name="T0" fmla="*/ 14 w 347"/>
                  <a:gd name="T1" fmla="*/ 40 h 522"/>
                  <a:gd name="T2" fmla="*/ 0 w 347"/>
                  <a:gd name="T3" fmla="*/ 0 h 522"/>
                  <a:gd name="T4" fmla="*/ 0 w 347"/>
                  <a:gd name="T5" fmla="*/ 522 h 522"/>
                  <a:gd name="T6" fmla="*/ 347 w 347"/>
                  <a:gd name="T7" fmla="*/ 522 h 522"/>
                  <a:gd name="T8" fmla="*/ 14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14" y="40"/>
                    </a:moveTo>
                    <a:cubicBezTo>
                      <a:pt x="9" y="18"/>
                      <a:pt x="3" y="0"/>
                      <a:pt x="0" y="0"/>
                    </a:cubicBezTo>
                    <a:cubicBezTo>
                      <a:pt x="0" y="522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522"/>
                      <a:pt x="105" y="403"/>
                      <a:pt x="14" y="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2" name="iṧḻïḑè"/>
            <p:cNvGrpSpPr>
              <a:grpSpLocks/>
            </p:cNvGrpSpPr>
            <p:nvPr/>
          </p:nvGrpSpPr>
          <p:grpSpPr bwMode="auto">
            <a:xfrm>
              <a:off x="5829020" y="3017518"/>
              <a:ext cx="1934794" cy="2022472"/>
              <a:chOff x="6970712" y="2933700"/>
              <a:chExt cx="2609850" cy="2974975"/>
            </a:xfrm>
          </p:grpSpPr>
          <p:sp>
            <p:nvSpPr>
              <p:cNvPr id="38" name="îŝľïḑê"/>
              <p:cNvSpPr>
                <a:spLocks/>
              </p:cNvSpPr>
              <p:nvPr/>
            </p:nvSpPr>
            <p:spPr bwMode="auto">
              <a:xfrm>
                <a:off x="8276581" y="2933700"/>
                <a:ext cx="1303981" cy="2974975"/>
              </a:xfrm>
              <a:custGeom>
                <a:avLst/>
                <a:gdLst>
                  <a:gd name="T0" fmla="*/ 14 w 347"/>
                  <a:gd name="T1" fmla="*/ 62 h 791"/>
                  <a:gd name="T2" fmla="*/ 0 w 347"/>
                  <a:gd name="T3" fmla="*/ 0 h 791"/>
                  <a:gd name="T4" fmla="*/ 0 w 347"/>
                  <a:gd name="T5" fmla="*/ 791 h 791"/>
                  <a:gd name="T6" fmla="*/ 347 w 347"/>
                  <a:gd name="T7" fmla="*/ 791 h 791"/>
                  <a:gd name="T8" fmla="*/ 14 w 347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791">
                    <a:moveTo>
                      <a:pt x="14" y="62"/>
                    </a:moveTo>
                    <a:cubicBezTo>
                      <a:pt x="8" y="28"/>
                      <a:pt x="2" y="0"/>
                      <a:pt x="0" y="0"/>
                    </a:cubicBezTo>
                    <a:cubicBezTo>
                      <a:pt x="0" y="791"/>
                      <a:pt x="0" y="791"/>
                      <a:pt x="0" y="791"/>
                    </a:cubicBezTo>
                    <a:cubicBezTo>
                      <a:pt x="347" y="791"/>
                      <a:pt x="347" y="791"/>
                      <a:pt x="347" y="791"/>
                    </a:cubicBezTo>
                    <a:cubicBezTo>
                      <a:pt x="347" y="791"/>
                      <a:pt x="104" y="611"/>
                      <a:pt x="14" y="6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ïśľíḓè"/>
              <p:cNvSpPr>
                <a:spLocks/>
              </p:cNvSpPr>
              <p:nvPr/>
            </p:nvSpPr>
            <p:spPr bwMode="auto">
              <a:xfrm>
                <a:off x="6970712" y="2933700"/>
                <a:ext cx="1305870" cy="2974975"/>
              </a:xfrm>
              <a:custGeom>
                <a:avLst/>
                <a:gdLst>
                  <a:gd name="T0" fmla="*/ 333 w 348"/>
                  <a:gd name="T1" fmla="*/ 62 h 791"/>
                  <a:gd name="T2" fmla="*/ 0 w 348"/>
                  <a:gd name="T3" fmla="*/ 791 h 791"/>
                  <a:gd name="T4" fmla="*/ 348 w 348"/>
                  <a:gd name="T5" fmla="*/ 791 h 791"/>
                  <a:gd name="T6" fmla="*/ 348 w 348"/>
                  <a:gd name="T7" fmla="*/ 0 h 791"/>
                  <a:gd name="T8" fmla="*/ 333 w 348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791">
                    <a:moveTo>
                      <a:pt x="333" y="62"/>
                    </a:moveTo>
                    <a:cubicBezTo>
                      <a:pt x="242" y="611"/>
                      <a:pt x="0" y="791"/>
                      <a:pt x="0" y="791"/>
                    </a:cubicBezTo>
                    <a:cubicBezTo>
                      <a:pt x="348" y="791"/>
                      <a:pt x="348" y="791"/>
                      <a:pt x="348" y="791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8"/>
                      <a:pt x="333" y="62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îsľïḍê"/>
            <p:cNvGrpSpPr>
              <a:grpSpLocks/>
            </p:cNvGrpSpPr>
            <p:nvPr/>
          </p:nvGrpSpPr>
          <p:grpSpPr bwMode="auto">
            <a:xfrm>
              <a:off x="7167770" y="4395353"/>
              <a:ext cx="1893533" cy="644634"/>
              <a:chOff x="8293101" y="5205412"/>
              <a:chExt cx="2605088" cy="703264"/>
            </a:xfrm>
          </p:grpSpPr>
          <p:sp>
            <p:nvSpPr>
              <p:cNvPr id="30" name="ïŝļiḍê"/>
              <p:cNvSpPr>
                <a:spLocks/>
              </p:cNvSpPr>
              <p:nvPr/>
            </p:nvSpPr>
            <p:spPr bwMode="auto">
              <a:xfrm>
                <a:off x="8293101" y="5205412"/>
                <a:ext cx="1301750" cy="703263"/>
              </a:xfrm>
              <a:custGeom>
                <a:avLst/>
                <a:gdLst>
                  <a:gd name="T0" fmla="*/ 1249230 w 347"/>
                  <a:gd name="T1" fmla="*/ 52651 h 187"/>
                  <a:gd name="T2" fmla="*/ 0 w 347"/>
                  <a:gd name="T3" fmla="*/ 703263 h 187"/>
                  <a:gd name="T4" fmla="*/ 1301750 w 347"/>
                  <a:gd name="T5" fmla="*/ 703263 h 187"/>
                  <a:gd name="T6" fmla="*/ 1301750 w 347"/>
                  <a:gd name="T7" fmla="*/ 0 h 187"/>
                  <a:gd name="T8" fmla="*/ 1249230 w 347"/>
                  <a:gd name="T9" fmla="*/ 52651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7" h="187">
                    <a:moveTo>
                      <a:pt x="333" y="14"/>
                    </a:moveTo>
                    <a:cubicBezTo>
                      <a:pt x="242" y="144"/>
                      <a:pt x="0" y="187"/>
                      <a:pt x="0" y="187"/>
                    </a:cubicBezTo>
                    <a:cubicBezTo>
                      <a:pt x="347" y="187"/>
                      <a:pt x="347" y="187"/>
                      <a:pt x="347" y="187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4" y="0"/>
                      <a:pt x="338" y="6"/>
                      <a:pt x="333" y="14"/>
                    </a:cubicBezTo>
                    <a:close/>
                  </a:path>
                </a:pathLst>
              </a:custGeom>
              <a:solidFill>
                <a:schemeClr val="accent5">
                  <a:alpha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îṧľiḍé"/>
              <p:cNvSpPr>
                <a:spLocks/>
              </p:cNvSpPr>
              <p:nvPr/>
            </p:nvSpPr>
            <p:spPr bwMode="auto">
              <a:xfrm>
                <a:off x="9595644" y="5205412"/>
                <a:ext cx="1302545" cy="703264"/>
              </a:xfrm>
              <a:custGeom>
                <a:avLst/>
                <a:gdLst>
                  <a:gd name="T0" fmla="*/ 14 w 347"/>
                  <a:gd name="T1" fmla="*/ 14 h 187"/>
                  <a:gd name="T2" fmla="*/ 0 w 347"/>
                  <a:gd name="T3" fmla="*/ 0 h 187"/>
                  <a:gd name="T4" fmla="*/ 0 w 347"/>
                  <a:gd name="T5" fmla="*/ 187 h 187"/>
                  <a:gd name="T6" fmla="*/ 347 w 347"/>
                  <a:gd name="T7" fmla="*/ 187 h 187"/>
                  <a:gd name="T8" fmla="*/ 14 w 347"/>
                  <a:gd name="T9" fmla="*/ 1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187">
                    <a:moveTo>
                      <a:pt x="14" y="14"/>
                    </a:moveTo>
                    <a:cubicBezTo>
                      <a:pt x="9" y="6"/>
                      <a:pt x="3" y="0"/>
                      <a:pt x="0" y="0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347" y="187"/>
                      <a:pt x="347" y="187"/>
                      <a:pt x="347" y="187"/>
                    </a:cubicBezTo>
                    <a:cubicBezTo>
                      <a:pt x="347" y="187"/>
                      <a:pt x="105" y="144"/>
                      <a:pt x="14" y="1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iś1ïḑè"/>
            <p:cNvGrpSpPr>
              <a:grpSpLocks/>
            </p:cNvGrpSpPr>
            <p:nvPr/>
          </p:nvGrpSpPr>
          <p:grpSpPr bwMode="auto">
            <a:xfrm>
              <a:off x="8465272" y="4094286"/>
              <a:ext cx="1868764" cy="945704"/>
              <a:chOff x="1706563" y="4518025"/>
              <a:chExt cx="2605088" cy="1390650"/>
            </a:xfrm>
          </p:grpSpPr>
          <p:sp>
            <p:nvSpPr>
              <p:cNvPr id="22" name="islïḑê"/>
              <p:cNvSpPr>
                <a:spLocks/>
              </p:cNvSpPr>
              <p:nvPr/>
            </p:nvSpPr>
            <p:spPr bwMode="auto">
              <a:xfrm>
                <a:off x="1706563" y="4518025"/>
                <a:ext cx="1303338" cy="1390650"/>
              </a:xfrm>
              <a:custGeom>
                <a:avLst/>
                <a:gdLst>
                  <a:gd name="T0" fmla="*/ 1250754 w 347"/>
                  <a:gd name="T1" fmla="*/ 108997 h 370"/>
                  <a:gd name="T2" fmla="*/ 0 w 347"/>
                  <a:gd name="T3" fmla="*/ 1390650 h 370"/>
                  <a:gd name="T4" fmla="*/ 1303338 w 347"/>
                  <a:gd name="T5" fmla="*/ 1390650 h 370"/>
                  <a:gd name="T6" fmla="*/ 1303338 w 347"/>
                  <a:gd name="T7" fmla="*/ 0 h 370"/>
                  <a:gd name="T8" fmla="*/ 1250754 w 347"/>
                  <a:gd name="T9" fmla="*/ 108997 h 3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7" h="370">
                    <a:moveTo>
                      <a:pt x="333" y="29"/>
                    </a:moveTo>
                    <a:cubicBezTo>
                      <a:pt x="242" y="286"/>
                      <a:pt x="0" y="370"/>
                      <a:pt x="0" y="370"/>
                    </a:cubicBezTo>
                    <a:cubicBezTo>
                      <a:pt x="347" y="370"/>
                      <a:pt x="347" y="370"/>
                      <a:pt x="347" y="370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5" y="0"/>
                      <a:pt x="339" y="13"/>
                      <a:pt x="333" y="29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" name="ïṥḷíḓè"/>
              <p:cNvSpPr>
                <a:spLocks/>
              </p:cNvSpPr>
              <p:nvPr/>
            </p:nvSpPr>
            <p:spPr bwMode="auto">
              <a:xfrm>
                <a:off x="3010052" y="4518025"/>
                <a:ext cx="1301599" cy="1390650"/>
              </a:xfrm>
              <a:custGeom>
                <a:avLst/>
                <a:gdLst>
                  <a:gd name="T0" fmla="*/ 15 w 347"/>
                  <a:gd name="T1" fmla="*/ 29 h 370"/>
                  <a:gd name="T2" fmla="*/ 0 w 347"/>
                  <a:gd name="T3" fmla="*/ 0 h 370"/>
                  <a:gd name="T4" fmla="*/ 0 w 347"/>
                  <a:gd name="T5" fmla="*/ 370 h 370"/>
                  <a:gd name="T6" fmla="*/ 347 w 347"/>
                  <a:gd name="T7" fmla="*/ 370 h 370"/>
                  <a:gd name="T8" fmla="*/ 15 w 347"/>
                  <a:gd name="T9" fmla="*/ 29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370">
                    <a:moveTo>
                      <a:pt x="15" y="29"/>
                    </a:moveTo>
                    <a:cubicBezTo>
                      <a:pt x="9" y="13"/>
                      <a:pt x="3" y="0"/>
                      <a:pt x="0" y="0"/>
                    </a:cubicBezTo>
                    <a:cubicBezTo>
                      <a:pt x="0" y="370"/>
                      <a:pt x="0" y="370"/>
                      <a:pt x="0" y="370"/>
                    </a:cubicBezTo>
                    <a:cubicBezTo>
                      <a:pt x="347" y="370"/>
                      <a:pt x="347" y="370"/>
                      <a:pt x="347" y="370"/>
                    </a:cubicBezTo>
                    <a:cubicBezTo>
                      <a:pt x="347" y="370"/>
                      <a:pt x="105" y="286"/>
                      <a:pt x="15" y="2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66" name="直接连接符 65"/>
          <p:cNvCxnSpPr/>
          <p:nvPr/>
        </p:nvCxnSpPr>
        <p:spPr>
          <a:xfrm>
            <a:off x="1035050" y="5057905"/>
            <a:ext cx="101219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组合 66"/>
          <p:cNvGrpSpPr/>
          <p:nvPr/>
        </p:nvGrpSpPr>
        <p:grpSpPr>
          <a:xfrm>
            <a:off x="1094958" y="5167480"/>
            <a:ext cx="10002084" cy="781752"/>
            <a:chOff x="3624779" y="2412339"/>
            <a:chExt cx="10002084" cy="781752"/>
          </a:xfrm>
        </p:grpSpPr>
        <p:sp>
          <p:nvSpPr>
            <p:cNvPr id="68" name="文本框 67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3624779" y="2750893"/>
              <a:ext cx="10002084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</a:t>
              </a:r>
              <a:r>
                <a:rPr lang="en-US" altLang="zh-CN"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fieldThe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user can demonstrate on a projector or computer, or presentation and make it film to be used in a wider field</a:t>
              </a:r>
            </a:p>
          </p:txBody>
        </p:sp>
      </p:grpSp>
      <p:sp>
        <p:nvSpPr>
          <p:cNvPr id="70" name="文本框 69"/>
          <p:cNvSpPr txBox="1"/>
          <p:nvPr/>
        </p:nvSpPr>
        <p:spPr>
          <a:xfrm>
            <a:off x="1643433" y="2738011"/>
            <a:ext cx="1363048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3156549" y="1886986"/>
            <a:ext cx="1363048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4678724" y="3214785"/>
            <a:ext cx="1363048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6216920" y="2415820"/>
            <a:ext cx="1363048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7745502" y="3993724"/>
            <a:ext cx="1363048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9196913" y="3631872"/>
            <a:ext cx="1363048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-158751" y="255365"/>
            <a:ext cx="6197601" cy="826663"/>
            <a:chOff x="-158751" y="255365"/>
            <a:chExt cx="6197601" cy="826663"/>
          </a:xfrm>
        </p:grpSpPr>
        <p:grpSp>
          <p:nvGrpSpPr>
            <p:cNvPr id="34" name="组合 33"/>
            <p:cNvGrpSpPr/>
            <p:nvPr/>
          </p:nvGrpSpPr>
          <p:grpSpPr>
            <a:xfrm rot="5400000">
              <a:off x="433600" y="-336986"/>
              <a:ext cx="788563" cy="1973265"/>
              <a:chOff x="998435" y="608805"/>
              <a:chExt cx="1414431" cy="3539410"/>
            </a:xfrm>
          </p:grpSpPr>
          <p:grpSp>
            <p:nvGrpSpPr>
              <p:cNvPr id="41" name="组合 40"/>
              <p:cNvGrpSpPr/>
              <p:nvPr/>
            </p:nvGrpSpPr>
            <p:grpSpPr>
              <a:xfrm>
                <a:off x="1513847" y="608805"/>
                <a:ext cx="374943" cy="2281237"/>
                <a:chOff x="3378207" y="1563846"/>
                <a:chExt cx="232791" cy="1416352"/>
              </a:xfrm>
            </p:grpSpPr>
            <p:sp>
              <p:nvSpPr>
                <p:cNvPr id="50" name="圆角矩形 49"/>
                <p:cNvSpPr/>
                <p:nvPr/>
              </p:nvSpPr>
              <p:spPr>
                <a:xfrm rot="16200000" flipV="1">
                  <a:off x="2960504" y="2329704"/>
                  <a:ext cx="1068198" cy="23279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7AB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椭圆 50"/>
                <p:cNvSpPr/>
                <p:nvPr/>
              </p:nvSpPr>
              <p:spPr>
                <a:xfrm rot="16200000" flipV="1">
                  <a:off x="3378713" y="1563340"/>
                  <a:ext cx="231778" cy="232790"/>
                </a:xfrm>
                <a:prstGeom prst="ellipse">
                  <a:avLst/>
                </a:prstGeom>
                <a:solidFill>
                  <a:srgbClr val="37AB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2" name="组合 41"/>
              <p:cNvGrpSpPr/>
              <p:nvPr/>
            </p:nvGrpSpPr>
            <p:grpSpPr>
              <a:xfrm>
                <a:off x="2212348" y="1293810"/>
                <a:ext cx="200518" cy="1219995"/>
                <a:chOff x="3378207" y="1563846"/>
                <a:chExt cx="232791" cy="1416352"/>
              </a:xfrm>
              <a:solidFill>
                <a:srgbClr val="FF9409"/>
              </a:solidFill>
            </p:grpSpPr>
            <p:sp>
              <p:nvSpPr>
                <p:cNvPr id="45" name="圆角矩形 44"/>
                <p:cNvSpPr/>
                <p:nvPr/>
              </p:nvSpPr>
              <p:spPr>
                <a:xfrm rot="16200000" flipV="1">
                  <a:off x="2960504" y="2329704"/>
                  <a:ext cx="1068198" cy="23279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椭圆 48"/>
                <p:cNvSpPr/>
                <p:nvPr/>
              </p:nvSpPr>
              <p:spPr>
                <a:xfrm rot="16200000" flipV="1">
                  <a:off x="3378713" y="1563340"/>
                  <a:ext cx="231778" cy="23279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3" name="圆角矩形 42"/>
              <p:cNvSpPr/>
              <p:nvPr/>
            </p:nvSpPr>
            <p:spPr>
              <a:xfrm rot="5400000">
                <a:off x="1518573" y="3428738"/>
                <a:ext cx="1064012" cy="374942"/>
              </a:xfrm>
              <a:prstGeom prst="roundRect">
                <a:avLst>
                  <a:gd name="adj" fmla="val 50000"/>
                </a:avLst>
              </a:prstGeom>
              <a:solidFill>
                <a:srgbClr val="37AB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圆角矩形 43"/>
              <p:cNvSpPr/>
              <p:nvPr/>
            </p:nvSpPr>
            <p:spPr>
              <a:xfrm rot="5400000">
                <a:off x="422843" y="3043475"/>
                <a:ext cx="1471965" cy="320782"/>
              </a:xfrm>
              <a:prstGeom prst="roundRect">
                <a:avLst>
                  <a:gd name="adj" fmla="val 50000"/>
                </a:avLst>
              </a:prstGeom>
              <a:solidFill>
                <a:srgbClr val="FF94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2060218" y="337876"/>
              <a:ext cx="3978632" cy="744152"/>
              <a:chOff x="1520468" y="3717644"/>
              <a:chExt cx="3978632" cy="744152"/>
            </a:xfrm>
          </p:grpSpPr>
          <p:sp>
            <p:nvSpPr>
              <p:cNvPr id="36" name="文本框 35"/>
              <p:cNvSpPr txBox="1"/>
              <p:nvPr/>
            </p:nvSpPr>
            <p:spPr>
              <a:xfrm>
                <a:off x="1520469" y="3717644"/>
                <a:ext cx="26468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3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1520468" y="4215575"/>
                <a:ext cx="397863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931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094285" y="274502"/>
            <a:ext cx="470282" cy="2861299"/>
            <a:chOff x="3378207" y="1563846"/>
            <a:chExt cx="232791" cy="1416352"/>
          </a:xfrm>
        </p:grpSpPr>
        <p:sp>
          <p:nvSpPr>
            <p:cNvPr id="3" name="圆角矩形 2"/>
            <p:cNvSpPr/>
            <p:nvPr/>
          </p:nvSpPr>
          <p:spPr>
            <a:xfrm rot="16200000" flipV="1">
              <a:off x="2960504" y="2329704"/>
              <a:ext cx="1068198" cy="23279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 rot="16200000" flipV="1">
              <a:off x="3378713" y="1563340"/>
              <a:ext cx="231778" cy="23279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970397" y="1133687"/>
            <a:ext cx="251505" cy="1530209"/>
            <a:chOff x="3378207" y="1563846"/>
            <a:chExt cx="232791" cy="1416352"/>
          </a:xfrm>
          <a:solidFill>
            <a:srgbClr val="FF9409"/>
          </a:solidFill>
        </p:grpSpPr>
        <p:sp>
          <p:nvSpPr>
            <p:cNvPr id="7" name="圆角矩形 6"/>
            <p:cNvSpPr/>
            <p:nvPr/>
          </p:nvSpPr>
          <p:spPr>
            <a:xfrm rot="16200000" flipV="1">
              <a:off x="2960504" y="2329704"/>
              <a:ext cx="1068198" cy="23279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 rot="16200000" flipV="1">
              <a:off x="3378713" y="1563340"/>
              <a:ext cx="231778" cy="2327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 flipV="1">
            <a:off x="2532342" y="3722199"/>
            <a:ext cx="470282" cy="2861299"/>
            <a:chOff x="3378207" y="1563846"/>
            <a:chExt cx="232791" cy="1416352"/>
          </a:xfrm>
          <a:solidFill>
            <a:srgbClr val="37AB91"/>
          </a:solidFill>
        </p:grpSpPr>
        <p:sp>
          <p:nvSpPr>
            <p:cNvPr id="10" name="圆角矩形 9"/>
            <p:cNvSpPr/>
            <p:nvPr/>
          </p:nvSpPr>
          <p:spPr>
            <a:xfrm rot="16200000" flipV="1">
              <a:off x="2960504" y="2329704"/>
              <a:ext cx="1068198" cy="23279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 rot="16200000" flipV="1">
              <a:off x="3378713" y="1563340"/>
              <a:ext cx="231778" cy="2327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flipV="1">
            <a:off x="1504950" y="2606296"/>
            <a:ext cx="402350" cy="2447991"/>
            <a:chOff x="3378207" y="1563846"/>
            <a:chExt cx="232791" cy="1416352"/>
          </a:xfrm>
          <a:solidFill>
            <a:srgbClr val="FF9409"/>
          </a:solidFill>
        </p:grpSpPr>
        <p:sp>
          <p:nvSpPr>
            <p:cNvPr id="13" name="圆角矩形 12"/>
            <p:cNvSpPr/>
            <p:nvPr/>
          </p:nvSpPr>
          <p:spPr>
            <a:xfrm rot="16200000" flipV="1">
              <a:off x="2960504" y="2329704"/>
              <a:ext cx="1068198" cy="23279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rot="16200000" flipV="1">
              <a:off x="3378713" y="1563340"/>
              <a:ext cx="231778" cy="2327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925223" y="1501212"/>
            <a:ext cx="3978632" cy="674618"/>
            <a:chOff x="1520468" y="3717644"/>
            <a:chExt cx="3978632" cy="674618"/>
          </a:xfrm>
        </p:grpSpPr>
        <p:sp>
          <p:nvSpPr>
            <p:cNvPr id="17" name="文本框 16"/>
            <p:cNvSpPr txBox="1"/>
            <p:nvPr/>
          </p:nvSpPr>
          <p:spPr>
            <a:xfrm>
              <a:off x="1520469" y="3717644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520468" y="4115263"/>
              <a:ext cx="39786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925223" y="2577631"/>
            <a:ext cx="3978632" cy="674618"/>
            <a:chOff x="1520468" y="3717644"/>
            <a:chExt cx="3978632" cy="674618"/>
          </a:xfrm>
        </p:grpSpPr>
        <p:sp>
          <p:nvSpPr>
            <p:cNvPr id="20" name="文本框 19"/>
            <p:cNvSpPr txBox="1"/>
            <p:nvPr/>
          </p:nvSpPr>
          <p:spPr>
            <a:xfrm>
              <a:off x="1520469" y="3717644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520468" y="4115263"/>
              <a:ext cx="39786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925223" y="3642370"/>
            <a:ext cx="3978632" cy="674618"/>
            <a:chOff x="1520468" y="3717644"/>
            <a:chExt cx="3978632" cy="674618"/>
          </a:xfrm>
        </p:grpSpPr>
        <p:sp>
          <p:nvSpPr>
            <p:cNvPr id="23" name="文本框 22"/>
            <p:cNvSpPr txBox="1"/>
            <p:nvPr/>
          </p:nvSpPr>
          <p:spPr>
            <a:xfrm>
              <a:off x="1520469" y="3717644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520468" y="4115263"/>
              <a:ext cx="39786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925223" y="4712948"/>
            <a:ext cx="3978632" cy="674618"/>
            <a:chOff x="1520468" y="3717644"/>
            <a:chExt cx="3978632" cy="674618"/>
          </a:xfrm>
        </p:grpSpPr>
        <p:sp>
          <p:nvSpPr>
            <p:cNvPr id="26" name="文本框 25"/>
            <p:cNvSpPr txBox="1"/>
            <p:nvPr/>
          </p:nvSpPr>
          <p:spPr>
            <a:xfrm>
              <a:off x="1520469" y="3717644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520468" y="4115263"/>
              <a:ext cx="39786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sp>
        <p:nvSpPr>
          <p:cNvPr id="29" name="椭圆 28"/>
          <p:cNvSpPr/>
          <p:nvPr/>
        </p:nvSpPr>
        <p:spPr>
          <a:xfrm>
            <a:off x="6295298" y="1565230"/>
            <a:ext cx="515804" cy="515804"/>
          </a:xfrm>
          <a:prstGeom prst="ellipse">
            <a:avLst/>
          </a:prstGeom>
          <a:solidFill>
            <a:srgbClr val="37A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1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6295298" y="2641649"/>
            <a:ext cx="515804" cy="515804"/>
          </a:xfrm>
          <a:prstGeom prst="ellipse">
            <a:avLst/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2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6295298" y="3706388"/>
            <a:ext cx="515804" cy="515804"/>
          </a:xfrm>
          <a:prstGeom prst="ellipse">
            <a:avLst/>
          </a:prstGeom>
          <a:solidFill>
            <a:srgbClr val="37A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3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6295298" y="4776966"/>
            <a:ext cx="515804" cy="515804"/>
          </a:xfrm>
          <a:prstGeom prst="ellipse">
            <a:avLst/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4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654545" y="2903291"/>
            <a:ext cx="305532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CONTENTS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467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18900000" flipV="1">
            <a:off x="11342808" y="5516494"/>
            <a:ext cx="1847676" cy="267323"/>
          </a:xfrm>
          <a:prstGeom prst="roundRect">
            <a:avLst>
              <a:gd name="adj" fmla="val 50000"/>
            </a:avLst>
          </a:prstGeom>
          <a:solidFill>
            <a:srgbClr val="37A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>
          <a:xfrm rot="18900000" flipV="1">
            <a:off x="8617193" y="6642100"/>
            <a:ext cx="2984500" cy="431800"/>
          </a:xfrm>
          <a:prstGeom prst="roundRect">
            <a:avLst>
              <a:gd name="adj" fmla="val 50000"/>
            </a:avLst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圆角矩形 3"/>
          <p:cNvSpPr/>
          <p:nvPr/>
        </p:nvSpPr>
        <p:spPr>
          <a:xfrm rot="18900000" flipV="1">
            <a:off x="11087419" y="4499418"/>
            <a:ext cx="2412212" cy="349001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 rot="10800000">
            <a:off x="9602967" y="5124736"/>
            <a:ext cx="1777794" cy="1155509"/>
            <a:chOff x="3647506" y="400042"/>
            <a:chExt cx="1462508" cy="950583"/>
          </a:xfrm>
          <a:solidFill>
            <a:srgbClr val="37AB91"/>
          </a:solidFill>
        </p:grpSpPr>
        <p:sp>
          <p:nvSpPr>
            <p:cNvPr id="6" name="圆角矩形 5"/>
            <p:cNvSpPr/>
            <p:nvPr/>
          </p:nvSpPr>
          <p:spPr>
            <a:xfrm rot="18900000" flipV="1">
              <a:off x="3647506" y="1064984"/>
              <a:ext cx="1310715" cy="2856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 rot="18900000" flipV="1">
              <a:off x="4825614" y="400042"/>
              <a:ext cx="284400" cy="2856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236663" y="2250231"/>
            <a:ext cx="3571602" cy="2362046"/>
            <a:chOff x="1236663" y="2250231"/>
            <a:chExt cx="3571602" cy="2362046"/>
          </a:xfrm>
        </p:grpSpPr>
        <p:sp>
          <p:nvSpPr>
            <p:cNvPr id="22" name="文本框 21"/>
            <p:cNvSpPr txBox="1"/>
            <p:nvPr/>
          </p:nvSpPr>
          <p:spPr>
            <a:xfrm>
              <a:off x="3005929" y="2250231"/>
              <a:ext cx="1802336" cy="2362046"/>
            </a:xfrm>
            <a:custGeom>
              <a:avLst/>
              <a:gdLst>
                <a:gd name="connsiteX0" fmla="*/ 952490 w 1802336"/>
                <a:gd name="connsiteY0" fmla="*/ 673568 h 2362046"/>
                <a:gd name="connsiteX1" fmla="*/ 453990 w 1802336"/>
                <a:gd name="connsiteY1" fmla="*/ 1404998 h 2362046"/>
                <a:gd name="connsiteX2" fmla="*/ 952490 w 1802336"/>
                <a:gd name="connsiteY2" fmla="*/ 1404998 h 2362046"/>
                <a:gd name="connsiteX3" fmla="*/ 944956 w 1802336"/>
                <a:gd name="connsiteY3" fmla="*/ 0 h 2362046"/>
                <a:gd name="connsiteX4" fmla="*/ 1359005 w 1802336"/>
                <a:gd name="connsiteY4" fmla="*/ 0 h 2362046"/>
                <a:gd name="connsiteX5" fmla="*/ 1359005 w 1802336"/>
                <a:gd name="connsiteY5" fmla="*/ 1404998 h 2362046"/>
                <a:gd name="connsiteX6" fmla="*/ 1434793 w 1802336"/>
                <a:gd name="connsiteY6" fmla="*/ 1404998 h 2362046"/>
                <a:gd name="connsiteX7" fmla="*/ 1434793 w 1802336"/>
                <a:gd name="connsiteY7" fmla="*/ 1401999 h 2362046"/>
                <a:gd name="connsiteX8" fmla="*/ 1739605 w 1802336"/>
                <a:gd name="connsiteY8" fmla="*/ 1402155 h 2362046"/>
                <a:gd name="connsiteX9" fmla="*/ 1767213 w 1802336"/>
                <a:gd name="connsiteY9" fmla="*/ 1429764 h 2362046"/>
                <a:gd name="connsiteX10" fmla="*/ 1739605 w 1802336"/>
                <a:gd name="connsiteY10" fmla="*/ 1457373 h 2362046"/>
                <a:gd name="connsiteX11" fmla="*/ 1670108 w 1802336"/>
                <a:gd name="connsiteY11" fmla="*/ 1457373 h 2362046"/>
                <a:gd name="connsiteX12" fmla="*/ 1626290 w 1802336"/>
                <a:gd name="connsiteY12" fmla="*/ 1457373 h 2362046"/>
                <a:gd name="connsiteX13" fmla="*/ 1598681 w 1802336"/>
                <a:gd name="connsiteY13" fmla="*/ 1484982 h 2362046"/>
                <a:gd name="connsiteX14" fmla="*/ 1626290 w 1802336"/>
                <a:gd name="connsiteY14" fmla="*/ 1512590 h 2362046"/>
                <a:gd name="connsiteX15" fmla="*/ 1670108 w 1802336"/>
                <a:gd name="connsiteY15" fmla="*/ 1512590 h 2362046"/>
                <a:gd name="connsiteX16" fmla="*/ 1774727 w 1802336"/>
                <a:gd name="connsiteY16" fmla="*/ 1512590 h 2362046"/>
                <a:gd name="connsiteX17" fmla="*/ 1802336 w 1802336"/>
                <a:gd name="connsiteY17" fmla="*/ 1540199 h 2362046"/>
                <a:gd name="connsiteX18" fmla="*/ 1774727 w 1802336"/>
                <a:gd name="connsiteY18" fmla="*/ 1567808 h 2362046"/>
                <a:gd name="connsiteX19" fmla="*/ 1670108 w 1802336"/>
                <a:gd name="connsiteY19" fmla="*/ 1567808 h 2362046"/>
                <a:gd name="connsiteX20" fmla="*/ 1670108 w 1802336"/>
                <a:gd name="connsiteY20" fmla="*/ 1568138 h 2362046"/>
                <a:gd name="connsiteX21" fmla="*/ 1660996 w 1802336"/>
                <a:gd name="connsiteY21" fmla="*/ 1569978 h 2362046"/>
                <a:gd name="connsiteX22" fmla="*/ 1644134 w 1802336"/>
                <a:gd name="connsiteY22" fmla="*/ 1595417 h 2362046"/>
                <a:gd name="connsiteX23" fmla="*/ 1660996 w 1802336"/>
                <a:gd name="connsiteY23" fmla="*/ 1620856 h 2362046"/>
                <a:gd name="connsiteX24" fmla="*/ 1670108 w 1802336"/>
                <a:gd name="connsiteY24" fmla="*/ 1622696 h 2362046"/>
                <a:gd name="connsiteX25" fmla="*/ 1670108 w 1802336"/>
                <a:gd name="connsiteY25" fmla="*/ 1623026 h 2362046"/>
                <a:gd name="connsiteX26" fmla="*/ 1694151 w 1802336"/>
                <a:gd name="connsiteY26" fmla="*/ 1623026 h 2362046"/>
                <a:gd name="connsiteX27" fmla="*/ 1721760 w 1802336"/>
                <a:gd name="connsiteY27" fmla="*/ 1650635 h 2362046"/>
                <a:gd name="connsiteX28" fmla="*/ 1694151 w 1802336"/>
                <a:gd name="connsiteY28" fmla="*/ 1678244 h 2362046"/>
                <a:gd name="connsiteX29" fmla="*/ 1670108 w 1802336"/>
                <a:gd name="connsiteY29" fmla="*/ 1678244 h 2362046"/>
                <a:gd name="connsiteX30" fmla="*/ 1573103 w 1802336"/>
                <a:gd name="connsiteY30" fmla="*/ 1678244 h 2362046"/>
                <a:gd name="connsiteX31" fmla="*/ 1545494 w 1802336"/>
                <a:gd name="connsiteY31" fmla="*/ 1705853 h 2362046"/>
                <a:gd name="connsiteX32" fmla="*/ 1573103 w 1802336"/>
                <a:gd name="connsiteY32" fmla="*/ 1733461 h 2362046"/>
                <a:gd name="connsiteX33" fmla="*/ 1670108 w 1802336"/>
                <a:gd name="connsiteY33" fmla="*/ 1733461 h 2362046"/>
                <a:gd name="connsiteX34" fmla="*/ 1714811 w 1802336"/>
                <a:gd name="connsiteY34" fmla="*/ 1733461 h 2362046"/>
                <a:gd name="connsiteX35" fmla="*/ 1742420 w 1802336"/>
                <a:gd name="connsiteY35" fmla="*/ 1761070 h 2362046"/>
                <a:gd name="connsiteX36" fmla="*/ 1714811 w 1802336"/>
                <a:gd name="connsiteY36" fmla="*/ 1788679 h 2362046"/>
                <a:gd name="connsiteX37" fmla="*/ 1670108 w 1802336"/>
                <a:gd name="connsiteY37" fmla="*/ 1788679 h 2362046"/>
                <a:gd name="connsiteX38" fmla="*/ 1434793 w 1802336"/>
                <a:gd name="connsiteY38" fmla="*/ 1790748 h 2362046"/>
                <a:gd name="connsiteX39" fmla="*/ 1434793 w 1802336"/>
                <a:gd name="connsiteY39" fmla="*/ 1789258 h 2362046"/>
                <a:gd name="connsiteX40" fmla="*/ 1359005 w 1802336"/>
                <a:gd name="connsiteY40" fmla="*/ 1789258 h 2362046"/>
                <a:gd name="connsiteX41" fmla="*/ 1359005 w 1802336"/>
                <a:gd name="connsiteY41" fmla="*/ 1977625 h 2362046"/>
                <a:gd name="connsiteX42" fmla="*/ 1359301 w 1802336"/>
                <a:gd name="connsiteY42" fmla="*/ 1977625 h 2362046"/>
                <a:gd name="connsiteX43" fmla="*/ 1359138 w 1802336"/>
                <a:gd name="connsiteY43" fmla="*/ 2296435 h 2362046"/>
                <a:gd name="connsiteX44" fmla="*/ 1330261 w 1802336"/>
                <a:gd name="connsiteY44" fmla="*/ 2325310 h 2362046"/>
                <a:gd name="connsiteX45" fmla="*/ 1301384 w 1802336"/>
                <a:gd name="connsiteY45" fmla="*/ 2296435 h 2362046"/>
                <a:gd name="connsiteX46" fmla="*/ 1301384 w 1802336"/>
                <a:gd name="connsiteY46" fmla="*/ 2223746 h 2362046"/>
                <a:gd name="connsiteX47" fmla="*/ 1301384 w 1802336"/>
                <a:gd name="connsiteY47" fmla="*/ 2177916 h 2362046"/>
                <a:gd name="connsiteX48" fmla="*/ 1272507 w 1802336"/>
                <a:gd name="connsiteY48" fmla="*/ 2149039 h 2362046"/>
                <a:gd name="connsiteX49" fmla="*/ 1243632 w 1802336"/>
                <a:gd name="connsiteY49" fmla="*/ 2177916 h 2362046"/>
                <a:gd name="connsiteX50" fmla="*/ 1243632 w 1802336"/>
                <a:gd name="connsiteY50" fmla="*/ 2223746 h 2362046"/>
                <a:gd name="connsiteX51" fmla="*/ 1243632 w 1802336"/>
                <a:gd name="connsiteY51" fmla="*/ 2333169 h 2362046"/>
                <a:gd name="connsiteX52" fmla="*/ 1214755 w 1802336"/>
                <a:gd name="connsiteY52" fmla="*/ 2362046 h 2362046"/>
                <a:gd name="connsiteX53" fmla="*/ 1185878 w 1802336"/>
                <a:gd name="connsiteY53" fmla="*/ 2333169 h 2362046"/>
                <a:gd name="connsiteX54" fmla="*/ 1185878 w 1802336"/>
                <a:gd name="connsiteY54" fmla="*/ 2223746 h 2362046"/>
                <a:gd name="connsiteX55" fmla="*/ 1185533 w 1802336"/>
                <a:gd name="connsiteY55" fmla="*/ 2223746 h 2362046"/>
                <a:gd name="connsiteX56" fmla="*/ 1183608 w 1802336"/>
                <a:gd name="connsiteY56" fmla="*/ 2214216 h 2362046"/>
                <a:gd name="connsiteX57" fmla="*/ 1157001 w 1802336"/>
                <a:gd name="connsiteY57" fmla="*/ 2196579 h 2362046"/>
                <a:gd name="connsiteX58" fmla="*/ 1130394 w 1802336"/>
                <a:gd name="connsiteY58" fmla="*/ 2214216 h 2362046"/>
                <a:gd name="connsiteX59" fmla="*/ 1128469 w 1802336"/>
                <a:gd name="connsiteY59" fmla="*/ 2223746 h 2362046"/>
                <a:gd name="connsiteX60" fmla="*/ 1128124 w 1802336"/>
                <a:gd name="connsiteY60" fmla="*/ 2223746 h 2362046"/>
                <a:gd name="connsiteX61" fmla="*/ 1128124 w 1802336"/>
                <a:gd name="connsiteY61" fmla="*/ 2248893 h 2362046"/>
                <a:gd name="connsiteX62" fmla="*/ 1099247 w 1802336"/>
                <a:gd name="connsiteY62" fmla="*/ 2277770 h 2362046"/>
                <a:gd name="connsiteX63" fmla="*/ 1070370 w 1802336"/>
                <a:gd name="connsiteY63" fmla="*/ 2248893 h 2362046"/>
                <a:gd name="connsiteX64" fmla="*/ 1070370 w 1802336"/>
                <a:gd name="connsiteY64" fmla="*/ 2223746 h 2362046"/>
                <a:gd name="connsiteX65" fmla="*/ 1070370 w 1802336"/>
                <a:gd name="connsiteY65" fmla="*/ 2122287 h 2362046"/>
                <a:gd name="connsiteX66" fmla="*/ 1041494 w 1802336"/>
                <a:gd name="connsiteY66" fmla="*/ 2093410 h 2362046"/>
                <a:gd name="connsiteX67" fmla="*/ 1012618 w 1802336"/>
                <a:gd name="connsiteY67" fmla="*/ 2122287 h 2362046"/>
                <a:gd name="connsiteX68" fmla="*/ 1012618 w 1802336"/>
                <a:gd name="connsiteY68" fmla="*/ 2223746 h 2362046"/>
                <a:gd name="connsiteX69" fmla="*/ 1012618 w 1802336"/>
                <a:gd name="connsiteY69" fmla="*/ 2270502 h 2362046"/>
                <a:gd name="connsiteX70" fmla="*/ 983741 w 1802336"/>
                <a:gd name="connsiteY70" fmla="*/ 2299379 h 2362046"/>
                <a:gd name="connsiteX71" fmla="*/ 954864 w 1802336"/>
                <a:gd name="connsiteY71" fmla="*/ 2270502 h 2362046"/>
                <a:gd name="connsiteX72" fmla="*/ 954864 w 1802336"/>
                <a:gd name="connsiteY72" fmla="*/ 2223746 h 2362046"/>
                <a:gd name="connsiteX73" fmla="*/ 952742 w 1802336"/>
                <a:gd name="connsiteY73" fmla="*/ 1982389 h 2362046"/>
                <a:gd name="connsiteX74" fmla="*/ 952490 w 1802336"/>
                <a:gd name="connsiteY74" fmla="*/ 1982389 h 2362046"/>
                <a:gd name="connsiteX75" fmla="*/ 952490 w 1802336"/>
                <a:gd name="connsiteY75" fmla="*/ 1789258 h 2362046"/>
                <a:gd name="connsiteX76" fmla="*/ 0 w 1802336"/>
                <a:gd name="connsiteY76" fmla="*/ 1789258 h 2362046"/>
                <a:gd name="connsiteX77" fmla="*/ 0 w 1802336"/>
                <a:gd name="connsiteY77" fmla="*/ 1404998 h 2362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802336" h="2362046">
                  <a:moveTo>
                    <a:pt x="952490" y="673568"/>
                  </a:moveTo>
                  <a:lnTo>
                    <a:pt x="453990" y="1404998"/>
                  </a:lnTo>
                  <a:lnTo>
                    <a:pt x="952490" y="1404998"/>
                  </a:lnTo>
                  <a:close/>
                  <a:moveTo>
                    <a:pt x="944956" y="0"/>
                  </a:moveTo>
                  <a:lnTo>
                    <a:pt x="1359005" y="0"/>
                  </a:lnTo>
                  <a:lnTo>
                    <a:pt x="1359005" y="1404998"/>
                  </a:lnTo>
                  <a:lnTo>
                    <a:pt x="1434793" y="1404998"/>
                  </a:lnTo>
                  <a:lnTo>
                    <a:pt x="1434793" y="1401999"/>
                  </a:lnTo>
                  <a:lnTo>
                    <a:pt x="1739605" y="1402155"/>
                  </a:lnTo>
                  <a:cubicBezTo>
                    <a:pt x="1754852" y="1402155"/>
                    <a:pt x="1767213" y="1414516"/>
                    <a:pt x="1767213" y="1429764"/>
                  </a:cubicBezTo>
                  <a:cubicBezTo>
                    <a:pt x="1767213" y="1445012"/>
                    <a:pt x="1754852" y="1457373"/>
                    <a:pt x="1739605" y="1457373"/>
                  </a:cubicBezTo>
                  <a:lnTo>
                    <a:pt x="1670108" y="1457373"/>
                  </a:lnTo>
                  <a:lnTo>
                    <a:pt x="1626290" y="1457373"/>
                  </a:lnTo>
                  <a:cubicBezTo>
                    <a:pt x="1611042" y="1457373"/>
                    <a:pt x="1598681" y="1469734"/>
                    <a:pt x="1598681" y="1484982"/>
                  </a:cubicBezTo>
                  <a:cubicBezTo>
                    <a:pt x="1598681" y="1500229"/>
                    <a:pt x="1611042" y="1512590"/>
                    <a:pt x="1626290" y="1512590"/>
                  </a:cubicBezTo>
                  <a:lnTo>
                    <a:pt x="1670108" y="1512590"/>
                  </a:lnTo>
                  <a:lnTo>
                    <a:pt x="1774727" y="1512590"/>
                  </a:lnTo>
                  <a:cubicBezTo>
                    <a:pt x="1789975" y="1512590"/>
                    <a:pt x="1802336" y="1524952"/>
                    <a:pt x="1802336" y="1540199"/>
                  </a:cubicBezTo>
                  <a:cubicBezTo>
                    <a:pt x="1802336" y="1555447"/>
                    <a:pt x="1789975" y="1567808"/>
                    <a:pt x="1774727" y="1567808"/>
                  </a:cubicBezTo>
                  <a:lnTo>
                    <a:pt x="1670108" y="1567808"/>
                  </a:lnTo>
                  <a:lnTo>
                    <a:pt x="1670108" y="1568138"/>
                  </a:lnTo>
                  <a:lnTo>
                    <a:pt x="1660996" y="1569978"/>
                  </a:lnTo>
                  <a:cubicBezTo>
                    <a:pt x="1651087" y="1574169"/>
                    <a:pt x="1644134" y="1583981"/>
                    <a:pt x="1644134" y="1595417"/>
                  </a:cubicBezTo>
                  <a:cubicBezTo>
                    <a:pt x="1644134" y="1606853"/>
                    <a:pt x="1651087" y="1616665"/>
                    <a:pt x="1660996" y="1620856"/>
                  </a:cubicBezTo>
                  <a:lnTo>
                    <a:pt x="1670108" y="1622696"/>
                  </a:lnTo>
                  <a:lnTo>
                    <a:pt x="1670108" y="1623026"/>
                  </a:lnTo>
                  <a:lnTo>
                    <a:pt x="1694151" y="1623026"/>
                  </a:lnTo>
                  <a:cubicBezTo>
                    <a:pt x="1709399" y="1623026"/>
                    <a:pt x="1721760" y="1635387"/>
                    <a:pt x="1721760" y="1650635"/>
                  </a:cubicBezTo>
                  <a:cubicBezTo>
                    <a:pt x="1721760" y="1665883"/>
                    <a:pt x="1709399" y="1678244"/>
                    <a:pt x="1694151" y="1678244"/>
                  </a:cubicBezTo>
                  <a:lnTo>
                    <a:pt x="1670108" y="1678244"/>
                  </a:lnTo>
                  <a:lnTo>
                    <a:pt x="1573103" y="1678244"/>
                  </a:lnTo>
                  <a:cubicBezTo>
                    <a:pt x="1557855" y="1678244"/>
                    <a:pt x="1545494" y="1690605"/>
                    <a:pt x="1545494" y="1705853"/>
                  </a:cubicBezTo>
                  <a:cubicBezTo>
                    <a:pt x="1545494" y="1721100"/>
                    <a:pt x="1557855" y="1733461"/>
                    <a:pt x="1573103" y="1733461"/>
                  </a:cubicBezTo>
                  <a:lnTo>
                    <a:pt x="1670108" y="1733461"/>
                  </a:lnTo>
                  <a:lnTo>
                    <a:pt x="1714811" y="1733461"/>
                  </a:lnTo>
                  <a:cubicBezTo>
                    <a:pt x="1730059" y="1733461"/>
                    <a:pt x="1742420" y="1745822"/>
                    <a:pt x="1742420" y="1761070"/>
                  </a:cubicBezTo>
                  <a:cubicBezTo>
                    <a:pt x="1742420" y="1776318"/>
                    <a:pt x="1730059" y="1788679"/>
                    <a:pt x="1714811" y="1788679"/>
                  </a:cubicBezTo>
                  <a:lnTo>
                    <a:pt x="1670108" y="1788679"/>
                  </a:lnTo>
                  <a:lnTo>
                    <a:pt x="1434793" y="1790748"/>
                  </a:lnTo>
                  <a:lnTo>
                    <a:pt x="1434793" y="1789258"/>
                  </a:lnTo>
                  <a:lnTo>
                    <a:pt x="1359005" y="1789258"/>
                  </a:lnTo>
                  <a:lnTo>
                    <a:pt x="1359005" y="1977625"/>
                  </a:lnTo>
                  <a:lnTo>
                    <a:pt x="1359301" y="1977625"/>
                  </a:lnTo>
                  <a:lnTo>
                    <a:pt x="1359138" y="2296435"/>
                  </a:lnTo>
                  <a:cubicBezTo>
                    <a:pt x="1359138" y="2312382"/>
                    <a:pt x="1346209" y="2325310"/>
                    <a:pt x="1330261" y="2325310"/>
                  </a:cubicBezTo>
                  <a:cubicBezTo>
                    <a:pt x="1314313" y="2325310"/>
                    <a:pt x="1301384" y="2312382"/>
                    <a:pt x="1301384" y="2296435"/>
                  </a:cubicBezTo>
                  <a:lnTo>
                    <a:pt x="1301384" y="2223746"/>
                  </a:lnTo>
                  <a:lnTo>
                    <a:pt x="1301384" y="2177916"/>
                  </a:lnTo>
                  <a:cubicBezTo>
                    <a:pt x="1301384" y="2161968"/>
                    <a:pt x="1288456" y="2149039"/>
                    <a:pt x="1272507" y="2149039"/>
                  </a:cubicBezTo>
                  <a:cubicBezTo>
                    <a:pt x="1256560" y="2149039"/>
                    <a:pt x="1243632" y="2161968"/>
                    <a:pt x="1243632" y="2177916"/>
                  </a:cubicBezTo>
                  <a:lnTo>
                    <a:pt x="1243632" y="2223746"/>
                  </a:lnTo>
                  <a:lnTo>
                    <a:pt x="1243632" y="2333169"/>
                  </a:lnTo>
                  <a:cubicBezTo>
                    <a:pt x="1243632" y="2349118"/>
                    <a:pt x="1230702" y="2362046"/>
                    <a:pt x="1214755" y="2362046"/>
                  </a:cubicBezTo>
                  <a:cubicBezTo>
                    <a:pt x="1198806" y="2362046"/>
                    <a:pt x="1185878" y="2349118"/>
                    <a:pt x="1185878" y="2333169"/>
                  </a:cubicBezTo>
                  <a:lnTo>
                    <a:pt x="1185878" y="2223746"/>
                  </a:lnTo>
                  <a:lnTo>
                    <a:pt x="1185533" y="2223746"/>
                  </a:lnTo>
                  <a:lnTo>
                    <a:pt x="1183608" y="2214216"/>
                  </a:lnTo>
                  <a:cubicBezTo>
                    <a:pt x="1179225" y="2203852"/>
                    <a:pt x="1168962" y="2196579"/>
                    <a:pt x="1157001" y="2196579"/>
                  </a:cubicBezTo>
                  <a:cubicBezTo>
                    <a:pt x="1145040" y="2196579"/>
                    <a:pt x="1134777" y="2203852"/>
                    <a:pt x="1130394" y="2214216"/>
                  </a:cubicBezTo>
                  <a:lnTo>
                    <a:pt x="1128469" y="2223746"/>
                  </a:lnTo>
                  <a:lnTo>
                    <a:pt x="1128124" y="2223746"/>
                  </a:lnTo>
                  <a:lnTo>
                    <a:pt x="1128124" y="2248893"/>
                  </a:lnTo>
                  <a:cubicBezTo>
                    <a:pt x="1128124" y="2264841"/>
                    <a:pt x="1115196" y="2277770"/>
                    <a:pt x="1099247" y="2277770"/>
                  </a:cubicBezTo>
                  <a:cubicBezTo>
                    <a:pt x="1083299" y="2277770"/>
                    <a:pt x="1070370" y="2264841"/>
                    <a:pt x="1070370" y="2248893"/>
                  </a:cubicBezTo>
                  <a:lnTo>
                    <a:pt x="1070370" y="2223746"/>
                  </a:lnTo>
                  <a:lnTo>
                    <a:pt x="1070370" y="2122287"/>
                  </a:lnTo>
                  <a:cubicBezTo>
                    <a:pt x="1070370" y="2106338"/>
                    <a:pt x="1057442" y="2093410"/>
                    <a:pt x="1041494" y="2093410"/>
                  </a:cubicBezTo>
                  <a:cubicBezTo>
                    <a:pt x="1025546" y="2093410"/>
                    <a:pt x="1012618" y="2106338"/>
                    <a:pt x="1012618" y="2122287"/>
                  </a:cubicBezTo>
                  <a:lnTo>
                    <a:pt x="1012618" y="2223746"/>
                  </a:lnTo>
                  <a:lnTo>
                    <a:pt x="1012618" y="2270502"/>
                  </a:lnTo>
                  <a:cubicBezTo>
                    <a:pt x="1012618" y="2286450"/>
                    <a:pt x="999689" y="2299379"/>
                    <a:pt x="983741" y="2299379"/>
                  </a:cubicBezTo>
                  <a:cubicBezTo>
                    <a:pt x="967793" y="2299379"/>
                    <a:pt x="954864" y="2286450"/>
                    <a:pt x="954864" y="2270502"/>
                  </a:cubicBezTo>
                  <a:lnTo>
                    <a:pt x="954864" y="2223746"/>
                  </a:lnTo>
                  <a:lnTo>
                    <a:pt x="952742" y="1982389"/>
                  </a:lnTo>
                  <a:lnTo>
                    <a:pt x="952490" y="1982389"/>
                  </a:lnTo>
                  <a:lnTo>
                    <a:pt x="952490" y="1789258"/>
                  </a:lnTo>
                  <a:lnTo>
                    <a:pt x="0" y="1789258"/>
                  </a:lnTo>
                  <a:lnTo>
                    <a:pt x="0" y="1404998"/>
                  </a:lnTo>
                  <a:close/>
                </a:path>
              </a:pathLst>
            </a:custGeom>
            <a:solidFill>
              <a:srgbClr val="37AB9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3900" b="1" dirty="0">
                <a:cs typeface="+mn-ea"/>
                <a:sym typeface="+mn-lt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236663" y="2285150"/>
              <a:ext cx="1532590" cy="2292208"/>
              <a:chOff x="4470834" y="1559895"/>
              <a:chExt cx="1532590" cy="2292208"/>
            </a:xfrm>
          </p:grpSpPr>
          <p:sp>
            <p:nvSpPr>
              <p:cNvPr id="15" name="任意多边形 14"/>
              <p:cNvSpPr/>
              <p:nvPr/>
            </p:nvSpPr>
            <p:spPr>
              <a:xfrm rot="16200000" flipH="1">
                <a:off x="4594252" y="2442931"/>
                <a:ext cx="1285754" cy="1532590"/>
              </a:xfrm>
              <a:custGeom>
                <a:avLst/>
                <a:gdLst>
                  <a:gd name="connsiteX0" fmla="*/ 100 w 1285754"/>
                  <a:gd name="connsiteY0" fmla="*/ 211046 h 1532590"/>
                  <a:gd name="connsiteX1" fmla="*/ 20866 w 1285754"/>
                  <a:gd name="connsiteY1" fmla="*/ 418100 h 1532590"/>
                  <a:gd name="connsiteX2" fmla="*/ 170064 w 1285754"/>
                  <a:gd name="connsiteY2" fmla="*/ 412241 h 1532590"/>
                  <a:gd name="connsiteX3" fmla="*/ 742003 w 1285754"/>
                  <a:gd name="connsiteY3" fmla="*/ 513869 h 1532590"/>
                  <a:gd name="connsiteX4" fmla="*/ 900010 w 1285754"/>
                  <a:gd name="connsiteY4" fmla="*/ 769262 h 1532590"/>
                  <a:gd name="connsiteX5" fmla="*/ 750163 w 1285754"/>
                  <a:gd name="connsiteY5" fmla="*/ 1009100 h 1532590"/>
                  <a:gd name="connsiteX6" fmla="*/ 144842 w 1285754"/>
                  <a:gd name="connsiteY6" fmla="*/ 1117174 h 1532590"/>
                  <a:gd name="connsiteX7" fmla="*/ 41452 w 1285754"/>
                  <a:gd name="connsiteY7" fmla="*/ 1115659 h 1532590"/>
                  <a:gd name="connsiteX8" fmla="*/ 5400 w 1285754"/>
                  <a:gd name="connsiteY8" fmla="*/ 1528681 h 1532590"/>
                  <a:gd name="connsiteX9" fmla="*/ 140391 w 1285754"/>
                  <a:gd name="connsiteY9" fmla="*/ 1532590 h 1532590"/>
                  <a:gd name="connsiteX10" fmla="*/ 816926 w 1285754"/>
                  <a:gd name="connsiteY10" fmla="*/ 1436896 h 1532590"/>
                  <a:gd name="connsiteX11" fmla="*/ 1172257 w 1285754"/>
                  <a:gd name="connsiteY11" fmla="*/ 1179486 h 1532590"/>
                  <a:gd name="connsiteX12" fmla="*/ 1285754 w 1285754"/>
                  <a:gd name="connsiteY12" fmla="*/ 771488 h 1532590"/>
                  <a:gd name="connsiteX13" fmla="*/ 1171515 w 1285754"/>
                  <a:gd name="connsiteY13" fmla="*/ 357555 h 1532590"/>
                  <a:gd name="connsiteX14" fmla="*/ 824344 w 1285754"/>
                  <a:gd name="connsiteY14" fmla="*/ 94952 h 1532590"/>
                  <a:gd name="connsiteX15" fmla="*/ 161162 w 1285754"/>
                  <a:gd name="connsiteY15" fmla="*/ 0 h 1532590"/>
                  <a:gd name="connsiteX16" fmla="*/ 16114 w 1285754"/>
                  <a:gd name="connsiteY16" fmla="*/ 2898 h 1532590"/>
                  <a:gd name="connsiteX17" fmla="*/ 100 w 1285754"/>
                  <a:gd name="connsiteY17" fmla="*/ 211046 h 153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85754" h="1532590">
                    <a:moveTo>
                      <a:pt x="100" y="211046"/>
                    </a:moveTo>
                    <a:cubicBezTo>
                      <a:pt x="1003" y="297609"/>
                      <a:pt x="8037" y="383988"/>
                      <a:pt x="20866" y="418100"/>
                    </a:cubicBezTo>
                    <a:cubicBezTo>
                      <a:pt x="67415" y="416311"/>
                      <a:pt x="117148" y="412241"/>
                      <a:pt x="170064" y="412241"/>
                    </a:cubicBezTo>
                    <a:cubicBezTo>
                      <a:pt x="446019" y="412241"/>
                      <a:pt x="620346" y="454366"/>
                      <a:pt x="742003" y="513869"/>
                    </a:cubicBezTo>
                    <a:cubicBezTo>
                      <a:pt x="863661" y="573372"/>
                      <a:pt x="900010" y="664636"/>
                      <a:pt x="900010" y="769262"/>
                    </a:cubicBezTo>
                    <a:cubicBezTo>
                      <a:pt x="900010" y="869933"/>
                      <a:pt x="850062" y="949879"/>
                      <a:pt x="750163" y="1009100"/>
                    </a:cubicBezTo>
                    <a:cubicBezTo>
                      <a:pt x="629494" y="1081149"/>
                      <a:pt x="427721" y="1117174"/>
                      <a:pt x="144842" y="1117174"/>
                    </a:cubicBezTo>
                    <a:cubicBezTo>
                      <a:pt x="108988" y="1117174"/>
                      <a:pt x="74524" y="1116669"/>
                      <a:pt x="41452" y="1115659"/>
                    </a:cubicBezTo>
                    <a:cubicBezTo>
                      <a:pt x="18212" y="1184244"/>
                      <a:pt x="-11090" y="1459193"/>
                      <a:pt x="5400" y="1528681"/>
                    </a:cubicBezTo>
                    <a:lnTo>
                      <a:pt x="140391" y="1532590"/>
                    </a:lnTo>
                    <a:cubicBezTo>
                      <a:pt x="430193" y="1532590"/>
                      <a:pt x="655705" y="1500692"/>
                      <a:pt x="816926" y="1436896"/>
                    </a:cubicBezTo>
                    <a:cubicBezTo>
                      <a:pt x="978148" y="1373100"/>
                      <a:pt x="1096591" y="1287297"/>
                      <a:pt x="1172257" y="1179486"/>
                    </a:cubicBezTo>
                    <a:cubicBezTo>
                      <a:pt x="1247922" y="1071676"/>
                      <a:pt x="1285754" y="935677"/>
                      <a:pt x="1285754" y="771488"/>
                    </a:cubicBezTo>
                    <a:cubicBezTo>
                      <a:pt x="1285754" y="607300"/>
                      <a:pt x="1247675" y="469322"/>
                      <a:pt x="1171515" y="357555"/>
                    </a:cubicBezTo>
                    <a:cubicBezTo>
                      <a:pt x="1095355" y="245788"/>
                      <a:pt x="992737" y="154544"/>
                      <a:pt x="824344" y="94952"/>
                    </a:cubicBezTo>
                    <a:cubicBezTo>
                      <a:pt x="655952" y="35360"/>
                      <a:pt x="447997" y="0"/>
                      <a:pt x="161162" y="0"/>
                    </a:cubicBezTo>
                    <a:cubicBezTo>
                      <a:pt x="111090" y="0"/>
                      <a:pt x="62740" y="966"/>
                      <a:pt x="16114" y="2898"/>
                    </a:cubicBezTo>
                    <a:cubicBezTo>
                      <a:pt x="4423" y="37740"/>
                      <a:pt x="-804" y="124484"/>
                      <a:pt x="100" y="211046"/>
                    </a:cubicBezTo>
                    <a:close/>
                  </a:path>
                </a:pathLst>
              </a:custGeom>
              <a:solidFill>
                <a:srgbClr val="37AB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4470872" y="1559895"/>
                <a:ext cx="1529875" cy="1347679"/>
              </a:xfrm>
              <a:custGeom>
                <a:avLst/>
                <a:gdLst>
                  <a:gd name="connsiteX0" fmla="*/ 1114425 w 1527494"/>
                  <a:gd name="connsiteY0" fmla="*/ 1009863 h 1347679"/>
                  <a:gd name="connsiteX1" fmla="*/ 1527494 w 1527494"/>
                  <a:gd name="connsiteY1" fmla="*/ 1009863 h 1347679"/>
                  <a:gd name="connsiteX2" fmla="*/ 1527494 w 1527494"/>
                  <a:gd name="connsiteY2" fmla="*/ 1055770 h 1347679"/>
                  <a:gd name="connsiteX3" fmla="*/ 1527494 w 1527494"/>
                  <a:gd name="connsiteY3" fmla="*/ 1206371 h 1347679"/>
                  <a:gd name="connsiteX4" fmla="*/ 1527494 w 1527494"/>
                  <a:gd name="connsiteY4" fmla="*/ 1280640 h 1347679"/>
                  <a:gd name="connsiteX5" fmla="*/ 1497989 w 1527494"/>
                  <a:gd name="connsiteY5" fmla="*/ 1310145 h 1347679"/>
                  <a:gd name="connsiteX6" fmla="*/ 1468484 w 1527494"/>
                  <a:gd name="connsiteY6" fmla="*/ 1280640 h 1347679"/>
                  <a:gd name="connsiteX7" fmla="*/ 1468484 w 1527494"/>
                  <a:gd name="connsiteY7" fmla="*/ 1206371 h 1347679"/>
                  <a:gd name="connsiteX8" fmla="*/ 1468484 w 1527494"/>
                  <a:gd name="connsiteY8" fmla="*/ 1159543 h 1347679"/>
                  <a:gd name="connsiteX9" fmla="*/ 1438979 w 1527494"/>
                  <a:gd name="connsiteY9" fmla="*/ 1130039 h 1347679"/>
                  <a:gd name="connsiteX10" fmla="*/ 1409475 w 1527494"/>
                  <a:gd name="connsiteY10" fmla="*/ 1159543 h 1347679"/>
                  <a:gd name="connsiteX11" fmla="*/ 1409475 w 1527494"/>
                  <a:gd name="connsiteY11" fmla="*/ 1206371 h 1347679"/>
                  <a:gd name="connsiteX12" fmla="*/ 1409475 w 1527494"/>
                  <a:gd name="connsiteY12" fmla="*/ 1318174 h 1347679"/>
                  <a:gd name="connsiteX13" fmla="*/ 1379970 w 1527494"/>
                  <a:gd name="connsiteY13" fmla="*/ 1347679 h 1347679"/>
                  <a:gd name="connsiteX14" fmla="*/ 1350465 w 1527494"/>
                  <a:gd name="connsiteY14" fmla="*/ 1318174 h 1347679"/>
                  <a:gd name="connsiteX15" fmla="*/ 1350465 w 1527494"/>
                  <a:gd name="connsiteY15" fmla="*/ 1206371 h 1347679"/>
                  <a:gd name="connsiteX16" fmla="*/ 1350112 w 1527494"/>
                  <a:gd name="connsiteY16" fmla="*/ 1206371 h 1347679"/>
                  <a:gd name="connsiteX17" fmla="*/ 1348146 w 1527494"/>
                  <a:gd name="connsiteY17" fmla="*/ 1196633 h 1347679"/>
                  <a:gd name="connsiteX18" fmla="*/ 1320960 w 1527494"/>
                  <a:gd name="connsiteY18" fmla="*/ 1178613 h 1347679"/>
                  <a:gd name="connsiteX19" fmla="*/ 1293774 w 1527494"/>
                  <a:gd name="connsiteY19" fmla="*/ 1196633 h 1347679"/>
                  <a:gd name="connsiteX20" fmla="*/ 1291808 w 1527494"/>
                  <a:gd name="connsiteY20" fmla="*/ 1206371 h 1347679"/>
                  <a:gd name="connsiteX21" fmla="*/ 1291455 w 1527494"/>
                  <a:gd name="connsiteY21" fmla="*/ 1206371 h 1347679"/>
                  <a:gd name="connsiteX22" fmla="*/ 1291455 w 1527494"/>
                  <a:gd name="connsiteY22" fmla="*/ 1232065 h 1347679"/>
                  <a:gd name="connsiteX23" fmla="*/ 1261950 w 1527494"/>
                  <a:gd name="connsiteY23" fmla="*/ 1261569 h 1347679"/>
                  <a:gd name="connsiteX24" fmla="*/ 1232445 w 1527494"/>
                  <a:gd name="connsiteY24" fmla="*/ 1232065 h 1347679"/>
                  <a:gd name="connsiteX25" fmla="*/ 1232445 w 1527494"/>
                  <a:gd name="connsiteY25" fmla="*/ 1206371 h 1347679"/>
                  <a:gd name="connsiteX26" fmla="*/ 1232445 w 1527494"/>
                  <a:gd name="connsiteY26" fmla="*/ 1102703 h 1347679"/>
                  <a:gd name="connsiteX27" fmla="*/ 1202940 w 1527494"/>
                  <a:gd name="connsiteY27" fmla="*/ 1073198 h 1347679"/>
                  <a:gd name="connsiteX28" fmla="*/ 1173435 w 1527494"/>
                  <a:gd name="connsiteY28" fmla="*/ 1102703 h 1347679"/>
                  <a:gd name="connsiteX29" fmla="*/ 1173435 w 1527494"/>
                  <a:gd name="connsiteY29" fmla="*/ 1206371 h 1347679"/>
                  <a:gd name="connsiteX30" fmla="*/ 1173435 w 1527494"/>
                  <a:gd name="connsiteY30" fmla="*/ 1254144 h 1347679"/>
                  <a:gd name="connsiteX31" fmla="*/ 1143930 w 1527494"/>
                  <a:gd name="connsiteY31" fmla="*/ 1283648 h 1347679"/>
                  <a:gd name="connsiteX32" fmla="*/ 1114425 w 1527494"/>
                  <a:gd name="connsiteY32" fmla="*/ 1254144 h 1347679"/>
                  <a:gd name="connsiteX33" fmla="*/ 1114425 w 1527494"/>
                  <a:gd name="connsiteY33" fmla="*/ 1206371 h 1347679"/>
                  <a:gd name="connsiteX34" fmla="*/ 1114425 w 1527494"/>
                  <a:gd name="connsiteY34" fmla="*/ 1055770 h 1347679"/>
                  <a:gd name="connsiteX35" fmla="*/ 757200 w 1527494"/>
                  <a:gd name="connsiteY35" fmla="*/ 0 h 1347679"/>
                  <a:gd name="connsiteX36" fmla="*/ 1168907 w 1527494"/>
                  <a:gd name="connsiteY36" fmla="*/ 117206 h 1347679"/>
                  <a:gd name="connsiteX37" fmla="*/ 1435961 w 1527494"/>
                  <a:gd name="connsiteY37" fmla="*/ 475503 h 1347679"/>
                  <a:gd name="connsiteX38" fmla="*/ 1524283 w 1527494"/>
                  <a:gd name="connsiteY38" fmla="*/ 943543 h 1347679"/>
                  <a:gd name="connsiteX39" fmla="*/ 1526204 w 1527494"/>
                  <a:gd name="connsiteY39" fmla="*/ 1009862 h 1347679"/>
                  <a:gd name="connsiteX40" fmla="*/ 1111421 w 1527494"/>
                  <a:gd name="connsiteY40" fmla="*/ 1009862 h 1347679"/>
                  <a:gd name="connsiteX41" fmla="*/ 1108695 w 1527494"/>
                  <a:gd name="connsiteY41" fmla="*/ 952862 h 1347679"/>
                  <a:gd name="connsiteX42" fmla="*/ 1017785 w 1527494"/>
                  <a:gd name="connsiteY42" fmla="*/ 557845 h 1347679"/>
                  <a:gd name="connsiteX43" fmla="*/ 766843 w 1527494"/>
                  <a:gd name="connsiteY43" fmla="*/ 394645 h 1347679"/>
                  <a:gd name="connsiteX44" fmla="*/ 580288 w 1527494"/>
                  <a:gd name="connsiteY44" fmla="*/ 462150 h 1347679"/>
                  <a:gd name="connsiteX45" fmla="*/ 455930 w 1527494"/>
                  <a:gd name="connsiteY45" fmla="*/ 694339 h 1347679"/>
                  <a:gd name="connsiteX46" fmla="*/ 423730 w 1527494"/>
                  <a:gd name="connsiteY46" fmla="*/ 897225 h 1347679"/>
                  <a:gd name="connsiteX47" fmla="*/ 416761 w 1527494"/>
                  <a:gd name="connsiteY47" fmla="*/ 1009862 h 1347679"/>
                  <a:gd name="connsiteX48" fmla="*/ 363065 w 1527494"/>
                  <a:gd name="connsiteY48" fmla="*/ 1009862 h 1347679"/>
                  <a:gd name="connsiteX49" fmla="*/ 363065 w 1527494"/>
                  <a:gd name="connsiteY49" fmla="*/ 1009863 h 1347679"/>
                  <a:gd name="connsiteX50" fmla="*/ 413069 w 1527494"/>
                  <a:gd name="connsiteY50" fmla="*/ 1009863 h 1347679"/>
                  <a:gd name="connsiteX51" fmla="*/ 413069 w 1527494"/>
                  <a:gd name="connsiteY51" fmla="*/ 1055770 h 1347679"/>
                  <a:gd name="connsiteX52" fmla="*/ 413069 w 1527494"/>
                  <a:gd name="connsiteY52" fmla="*/ 1206371 h 1347679"/>
                  <a:gd name="connsiteX53" fmla="*/ 413069 w 1527494"/>
                  <a:gd name="connsiteY53" fmla="*/ 1280640 h 1347679"/>
                  <a:gd name="connsiteX54" fmla="*/ 383564 w 1527494"/>
                  <a:gd name="connsiteY54" fmla="*/ 1310145 h 1347679"/>
                  <a:gd name="connsiteX55" fmla="*/ 354059 w 1527494"/>
                  <a:gd name="connsiteY55" fmla="*/ 1280640 h 1347679"/>
                  <a:gd name="connsiteX56" fmla="*/ 354059 w 1527494"/>
                  <a:gd name="connsiteY56" fmla="*/ 1206371 h 1347679"/>
                  <a:gd name="connsiteX57" fmla="*/ 354059 w 1527494"/>
                  <a:gd name="connsiteY57" fmla="*/ 1159543 h 1347679"/>
                  <a:gd name="connsiteX58" fmla="*/ 324554 w 1527494"/>
                  <a:gd name="connsiteY58" fmla="*/ 1130039 h 1347679"/>
                  <a:gd name="connsiteX59" fmla="*/ 295050 w 1527494"/>
                  <a:gd name="connsiteY59" fmla="*/ 1159543 h 1347679"/>
                  <a:gd name="connsiteX60" fmla="*/ 295050 w 1527494"/>
                  <a:gd name="connsiteY60" fmla="*/ 1206371 h 1347679"/>
                  <a:gd name="connsiteX61" fmla="*/ 295050 w 1527494"/>
                  <a:gd name="connsiteY61" fmla="*/ 1318174 h 1347679"/>
                  <a:gd name="connsiteX62" fmla="*/ 265545 w 1527494"/>
                  <a:gd name="connsiteY62" fmla="*/ 1347679 h 1347679"/>
                  <a:gd name="connsiteX63" fmla="*/ 236040 w 1527494"/>
                  <a:gd name="connsiteY63" fmla="*/ 1318174 h 1347679"/>
                  <a:gd name="connsiteX64" fmla="*/ 236040 w 1527494"/>
                  <a:gd name="connsiteY64" fmla="*/ 1206371 h 1347679"/>
                  <a:gd name="connsiteX65" fmla="*/ 235687 w 1527494"/>
                  <a:gd name="connsiteY65" fmla="*/ 1206371 h 1347679"/>
                  <a:gd name="connsiteX66" fmla="*/ 233721 w 1527494"/>
                  <a:gd name="connsiteY66" fmla="*/ 1196633 h 1347679"/>
                  <a:gd name="connsiteX67" fmla="*/ 206535 w 1527494"/>
                  <a:gd name="connsiteY67" fmla="*/ 1178613 h 1347679"/>
                  <a:gd name="connsiteX68" fmla="*/ 179349 w 1527494"/>
                  <a:gd name="connsiteY68" fmla="*/ 1196633 h 1347679"/>
                  <a:gd name="connsiteX69" fmla="*/ 177383 w 1527494"/>
                  <a:gd name="connsiteY69" fmla="*/ 1206371 h 1347679"/>
                  <a:gd name="connsiteX70" fmla="*/ 177030 w 1527494"/>
                  <a:gd name="connsiteY70" fmla="*/ 1206371 h 1347679"/>
                  <a:gd name="connsiteX71" fmla="*/ 177030 w 1527494"/>
                  <a:gd name="connsiteY71" fmla="*/ 1232065 h 1347679"/>
                  <a:gd name="connsiteX72" fmla="*/ 147525 w 1527494"/>
                  <a:gd name="connsiteY72" fmla="*/ 1261569 h 1347679"/>
                  <a:gd name="connsiteX73" fmla="*/ 118020 w 1527494"/>
                  <a:gd name="connsiteY73" fmla="*/ 1232065 h 1347679"/>
                  <a:gd name="connsiteX74" fmla="*/ 118020 w 1527494"/>
                  <a:gd name="connsiteY74" fmla="*/ 1206371 h 1347679"/>
                  <a:gd name="connsiteX75" fmla="*/ 118020 w 1527494"/>
                  <a:gd name="connsiteY75" fmla="*/ 1102703 h 1347679"/>
                  <a:gd name="connsiteX76" fmla="*/ 88515 w 1527494"/>
                  <a:gd name="connsiteY76" fmla="*/ 1073198 h 1347679"/>
                  <a:gd name="connsiteX77" fmla="*/ 59010 w 1527494"/>
                  <a:gd name="connsiteY77" fmla="*/ 1102703 h 1347679"/>
                  <a:gd name="connsiteX78" fmla="*/ 59010 w 1527494"/>
                  <a:gd name="connsiteY78" fmla="*/ 1206371 h 1347679"/>
                  <a:gd name="connsiteX79" fmla="*/ 59010 w 1527494"/>
                  <a:gd name="connsiteY79" fmla="*/ 1254144 h 1347679"/>
                  <a:gd name="connsiteX80" fmla="*/ 29505 w 1527494"/>
                  <a:gd name="connsiteY80" fmla="*/ 1283648 h 1347679"/>
                  <a:gd name="connsiteX81" fmla="*/ 0 w 1527494"/>
                  <a:gd name="connsiteY81" fmla="*/ 1254144 h 1347679"/>
                  <a:gd name="connsiteX82" fmla="*/ 0 w 1527494"/>
                  <a:gd name="connsiteY82" fmla="*/ 1206371 h 1347679"/>
                  <a:gd name="connsiteX83" fmla="*/ 0 w 1527494"/>
                  <a:gd name="connsiteY83" fmla="*/ 1055770 h 1347679"/>
                  <a:gd name="connsiteX84" fmla="*/ 0 w 1527494"/>
                  <a:gd name="connsiteY84" fmla="*/ 1009863 h 1347679"/>
                  <a:gd name="connsiteX85" fmla="*/ 198759 w 1527494"/>
                  <a:gd name="connsiteY85" fmla="*/ 1009863 h 1347679"/>
                  <a:gd name="connsiteX86" fmla="*/ 198759 w 1527494"/>
                  <a:gd name="connsiteY86" fmla="*/ 1009862 h 1347679"/>
                  <a:gd name="connsiteX87" fmla="*/ 1299 w 1527494"/>
                  <a:gd name="connsiteY87" fmla="*/ 1009862 h 1347679"/>
                  <a:gd name="connsiteX88" fmla="*/ 9172 w 1527494"/>
                  <a:gd name="connsiteY88" fmla="*/ 887860 h 1347679"/>
                  <a:gd name="connsiteX89" fmla="*/ 183035 w 1527494"/>
                  <a:gd name="connsiteY89" fmla="*/ 296726 h 1347679"/>
                  <a:gd name="connsiteX90" fmla="*/ 757200 w 1527494"/>
                  <a:gd name="connsiteY90" fmla="*/ 0 h 1347679"/>
                  <a:gd name="connsiteX0" fmla="*/ 1114425 w 1527494"/>
                  <a:gd name="connsiteY0" fmla="*/ 1009863 h 1347679"/>
                  <a:gd name="connsiteX1" fmla="*/ 1527494 w 1527494"/>
                  <a:gd name="connsiteY1" fmla="*/ 1009863 h 1347679"/>
                  <a:gd name="connsiteX2" fmla="*/ 1527494 w 1527494"/>
                  <a:gd name="connsiteY2" fmla="*/ 1055770 h 1347679"/>
                  <a:gd name="connsiteX3" fmla="*/ 1527494 w 1527494"/>
                  <a:gd name="connsiteY3" fmla="*/ 1206371 h 1347679"/>
                  <a:gd name="connsiteX4" fmla="*/ 1527494 w 1527494"/>
                  <a:gd name="connsiteY4" fmla="*/ 1280640 h 1347679"/>
                  <a:gd name="connsiteX5" fmla="*/ 1497989 w 1527494"/>
                  <a:gd name="connsiteY5" fmla="*/ 1310145 h 1347679"/>
                  <a:gd name="connsiteX6" fmla="*/ 1468484 w 1527494"/>
                  <a:gd name="connsiteY6" fmla="*/ 1280640 h 1347679"/>
                  <a:gd name="connsiteX7" fmla="*/ 1468484 w 1527494"/>
                  <a:gd name="connsiteY7" fmla="*/ 1206371 h 1347679"/>
                  <a:gd name="connsiteX8" fmla="*/ 1468484 w 1527494"/>
                  <a:gd name="connsiteY8" fmla="*/ 1159543 h 1347679"/>
                  <a:gd name="connsiteX9" fmla="*/ 1438979 w 1527494"/>
                  <a:gd name="connsiteY9" fmla="*/ 1130039 h 1347679"/>
                  <a:gd name="connsiteX10" fmla="*/ 1409475 w 1527494"/>
                  <a:gd name="connsiteY10" fmla="*/ 1159543 h 1347679"/>
                  <a:gd name="connsiteX11" fmla="*/ 1409475 w 1527494"/>
                  <a:gd name="connsiteY11" fmla="*/ 1206371 h 1347679"/>
                  <a:gd name="connsiteX12" fmla="*/ 1409475 w 1527494"/>
                  <a:gd name="connsiteY12" fmla="*/ 1318174 h 1347679"/>
                  <a:gd name="connsiteX13" fmla="*/ 1379970 w 1527494"/>
                  <a:gd name="connsiteY13" fmla="*/ 1347679 h 1347679"/>
                  <a:gd name="connsiteX14" fmla="*/ 1350465 w 1527494"/>
                  <a:gd name="connsiteY14" fmla="*/ 1318174 h 1347679"/>
                  <a:gd name="connsiteX15" fmla="*/ 1350465 w 1527494"/>
                  <a:gd name="connsiteY15" fmla="*/ 1206371 h 1347679"/>
                  <a:gd name="connsiteX16" fmla="*/ 1350112 w 1527494"/>
                  <a:gd name="connsiteY16" fmla="*/ 1206371 h 1347679"/>
                  <a:gd name="connsiteX17" fmla="*/ 1348146 w 1527494"/>
                  <a:gd name="connsiteY17" fmla="*/ 1196633 h 1347679"/>
                  <a:gd name="connsiteX18" fmla="*/ 1320960 w 1527494"/>
                  <a:gd name="connsiteY18" fmla="*/ 1178613 h 1347679"/>
                  <a:gd name="connsiteX19" fmla="*/ 1293774 w 1527494"/>
                  <a:gd name="connsiteY19" fmla="*/ 1196633 h 1347679"/>
                  <a:gd name="connsiteX20" fmla="*/ 1291808 w 1527494"/>
                  <a:gd name="connsiteY20" fmla="*/ 1206371 h 1347679"/>
                  <a:gd name="connsiteX21" fmla="*/ 1291455 w 1527494"/>
                  <a:gd name="connsiteY21" fmla="*/ 1206371 h 1347679"/>
                  <a:gd name="connsiteX22" fmla="*/ 1291455 w 1527494"/>
                  <a:gd name="connsiteY22" fmla="*/ 1232065 h 1347679"/>
                  <a:gd name="connsiteX23" fmla="*/ 1261950 w 1527494"/>
                  <a:gd name="connsiteY23" fmla="*/ 1261569 h 1347679"/>
                  <a:gd name="connsiteX24" fmla="*/ 1232445 w 1527494"/>
                  <a:gd name="connsiteY24" fmla="*/ 1232065 h 1347679"/>
                  <a:gd name="connsiteX25" fmla="*/ 1232445 w 1527494"/>
                  <a:gd name="connsiteY25" fmla="*/ 1206371 h 1347679"/>
                  <a:gd name="connsiteX26" fmla="*/ 1232445 w 1527494"/>
                  <a:gd name="connsiteY26" fmla="*/ 1102703 h 1347679"/>
                  <a:gd name="connsiteX27" fmla="*/ 1202940 w 1527494"/>
                  <a:gd name="connsiteY27" fmla="*/ 1073198 h 1347679"/>
                  <a:gd name="connsiteX28" fmla="*/ 1173435 w 1527494"/>
                  <a:gd name="connsiteY28" fmla="*/ 1102703 h 1347679"/>
                  <a:gd name="connsiteX29" fmla="*/ 1173435 w 1527494"/>
                  <a:gd name="connsiteY29" fmla="*/ 1206371 h 1347679"/>
                  <a:gd name="connsiteX30" fmla="*/ 1173435 w 1527494"/>
                  <a:gd name="connsiteY30" fmla="*/ 1254144 h 1347679"/>
                  <a:gd name="connsiteX31" fmla="*/ 1143930 w 1527494"/>
                  <a:gd name="connsiteY31" fmla="*/ 1283648 h 1347679"/>
                  <a:gd name="connsiteX32" fmla="*/ 1114425 w 1527494"/>
                  <a:gd name="connsiteY32" fmla="*/ 1254144 h 1347679"/>
                  <a:gd name="connsiteX33" fmla="*/ 1114425 w 1527494"/>
                  <a:gd name="connsiteY33" fmla="*/ 1206371 h 1347679"/>
                  <a:gd name="connsiteX34" fmla="*/ 1114425 w 1527494"/>
                  <a:gd name="connsiteY34" fmla="*/ 1055770 h 1347679"/>
                  <a:gd name="connsiteX35" fmla="*/ 1114425 w 1527494"/>
                  <a:gd name="connsiteY35" fmla="*/ 1009863 h 1347679"/>
                  <a:gd name="connsiteX36" fmla="*/ 757200 w 1527494"/>
                  <a:gd name="connsiteY36" fmla="*/ 0 h 1347679"/>
                  <a:gd name="connsiteX37" fmla="*/ 1168907 w 1527494"/>
                  <a:gd name="connsiteY37" fmla="*/ 117206 h 1347679"/>
                  <a:gd name="connsiteX38" fmla="*/ 1435961 w 1527494"/>
                  <a:gd name="connsiteY38" fmla="*/ 475503 h 1347679"/>
                  <a:gd name="connsiteX39" fmla="*/ 1524283 w 1527494"/>
                  <a:gd name="connsiteY39" fmla="*/ 943543 h 1347679"/>
                  <a:gd name="connsiteX40" fmla="*/ 1526204 w 1527494"/>
                  <a:gd name="connsiteY40" fmla="*/ 1009862 h 1347679"/>
                  <a:gd name="connsiteX41" fmla="*/ 1111421 w 1527494"/>
                  <a:gd name="connsiteY41" fmla="*/ 1009862 h 1347679"/>
                  <a:gd name="connsiteX42" fmla="*/ 1108695 w 1527494"/>
                  <a:gd name="connsiteY42" fmla="*/ 952862 h 1347679"/>
                  <a:gd name="connsiteX43" fmla="*/ 1017785 w 1527494"/>
                  <a:gd name="connsiteY43" fmla="*/ 557845 h 1347679"/>
                  <a:gd name="connsiteX44" fmla="*/ 766843 w 1527494"/>
                  <a:gd name="connsiteY44" fmla="*/ 394645 h 1347679"/>
                  <a:gd name="connsiteX45" fmla="*/ 580288 w 1527494"/>
                  <a:gd name="connsiteY45" fmla="*/ 462150 h 1347679"/>
                  <a:gd name="connsiteX46" fmla="*/ 455930 w 1527494"/>
                  <a:gd name="connsiteY46" fmla="*/ 694339 h 1347679"/>
                  <a:gd name="connsiteX47" fmla="*/ 423730 w 1527494"/>
                  <a:gd name="connsiteY47" fmla="*/ 897225 h 1347679"/>
                  <a:gd name="connsiteX48" fmla="*/ 416761 w 1527494"/>
                  <a:gd name="connsiteY48" fmla="*/ 1009862 h 1347679"/>
                  <a:gd name="connsiteX49" fmla="*/ 363065 w 1527494"/>
                  <a:gd name="connsiteY49" fmla="*/ 1009862 h 1347679"/>
                  <a:gd name="connsiteX50" fmla="*/ 413069 w 1527494"/>
                  <a:gd name="connsiteY50" fmla="*/ 1009863 h 1347679"/>
                  <a:gd name="connsiteX51" fmla="*/ 413069 w 1527494"/>
                  <a:gd name="connsiteY51" fmla="*/ 1055770 h 1347679"/>
                  <a:gd name="connsiteX52" fmla="*/ 413069 w 1527494"/>
                  <a:gd name="connsiteY52" fmla="*/ 1206371 h 1347679"/>
                  <a:gd name="connsiteX53" fmla="*/ 413069 w 1527494"/>
                  <a:gd name="connsiteY53" fmla="*/ 1280640 h 1347679"/>
                  <a:gd name="connsiteX54" fmla="*/ 383564 w 1527494"/>
                  <a:gd name="connsiteY54" fmla="*/ 1310145 h 1347679"/>
                  <a:gd name="connsiteX55" fmla="*/ 354059 w 1527494"/>
                  <a:gd name="connsiteY55" fmla="*/ 1280640 h 1347679"/>
                  <a:gd name="connsiteX56" fmla="*/ 354059 w 1527494"/>
                  <a:gd name="connsiteY56" fmla="*/ 1206371 h 1347679"/>
                  <a:gd name="connsiteX57" fmla="*/ 354059 w 1527494"/>
                  <a:gd name="connsiteY57" fmla="*/ 1159543 h 1347679"/>
                  <a:gd name="connsiteX58" fmla="*/ 324554 w 1527494"/>
                  <a:gd name="connsiteY58" fmla="*/ 1130039 h 1347679"/>
                  <a:gd name="connsiteX59" fmla="*/ 295050 w 1527494"/>
                  <a:gd name="connsiteY59" fmla="*/ 1159543 h 1347679"/>
                  <a:gd name="connsiteX60" fmla="*/ 295050 w 1527494"/>
                  <a:gd name="connsiteY60" fmla="*/ 1206371 h 1347679"/>
                  <a:gd name="connsiteX61" fmla="*/ 295050 w 1527494"/>
                  <a:gd name="connsiteY61" fmla="*/ 1318174 h 1347679"/>
                  <a:gd name="connsiteX62" fmla="*/ 265545 w 1527494"/>
                  <a:gd name="connsiteY62" fmla="*/ 1347679 h 1347679"/>
                  <a:gd name="connsiteX63" fmla="*/ 236040 w 1527494"/>
                  <a:gd name="connsiteY63" fmla="*/ 1318174 h 1347679"/>
                  <a:gd name="connsiteX64" fmla="*/ 236040 w 1527494"/>
                  <a:gd name="connsiteY64" fmla="*/ 1206371 h 1347679"/>
                  <a:gd name="connsiteX65" fmla="*/ 235687 w 1527494"/>
                  <a:gd name="connsiteY65" fmla="*/ 1206371 h 1347679"/>
                  <a:gd name="connsiteX66" fmla="*/ 233721 w 1527494"/>
                  <a:gd name="connsiteY66" fmla="*/ 1196633 h 1347679"/>
                  <a:gd name="connsiteX67" fmla="*/ 206535 w 1527494"/>
                  <a:gd name="connsiteY67" fmla="*/ 1178613 h 1347679"/>
                  <a:gd name="connsiteX68" fmla="*/ 179349 w 1527494"/>
                  <a:gd name="connsiteY68" fmla="*/ 1196633 h 1347679"/>
                  <a:gd name="connsiteX69" fmla="*/ 177383 w 1527494"/>
                  <a:gd name="connsiteY69" fmla="*/ 1206371 h 1347679"/>
                  <a:gd name="connsiteX70" fmla="*/ 177030 w 1527494"/>
                  <a:gd name="connsiteY70" fmla="*/ 1206371 h 1347679"/>
                  <a:gd name="connsiteX71" fmla="*/ 177030 w 1527494"/>
                  <a:gd name="connsiteY71" fmla="*/ 1232065 h 1347679"/>
                  <a:gd name="connsiteX72" fmla="*/ 147525 w 1527494"/>
                  <a:gd name="connsiteY72" fmla="*/ 1261569 h 1347679"/>
                  <a:gd name="connsiteX73" fmla="*/ 118020 w 1527494"/>
                  <a:gd name="connsiteY73" fmla="*/ 1232065 h 1347679"/>
                  <a:gd name="connsiteX74" fmla="*/ 118020 w 1527494"/>
                  <a:gd name="connsiteY74" fmla="*/ 1206371 h 1347679"/>
                  <a:gd name="connsiteX75" fmla="*/ 118020 w 1527494"/>
                  <a:gd name="connsiteY75" fmla="*/ 1102703 h 1347679"/>
                  <a:gd name="connsiteX76" fmla="*/ 88515 w 1527494"/>
                  <a:gd name="connsiteY76" fmla="*/ 1073198 h 1347679"/>
                  <a:gd name="connsiteX77" fmla="*/ 59010 w 1527494"/>
                  <a:gd name="connsiteY77" fmla="*/ 1102703 h 1347679"/>
                  <a:gd name="connsiteX78" fmla="*/ 59010 w 1527494"/>
                  <a:gd name="connsiteY78" fmla="*/ 1206371 h 1347679"/>
                  <a:gd name="connsiteX79" fmla="*/ 59010 w 1527494"/>
                  <a:gd name="connsiteY79" fmla="*/ 1254144 h 1347679"/>
                  <a:gd name="connsiteX80" fmla="*/ 29505 w 1527494"/>
                  <a:gd name="connsiteY80" fmla="*/ 1283648 h 1347679"/>
                  <a:gd name="connsiteX81" fmla="*/ 0 w 1527494"/>
                  <a:gd name="connsiteY81" fmla="*/ 1254144 h 1347679"/>
                  <a:gd name="connsiteX82" fmla="*/ 0 w 1527494"/>
                  <a:gd name="connsiteY82" fmla="*/ 1206371 h 1347679"/>
                  <a:gd name="connsiteX83" fmla="*/ 0 w 1527494"/>
                  <a:gd name="connsiteY83" fmla="*/ 1055770 h 1347679"/>
                  <a:gd name="connsiteX84" fmla="*/ 0 w 1527494"/>
                  <a:gd name="connsiteY84" fmla="*/ 1009863 h 1347679"/>
                  <a:gd name="connsiteX85" fmla="*/ 198759 w 1527494"/>
                  <a:gd name="connsiteY85" fmla="*/ 1009863 h 1347679"/>
                  <a:gd name="connsiteX86" fmla="*/ 198759 w 1527494"/>
                  <a:gd name="connsiteY86" fmla="*/ 1009862 h 1347679"/>
                  <a:gd name="connsiteX87" fmla="*/ 1299 w 1527494"/>
                  <a:gd name="connsiteY87" fmla="*/ 1009862 h 1347679"/>
                  <a:gd name="connsiteX88" fmla="*/ 9172 w 1527494"/>
                  <a:gd name="connsiteY88" fmla="*/ 887860 h 1347679"/>
                  <a:gd name="connsiteX89" fmla="*/ 183035 w 1527494"/>
                  <a:gd name="connsiteY89" fmla="*/ 296726 h 1347679"/>
                  <a:gd name="connsiteX90" fmla="*/ 757200 w 1527494"/>
                  <a:gd name="connsiteY90" fmla="*/ 0 h 1347679"/>
                  <a:gd name="connsiteX0" fmla="*/ 1114425 w 1527494"/>
                  <a:gd name="connsiteY0" fmla="*/ 1009863 h 1347679"/>
                  <a:gd name="connsiteX1" fmla="*/ 1527494 w 1527494"/>
                  <a:gd name="connsiteY1" fmla="*/ 1009863 h 1347679"/>
                  <a:gd name="connsiteX2" fmla="*/ 1527494 w 1527494"/>
                  <a:gd name="connsiteY2" fmla="*/ 1055770 h 1347679"/>
                  <a:gd name="connsiteX3" fmla="*/ 1527494 w 1527494"/>
                  <a:gd name="connsiteY3" fmla="*/ 1206371 h 1347679"/>
                  <a:gd name="connsiteX4" fmla="*/ 1527494 w 1527494"/>
                  <a:gd name="connsiteY4" fmla="*/ 1280640 h 1347679"/>
                  <a:gd name="connsiteX5" fmla="*/ 1497989 w 1527494"/>
                  <a:gd name="connsiteY5" fmla="*/ 1310145 h 1347679"/>
                  <a:gd name="connsiteX6" fmla="*/ 1468484 w 1527494"/>
                  <a:gd name="connsiteY6" fmla="*/ 1280640 h 1347679"/>
                  <a:gd name="connsiteX7" fmla="*/ 1468484 w 1527494"/>
                  <a:gd name="connsiteY7" fmla="*/ 1206371 h 1347679"/>
                  <a:gd name="connsiteX8" fmla="*/ 1468484 w 1527494"/>
                  <a:gd name="connsiteY8" fmla="*/ 1159543 h 1347679"/>
                  <a:gd name="connsiteX9" fmla="*/ 1438979 w 1527494"/>
                  <a:gd name="connsiteY9" fmla="*/ 1130039 h 1347679"/>
                  <a:gd name="connsiteX10" fmla="*/ 1409475 w 1527494"/>
                  <a:gd name="connsiteY10" fmla="*/ 1159543 h 1347679"/>
                  <a:gd name="connsiteX11" fmla="*/ 1409475 w 1527494"/>
                  <a:gd name="connsiteY11" fmla="*/ 1206371 h 1347679"/>
                  <a:gd name="connsiteX12" fmla="*/ 1409475 w 1527494"/>
                  <a:gd name="connsiteY12" fmla="*/ 1318174 h 1347679"/>
                  <a:gd name="connsiteX13" fmla="*/ 1379970 w 1527494"/>
                  <a:gd name="connsiteY13" fmla="*/ 1347679 h 1347679"/>
                  <a:gd name="connsiteX14" fmla="*/ 1350465 w 1527494"/>
                  <a:gd name="connsiteY14" fmla="*/ 1318174 h 1347679"/>
                  <a:gd name="connsiteX15" fmla="*/ 1350465 w 1527494"/>
                  <a:gd name="connsiteY15" fmla="*/ 1206371 h 1347679"/>
                  <a:gd name="connsiteX16" fmla="*/ 1350112 w 1527494"/>
                  <a:gd name="connsiteY16" fmla="*/ 1206371 h 1347679"/>
                  <a:gd name="connsiteX17" fmla="*/ 1348146 w 1527494"/>
                  <a:gd name="connsiteY17" fmla="*/ 1196633 h 1347679"/>
                  <a:gd name="connsiteX18" fmla="*/ 1320960 w 1527494"/>
                  <a:gd name="connsiteY18" fmla="*/ 1178613 h 1347679"/>
                  <a:gd name="connsiteX19" fmla="*/ 1293774 w 1527494"/>
                  <a:gd name="connsiteY19" fmla="*/ 1196633 h 1347679"/>
                  <a:gd name="connsiteX20" fmla="*/ 1291808 w 1527494"/>
                  <a:gd name="connsiteY20" fmla="*/ 1206371 h 1347679"/>
                  <a:gd name="connsiteX21" fmla="*/ 1291455 w 1527494"/>
                  <a:gd name="connsiteY21" fmla="*/ 1206371 h 1347679"/>
                  <a:gd name="connsiteX22" fmla="*/ 1291455 w 1527494"/>
                  <a:gd name="connsiteY22" fmla="*/ 1232065 h 1347679"/>
                  <a:gd name="connsiteX23" fmla="*/ 1261950 w 1527494"/>
                  <a:gd name="connsiteY23" fmla="*/ 1261569 h 1347679"/>
                  <a:gd name="connsiteX24" fmla="*/ 1232445 w 1527494"/>
                  <a:gd name="connsiteY24" fmla="*/ 1232065 h 1347679"/>
                  <a:gd name="connsiteX25" fmla="*/ 1232445 w 1527494"/>
                  <a:gd name="connsiteY25" fmla="*/ 1206371 h 1347679"/>
                  <a:gd name="connsiteX26" fmla="*/ 1232445 w 1527494"/>
                  <a:gd name="connsiteY26" fmla="*/ 1102703 h 1347679"/>
                  <a:gd name="connsiteX27" fmla="*/ 1202940 w 1527494"/>
                  <a:gd name="connsiteY27" fmla="*/ 1073198 h 1347679"/>
                  <a:gd name="connsiteX28" fmla="*/ 1173435 w 1527494"/>
                  <a:gd name="connsiteY28" fmla="*/ 1102703 h 1347679"/>
                  <a:gd name="connsiteX29" fmla="*/ 1173435 w 1527494"/>
                  <a:gd name="connsiteY29" fmla="*/ 1206371 h 1347679"/>
                  <a:gd name="connsiteX30" fmla="*/ 1173435 w 1527494"/>
                  <a:gd name="connsiteY30" fmla="*/ 1254144 h 1347679"/>
                  <a:gd name="connsiteX31" fmla="*/ 1143930 w 1527494"/>
                  <a:gd name="connsiteY31" fmla="*/ 1283648 h 1347679"/>
                  <a:gd name="connsiteX32" fmla="*/ 1114425 w 1527494"/>
                  <a:gd name="connsiteY32" fmla="*/ 1254144 h 1347679"/>
                  <a:gd name="connsiteX33" fmla="*/ 1114425 w 1527494"/>
                  <a:gd name="connsiteY33" fmla="*/ 1206371 h 1347679"/>
                  <a:gd name="connsiteX34" fmla="*/ 1114425 w 1527494"/>
                  <a:gd name="connsiteY34" fmla="*/ 1055770 h 1347679"/>
                  <a:gd name="connsiteX35" fmla="*/ 1114425 w 1527494"/>
                  <a:gd name="connsiteY35" fmla="*/ 1009863 h 1347679"/>
                  <a:gd name="connsiteX36" fmla="*/ 757200 w 1527494"/>
                  <a:gd name="connsiteY36" fmla="*/ 0 h 1347679"/>
                  <a:gd name="connsiteX37" fmla="*/ 1168907 w 1527494"/>
                  <a:gd name="connsiteY37" fmla="*/ 117206 h 1347679"/>
                  <a:gd name="connsiteX38" fmla="*/ 1435961 w 1527494"/>
                  <a:gd name="connsiteY38" fmla="*/ 475503 h 1347679"/>
                  <a:gd name="connsiteX39" fmla="*/ 1524283 w 1527494"/>
                  <a:gd name="connsiteY39" fmla="*/ 943543 h 1347679"/>
                  <a:gd name="connsiteX40" fmla="*/ 1526204 w 1527494"/>
                  <a:gd name="connsiteY40" fmla="*/ 1009862 h 1347679"/>
                  <a:gd name="connsiteX41" fmla="*/ 1111421 w 1527494"/>
                  <a:gd name="connsiteY41" fmla="*/ 1009862 h 1347679"/>
                  <a:gd name="connsiteX42" fmla="*/ 1108695 w 1527494"/>
                  <a:gd name="connsiteY42" fmla="*/ 952862 h 1347679"/>
                  <a:gd name="connsiteX43" fmla="*/ 1017785 w 1527494"/>
                  <a:gd name="connsiteY43" fmla="*/ 557845 h 1347679"/>
                  <a:gd name="connsiteX44" fmla="*/ 766843 w 1527494"/>
                  <a:gd name="connsiteY44" fmla="*/ 394645 h 1347679"/>
                  <a:gd name="connsiteX45" fmla="*/ 580288 w 1527494"/>
                  <a:gd name="connsiteY45" fmla="*/ 462150 h 1347679"/>
                  <a:gd name="connsiteX46" fmla="*/ 455930 w 1527494"/>
                  <a:gd name="connsiteY46" fmla="*/ 694339 h 1347679"/>
                  <a:gd name="connsiteX47" fmla="*/ 423730 w 1527494"/>
                  <a:gd name="connsiteY47" fmla="*/ 897225 h 1347679"/>
                  <a:gd name="connsiteX48" fmla="*/ 416761 w 1527494"/>
                  <a:gd name="connsiteY48" fmla="*/ 1009862 h 1347679"/>
                  <a:gd name="connsiteX49" fmla="*/ 413069 w 1527494"/>
                  <a:gd name="connsiteY49" fmla="*/ 1009863 h 1347679"/>
                  <a:gd name="connsiteX50" fmla="*/ 413069 w 1527494"/>
                  <a:gd name="connsiteY50" fmla="*/ 1055770 h 1347679"/>
                  <a:gd name="connsiteX51" fmla="*/ 413069 w 1527494"/>
                  <a:gd name="connsiteY51" fmla="*/ 1206371 h 1347679"/>
                  <a:gd name="connsiteX52" fmla="*/ 413069 w 1527494"/>
                  <a:gd name="connsiteY52" fmla="*/ 1280640 h 1347679"/>
                  <a:gd name="connsiteX53" fmla="*/ 383564 w 1527494"/>
                  <a:gd name="connsiteY53" fmla="*/ 1310145 h 1347679"/>
                  <a:gd name="connsiteX54" fmla="*/ 354059 w 1527494"/>
                  <a:gd name="connsiteY54" fmla="*/ 1280640 h 1347679"/>
                  <a:gd name="connsiteX55" fmla="*/ 354059 w 1527494"/>
                  <a:gd name="connsiteY55" fmla="*/ 1206371 h 1347679"/>
                  <a:gd name="connsiteX56" fmla="*/ 354059 w 1527494"/>
                  <a:gd name="connsiteY56" fmla="*/ 1159543 h 1347679"/>
                  <a:gd name="connsiteX57" fmla="*/ 324554 w 1527494"/>
                  <a:gd name="connsiteY57" fmla="*/ 1130039 h 1347679"/>
                  <a:gd name="connsiteX58" fmla="*/ 295050 w 1527494"/>
                  <a:gd name="connsiteY58" fmla="*/ 1159543 h 1347679"/>
                  <a:gd name="connsiteX59" fmla="*/ 295050 w 1527494"/>
                  <a:gd name="connsiteY59" fmla="*/ 1206371 h 1347679"/>
                  <a:gd name="connsiteX60" fmla="*/ 295050 w 1527494"/>
                  <a:gd name="connsiteY60" fmla="*/ 1318174 h 1347679"/>
                  <a:gd name="connsiteX61" fmla="*/ 265545 w 1527494"/>
                  <a:gd name="connsiteY61" fmla="*/ 1347679 h 1347679"/>
                  <a:gd name="connsiteX62" fmla="*/ 236040 w 1527494"/>
                  <a:gd name="connsiteY62" fmla="*/ 1318174 h 1347679"/>
                  <a:gd name="connsiteX63" fmla="*/ 236040 w 1527494"/>
                  <a:gd name="connsiteY63" fmla="*/ 1206371 h 1347679"/>
                  <a:gd name="connsiteX64" fmla="*/ 235687 w 1527494"/>
                  <a:gd name="connsiteY64" fmla="*/ 1206371 h 1347679"/>
                  <a:gd name="connsiteX65" fmla="*/ 233721 w 1527494"/>
                  <a:gd name="connsiteY65" fmla="*/ 1196633 h 1347679"/>
                  <a:gd name="connsiteX66" fmla="*/ 206535 w 1527494"/>
                  <a:gd name="connsiteY66" fmla="*/ 1178613 h 1347679"/>
                  <a:gd name="connsiteX67" fmla="*/ 179349 w 1527494"/>
                  <a:gd name="connsiteY67" fmla="*/ 1196633 h 1347679"/>
                  <a:gd name="connsiteX68" fmla="*/ 177383 w 1527494"/>
                  <a:gd name="connsiteY68" fmla="*/ 1206371 h 1347679"/>
                  <a:gd name="connsiteX69" fmla="*/ 177030 w 1527494"/>
                  <a:gd name="connsiteY69" fmla="*/ 1206371 h 1347679"/>
                  <a:gd name="connsiteX70" fmla="*/ 177030 w 1527494"/>
                  <a:gd name="connsiteY70" fmla="*/ 1232065 h 1347679"/>
                  <a:gd name="connsiteX71" fmla="*/ 147525 w 1527494"/>
                  <a:gd name="connsiteY71" fmla="*/ 1261569 h 1347679"/>
                  <a:gd name="connsiteX72" fmla="*/ 118020 w 1527494"/>
                  <a:gd name="connsiteY72" fmla="*/ 1232065 h 1347679"/>
                  <a:gd name="connsiteX73" fmla="*/ 118020 w 1527494"/>
                  <a:gd name="connsiteY73" fmla="*/ 1206371 h 1347679"/>
                  <a:gd name="connsiteX74" fmla="*/ 118020 w 1527494"/>
                  <a:gd name="connsiteY74" fmla="*/ 1102703 h 1347679"/>
                  <a:gd name="connsiteX75" fmla="*/ 88515 w 1527494"/>
                  <a:gd name="connsiteY75" fmla="*/ 1073198 h 1347679"/>
                  <a:gd name="connsiteX76" fmla="*/ 59010 w 1527494"/>
                  <a:gd name="connsiteY76" fmla="*/ 1102703 h 1347679"/>
                  <a:gd name="connsiteX77" fmla="*/ 59010 w 1527494"/>
                  <a:gd name="connsiteY77" fmla="*/ 1206371 h 1347679"/>
                  <a:gd name="connsiteX78" fmla="*/ 59010 w 1527494"/>
                  <a:gd name="connsiteY78" fmla="*/ 1254144 h 1347679"/>
                  <a:gd name="connsiteX79" fmla="*/ 29505 w 1527494"/>
                  <a:gd name="connsiteY79" fmla="*/ 1283648 h 1347679"/>
                  <a:gd name="connsiteX80" fmla="*/ 0 w 1527494"/>
                  <a:gd name="connsiteY80" fmla="*/ 1254144 h 1347679"/>
                  <a:gd name="connsiteX81" fmla="*/ 0 w 1527494"/>
                  <a:gd name="connsiteY81" fmla="*/ 1206371 h 1347679"/>
                  <a:gd name="connsiteX82" fmla="*/ 0 w 1527494"/>
                  <a:gd name="connsiteY82" fmla="*/ 1055770 h 1347679"/>
                  <a:gd name="connsiteX83" fmla="*/ 0 w 1527494"/>
                  <a:gd name="connsiteY83" fmla="*/ 1009863 h 1347679"/>
                  <a:gd name="connsiteX84" fmla="*/ 198759 w 1527494"/>
                  <a:gd name="connsiteY84" fmla="*/ 1009863 h 1347679"/>
                  <a:gd name="connsiteX85" fmla="*/ 198759 w 1527494"/>
                  <a:gd name="connsiteY85" fmla="*/ 1009862 h 1347679"/>
                  <a:gd name="connsiteX86" fmla="*/ 1299 w 1527494"/>
                  <a:gd name="connsiteY86" fmla="*/ 1009862 h 1347679"/>
                  <a:gd name="connsiteX87" fmla="*/ 9172 w 1527494"/>
                  <a:gd name="connsiteY87" fmla="*/ 887860 h 1347679"/>
                  <a:gd name="connsiteX88" fmla="*/ 183035 w 1527494"/>
                  <a:gd name="connsiteY88" fmla="*/ 296726 h 1347679"/>
                  <a:gd name="connsiteX89" fmla="*/ 757200 w 1527494"/>
                  <a:gd name="connsiteY89" fmla="*/ 0 h 1347679"/>
                  <a:gd name="connsiteX0" fmla="*/ 1114425 w 1527494"/>
                  <a:gd name="connsiteY0" fmla="*/ 1009863 h 1347679"/>
                  <a:gd name="connsiteX1" fmla="*/ 1527494 w 1527494"/>
                  <a:gd name="connsiteY1" fmla="*/ 1009863 h 1347679"/>
                  <a:gd name="connsiteX2" fmla="*/ 1527494 w 1527494"/>
                  <a:gd name="connsiteY2" fmla="*/ 1055770 h 1347679"/>
                  <a:gd name="connsiteX3" fmla="*/ 1527494 w 1527494"/>
                  <a:gd name="connsiteY3" fmla="*/ 1206371 h 1347679"/>
                  <a:gd name="connsiteX4" fmla="*/ 1527494 w 1527494"/>
                  <a:gd name="connsiteY4" fmla="*/ 1280640 h 1347679"/>
                  <a:gd name="connsiteX5" fmla="*/ 1497989 w 1527494"/>
                  <a:gd name="connsiteY5" fmla="*/ 1310145 h 1347679"/>
                  <a:gd name="connsiteX6" fmla="*/ 1468484 w 1527494"/>
                  <a:gd name="connsiteY6" fmla="*/ 1280640 h 1347679"/>
                  <a:gd name="connsiteX7" fmla="*/ 1468484 w 1527494"/>
                  <a:gd name="connsiteY7" fmla="*/ 1206371 h 1347679"/>
                  <a:gd name="connsiteX8" fmla="*/ 1468484 w 1527494"/>
                  <a:gd name="connsiteY8" fmla="*/ 1159543 h 1347679"/>
                  <a:gd name="connsiteX9" fmla="*/ 1438979 w 1527494"/>
                  <a:gd name="connsiteY9" fmla="*/ 1130039 h 1347679"/>
                  <a:gd name="connsiteX10" fmla="*/ 1409475 w 1527494"/>
                  <a:gd name="connsiteY10" fmla="*/ 1159543 h 1347679"/>
                  <a:gd name="connsiteX11" fmla="*/ 1409475 w 1527494"/>
                  <a:gd name="connsiteY11" fmla="*/ 1206371 h 1347679"/>
                  <a:gd name="connsiteX12" fmla="*/ 1409475 w 1527494"/>
                  <a:gd name="connsiteY12" fmla="*/ 1318174 h 1347679"/>
                  <a:gd name="connsiteX13" fmla="*/ 1379970 w 1527494"/>
                  <a:gd name="connsiteY13" fmla="*/ 1347679 h 1347679"/>
                  <a:gd name="connsiteX14" fmla="*/ 1350465 w 1527494"/>
                  <a:gd name="connsiteY14" fmla="*/ 1318174 h 1347679"/>
                  <a:gd name="connsiteX15" fmla="*/ 1350465 w 1527494"/>
                  <a:gd name="connsiteY15" fmla="*/ 1206371 h 1347679"/>
                  <a:gd name="connsiteX16" fmla="*/ 1350112 w 1527494"/>
                  <a:gd name="connsiteY16" fmla="*/ 1206371 h 1347679"/>
                  <a:gd name="connsiteX17" fmla="*/ 1348146 w 1527494"/>
                  <a:gd name="connsiteY17" fmla="*/ 1196633 h 1347679"/>
                  <a:gd name="connsiteX18" fmla="*/ 1320960 w 1527494"/>
                  <a:gd name="connsiteY18" fmla="*/ 1178613 h 1347679"/>
                  <a:gd name="connsiteX19" fmla="*/ 1293774 w 1527494"/>
                  <a:gd name="connsiteY19" fmla="*/ 1196633 h 1347679"/>
                  <a:gd name="connsiteX20" fmla="*/ 1291808 w 1527494"/>
                  <a:gd name="connsiteY20" fmla="*/ 1206371 h 1347679"/>
                  <a:gd name="connsiteX21" fmla="*/ 1291455 w 1527494"/>
                  <a:gd name="connsiteY21" fmla="*/ 1206371 h 1347679"/>
                  <a:gd name="connsiteX22" fmla="*/ 1291455 w 1527494"/>
                  <a:gd name="connsiteY22" fmla="*/ 1232065 h 1347679"/>
                  <a:gd name="connsiteX23" fmla="*/ 1261950 w 1527494"/>
                  <a:gd name="connsiteY23" fmla="*/ 1261569 h 1347679"/>
                  <a:gd name="connsiteX24" fmla="*/ 1232445 w 1527494"/>
                  <a:gd name="connsiteY24" fmla="*/ 1232065 h 1347679"/>
                  <a:gd name="connsiteX25" fmla="*/ 1232445 w 1527494"/>
                  <a:gd name="connsiteY25" fmla="*/ 1206371 h 1347679"/>
                  <a:gd name="connsiteX26" fmla="*/ 1232445 w 1527494"/>
                  <a:gd name="connsiteY26" fmla="*/ 1102703 h 1347679"/>
                  <a:gd name="connsiteX27" fmla="*/ 1202940 w 1527494"/>
                  <a:gd name="connsiteY27" fmla="*/ 1073198 h 1347679"/>
                  <a:gd name="connsiteX28" fmla="*/ 1173435 w 1527494"/>
                  <a:gd name="connsiteY28" fmla="*/ 1102703 h 1347679"/>
                  <a:gd name="connsiteX29" fmla="*/ 1173435 w 1527494"/>
                  <a:gd name="connsiteY29" fmla="*/ 1206371 h 1347679"/>
                  <a:gd name="connsiteX30" fmla="*/ 1173435 w 1527494"/>
                  <a:gd name="connsiteY30" fmla="*/ 1254144 h 1347679"/>
                  <a:gd name="connsiteX31" fmla="*/ 1143930 w 1527494"/>
                  <a:gd name="connsiteY31" fmla="*/ 1283648 h 1347679"/>
                  <a:gd name="connsiteX32" fmla="*/ 1114425 w 1527494"/>
                  <a:gd name="connsiteY32" fmla="*/ 1254144 h 1347679"/>
                  <a:gd name="connsiteX33" fmla="*/ 1114425 w 1527494"/>
                  <a:gd name="connsiteY33" fmla="*/ 1206371 h 1347679"/>
                  <a:gd name="connsiteX34" fmla="*/ 1114425 w 1527494"/>
                  <a:gd name="connsiteY34" fmla="*/ 1055770 h 1347679"/>
                  <a:gd name="connsiteX35" fmla="*/ 1114425 w 1527494"/>
                  <a:gd name="connsiteY35" fmla="*/ 1009863 h 1347679"/>
                  <a:gd name="connsiteX36" fmla="*/ 757200 w 1527494"/>
                  <a:gd name="connsiteY36" fmla="*/ 0 h 1347679"/>
                  <a:gd name="connsiteX37" fmla="*/ 1168907 w 1527494"/>
                  <a:gd name="connsiteY37" fmla="*/ 117206 h 1347679"/>
                  <a:gd name="connsiteX38" fmla="*/ 1435961 w 1527494"/>
                  <a:gd name="connsiteY38" fmla="*/ 475503 h 1347679"/>
                  <a:gd name="connsiteX39" fmla="*/ 1524283 w 1527494"/>
                  <a:gd name="connsiteY39" fmla="*/ 943543 h 1347679"/>
                  <a:gd name="connsiteX40" fmla="*/ 1526204 w 1527494"/>
                  <a:gd name="connsiteY40" fmla="*/ 1009862 h 1347679"/>
                  <a:gd name="connsiteX41" fmla="*/ 1111421 w 1527494"/>
                  <a:gd name="connsiteY41" fmla="*/ 1009862 h 1347679"/>
                  <a:gd name="connsiteX42" fmla="*/ 1108695 w 1527494"/>
                  <a:gd name="connsiteY42" fmla="*/ 952862 h 1347679"/>
                  <a:gd name="connsiteX43" fmla="*/ 1017785 w 1527494"/>
                  <a:gd name="connsiteY43" fmla="*/ 557845 h 1347679"/>
                  <a:gd name="connsiteX44" fmla="*/ 766843 w 1527494"/>
                  <a:gd name="connsiteY44" fmla="*/ 394645 h 1347679"/>
                  <a:gd name="connsiteX45" fmla="*/ 580288 w 1527494"/>
                  <a:gd name="connsiteY45" fmla="*/ 462150 h 1347679"/>
                  <a:gd name="connsiteX46" fmla="*/ 455930 w 1527494"/>
                  <a:gd name="connsiteY46" fmla="*/ 694339 h 1347679"/>
                  <a:gd name="connsiteX47" fmla="*/ 423730 w 1527494"/>
                  <a:gd name="connsiteY47" fmla="*/ 897225 h 1347679"/>
                  <a:gd name="connsiteX48" fmla="*/ 416761 w 1527494"/>
                  <a:gd name="connsiteY48" fmla="*/ 1009862 h 1347679"/>
                  <a:gd name="connsiteX49" fmla="*/ 413069 w 1527494"/>
                  <a:gd name="connsiteY49" fmla="*/ 1055770 h 1347679"/>
                  <a:gd name="connsiteX50" fmla="*/ 413069 w 1527494"/>
                  <a:gd name="connsiteY50" fmla="*/ 1206371 h 1347679"/>
                  <a:gd name="connsiteX51" fmla="*/ 413069 w 1527494"/>
                  <a:gd name="connsiteY51" fmla="*/ 1280640 h 1347679"/>
                  <a:gd name="connsiteX52" fmla="*/ 383564 w 1527494"/>
                  <a:gd name="connsiteY52" fmla="*/ 1310145 h 1347679"/>
                  <a:gd name="connsiteX53" fmla="*/ 354059 w 1527494"/>
                  <a:gd name="connsiteY53" fmla="*/ 1280640 h 1347679"/>
                  <a:gd name="connsiteX54" fmla="*/ 354059 w 1527494"/>
                  <a:gd name="connsiteY54" fmla="*/ 1206371 h 1347679"/>
                  <a:gd name="connsiteX55" fmla="*/ 354059 w 1527494"/>
                  <a:gd name="connsiteY55" fmla="*/ 1159543 h 1347679"/>
                  <a:gd name="connsiteX56" fmla="*/ 324554 w 1527494"/>
                  <a:gd name="connsiteY56" fmla="*/ 1130039 h 1347679"/>
                  <a:gd name="connsiteX57" fmla="*/ 295050 w 1527494"/>
                  <a:gd name="connsiteY57" fmla="*/ 1159543 h 1347679"/>
                  <a:gd name="connsiteX58" fmla="*/ 295050 w 1527494"/>
                  <a:gd name="connsiteY58" fmla="*/ 1206371 h 1347679"/>
                  <a:gd name="connsiteX59" fmla="*/ 295050 w 1527494"/>
                  <a:gd name="connsiteY59" fmla="*/ 1318174 h 1347679"/>
                  <a:gd name="connsiteX60" fmla="*/ 265545 w 1527494"/>
                  <a:gd name="connsiteY60" fmla="*/ 1347679 h 1347679"/>
                  <a:gd name="connsiteX61" fmla="*/ 236040 w 1527494"/>
                  <a:gd name="connsiteY61" fmla="*/ 1318174 h 1347679"/>
                  <a:gd name="connsiteX62" fmla="*/ 236040 w 1527494"/>
                  <a:gd name="connsiteY62" fmla="*/ 1206371 h 1347679"/>
                  <a:gd name="connsiteX63" fmla="*/ 235687 w 1527494"/>
                  <a:gd name="connsiteY63" fmla="*/ 1206371 h 1347679"/>
                  <a:gd name="connsiteX64" fmla="*/ 233721 w 1527494"/>
                  <a:gd name="connsiteY64" fmla="*/ 1196633 h 1347679"/>
                  <a:gd name="connsiteX65" fmla="*/ 206535 w 1527494"/>
                  <a:gd name="connsiteY65" fmla="*/ 1178613 h 1347679"/>
                  <a:gd name="connsiteX66" fmla="*/ 179349 w 1527494"/>
                  <a:gd name="connsiteY66" fmla="*/ 1196633 h 1347679"/>
                  <a:gd name="connsiteX67" fmla="*/ 177383 w 1527494"/>
                  <a:gd name="connsiteY67" fmla="*/ 1206371 h 1347679"/>
                  <a:gd name="connsiteX68" fmla="*/ 177030 w 1527494"/>
                  <a:gd name="connsiteY68" fmla="*/ 1206371 h 1347679"/>
                  <a:gd name="connsiteX69" fmla="*/ 177030 w 1527494"/>
                  <a:gd name="connsiteY69" fmla="*/ 1232065 h 1347679"/>
                  <a:gd name="connsiteX70" fmla="*/ 147525 w 1527494"/>
                  <a:gd name="connsiteY70" fmla="*/ 1261569 h 1347679"/>
                  <a:gd name="connsiteX71" fmla="*/ 118020 w 1527494"/>
                  <a:gd name="connsiteY71" fmla="*/ 1232065 h 1347679"/>
                  <a:gd name="connsiteX72" fmla="*/ 118020 w 1527494"/>
                  <a:gd name="connsiteY72" fmla="*/ 1206371 h 1347679"/>
                  <a:gd name="connsiteX73" fmla="*/ 118020 w 1527494"/>
                  <a:gd name="connsiteY73" fmla="*/ 1102703 h 1347679"/>
                  <a:gd name="connsiteX74" fmla="*/ 88515 w 1527494"/>
                  <a:gd name="connsiteY74" fmla="*/ 1073198 h 1347679"/>
                  <a:gd name="connsiteX75" fmla="*/ 59010 w 1527494"/>
                  <a:gd name="connsiteY75" fmla="*/ 1102703 h 1347679"/>
                  <a:gd name="connsiteX76" fmla="*/ 59010 w 1527494"/>
                  <a:gd name="connsiteY76" fmla="*/ 1206371 h 1347679"/>
                  <a:gd name="connsiteX77" fmla="*/ 59010 w 1527494"/>
                  <a:gd name="connsiteY77" fmla="*/ 1254144 h 1347679"/>
                  <a:gd name="connsiteX78" fmla="*/ 29505 w 1527494"/>
                  <a:gd name="connsiteY78" fmla="*/ 1283648 h 1347679"/>
                  <a:gd name="connsiteX79" fmla="*/ 0 w 1527494"/>
                  <a:gd name="connsiteY79" fmla="*/ 1254144 h 1347679"/>
                  <a:gd name="connsiteX80" fmla="*/ 0 w 1527494"/>
                  <a:gd name="connsiteY80" fmla="*/ 1206371 h 1347679"/>
                  <a:gd name="connsiteX81" fmla="*/ 0 w 1527494"/>
                  <a:gd name="connsiteY81" fmla="*/ 1055770 h 1347679"/>
                  <a:gd name="connsiteX82" fmla="*/ 0 w 1527494"/>
                  <a:gd name="connsiteY82" fmla="*/ 1009863 h 1347679"/>
                  <a:gd name="connsiteX83" fmla="*/ 198759 w 1527494"/>
                  <a:gd name="connsiteY83" fmla="*/ 1009863 h 1347679"/>
                  <a:gd name="connsiteX84" fmla="*/ 198759 w 1527494"/>
                  <a:gd name="connsiteY84" fmla="*/ 1009862 h 1347679"/>
                  <a:gd name="connsiteX85" fmla="*/ 1299 w 1527494"/>
                  <a:gd name="connsiteY85" fmla="*/ 1009862 h 1347679"/>
                  <a:gd name="connsiteX86" fmla="*/ 9172 w 1527494"/>
                  <a:gd name="connsiteY86" fmla="*/ 887860 h 1347679"/>
                  <a:gd name="connsiteX87" fmla="*/ 183035 w 1527494"/>
                  <a:gd name="connsiteY87" fmla="*/ 296726 h 1347679"/>
                  <a:gd name="connsiteX88" fmla="*/ 757200 w 1527494"/>
                  <a:gd name="connsiteY88" fmla="*/ 0 h 1347679"/>
                  <a:gd name="connsiteX0" fmla="*/ 1114425 w 1527494"/>
                  <a:gd name="connsiteY0" fmla="*/ 1009863 h 1347679"/>
                  <a:gd name="connsiteX1" fmla="*/ 1527494 w 1527494"/>
                  <a:gd name="connsiteY1" fmla="*/ 1009863 h 1347679"/>
                  <a:gd name="connsiteX2" fmla="*/ 1527494 w 1527494"/>
                  <a:gd name="connsiteY2" fmla="*/ 1055770 h 1347679"/>
                  <a:gd name="connsiteX3" fmla="*/ 1527494 w 1527494"/>
                  <a:gd name="connsiteY3" fmla="*/ 1206371 h 1347679"/>
                  <a:gd name="connsiteX4" fmla="*/ 1527494 w 1527494"/>
                  <a:gd name="connsiteY4" fmla="*/ 1280640 h 1347679"/>
                  <a:gd name="connsiteX5" fmla="*/ 1497989 w 1527494"/>
                  <a:gd name="connsiteY5" fmla="*/ 1310145 h 1347679"/>
                  <a:gd name="connsiteX6" fmla="*/ 1468484 w 1527494"/>
                  <a:gd name="connsiteY6" fmla="*/ 1280640 h 1347679"/>
                  <a:gd name="connsiteX7" fmla="*/ 1468484 w 1527494"/>
                  <a:gd name="connsiteY7" fmla="*/ 1206371 h 1347679"/>
                  <a:gd name="connsiteX8" fmla="*/ 1468484 w 1527494"/>
                  <a:gd name="connsiteY8" fmla="*/ 1159543 h 1347679"/>
                  <a:gd name="connsiteX9" fmla="*/ 1438979 w 1527494"/>
                  <a:gd name="connsiteY9" fmla="*/ 1130039 h 1347679"/>
                  <a:gd name="connsiteX10" fmla="*/ 1409475 w 1527494"/>
                  <a:gd name="connsiteY10" fmla="*/ 1159543 h 1347679"/>
                  <a:gd name="connsiteX11" fmla="*/ 1409475 w 1527494"/>
                  <a:gd name="connsiteY11" fmla="*/ 1206371 h 1347679"/>
                  <a:gd name="connsiteX12" fmla="*/ 1409475 w 1527494"/>
                  <a:gd name="connsiteY12" fmla="*/ 1318174 h 1347679"/>
                  <a:gd name="connsiteX13" fmla="*/ 1379970 w 1527494"/>
                  <a:gd name="connsiteY13" fmla="*/ 1347679 h 1347679"/>
                  <a:gd name="connsiteX14" fmla="*/ 1350465 w 1527494"/>
                  <a:gd name="connsiteY14" fmla="*/ 1318174 h 1347679"/>
                  <a:gd name="connsiteX15" fmla="*/ 1350465 w 1527494"/>
                  <a:gd name="connsiteY15" fmla="*/ 1206371 h 1347679"/>
                  <a:gd name="connsiteX16" fmla="*/ 1350112 w 1527494"/>
                  <a:gd name="connsiteY16" fmla="*/ 1206371 h 1347679"/>
                  <a:gd name="connsiteX17" fmla="*/ 1348146 w 1527494"/>
                  <a:gd name="connsiteY17" fmla="*/ 1196633 h 1347679"/>
                  <a:gd name="connsiteX18" fmla="*/ 1320960 w 1527494"/>
                  <a:gd name="connsiteY18" fmla="*/ 1178613 h 1347679"/>
                  <a:gd name="connsiteX19" fmla="*/ 1293774 w 1527494"/>
                  <a:gd name="connsiteY19" fmla="*/ 1196633 h 1347679"/>
                  <a:gd name="connsiteX20" fmla="*/ 1291808 w 1527494"/>
                  <a:gd name="connsiteY20" fmla="*/ 1206371 h 1347679"/>
                  <a:gd name="connsiteX21" fmla="*/ 1291455 w 1527494"/>
                  <a:gd name="connsiteY21" fmla="*/ 1206371 h 1347679"/>
                  <a:gd name="connsiteX22" fmla="*/ 1291455 w 1527494"/>
                  <a:gd name="connsiteY22" fmla="*/ 1232065 h 1347679"/>
                  <a:gd name="connsiteX23" fmla="*/ 1261950 w 1527494"/>
                  <a:gd name="connsiteY23" fmla="*/ 1261569 h 1347679"/>
                  <a:gd name="connsiteX24" fmla="*/ 1232445 w 1527494"/>
                  <a:gd name="connsiteY24" fmla="*/ 1232065 h 1347679"/>
                  <a:gd name="connsiteX25" fmla="*/ 1232445 w 1527494"/>
                  <a:gd name="connsiteY25" fmla="*/ 1206371 h 1347679"/>
                  <a:gd name="connsiteX26" fmla="*/ 1232445 w 1527494"/>
                  <a:gd name="connsiteY26" fmla="*/ 1102703 h 1347679"/>
                  <a:gd name="connsiteX27" fmla="*/ 1202940 w 1527494"/>
                  <a:gd name="connsiteY27" fmla="*/ 1073198 h 1347679"/>
                  <a:gd name="connsiteX28" fmla="*/ 1173435 w 1527494"/>
                  <a:gd name="connsiteY28" fmla="*/ 1102703 h 1347679"/>
                  <a:gd name="connsiteX29" fmla="*/ 1173435 w 1527494"/>
                  <a:gd name="connsiteY29" fmla="*/ 1206371 h 1347679"/>
                  <a:gd name="connsiteX30" fmla="*/ 1173435 w 1527494"/>
                  <a:gd name="connsiteY30" fmla="*/ 1254144 h 1347679"/>
                  <a:gd name="connsiteX31" fmla="*/ 1143930 w 1527494"/>
                  <a:gd name="connsiteY31" fmla="*/ 1283648 h 1347679"/>
                  <a:gd name="connsiteX32" fmla="*/ 1114425 w 1527494"/>
                  <a:gd name="connsiteY32" fmla="*/ 1254144 h 1347679"/>
                  <a:gd name="connsiteX33" fmla="*/ 1114425 w 1527494"/>
                  <a:gd name="connsiteY33" fmla="*/ 1206371 h 1347679"/>
                  <a:gd name="connsiteX34" fmla="*/ 1114425 w 1527494"/>
                  <a:gd name="connsiteY34" fmla="*/ 1055770 h 1347679"/>
                  <a:gd name="connsiteX35" fmla="*/ 1114425 w 1527494"/>
                  <a:gd name="connsiteY35" fmla="*/ 1009863 h 1347679"/>
                  <a:gd name="connsiteX36" fmla="*/ 757200 w 1527494"/>
                  <a:gd name="connsiteY36" fmla="*/ 0 h 1347679"/>
                  <a:gd name="connsiteX37" fmla="*/ 1168907 w 1527494"/>
                  <a:gd name="connsiteY37" fmla="*/ 117206 h 1347679"/>
                  <a:gd name="connsiteX38" fmla="*/ 1435961 w 1527494"/>
                  <a:gd name="connsiteY38" fmla="*/ 475503 h 1347679"/>
                  <a:gd name="connsiteX39" fmla="*/ 1524283 w 1527494"/>
                  <a:gd name="connsiteY39" fmla="*/ 943543 h 1347679"/>
                  <a:gd name="connsiteX40" fmla="*/ 1526204 w 1527494"/>
                  <a:gd name="connsiteY40" fmla="*/ 1009862 h 1347679"/>
                  <a:gd name="connsiteX41" fmla="*/ 1111421 w 1527494"/>
                  <a:gd name="connsiteY41" fmla="*/ 1009862 h 1347679"/>
                  <a:gd name="connsiteX42" fmla="*/ 1108695 w 1527494"/>
                  <a:gd name="connsiteY42" fmla="*/ 952862 h 1347679"/>
                  <a:gd name="connsiteX43" fmla="*/ 1017785 w 1527494"/>
                  <a:gd name="connsiteY43" fmla="*/ 557845 h 1347679"/>
                  <a:gd name="connsiteX44" fmla="*/ 766843 w 1527494"/>
                  <a:gd name="connsiteY44" fmla="*/ 394645 h 1347679"/>
                  <a:gd name="connsiteX45" fmla="*/ 580288 w 1527494"/>
                  <a:gd name="connsiteY45" fmla="*/ 462150 h 1347679"/>
                  <a:gd name="connsiteX46" fmla="*/ 455930 w 1527494"/>
                  <a:gd name="connsiteY46" fmla="*/ 694339 h 1347679"/>
                  <a:gd name="connsiteX47" fmla="*/ 423730 w 1527494"/>
                  <a:gd name="connsiteY47" fmla="*/ 897225 h 1347679"/>
                  <a:gd name="connsiteX48" fmla="*/ 416761 w 1527494"/>
                  <a:gd name="connsiteY48" fmla="*/ 1009862 h 1347679"/>
                  <a:gd name="connsiteX49" fmla="*/ 413069 w 1527494"/>
                  <a:gd name="connsiteY49" fmla="*/ 1055770 h 1347679"/>
                  <a:gd name="connsiteX50" fmla="*/ 413069 w 1527494"/>
                  <a:gd name="connsiteY50" fmla="*/ 1206371 h 1347679"/>
                  <a:gd name="connsiteX51" fmla="*/ 413069 w 1527494"/>
                  <a:gd name="connsiteY51" fmla="*/ 1280640 h 1347679"/>
                  <a:gd name="connsiteX52" fmla="*/ 383564 w 1527494"/>
                  <a:gd name="connsiteY52" fmla="*/ 1310145 h 1347679"/>
                  <a:gd name="connsiteX53" fmla="*/ 354059 w 1527494"/>
                  <a:gd name="connsiteY53" fmla="*/ 1280640 h 1347679"/>
                  <a:gd name="connsiteX54" fmla="*/ 354059 w 1527494"/>
                  <a:gd name="connsiteY54" fmla="*/ 1206371 h 1347679"/>
                  <a:gd name="connsiteX55" fmla="*/ 354059 w 1527494"/>
                  <a:gd name="connsiteY55" fmla="*/ 1159543 h 1347679"/>
                  <a:gd name="connsiteX56" fmla="*/ 324554 w 1527494"/>
                  <a:gd name="connsiteY56" fmla="*/ 1130039 h 1347679"/>
                  <a:gd name="connsiteX57" fmla="*/ 295050 w 1527494"/>
                  <a:gd name="connsiteY57" fmla="*/ 1159543 h 1347679"/>
                  <a:gd name="connsiteX58" fmla="*/ 295050 w 1527494"/>
                  <a:gd name="connsiteY58" fmla="*/ 1206371 h 1347679"/>
                  <a:gd name="connsiteX59" fmla="*/ 295050 w 1527494"/>
                  <a:gd name="connsiteY59" fmla="*/ 1318174 h 1347679"/>
                  <a:gd name="connsiteX60" fmla="*/ 265545 w 1527494"/>
                  <a:gd name="connsiteY60" fmla="*/ 1347679 h 1347679"/>
                  <a:gd name="connsiteX61" fmla="*/ 236040 w 1527494"/>
                  <a:gd name="connsiteY61" fmla="*/ 1318174 h 1347679"/>
                  <a:gd name="connsiteX62" fmla="*/ 236040 w 1527494"/>
                  <a:gd name="connsiteY62" fmla="*/ 1206371 h 1347679"/>
                  <a:gd name="connsiteX63" fmla="*/ 235687 w 1527494"/>
                  <a:gd name="connsiteY63" fmla="*/ 1206371 h 1347679"/>
                  <a:gd name="connsiteX64" fmla="*/ 233721 w 1527494"/>
                  <a:gd name="connsiteY64" fmla="*/ 1196633 h 1347679"/>
                  <a:gd name="connsiteX65" fmla="*/ 206535 w 1527494"/>
                  <a:gd name="connsiteY65" fmla="*/ 1178613 h 1347679"/>
                  <a:gd name="connsiteX66" fmla="*/ 179349 w 1527494"/>
                  <a:gd name="connsiteY66" fmla="*/ 1196633 h 1347679"/>
                  <a:gd name="connsiteX67" fmla="*/ 177383 w 1527494"/>
                  <a:gd name="connsiteY67" fmla="*/ 1206371 h 1347679"/>
                  <a:gd name="connsiteX68" fmla="*/ 177030 w 1527494"/>
                  <a:gd name="connsiteY68" fmla="*/ 1206371 h 1347679"/>
                  <a:gd name="connsiteX69" fmla="*/ 177030 w 1527494"/>
                  <a:gd name="connsiteY69" fmla="*/ 1232065 h 1347679"/>
                  <a:gd name="connsiteX70" fmla="*/ 147525 w 1527494"/>
                  <a:gd name="connsiteY70" fmla="*/ 1261569 h 1347679"/>
                  <a:gd name="connsiteX71" fmla="*/ 118020 w 1527494"/>
                  <a:gd name="connsiteY71" fmla="*/ 1232065 h 1347679"/>
                  <a:gd name="connsiteX72" fmla="*/ 118020 w 1527494"/>
                  <a:gd name="connsiteY72" fmla="*/ 1206371 h 1347679"/>
                  <a:gd name="connsiteX73" fmla="*/ 118020 w 1527494"/>
                  <a:gd name="connsiteY73" fmla="*/ 1102703 h 1347679"/>
                  <a:gd name="connsiteX74" fmla="*/ 88515 w 1527494"/>
                  <a:gd name="connsiteY74" fmla="*/ 1073198 h 1347679"/>
                  <a:gd name="connsiteX75" fmla="*/ 59010 w 1527494"/>
                  <a:gd name="connsiteY75" fmla="*/ 1102703 h 1347679"/>
                  <a:gd name="connsiteX76" fmla="*/ 59010 w 1527494"/>
                  <a:gd name="connsiteY76" fmla="*/ 1206371 h 1347679"/>
                  <a:gd name="connsiteX77" fmla="*/ 59010 w 1527494"/>
                  <a:gd name="connsiteY77" fmla="*/ 1254144 h 1347679"/>
                  <a:gd name="connsiteX78" fmla="*/ 29505 w 1527494"/>
                  <a:gd name="connsiteY78" fmla="*/ 1283648 h 1347679"/>
                  <a:gd name="connsiteX79" fmla="*/ 0 w 1527494"/>
                  <a:gd name="connsiteY79" fmla="*/ 1254144 h 1347679"/>
                  <a:gd name="connsiteX80" fmla="*/ 0 w 1527494"/>
                  <a:gd name="connsiteY80" fmla="*/ 1206371 h 1347679"/>
                  <a:gd name="connsiteX81" fmla="*/ 0 w 1527494"/>
                  <a:gd name="connsiteY81" fmla="*/ 1009863 h 1347679"/>
                  <a:gd name="connsiteX82" fmla="*/ 198759 w 1527494"/>
                  <a:gd name="connsiteY82" fmla="*/ 1009863 h 1347679"/>
                  <a:gd name="connsiteX83" fmla="*/ 198759 w 1527494"/>
                  <a:gd name="connsiteY83" fmla="*/ 1009862 h 1347679"/>
                  <a:gd name="connsiteX84" fmla="*/ 1299 w 1527494"/>
                  <a:gd name="connsiteY84" fmla="*/ 1009862 h 1347679"/>
                  <a:gd name="connsiteX85" fmla="*/ 9172 w 1527494"/>
                  <a:gd name="connsiteY85" fmla="*/ 887860 h 1347679"/>
                  <a:gd name="connsiteX86" fmla="*/ 183035 w 1527494"/>
                  <a:gd name="connsiteY86" fmla="*/ 296726 h 1347679"/>
                  <a:gd name="connsiteX87" fmla="*/ 757200 w 1527494"/>
                  <a:gd name="connsiteY87" fmla="*/ 0 h 1347679"/>
                  <a:gd name="connsiteX0" fmla="*/ 1114425 w 1527494"/>
                  <a:gd name="connsiteY0" fmla="*/ 1009863 h 1347679"/>
                  <a:gd name="connsiteX1" fmla="*/ 1527494 w 1527494"/>
                  <a:gd name="connsiteY1" fmla="*/ 1009863 h 1347679"/>
                  <a:gd name="connsiteX2" fmla="*/ 1527494 w 1527494"/>
                  <a:gd name="connsiteY2" fmla="*/ 1055770 h 1347679"/>
                  <a:gd name="connsiteX3" fmla="*/ 1527494 w 1527494"/>
                  <a:gd name="connsiteY3" fmla="*/ 1206371 h 1347679"/>
                  <a:gd name="connsiteX4" fmla="*/ 1527494 w 1527494"/>
                  <a:gd name="connsiteY4" fmla="*/ 1280640 h 1347679"/>
                  <a:gd name="connsiteX5" fmla="*/ 1497989 w 1527494"/>
                  <a:gd name="connsiteY5" fmla="*/ 1310145 h 1347679"/>
                  <a:gd name="connsiteX6" fmla="*/ 1468484 w 1527494"/>
                  <a:gd name="connsiteY6" fmla="*/ 1280640 h 1347679"/>
                  <a:gd name="connsiteX7" fmla="*/ 1468484 w 1527494"/>
                  <a:gd name="connsiteY7" fmla="*/ 1206371 h 1347679"/>
                  <a:gd name="connsiteX8" fmla="*/ 1468484 w 1527494"/>
                  <a:gd name="connsiteY8" fmla="*/ 1159543 h 1347679"/>
                  <a:gd name="connsiteX9" fmla="*/ 1438979 w 1527494"/>
                  <a:gd name="connsiteY9" fmla="*/ 1130039 h 1347679"/>
                  <a:gd name="connsiteX10" fmla="*/ 1409475 w 1527494"/>
                  <a:gd name="connsiteY10" fmla="*/ 1159543 h 1347679"/>
                  <a:gd name="connsiteX11" fmla="*/ 1409475 w 1527494"/>
                  <a:gd name="connsiteY11" fmla="*/ 1206371 h 1347679"/>
                  <a:gd name="connsiteX12" fmla="*/ 1409475 w 1527494"/>
                  <a:gd name="connsiteY12" fmla="*/ 1318174 h 1347679"/>
                  <a:gd name="connsiteX13" fmla="*/ 1379970 w 1527494"/>
                  <a:gd name="connsiteY13" fmla="*/ 1347679 h 1347679"/>
                  <a:gd name="connsiteX14" fmla="*/ 1350465 w 1527494"/>
                  <a:gd name="connsiteY14" fmla="*/ 1318174 h 1347679"/>
                  <a:gd name="connsiteX15" fmla="*/ 1350465 w 1527494"/>
                  <a:gd name="connsiteY15" fmla="*/ 1206371 h 1347679"/>
                  <a:gd name="connsiteX16" fmla="*/ 1350112 w 1527494"/>
                  <a:gd name="connsiteY16" fmla="*/ 1206371 h 1347679"/>
                  <a:gd name="connsiteX17" fmla="*/ 1348146 w 1527494"/>
                  <a:gd name="connsiteY17" fmla="*/ 1196633 h 1347679"/>
                  <a:gd name="connsiteX18" fmla="*/ 1320960 w 1527494"/>
                  <a:gd name="connsiteY18" fmla="*/ 1178613 h 1347679"/>
                  <a:gd name="connsiteX19" fmla="*/ 1293774 w 1527494"/>
                  <a:gd name="connsiteY19" fmla="*/ 1196633 h 1347679"/>
                  <a:gd name="connsiteX20" fmla="*/ 1291808 w 1527494"/>
                  <a:gd name="connsiteY20" fmla="*/ 1206371 h 1347679"/>
                  <a:gd name="connsiteX21" fmla="*/ 1291455 w 1527494"/>
                  <a:gd name="connsiteY21" fmla="*/ 1206371 h 1347679"/>
                  <a:gd name="connsiteX22" fmla="*/ 1291455 w 1527494"/>
                  <a:gd name="connsiteY22" fmla="*/ 1232065 h 1347679"/>
                  <a:gd name="connsiteX23" fmla="*/ 1261950 w 1527494"/>
                  <a:gd name="connsiteY23" fmla="*/ 1261569 h 1347679"/>
                  <a:gd name="connsiteX24" fmla="*/ 1232445 w 1527494"/>
                  <a:gd name="connsiteY24" fmla="*/ 1232065 h 1347679"/>
                  <a:gd name="connsiteX25" fmla="*/ 1232445 w 1527494"/>
                  <a:gd name="connsiteY25" fmla="*/ 1206371 h 1347679"/>
                  <a:gd name="connsiteX26" fmla="*/ 1232445 w 1527494"/>
                  <a:gd name="connsiteY26" fmla="*/ 1102703 h 1347679"/>
                  <a:gd name="connsiteX27" fmla="*/ 1202940 w 1527494"/>
                  <a:gd name="connsiteY27" fmla="*/ 1073198 h 1347679"/>
                  <a:gd name="connsiteX28" fmla="*/ 1173435 w 1527494"/>
                  <a:gd name="connsiteY28" fmla="*/ 1102703 h 1347679"/>
                  <a:gd name="connsiteX29" fmla="*/ 1173435 w 1527494"/>
                  <a:gd name="connsiteY29" fmla="*/ 1206371 h 1347679"/>
                  <a:gd name="connsiteX30" fmla="*/ 1173435 w 1527494"/>
                  <a:gd name="connsiteY30" fmla="*/ 1254144 h 1347679"/>
                  <a:gd name="connsiteX31" fmla="*/ 1143930 w 1527494"/>
                  <a:gd name="connsiteY31" fmla="*/ 1283648 h 1347679"/>
                  <a:gd name="connsiteX32" fmla="*/ 1114425 w 1527494"/>
                  <a:gd name="connsiteY32" fmla="*/ 1254144 h 1347679"/>
                  <a:gd name="connsiteX33" fmla="*/ 1114425 w 1527494"/>
                  <a:gd name="connsiteY33" fmla="*/ 1206371 h 1347679"/>
                  <a:gd name="connsiteX34" fmla="*/ 1114425 w 1527494"/>
                  <a:gd name="connsiteY34" fmla="*/ 1055770 h 1347679"/>
                  <a:gd name="connsiteX35" fmla="*/ 1114425 w 1527494"/>
                  <a:gd name="connsiteY35" fmla="*/ 1009863 h 1347679"/>
                  <a:gd name="connsiteX36" fmla="*/ 757200 w 1527494"/>
                  <a:gd name="connsiteY36" fmla="*/ 0 h 1347679"/>
                  <a:gd name="connsiteX37" fmla="*/ 1168907 w 1527494"/>
                  <a:gd name="connsiteY37" fmla="*/ 117206 h 1347679"/>
                  <a:gd name="connsiteX38" fmla="*/ 1435961 w 1527494"/>
                  <a:gd name="connsiteY38" fmla="*/ 475503 h 1347679"/>
                  <a:gd name="connsiteX39" fmla="*/ 1524283 w 1527494"/>
                  <a:gd name="connsiteY39" fmla="*/ 943543 h 1347679"/>
                  <a:gd name="connsiteX40" fmla="*/ 1526204 w 1527494"/>
                  <a:gd name="connsiteY40" fmla="*/ 1009862 h 1347679"/>
                  <a:gd name="connsiteX41" fmla="*/ 1111421 w 1527494"/>
                  <a:gd name="connsiteY41" fmla="*/ 1009862 h 1347679"/>
                  <a:gd name="connsiteX42" fmla="*/ 1108695 w 1527494"/>
                  <a:gd name="connsiteY42" fmla="*/ 952862 h 1347679"/>
                  <a:gd name="connsiteX43" fmla="*/ 1017785 w 1527494"/>
                  <a:gd name="connsiteY43" fmla="*/ 557845 h 1347679"/>
                  <a:gd name="connsiteX44" fmla="*/ 766843 w 1527494"/>
                  <a:gd name="connsiteY44" fmla="*/ 394645 h 1347679"/>
                  <a:gd name="connsiteX45" fmla="*/ 580288 w 1527494"/>
                  <a:gd name="connsiteY45" fmla="*/ 462150 h 1347679"/>
                  <a:gd name="connsiteX46" fmla="*/ 455930 w 1527494"/>
                  <a:gd name="connsiteY46" fmla="*/ 694339 h 1347679"/>
                  <a:gd name="connsiteX47" fmla="*/ 423730 w 1527494"/>
                  <a:gd name="connsiteY47" fmla="*/ 897225 h 1347679"/>
                  <a:gd name="connsiteX48" fmla="*/ 416761 w 1527494"/>
                  <a:gd name="connsiteY48" fmla="*/ 1009862 h 1347679"/>
                  <a:gd name="connsiteX49" fmla="*/ 413069 w 1527494"/>
                  <a:gd name="connsiteY49" fmla="*/ 1055770 h 1347679"/>
                  <a:gd name="connsiteX50" fmla="*/ 413069 w 1527494"/>
                  <a:gd name="connsiteY50" fmla="*/ 1206371 h 1347679"/>
                  <a:gd name="connsiteX51" fmla="*/ 413069 w 1527494"/>
                  <a:gd name="connsiteY51" fmla="*/ 1280640 h 1347679"/>
                  <a:gd name="connsiteX52" fmla="*/ 383564 w 1527494"/>
                  <a:gd name="connsiteY52" fmla="*/ 1310145 h 1347679"/>
                  <a:gd name="connsiteX53" fmla="*/ 354059 w 1527494"/>
                  <a:gd name="connsiteY53" fmla="*/ 1280640 h 1347679"/>
                  <a:gd name="connsiteX54" fmla="*/ 354059 w 1527494"/>
                  <a:gd name="connsiteY54" fmla="*/ 1206371 h 1347679"/>
                  <a:gd name="connsiteX55" fmla="*/ 354059 w 1527494"/>
                  <a:gd name="connsiteY55" fmla="*/ 1159543 h 1347679"/>
                  <a:gd name="connsiteX56" fmla="*/ 324554 w 1527494"/>
                  <a:gd name="connsiteY56" fmla="*/ 1130039 h 1347679"/>
                  <a:gd name="connsiteX57" fmla="*/ 295050 w 1527494"/>
                  <a:gd name="connsiteY57" fmla="*/ 1159543 h 1347679"/>
                  <a:gd name="connsiteX58" fmla="*/ 295050 w 1527494"/>
                  <a:gd name="connsiteY58" fmla="*/ 1206371 h 1347679"/>
                  <a:gd name="connsiteX59" fmla="*/ 295050 w 1527494"/>
                  <a:gd name="connsiteY59" fmla="*/ 1318174 h 1347679"/>
                  <a:gd name="connsiteX60" fmla="*/ 265545 w 1527494"/>
                  <a:gd name="connsiteY60" fmla="*/ 1347679 h 1347679"/>
                  <a:gd name="connsiteX61" fmla="*/ 236040 w 1527494"/>
                  <a:gd name="connsiteY61" fmla="*/ 1318174 h 1347679"/>
                  <a:gd name="connsiteX62" fmla="*/ 236040 w 1527494"/>
                  <a:gd name="connsiteY62" fmla="*/ 1206371 h 1347679"/>
                  <a:gd name="connsiteX63" fmla="*/ 235687 w 1527494"/>
                  <a:gd name="connsiteY63" fmla="*/ 1206371 h 1347679"/>
                  <a:gd name="connsiteX64" fmla="*/ 233721 w 1527494"/>
                  <a:gd name="connsiteY64" fmla="*/ 1196633 h 1347679"/>
                  <a:gd name="connsiteX65" fmla="*/ 206535 w 1527494"/>
                  <a:gd name="connsiteY65" fmla="*/ 1178613 h 1347679"/>
                  <a:gd name="connsiteX66" fmla="*/ 179349 w 1527494"/>
                  <a:gd name="connsiteY66" fmla="*/ 1196633 h 1347679"/>
                  <a:gd name="connsiteX67" fmla="*/ 177383 w 1527494"/>
                  <a:gd name="connsiteY67" fmla="*/ 1206371 h 1347679"/>
                  <a:gd name="connsiteX68" fmla="*/ 177030 w 1527494"/>
                  <a:gd name="connsiteY68" fmla="*/ 1206371 h 1347679"/>
                  <a:gd name="connsiteX69" fmla="*/ 177030 w 1527494"/>
                  <a:gd name="connsiteY69" fmla="*/ 1232065 h 1347679"/>
                  <a:gd name="connsiteX70" fmla="*/ 147525 w 1527494"/>
                  <a:gd name="connsiteY70" fmla="*/ 1261569 h 1347679"/>
                  <a:gd name="connsiteX71" fmla="*/ 118020 w 1527494"/>
                  <a:gd name="connsiteY71" fmla="*/ 1232065 h 1347679"/>
                  <a:gd name="connsiteX72" fmla="*/ 118020 w 1527494"/>
                  <a:gd name="connsiteY72" fmla="*/ 1206371 h 1347679"/>
                  <a:gd name="connsiteX73" fmla="*/ 118020 w 1527494"/>
                  <a:gd name="connsiteY73" fmla="*/ 1102703 h 1347679"/>
                  <a:gd name="connsiteX74" fmla="*/ 88515 w 1527494"/>
                  <a:gd name="connsiteY74" fmla="*/ 1073198 h 1347679"/>
                  <a:gd name="connsiteX75" fmla="*/ 59010 w 1527494"/>
                  <a:gd name="connsiteY75" fmla="*/ 1102703 h 1347679"/>
                  <a:gd name="connsiteX76" fmla="*/ 59010 w 1527494"/>
                  <a:gd name="connsiteY76" fmla="*/ 1206371 h 1347679"/>
                  <a:gd name="connsiteX77" fmla="*/ 59010 w 1527494"/>
                  <a:gd name="connsiteY77" fmla="*/ 1254144 h 1347679"/>
                  <a:gd name="connsiteX78" fmla="*/ 29505 w 1527494"/>
                  <a:gd name="connsiteY78" fmla="*/ 1283648 h 1347679"/>
                  <a:gd name="connsiteX79" fmla="*/ 0 w 1527494"/>
                  <a:gd name="connsiteY79" fmla="*/ 1254144 h 1347679"/>
                  <a:gd name="connsiteX80" fmla="*/ 0 w 1527494"/>
                  <a:gd name="connsiteY80" fmla="*/ 1206371 h 1347679"/>
                  <a:gd name="connsiteX81" fmla="*/ 0 w 1527494"/>
                  <a:gd name="connsiteY81" fmla="*/ 1009863 h 1347679"/>
                  <a:gd name="connsiteX82" fmla="*/ 198759 w 1527494"/>
                  <a:gd name="connsiteY82" fmla="*/ 1009863 h 1347679"/>
                  <a:gd name="connsiteX83" fmla="*/ 1299 w 1527494"/>
                  <a:gd name="connsiteY83" fmla="*/ 1009862 h 1347679"/>
                  <a:gd name="connsiteX84" fmla="*/ 9172 w 1527494"/>
                  <a:gd name="connsiteY84" fmla="*/ 887860 h 1347679"/>
                  <a:gd name="connsiteX85" fmla="*/ 183035 w 1527494"/>
                  <a:gd name="connsiteY85" fmla="*/ 296726 h 1347679"/>
                  <a:gd name="connsiteX86" fmla="*/ 757200 w 1527494"/>
                  <a:gd name="connsiteY86" fmla="*/ 0 h 1347679"/>
                  <a:gd name="connsiteX0" fmla="*/ 1114425 w 1527494"/>
                  <a:gd name="connsiteY0" fmla="*/ 1009863 h 1347679"/>
                  <a:gd name="connsiteX1" fmla="*/ 1527494 w 1527494"/>
                  <a:gd name="connsiteY1" fmla="*/ 1009863 h 1347679"/>
                  <a:gd name="connsiteX2" fmla="*/ 1527494 w 1527494"/>
                  <a:gd name="connsiteY2" fmla="*/ 1055770 h 1347679"/>
                  <a:gd name="connsiteX3" fmla="*/ 1527494 w 1527494"/>
                  <a:gd name="connsiteY3" fmla="*/ 1206371 h 1347679"/>
                  <a:gd name="connsiteX4" fmla="*/ 1527494 w 1527494"/>
                  <a:gd name="connsiteY4" fmla="*/ 1280640 h 1347679"/>
                  <a:gd name="connsiteX5" fmla="*/ 1497989 w 1527494"/>
                  <a:gd name="connsiteY5" fmla="*/ 1310145 h 1347679"/>
                  <a:gd name="connsiteX6" fmla="*/ 1468484 w 1527494"/>
                  <a:gd name="connsiteY6" fmla="*/ 1280640 h 1347679"/>
                  <a:gd name="connsiteX7" fmla="*/ 1468484 w 1527494"/>
                  <a:gd name="connsiteY7" fmla="*/ 1206371 h 1347679"/>
                  <a:gd name="connsiteX8" fmla="*/ 1468484 w 1527494"/>
                  <a:gd name="connsiteY8" fmla="*/ 1159543 h 1347679"/>
                  <a:gd name="connsiteX9" fmla="*/ 1438979 w 1527494"/>
                  <a:gd name="connsiteY9" fmla="*/ 1130039 h 1347679"/>
                  <a:gd name="connsiteX10" fmla="*/ 1409475 w 1527494"/>
                  <a:gd name="connsiteY10" fmla="*/ 1159543 h 1347679"/>
                  <a:gd name="connsiteX11" fmla="*/ 1409475 w 1527494"/>
                  <a:gd name="connsiteY11" fmla="*/ 1206371 h 1347679"/>
                  <a:gd name="connsiteX12" fmla="*/ 1409475 w 1527494"/>
                  <a:gd name="connsiteY12" fmla="*/ 1318174 h 1347679"/>
                  <a:gd name="connsiteX13" fmla="*/ 1379970 w 1527494"/>
                  <a:gd name="connsiteY13" fmla="*/ 1347679 h 1347679"/>
                  <a:gd name="connsiteX14" fmla="*/ 1350465 w 1527494"/>
                  <a:gd name="connsiteY14" fmla="*/ 1318174 h 1347679"/>
                  <a:gd name="connsiteX15" fmla="*/ 1350465 w 1527494"/>
                  <a:gd name="connsiteY15" fmla="*/ 1206371 h 1347679"/>
                  <a:gd name="connsiteX16" fmla="*/ 1350112 w 1527494"/>
                  <a:gd name="connsiteY16" fmla="*/ 1206371 h 1347679"/>
                  <a:gd name="connsiteX17" fmla="*/ 1348146 w 1527494"/>
                  <a:gd name="connsiteY17" fmla="*/ 1196633 h 1347679"/>
                  <a:gd name="connsiteX18" fmla="*/ 1320960 w 1527494"/>
                  <a:gd name="connsiteY18" fmla="*/ 1178613 h 1347679"/>
                  <a:gd name="connsiteX19" fmla="*/ 1293774 w 1527494"/>
                  <a:gd name="connsiteY19" fmla="*/ 1196633 h 1347679"/>
                  <a:gd name="connsiteX20" fmla="*/ 1291808 w 1527494"/>
                  <a:gd name="connsiteY20" fmla="*/ 1206371 h 1347679"/>
                  <a:gd name="connsiteX21" fmla="*/ 1291455 w 1527494"/>
                  <a:gd name="connsiteY21" fmla="*/ 1206371 h 1347679"/>
                  <a:gd name="connsiteX22" fmla="*/ 1291455 w 1527494"/>
                  <a:gd name="connsiteY22" fmla="*/ 1232065 h 1347679"/>
                  <a:gd name="connsiteX23" fmla="*/ 1261950 w 1527494"/>
                  <a:gd name="connsiteY23" fmla="*/ 1261569 h 1347679"/>
                  <a:gd name="connsiteX24" fmla="*/ 1232445 w 1527494"/>
                  <a:gd name="connsiteY24" fmla="*/ 1232065 h 1347679"/>
                  <a:gd name="connsiteX25" fmla="*/ 1232445 w 1527494"/>
                  <a:gd name="connsiteY25" fmla="*/ 1206371 h 1347679"/>
                  <a:gd name="connsiteX26" fmla="*/ 1232445 w 1527494"/>
                  <a:gd name="connsiteY26" fmla="*/ 1102703 h 1347679"/>
                  <a:gd name="connsiteX27" fmla="*/ 1202940 w 1527494"/>
                  <a:gd name="connsiteY27" fmla="*/ 1073198 h 1347679"/>
                  <a:gd name="connsiteX28" fmla="*/ 1173435 w 1527494"/>
                  <a:gd name="connsiteY28" fmla="*/ 1102703 h 1347679"/>
                  <a:gd name="connsiteX29" fmla="*/ 1173435 w 1527494"/>
                  <a:gd name="connsiteY29" fmla="*/ 1206371 h 1347679"/>
                  <a:gd name="connsiteX30" fmla="*/ 1173435 w 1527494"/>
                  <a:gd name="connsiteY30" fmla="*/ 1254144 h 1347679"/>
                  <a:gd name="connsiteX31" fmla="*/ 1143930 w 1527494"/>
                  <a:gd name="connsiteY31" fmla="*/ 1283648 h 1347679"/>
                  <a:gd name="connsiteX32" fmla="*/ 1114425 w 1527494"/>
                  <a:gd name="connsiteY32" fmla="*/ 1254144 h 1347679"/>
                  <a:gd name="connsiteX33" fmla="*/ 1114425 w 1527494"/>
                  <a:gd name="connsiteY33" fmla="*/ 1206371 h 1347679"/>
                  <a:gd name="connsiteX34" fmla="*/ 1114425 w 1527494"/>
                  <a:gd name="connsiteY34" fmla="*/ 1055770 h 1347679"/>
                  <a:gd name="connsiteX35" fmla="*/ 1114425 w 1527494"/>
                  <a:gd name="connsiteY35" fmla="*/ 1009863 h 1347679"/>
                  <a:gd name="connsiteX36" fmla="*/ 757200 w 1527494"/>
                  <a:gd name="connsiteY36" fmla="*/ 0 h 1347679"/>
                  <a:gd name="connsiteX37" fmla="*/ 1168907 w 1527494"/>
                  <a:gd name="connsiteY37" fmla="*/ 117206 h 1347679"/>
                  <a:gd name="connsiteX38" fmla="*/ 1435961 w 1527494"/>
                  <a:gd name="connsiteY38" fmla="*/ 475503 h 1347679"/>
                  <a:gd name="connsiteX39" fmla="*/ 1524283 w 1527494"/>
                  <a:gd name="connsiteY39" fmla="*/ 943543 h 1347679"/>
                  <a:gd name="connsiteX40" fmla="*/ 1526204 w 1527494"/>
                  <a:gd name="connsiteY40" fmla="*/ 1009862 h 1347679"/>
                  <a:gd name="connsiteX41" fmla="*/ 1111421 w 1527494"/>
                  <a:gd name="connsiteY41" fmla="*/ 1009862 h 1347679"/>
                  <a:gd name="connsiteX42" fmla="*/ 1108695 w 1527494"/>
                  <a:gd name="connsiteY42" fmla="*/ 952862 h 1347679"/>
                  <a:gd name="connsiteX43" fmla="*/ 1017785 w 1527494"/>
                  <a:gd name="connsiteY43" fmla="*/ 557845 h 1347679"/>
                  <a:gd name="connsiteX44" fmla="*/ 766843 w 1527494"/>
                  <a:gd name="connsiteY44" fmla="*/ 394645 h 1347679"/>
                  <a:gd name="connsiteX45" fmla="*/ 580288 w 1527494"/>
                  <a:gd name="connsiteY45" fmla="*/ 462150 h 1347679"/>
                  <a:gd name="connsiteX46" fmla="*/ 455930 w 1527494"/>
                  <a:gd name="connsiteY46" fmla="*/ 694339 h 1347679"/>
                  <a:gd name="connsiteX47" fmla="*/ 423730 w 1527494"/>
                  <a:gd name="connsiteY47" fmla="*/ 897225 h 1347679"/>
                  <a:gd name="connsiteX48" fmla="*/ 416761 w 1527494"/>
                  <a:gd name="connsiteY48" fmla="*/ 1009862 h 1347679"/>
                  <a:gd name="connsiteX49" fmla="*/ 413069 w 1527494"/>
                  <a:gd name="connsiteY49" fmla="*/ 1055770 h 1347679"/>
                  <a:gd name="connsiteX50" fmla="*/ 413069 w 1527494"/>
                  <a:gd name="connsiteY50" fmla="*/ 1206371 h 1347679"/>
                  <a:gd name="connsiteX51" fmla="*/ 413069 w 1527494"/>
                  <a:gd name="connsiteY51" fmla="*/ 1280640 h 1347679"/>
                  <a:gd name="connsiteX52" fmla="*/ 383564 w 1527494"/>
                  <a:gd name="connsiteY52" fmla="*/ 1310145 h 1347679"/>
                  <a:gd name="connsiteX53" fmla="*/ 354059 w 1527494"/>
                  <a:gd name="connsiteY53" fmla="*/ 1280640 h 1347679"/>
                  <a:gd name="connsiteX54" fmla="*/ 354059 w 1527494"/>
                  <a:gd name="connsiteY54" fmla="*/ 1206371 h 1347679"/>
                  <a:gd name="connsiteX55" fmla="*/ 354059 w 1527494"/>
                  <a:gd name="connsiteY55" fmla="*/ 1159543 h 1347679"/>
                  <a:gd name="connsiteX56" fmla="*/ 324554 w 1527494"/>
                  <a:gd name="connsiteY56" fmla="*/ 1130039 h 1347679"/>
                  <a:gd name="connsiteX57" fmla="*/ 295050 w 1527494"/>
                  <a:gd name="connsiteY57" fmla="*/ 1159543 h 1347679"/>
                  <a:gd name="connsiteX58" fmla="*/ 295050 w 1527494"/>
                  <a:gd name="connsiteY58" fmla="*/ 1206371 h 1347679"/>
                  <a:gd name="connsiteX59" fmla="*/ 295050 w 1527494"/>
                  <a:gd name="connsiteY59" fmla="*/ 1318174 h 1347679"/>
                  <a:gd name="connsiteX60" fmla="*/ 265545 w 1527494"/>
                  <a:gd name="connsiteY60" fmla="*/ 1347679 h 1347679"/>
                  <a:gd name="connsiteX61" fmla="*/ 236040 w 1527494"/>
                  <a:gd name="connsiteY61" fmla="*/ 1318174 h 1347679"/>
                  <a:gd name="connsiteX62" fmla="*/ 236040 w 1527494"/>
                  <a:gd name="connsiteY62" fmla="*/ 1206371 h 1347679"/>
                  <a:gd name="connsiteX63" fmla="*/ 235687 w 1527494"/>
                  <a:gd name="connsiteY63" fmla="*/ 1206371 h 1347679"/>
                  <a:gd name="connsiteX64" fmla="*/ 233721 w 1527494"/>
                  <a:gd name="connsiteY64" fmla="*/ 1196633 h 1347679"/>
                  <a:gd name="connsiteX65" fmla="*/ 206535 w 1527494"/>
                  <a:gd name="connsiteY65" fmla="*/ 1178613 h 1347679"/>
                  <a:gd name="connsiteX66" fmla="*/ 179349 w 1527494"/>
                  <a:gd name="connsiteY66" fmla="*/ 1196633 h 1347679"/>
                  <a:gd name="connsiteX67" fmla="*/ 177383 w 1527494"/>
                  <a:gd name="connsiteY67" fmla="*/ 1206371 h 1347679"/>
                  <a:gd name="connsiteX68" fmla="*/ 177030 w 1527494"/>
                  <a:gd name="connsiteY68" fmla="*/ 1206371 h 1347679"/>
                  <a:gd name="connsiteX69" fmla="*/ 177030 w 1527494"/>
                  <a:gd name="connsiteY69" fmla="*/ 1232065 h 1347679"/>
                  <a:gd name="connsiteX70" fmla="*/ 147525 w 1527494"/>
                  <a:gd name="connsiteY70" fmla="*/ 1261569 h 1347679"/>
                  <a:gd name="connsiteX71" fmla="*/ 118020 w 1527494"/>
                  <a:gd name="connsiteY71" fmla="*/ 1232065 h 1347679"/>
                  <a:gd name="connsiteX72" fmla="*/ 118020 w 1527494"/>
                  <a:gd name="connsiteY72" fmla="*/ 1206371 h 1347679"/>
                  <a:gd name="connsiteX73" fmla="*/ 118020 w 1527494"/>
                  <a:gd name="connsiteY73" fmla="*/ 1102703 h 1347679"/>
                  <a:gd name="connsiteX74" fmla="*/ 88515 w 1527494"/>
                  <a:gd name="connsiteY74" fmla="*/ 1073198 h 1347679"/>
                  <a:gd name="connsiteX75" fmla="*/ 59010 w 1527494"/>
                  <a:gd name="connsiteY75" fmla="*/ 1102703 h 1347679"/>
                  <a:gd name="connsiteX76" fmla="*/ 59010 w 1527494"/>
                  <a:gd name="connsiteY76" fmla="*/ 1206371 h 1347679"/>
                  <a:gd name="connsiteX77" fmla="*/ 59010 w 1527494"/>
                  <a:gd name="connsiteY77" fmla="*/ 1254144 h 1347679"/>
                  <a:gd name="connsiteX78" fmla="*/ 29505 w 1527494"/>
                  <a:gd name="connsiteY78" fmla="*/ 1283648 h 1347679"/>
                  <a:gd name="connsiteX79" fmla="*/ 0 w 1527494"/>
                  <a:gd name="connsiteY79" fmla="*/ 1254144 h 1347679"/>
                  <a:gd name="connsiteX80" fmla="*/ 0 w 1527494"/>
                  <a:gd name="connsiteY80" fmla="*/ 1206371 h 1347679"/>
                  <a:gd name="connsiteX81" fmla="*/ 0 w 1527494"/>
                  <a:gd name="connsiteY81" fmla="*/ 1009863 h 1347679"/>
                  <a:gd name="connsiteX82" fmla="*/ 1299 w 1527494"/>
                  <a:gd name="connsiteY82" fmla="*/ 1009862 h 1347679"/>
                  <a:gd name="connsiteX83" fmla="*/ 9172 w 1527494"/>
                  <a:gd name="connsiteY83" fmla="*/ 887860 h 1347679"/>
                  <a:gd name="connsiteX84" fmla="*/ 183035 w 1527494"/>
                  <a:gd name="connsiteY84" fmla="*/ 296726 h 1347679"/>
                  <a:gd name="connsiteX85" fmla="*/ 757200 w 1527494"/>
                  <a:gd name="connsiteY85" fmla="*/ 0 h 1347679"/>
                  <a:gd name="connsiteX0" fmla="*/ 1116806 w 1529875"/>
                  <a:gd name="connsiteY0" fmla="*/ 1009863 h 1347679"/>
                  <a:gd name="connsiteX1" fmla="*/ 1529875 w 1529875"/>
                  <a:gd name="connsiteY1" fmla="*/ 1009863 h 1347679"/>
                  <a:gd name="connsiteX2" fmla="*/ 1529875 w 1529875"/>
                  <a:gd name="connsiteY2" fmla="*/ 1055770 h 1347679"/>
                  <a:gd name="connsiteX3" fmla="*/ 1529875 w 1529875"/>
                  <a:gd name="connsiteY3" fmla="*/ 1206371 h 1347679"/>
                  <a:gd name="connsiteX4" fmla="*/ 1529875 w 1529875"/>
                  <a:gd name="connsiteY4" fmla="*/ 1280640 h 1347679"/>
                  <a:gd name="connsiteX5" fmla="*/ 1500370 w 1529875"/>
                  <a:gd name="connsiteY5" fmla="*/ 1310145 h 1347679"/>
                  <a:gd name="connsiteX6" fmla="*/ 1470865 w 1529875"/>
                  <a:gd name="connsiteY6" fmla="*/ 1280640 h 1347679"/>
                  <a:gd name="connsiteX7" fmla="*/ 1470865 w 1529875"/>
                  <a:gd name="connsiteY7" fmla="*/ 1206371 h 1347679"/>
                  <a:gd name="connsiteX8" fmla="*/ 1470865 w 1529875"/>
                  <a:gd name="connsiteY8" fmla="*/ 1159543 h 1347679"/>
                  <a:gd name="connsiteX9" fmla="*/ 1441360 w 1529875"/>
                  <a:gd name="connsiteY9" fmla="*/ 1130039 h 1347679"/>
                  <a:gd name="connsiteX10" fmla="*/ 1411856 w 1529875"/>
                  <a:gd name="connsiteY10" fmla="*/ 1159543 h 1347679"/>
                  <a:gd name="connsiteX11" fmla="*/ 1411856 w 1529875"/>
                  <a:gd name="connsiteY11" fmla="*/ 1206371 h 1347679"/>
                  <a:gd name="connsiteX12" fmla="*/ 1411856 w 1529875"/>
                  <a:gd name="connsiteY12" fmla="*/ 1318174 h 1347679"/>
                  <a:gd name="connsiteX13" fmla="*/ 1382351 w 1529875"/>
                  <a:gd name="connsiteY13" fmla="*/ 1347679 h 1347679"/>
                  <a:gd name="connsiteX14" fmla="*/ 1352846 w 1529875"/>
                  <a:gd name="connsiteY14" fmla="*/ 1318174 h 1347679"/>
                  <a:gd name="connsiteX15" fmla="*/ 1352846 w 1529875"/>
                  <a:gd name="connsiteY15" fmla="*/ 1206371 h 1347679"/>
                  <a:gd name="connsiteX16" fmla="*/ 1352493 w 1529875"/>
                  <a:gd name="connsiteY16" fmla="*/ 1206371 h 1347679"/>
                  <a:gd name="connsiteX17" fmla="*/ 1350527 w 1529875"/>
                  <a:gd name="connsiteY17" fmla="*/ 1196633 h 1347679"/>
                  <a:gd name="connsiteX18" fmla="*/ 1323341 w 1529875"/>
                  <a:gd name="connsiteY18" fmla="*/ 1178613 h 1347679"/>
                  <a:gd name="connsiteX19" fmla="*/ 1296155 w 1529875"/>
                  <a:gd name="connsiteY19" fmla="*/ 1196633 h 1347679"/>
                  <a:gd name="connsiteX20" fmla="*/ 1294189 w 1529875"/>
                  <a:gd name="connsiteY20" fmla="*/ 1206371 h 1347679"/>
                  <a:gd name="connsiteX21" fmla="*/ 1293836 w 1529875"/>
                  <a:gd name="connsiteY21" fmla="*/ 1206371 h 1347679"/>
                  <a:gd name="connsiteX22" fmla="*/ 1293836 w 1529875"/>
                  <a:gd name="connsiteY22" fmla="*/ 1232065 h 1347679"/>
                  <a:gd name="connsiteX23" fmla="*/ 1264331 w 1529875"/>
                  <a:gd name="connsiteY23" fmla="*/ 1261569 h 1347679"/>
                  <a:gd name="connsiteX24" fmla="*/ 1234826 w 1529875"/>
                  <a:gd name="connsiteY24" fmla="*/ 1232065 h 1347679"/>
                  <a:gd name="connsiteX25" fmla="*/ 1234826 w 1529875"/>
                  <a:gd name="connsiteY25" fmla="*/ 1206371 h 1347679"/>
                  <a:gd name="connsiteX26" fmla="*/ 1234826 w 1529875"/>
                  <a:gd name="connsiteY26" fmla="*/ 1102703 h 1347679"/>
                  <a:gd name="connsiteX27" fmla="*/ 1205321 w 1529875"/>
                  <a:gd name="connsiteY27" fmla="*/ 1073198 h 1347679"/>
                  <a:gd name="connsiteX28" fmla="*/ 1175816 w 1529875"/>
                  <a:gd name="connsiteY28" fmla="*/ 1102703 h 1347679"/>
                  <a:gd name="connsiteX29" fmla="*/ 1175816 w 1529875"/>
                  <a:gd name="connsiteY29" fmla="*/ 1206371 h 1347679"/>
                  <a:gd name="connsiteX30" fmla="*/ 1175816 w 1529875"/>
                  <a:gd name="connsiteY30" fmla="*/ 1254144 h 1347679"/>
                  <a:gd name="connsiteX31" fmla="*/ 1146311 w 1529875"/>
                  <a:gd name="connsiteY31" fmla="*/ 1283648 h 1347679"/>
                  <a:gd name="connsiteX32" fmla="*/ 1116806 w 1529875"/>
                  <a:gd name="connsiteY32" fmla="*/ 1254144 h 1347679"/>
                  <a:gd name="connsiteX33" fmla="*/ 1116806 w 1529875"/>
                  <a:gd name="connsiteY33" fmla="*/ 1206371 h 1347679"/>
                  <a:gd name="connsiteX34" fmla="*/ 1116806 w 1529875"/>
                  <a:gd name="connsiteY34" fmla="*/ 1055770 h 1347679"/>
                  <a:gd name="connsiteX35" fmla="*/ 1116806 w 1529875"/>
                  <a:gd name="connsiteY35" fmla="*/ 1009863 h 1347679"/>
                  <a:gd name="connsiteX36" fmla="*/ 759581 w 1529875"/>
                  <a:gd name="connsiteY36" fmla="*/ 0 h 1347679"/>
                  <a:gd name="connsiteX37" fmla="*/ 1171288 w 1529875"/>
                  <a:gd name="connsiteY37" fmla="*/ 117206 h 1347679"/>
                  <a:gd name="connsiteX38" fmla="*/ 1438342 w 1529875"/>
                  <a:gd name="connsiteY38" fmla="*/ 475503 h 1347679"/>
                  <a:gd name="connsiteX39" fmla="*/ 1526664 w 1529875"/>
                  <a:gd name="connsiteY39" fmla="*/ 943543 h 1347679"/>
                  <a:gd name="connsiteX40" fmla="*/ 1528585 w 1529875"/>
                  <a:gd name="connsiteY40" fmla="*/ 1009862 h 1347679"/>
                  <a:gd name="connsiteX41" fmla="*/ 1113802 w 1529875"/>
                  <a:gd name="connsiteY41" fmla="*/ 1009862 h 1347679"/>
                  <a:gd name="connsiteX42" fmla="*/ 1111076 w 1529875"/>
                  <a:gd name="connsiteY42" fmla="*/ 952862 h 1347679"/>
                  <a:gd name="connsiteX43" fmla="*/ 1020166 w 1529875"/>
                  <a:gd name="connsiteY43" fmla="*/ 557845 h 1347679"/>
                  <a:gd name="connsiteX44" fmla="*/ 769224 w 1529875"/>
                  <a:gd name="connsiteY44" fmla="*/ 394645 h 1347679"/>
                  <a:gd name="connsiteX45" fmla="*/ 582669 w 1529875"/>
                  <a:gd name="connsiteY45" fmla="*/ 462150 h 1347679"/>
                  <a:gd name="connsiteX46" fmla="*/ 458311 w 1529875"/>
                  <a:gd name="connsiteY46" fmla="*/ 694339 h 1347679"/>
                  <a:gd name="connsiteX47" fmla="*/ 426111 w 1529875"/>
                  <a:gd name="connsiteY47" fmla="*/ 897225 h 1347679"/>
                  <a:gd name="connsiteX48" fmla="*/ 419142 w 1529875"/>
                  <a:gd name="connsiteY48" fmla="*/ 1009862 h 1347679"/>
                  <a:gd name="connsiteX49" fmla="*/ 415450 w 1529875"/>
                  <a:gd name="connsiteY49" fmla="*/ 1055770 h 1347679"/>
                  <a:gd name="connsiteX50" fmla="*/ 415450 w 1529875"/>
                  <a:gd name="connsiteY50" fmla="*/ 1206371 h 1347679"/>
                  <a:gd name="connsiteX51" fmla="*/ 415450 w 1529875"/>
                  <a:gd name="connsiteY51" fmla="*/ 1280640 h 1347679"/>
                  <a:gd name="connsiteX52" fmla="*/ 385945 w 1529875"/>
                  <a:gd name="connsiteY52" fmla="*/ 1310145 h 1347679"/>
                  <a:gd name="connsiteX53" fmla="*/ 356440 w 1529875"/>
                  <a:gd name="connsiteY53" fmla="*/ 1280640 h 1347679"/>
                  <a:gd name="connsiteX54" fmla="*/ 356440 w 1529875"/>
                  <a:gd name="connsiteY54" fmla="*/ 1206371 h 1347679"/>
                  <a:gd name="connsiteX55" fmla="*/ 356440 w 1529875"/>
                  <a:gd name="connsiteY55" fmla="*/ 1159543 h 1347679"/>
                  <a:gd name="connsiteX56" fmla="*/ 326935 w 1529875"/>
                  <a:gd name="connsiteY56" fmla="*/ 1130039 h 1347679"/>
                  <a:gd name="connsiteX57" fmla="*/ 297431 w 1529875"/>
                  <a:gd name="connsiteY57" fmla="*/ 1159543 h 1347679"/>
                  <a:gd name="connsiteX58" fmla="*/ 297431 w 1529875"/>
                  <a:gd name="connsiteY58" fmla="*/ 1206371 h 1347679"/>
                  <a:gd name="connsiteX59" fmla="*/ 297431 w 1529875"/>
                  <a:gd name="connsiteY59" fmla="*/ 1318174 h 1347679"/>
                  <a:gd name="connsiteX60" fmla="*/ 267926 w 1529875"/>
                  <a:gd name="connsiteY60" fmla="*/ 1347679 h 1347679"/>
                  <a:gd name="connsiteX61" fmla="*/ 238421 w 1529875"/>
                  <a:gd name="connsiteY61" fmla="*/ 1318174 h 1347679"/>
                  <a:gd name="connsiteX62" fmla="*/ 238421 w 1529875"/>
                  <a:gd name="connsiteY62" fmla="*/ 1206371 h 1347679"/>
                  <a:gd name="connsiteX63" fmla="*/ 238068 w 1529875"/>
                  <a:gd name="connsiteY63" fmla="*/ 1206371 h 1347679"/>
                  <a:gd name="connsiteX64" fmla="*/ 236102 w 1529875"/>
                  <a:gd name="connsiteY64" fmla="*/ 1196633 h 1347679"/>
                  <a:gd name="connsiteX65" fmla="*/ 208916 w 1529875"/>
                  <a:gd name="connsiteY65" fmla="*/ 1178613 h 1347679"/>
                  <a:gd name="connsiteX66" fmla="*/ 181730 w 1529875"/>
                  <a:gd name="connsiteY66" fmla="*/ 1196633 h 1347679"/>
                  <a:gd name="connsiteX67" fmla="*/ 179764 w 1529875"/>
                  <a:gd name="connsiteY67" fmla="*/ 1206371 h 1347679"/>
                  <a:gd name="connsiteX68" fmla="*/ 179411 w 1529875"/>
                  <a:gd name="connsiteY68" fmla="*/ 1206371 h 1347679"/>
                  <a:gd name="connsiteX69" fmla="*/ 179411 w 1529875"/>
                  <a:gd name="connsiteY69" fmla="*/ 1232065 h 1347679"/>
                  <a:gd name="connsiteX70" fmla="*/ 149906 w 1529875"/>
                  <a:gd name="connsiteY70" fmla="*/ 1261569 h 1347679"/>
                  <a:gd name="connsiteX71" fmla="*/ 120401 w 1529875"/>
                  <a:gd name="connsiteY71" fmla="*/ 1232065 h 1347679"/>
                  <a:gd name="connsiteX72" fmla="*/ 120401 w 1529875"/>
                  <a:gd name="connsiteY72" fmla="*/ 1206371 h 1347679"/>
                  <a:gd name="connsiteX73" fmla="*/ 120401 w 1529875"/>
                  <a:gd name="connsiteY73" fmla="*/ 1102703 h 1347679"/>
                  <a:gd name="connsiteX74" fmla="*/ 90896 w 1529875"/>
                  <a:gd name="connsiteY74" fmla="*/ 1073198 h 1347679"/>
                  <a:gd name="connsiteX75" fmla="*/ 61391 w 1529875"/>
                  <a:gd name="connsiteY75" fmla="*/ 1102703 h 1347679"/>
                  <a:gd name="connsiteX76" fmla="*/ 61391 w 1529875"/>
                  <a:gd name="connsiteY76" fmla="*/ 1206371 h 1347679"/>
                  <a:gd name="connsiteX77" fmla="*/ 61391 w 1529875"/>
                  <a:gd name="connsiteY77" fmla="*/ 1254144 h 1347679"/>
                  <a:gd name="connsiteX78" fmla="*/ 31886 w 1529875"/>
                  <a:gd name="connsiteY78" fmla="*/ 1283648 h 1347679"/>
                  <a:gd name="connsiteX79" fmla="*/ 2381 w 1529875"/>
                  <a:gd name="connsiteY79" fmla="*/ 1254144 h 1347679"/>
                  <a:gd name="connsiteX80" fmla="*/ 0 w 1529875"/>
                  <a:gd name="connsiteY80" fmla="*/ 1203990 h 1347679"/>
                  <a:gd name="connsiteX81" fmla="*/ 2381 w 1529875"/>
                  <a:gd name="connsiteY81" fmla="*/ 1009863 h 1347679"/>
                  <a:gd name="connsiteX82" fmla="*/ 3680 w 1529875"/>
                  <a:gd name="connsiteY82" fmla="*/ 1009862 h 1347679"/>
                  <a:gd name="connsiteX83" fmla="*/ 11553 w 1529875"/>
                  <a:gd name="connsiteY83" fmla="*/ 887860 h 1347679"/>
                  <a:gd name="connsiteX84" fmla="*/ 185416 w 1529875"/>
                  <a:gd name="connsiteY84" fmla="*/ 296726 h 1347679"/>
                  <a:gd name="connsiteX85" fmla="*/ 759581 w 1529875"/>
                  <a:gd name="connsiteY85" fmla="*/ 0 h 1347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529875" h="1347679">
                    <a:moveTo>
                      <a:pt x="1116806" y="1009863"/>
                    </a:moveTo>
                    <a:lnTo>
                      <a:pt x="1529875" y="1009863"/>
                    </a:lnTo>
                    <a:lnTo>
                      <a:pt x="1529875" y="1055770"/>
                    </a:lnTo>
                    <a:lnTo>
                      <a:pt x="1529875" y="1206371"/>
                    </a:lnTo>
                    <a:lnTo>
                      <a:pt x="1529875" y="1280640"/>
                    </a:lnTo>
                    <a:cubicBezTo>
                      <a:pt x="1529875" y="1296935"/>
                      <a:pt x="1516665" y="1310145"/>
                      <a:pt x="1500370" y="1310145"/>
                    </a:cubicBezTo>
                    <a:cubicBezTo>
                      <a:pt x="1484075" y="1310145"/>
                      <a:pt x="1470865" y="1296935"/>
                      <a:pt x="1470865" y="1280640"/>
                    </a:cubicBezTo>
                    <a:lnTo>
                      <a:pt x="1470865" y="1206371"/>
                    </a:lnTo>
                    <a:lnTo>
                      <a:pt x="1470865" y="1159543"/>
                    </a:lnTo>
                    <a:cubicBezTo>
                      <a:pt x="1470865" y="1143248"/>
                      <a:pt x="1457655" y="1130039"/>
                      <a:pt x="1441360" y="1130039"/>
                    </a:cubicBezTo>
                    <a:cubicBezTo>
                      <a:pt x="1425065" y="1130039"/>
                      <a:pt x="1411856" y="1143248"/>
                      <a:pt x="1411856" y="1159543"/>
                    </a:cubicBezTo>
                    <a:lnTo>
                      <a:pt x="1411856" y="1206371"/>
                    </a:lnTo>
                    <a:lnTo>
                      <a:pt x="1411856" y="1318174"/>
                    </a:lnTo>
                    <a:cubicBezTo>
                      <a:pt x="1411856" y="1334469"/>
                      <a:pt x="1398646" y="1347679"/>
                      <a:pt x="1382351" y="1347679"/>
                    </a:cubicBezTo>
                    <a:cubicBezTo>
                      <a:pt x="1366056" y="1347679"/>
                      <a:pt x="1352846" y="1334469"/>
                      <a:pt x="1352846" y="1318174"/>
                    </a:cubicBezTo>
                    <a:lnTo>
                      <a:pt x="1352846" y="1206371"/>
                    </a:lnTo>
                    <a:lnTo>
                      <a:pt x="1352493" y="1206371"/>
                    </a:lnTo>
                    <a:lnTo>
                      <a:pt x="1350527" y="1196633"/>
                    </a:lnTo>
                    <a:cubicBezTo>
                      <a:pt x="1346048" y="1186043"/>
                      <a:pt x="1335562" y="1178613"/>
                      <a:pt x="1323341" y="1178613"/>
                    </a:cubicBezTo>
                    <a:cubicBezTo>
                      <a:pt x="1311119" y="1178613"/>
                      <a:pt x="1300634" y="1186043"/>
                      <a:pt x="1296155" y="1196633"/>
                    </a:cubicBezTo>
                    <a:lnTo>
                      <a:pt x="1294189" y="1206371"/>
                    </a:lnTo>
                    <a:lnTo>
                      <a:pt x="1293836" y="1206371"/>
                    </a:lnTo>
                    <a:lnTo>
                      <a:pt x="1293836" y="1232065"/>
                    </a:lnTo>
                    <a:cubicBezTo>
                      <a:pt x="1293836" y="1248360"/>
                      <a:pt x="1280626" y="1261569"/>
                      <a:pt x="1264331" y="1261569"/>
                    </a:cubicBezTo>
                    <a:cubicBezTo>
                      <a:pt x="1248036" y="1261569"/>
                      <a:pt x="1234826" y="1248360"/>
                      <a:pt x="1234826" y="1232065"/>
                    </a:cubicBezTo>
                    <a:lnTo>
                      <a:pt x="1234826" y="1206371"/>
                    </a:lnTo>
                    <a:lnTo>
                      <a:pt x="1234826" y="1102703"/>
                    </a:lnTo>
                    <a:cubicBezTo>
                      <a:pt x="1234826" y="1086408"/>
                      <a:pt x="1221616" y="1073198"/>
                      <a:pt x="1205321" y="1073198"/>
                    </a:cubicBezTo>
                    <a:cubicBezTo>
                      <a:pt x="1189026" y="1073198"/>
                      <a:pt x="1175816" y="1086408"/>
                      <a:pt x="1175816" y="1102703"/>
                    </a:cubicBezTo>
                    <a:lnTo>
                      <a:pt x="1175816" y="1206371"/>
                    </a:lnTo>
                    <a:lnTo>
                      <a:pt x="1175816" y="1254144"/>
                    </a:lnTo>
                    <a:cubicBezTo>
                      <a:pt x="1175816" y="1270439"/>
                      <a:pt x="1162606" y="1283648"/>
                      <a:pt x="1146311" y="1283648"/>
                    </a:cubicBezTo>
                    <a:cubicBezTo>
                      <a:pt x="1130016" y="1283648"/>
                      <a:pt x="1116806" y="1270439"/>
                      <a:pt x="1116806" y="1254144"/>
                    </a:cubicBezTo>
                    <a:lnTo>
                      <a:pt x="1116806" y="1206371"/>
                    </a:lnTo>
                    <a:lnTo>
                      <a:pt x="1116806" y="1055770"/>
                    </a:lnTo>
                    <a:lnTo>
                      <a:pt x="1116806" y="1009863"/>
                    </a:lnTo>
                    <a:close/>
                    <a:moveTo>
                      <a:pt x="759581" y="0"/>
                    </a:moveTo>
                    <a:cubicBezTo>
                      <a:pt x="918824" y="0"/>
                      <a:pt x="1056059" y="39069"/>
                      <a:pt x="1171288" y="117206"/>
                    </a:cubicBezTo>
                    <a:cubicBezTo>
                      <a:pt x="1286517" y="195344"/>
                      <a:pt x="1375535" y="314776"/>
                      <a:pt x="1438342" y="475503"/>
                    </a:cubicBezTo>
                    <a:cubicBezTo>
                      <a:pt x="1485448" y="596048"/>
                      <a:pt x="1514888" y="752062"/>
                      <a:pt x="1526664" y="943543"/>
                    </a:cubicBezTo>
                    <a:cubicBezTo>
                      <a:pt x="1527304" y="965649"/>
                      <a:pt x="1527945" y="987756"/>
                      <a:pt x="1528585" y="1009862"/>
                    </a:cubicBezTo>
                    <a:lnTo>
                      <a:pt x="1113802" y="1009862"/>
                    </a:lnTo>
                    <a:lnTo>
                      <a:pt x="1111076" y="952862"/>
                    </a:lnTo>
                    <a:cubicBezTo>
                      <a:pt x="1098955" y="771117"/>
                      <a:pt x="1068652" y="639444"/>
                      <a:pt x="1020166" y="557845"/>
                    </a:cubicBezTo>
                    <a:cubicBezTo>
                      <a:pt x="955520" y="449045"/>
                      <a:pt x="871873" y="394645"/>
                      <a:pt x="769224" y="394645"/>
                    </a:cubicBezTo>
                    <a:cubicBezTo>
                      <a:pt x="699138" y="394645"/>
                      <a:pt x="636954" y="417147"/>
                      <a:pt x="582669" y="462150"/>
                    </a:cubicBezTo>
                    <a:cubicBezTo>
                      <a:pt x="528386" y="507154"/>
                      <a:pt x="486933" y="584550"/>
                      <a:pt x="458311" y="694339"/>
                    </a:cubicBezTo>
                    <a:cubicBezTo>
                      <a:pt x="444000" y="749233"/>
                      <a:pt x="433267" y="816862"/>
                      <a:pt x="426111" y="897225"/>
                    </a:cubicBezTo>
                    <a:lnTo>
                      <a:pt x="419142" y="1009862"/>
                    </a:lnTo>
                    <a:lnTo>
                      <a:pt x="415450" y="1055770"/>
                    </a:lnTo>
                    <a:lnTo>
                      <a:pt x="415450" y="1206371"/>
                    </a:lnTo>
                    <a:lnTo>
                      <a:pt x="415450" y="1280640"/>
                    </a:lnTo>
                    <a:cubicBezTo>
                      <a:pt x="415450" y="1296935"/>
                      <a:pt x="402240" y="1310145"/>
                      <a:pt x="385945" y="1310145"/>
                    </a:cubicBezTo>
                    <a:cubicBezTo>
                      <a:pt x="369650" y="1310145"/>
                      <a:pt x="356440" y="1296935"/>
                      <a:pt x="356440" y="1280640"/>
                    </a:cubicBezTo>
                    <a:lnTo>
                      <a:pt x="356440" y="1206371"/>
                    </a:lnTo>
                    <a:lnTo>
                      <a:pt x="356440" y="1159543"/>
                    </a:lnTo>
                    <a:cubicBezTo>
                      <a:pt x="356440" y="1143248"/>
                      <a:pt x="343230" y="1130039"/>
                      <a:pt x="326935" y="1130039"/>
                    </a:cubicBezTo>
                    <a:cubicBezTo>
                      <a:pt x="310640" y="1130039"/>
                      <a:pt x="297431" y="1143248"/>
                      <a:pt x="297431" y="1159543"/>
                    </a:cubicBezTo>
                    <a:lnTo>
                      <a:pt x="297431" y="1206371"/>
                    </a:lnTo>
                    <a:lnTo>
                      <a:pt x="297431" y="1318174"/>
                    </a:lnTo>
                    <a:cubicBezTo>
                      <a:pt x="297431" y="1334469"/>
                      <a:pt x="284221" y="1347679"/>
                      <a:pt x="267926" y="1347679"/>
                    </a:cubicBezTo>
                    <a:cubicBezTo>
                      <a:pt x="251631" y="1347679"/>
                      <a:pt x="238421" y="1334469"/>
                      <a:pt x="238421" y="1318174"/>
                    </a:cubicBezTo>
                    <a:lnTo>
                      <a:pt x="238421" y="1206371"/>
                    </a:lnTo>
                    <a:lnTo>
                      <a:pt x="238068" y="1206371"/>
                    </a:lnTo>
                    <a:lnTo>
                      <a:pt x="236102" y="1196633"/>
                    </a:lnTo>
                    <a:cubicBezTo>
                      <a:pt x="231623" y="1186043"/>
                      <a:pt x="221137" y="1178613"/>
                      <a:pt x="208916" y="1178613"/>
                    </a:cubicBezTo>
                    <a:cubicBezTo>
                      <a:pt x="196694" y="1178613"/>
                      <a:pt x="186209" y="1186043"/>
                      <a:pt x="181730" y="1196633"/>
                    </a:cubicBezTo>
                    <a:lnTo>
                      <a:pt x="179764" y="1206371"/>
                    </a:lnTo>
                    <a:lnTo>
                      <a:pt x="179411" y="1206371"/>
                    </a:lnTo>
                    <a:lnTo>
                      <a:pt x="179411" y="1232065"/>
                    </a:lnTo>
                    <a:cubicBezTo>
                      <a:pt x="179411" y="1248360"/>
                      <a:pt x="166201" y="1261569"/>
                      <a:pt x="149906" y="1261569"/>
                    </a:cubicBezTo>
                    <a:cubicBezTo>
                      <a:pt x="133611" y="1261569"/>
                      <a:pt x="120401" y="1248360"/>
                      <a:pt x="120401" y="1232065"/>
                    </a:cubicBezTo>
                    <a:lnTo>
                      <a:pt x="120401" y="1206371"/>
                    </a:lnTo>
                    <a:lnTo>
                      <a:pt x="120401" y="1102703"/>
                    </a:lnTo>
                    <a:cubicBezTo>
                      <a:pt x="120401" y="1086408"/>
                      <a:pt x="107191" y="1073198"/>
                      <a:pt x="90896" y="1073198"/>
                    </a:cubicBezTo>
                    <a:cubicBezTo>
                      <a:pt x="74601" y="1073198"/>
                      <a:pt x="61391" y="1086408"/>
                      <a:pt x="61391" y="1102703"/>
                    </a:cubicBezTo>
                    <a:lnTo>
                      <a:pt x="61391" y="1206371"/>
                    </a:lnTo>
                    <a:lnTo>
                      <a:pt x="61391" y="1254144"/>
                    </a:lnTo>
                    <a:cubicBezTo>
                      <a:pt x="61391" y="1270439"/>
                      <a:pt x="48181" y="1283648"/>
                      <a:pt x="31886" y="1283648"/>
                    </a:cubicBezTo>
                    <a:cubicBezTo>
                      <a:pt x="15591" y="1283648"/>
                      <a:pt x="2381" y="1270439"/>
                      <a:pt x="2381" y="1254144"/>
                    </a:cubicBezTo>
                    <a:lnTo>
                      <a:pt x="0" y="1203990"/>
                    </a:lnTo>
                    <a:cubicBezTo>
                      <a:pt x="794" y="1139281"/>
                      <a:pt x="1587" y="1074572"/>
                      <a:pt x="2381" y="1009863"/>
                    </a:cubicBezTo>
                    <a:lnTo>
                      <a:pt x="3680" y="1009862"/>
                    </a:lnTo>
                    <a:lnTo>
                      <a:pt x="11553" y="887860"/>
                    </a:lnTo>
                    <a:cubicBezTo>
                      <a:pt x="34735" y="628781"/>
                      <a:pt x="92689" y="431736"/>
                      <a:pt x="185416" y="296726"/>
                    </a:cubicBezTo>
                    <a:cubicBezTo>
                      <a:pt x="322899" y="98908"/>
                      <a:pt x="514287" y="0"/>
                      <a:pt x="759581" y="0"/>
                    </a:cubicBezTo>
                    <a:close/>
                  </a:path>
                </a:pathLst>
              </a:custGeom>
              <a:solidFill>
                <a:srgbClr val="FF9409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3900" b="1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18" name="文本框 17"/>
          <p:cNvSpPr txBox="1"/>
          <p:nvPr/>
        </p:nvSpPr>
        <p:spPr>
          <a:xfrm>
            <a:off x="5126983" y="2869084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126983" y="3785393"/>
            <a:ext cx="5392904" cy="4596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 The user can demonstrate</a:t>
            </a:r>
          </a:p>
        </p:txBody>
      </p:sp>
    </p:spTree>
    <p:extLst>
      <p:ext uri="{BB962C8B-B14F-4D97-AF65-F5344CB8AC3E}">
        <p14:creationId xmlns:p14="http://schemas.microsoft.com/office/powerpoint/2010/main" val="346518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4"/>
          <p:cNvGrpSpPr/>
          <p:nvPr/>
        </p:nvGrpSpPr>
        <p:grpSpPr>
          <a:xfrm>
            <a:off x="1166858" y="2404676"/>
            <a:ext cx="3173422" cy="3173422"/>
            <a:chOff x="1166858" y="2404676"/>
            <a:chExt cx="3173422" cy="3173422"/>
          </a:xfrm>
        </p:grpSpPr>
        <p:sp>
          <p:nvSpPr>
            <p:cNvPr id="12" name="íS1ïďe">
              <a:extLst>
                <a:ext uri="{FF2B5EF4-FFF2-40B4-BE49-F238E27FC236}">
                  <a16:creationId xmlns:a16="http://schemas.microsoft.com/office/drawing/2014/main" id="{0265D28E-AE75-4718-950A-E387B5E9743E}"/>
                </a:ext>
              </a:extLst>
            </p:cNvPr>
            <p:cNvSpPr/>
            <p:nvPr/>
          </p:nvSpPr>
          <p:spPr>
            <a:xfrm>
              <a:off x="1166858" y="2404676"/>
              <a:ext cx="3173422" cy="31734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íṥḷíḑe">
              <a:extLst>
                <a:ext uri="{FF2B5EF4-FFF2-40B4-BE49-F238E27FC236}">
                  <a16:creationId xmlns:a16="http://schemas.microsoft.com/office/drawing/2014/main" id="{05E92535-DF75-4606-890C-A32037F1BF0F}"/>
                </a:ext>
              </a:extLst>
            </p:cNvPr>
            <p:cNvSpPr/>
            <p:nvPr/>
          </p:nvSpPr>
          <p:spPr>
            <a:xfrm>
              <a:off x="1416427" y="2654245"/>
              <a:ext cx="2674285" cy="26742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îŝļîḍé">
              <a:extLst>
                <a:ext uri="{FF2B5EF4-FFF2-40B4-BE49-F238E27FC236}">
                  <a16:creationId xmlns:a16="http://schemas.microsoft.com/office/drawing/2014/main" id="{4875542D-EDA1-4297-8A0B-E7344ED87990}"/>
                </a:ext>
              </a:extLst>
            </p:cNvPr>
            <p:cNvSpPr/>
            <p:nvPr/>
          </p:nvSpPr>
          <p:spPr>
            <a:xfrm>
              <a:off x="1648493" y="2886311"/>
              <a:ext cx="2210153" cy="221015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îşḷïḓé">
              <a:extLst>
                <a:ext uri="{FF2B5EF4-FFF2-40B4-BE49-F238E27FC236}">
                  <a16:creationId xmlns:a16="http://schemas.microsoft.com/office/drawing/2014/main" id="{750ED393-D700-4D10-A870-6802E2B33FBE}"/>
                </a:ext>
              </a:extLst>
            </p:cNvPr>
            <p:cNvSpPr/>
            <p:nvPr/>
          </p:nvSpPr>
          <p:spPr>
            <a:xfrm>
              <a:off x="1840283" y="3078101"/>
              <a:ext cx="1826573" cy="18265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ïšļiḑê">
              <a:extLst>
                <a:ext uri="{FF2B5EF4-FFF2-40B4-BE49-F238E27FC236}">
                  <a16:creationId xmlns:a16="http://schemas.microsoft.com/office/drawing/2014/main" id="{8D45EB61-316C-4D1E-85E7-A19DF3046DCE}"/>
                </a:ext>
              </a:extLst>
            </p:cNvPr>
            <p:cNvSpPr/>
            <p:nvPr/>
          </p:nvSpPr>
          <p:spPr>
            <a:xfrm>
              <a:off x="2129782" y="3367600"/>
              <a:ext cx="1247575" cy="12475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îṥlídé">
              <a:extLst>
                <a:ext uri="{FF2B5EF4-FFF2-40B4-BE49-F238E27FC236}">
                  <a16:creationId xmlns:a16="http://schemas.microsoft.com/office/drawing/2014/main" id="{4E1EB911-C456-4E71-9E91-E76AA84FEDE8}"/>
                </a:ext>
              </a:extLst>
            </p:cNvPr>
            <p:cNvSpPr/>
            <p:nvPr/>
          </p:nvSpPr>
          <p:spPr>
            <a:xfrm>
              <a:off x="2327514" y="3565332"/>
              <a:ext cx="852111" cy="852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iśļide">
              <a:extLst>
                <a:ext uri="{FF2B5EF4-FFF2-40B4-BE49-F238E27FC236}">
                  <a16:creationId xmlns:a16="http://schemas.microsoft.com/office/drawing/2014/main" id="{9222AF03-131F-49A8-A4C8-FDE9FF7EBB56}"/>
                </a:ext>
              </a:extLst>
            </p:cNvPr>
            <p:cNvSpPr/>
            <p:nvPr/>
          </p:nvSpPr>
          <p:spPr>
            <a:xfrm>
              <a:off x="2513072" y="3750890"/>
              <a:ext cx="480995" cy="4809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9" name="ïṥḻïḍe">
              <a:extLst>
                <a:ext uri="{FF2B5EF4-FFF2-40B4-BE49-F238E27FC236}">
                  <a16:creationId xmlns:a16="http://schemas.microsoft.com/office/drawing/2014/main" id="{2C864252-ADD7-43FA-9C53-83DF4ED5447C}"/>
                </a:ext>
              </a:extLst>
            </p:cNvPr>
            <p:cNvGrpSpPr/>
            <p:nvPr/>
          </p:nvGrpSpPr>
          <p:grpSpPr>
            <a:xfrm>
              <a:off x="2647753" y="3308770"/>
              <a:ext cx="1124454" cy="692434"/>
              <a:chOff x="4476041" y="2880662"/>
              <a:chExt cx="3135884" cy="1931070"/>
            </a:xfrm>
          </p:grpSpPr>
          <p:sp>
            <p:nvSpPr>
              <p:cNvPr id="25" name="ïṧ1ïḍé">
                <a:extLst>
                  <a:ext uri="{FF2B5EF4-FFF2-40B4-BE49-F238E27FC236}">
                    <a16:creationId xmlns:a16="http://schemas.microsoft.com/office/drawing/2014/main" id="{FF14D79A-9FD8-45CB-88DC-23CB069213B3}"/>
                  </a:ext>
                </a:extLst>
              </p:cNvPr>
              <p:cNvSpPr/>
              <p:nvPr/>
            </p:nvSpPr>
            <p:spPr>
              <a:xfrm rot="19460488" flipH="1">
                <a:off x="4588248" y="3787885"/>
                <a:ext cx="2948635" cy="270364"/>
              </a:xfrm>
              <a:custGeom>
                <a:avLst/>
                <a:gdLst>
                  <a:gd name="connsiteX0" fmla="*/ 0 w 2100976"/>
                  <a:gd name="connsiteY0" fmla="*/ 114023 h 228045"/>
                  <a:gd name="connsiteX1" fmla="*/ 114023 w 2100976"/>
                  <a:gd name="connsiteY1" fmla="*/ 0 h 228045"/>
                  <a:gd name="connsiteX2" fmla="*/ 1986954 w 2100976"/>
                  <a:gd name="connsiteY2" fmla="*/ 0 h 228045"/>
                  <a:gd name="connsiteX3" fmla="*/ 2100977 w 2100976"/>
                  <a:gd name="connsiteY3" fmla="*/ 114023 h 228045"/>
                  <a:gd name="connsiteX4" fmla="*/ 2100976 w 2100976"/>
                  <a:gd name="connsiteY4" fmla="*/ 114023 h 228045"/>
                  <a:gd name="connsiteX5" fmla="*/ 1986953 w 2100976"/>
                  <a:gd name="connsiteY5" fmla="*/ 228046 h 228045"/>
                  <a:gd name="connsiteX6" fmla="*/ 114023 w 2100976"/>
                  <a:gd name="connsiteY6" fmla="*/ 228045 h 228045"/>
                  <a:gd name="connsiteX7" fmla="*/ 0 w 2100976"/>
                  <a:gd name="connsiteY7" fmla="*/ 114022 h 228045"/>
                  <a:gd name="connsiteX8" fmla="*/ 0 w 2100976"/>
                  <a:gd name="connsiteY8" fmla="*/ 114023 h 228045"/>
                  <a:gd name="connsiteX0" fmla="*/ 0 w 2100977"/>
                  <a:gd name="connsiteY0" fmla="*/ 114023 h 228046"/>
                  <a:gd name="connsiteX1" fmla="*/ 1986954 w 2100977"/>
                  <a:gd name="connsiteY1" fmla="*/ 0 h 228046"/>
                  <a:gd name="connsiteX2" fmla="*/ 2100977 w 2100977"/>
                  <a:gd name="connsiteY2" fmla="*/ 114023 h 228046"/>
                  <a:gd name="connsiteX3" fmla="*/ 2100976 w 2100977"/>
                  <a:gd name="connsiteY3" fmla="*/ 114023 h 228046"/>
                  <a:gd name="connsiteX4" fmla="*/ 1986953 w 2100977"/>
                  <a:gd name="connsiteY4" fmla="*/ 228046 h 228046"/>
                  <a:gd name="connsiteX5" fmla="*/ 114023 w 2100977"/>
                  <a:gd name="connsiteY5" fmla="*/ 228045 h 228046"/>
                  <a:gd name="connsiteX6" fmla="*/ 0 w 2100977"/>
                  <a:gd name="connsiteY6" fmla="*/ 114022 h 228046"/>
                  <a:gd name="connsiteX7" fmla="*/ 0 w 2100977"/>
                  <a:gd name="connsiteY7" fmla="*/ 114023 h 228046"/>
                  <a:gd name="connsiteX0" fmla="*/ 0 w 2100977"/>
                  <a:gd name="connsiteY0" fmla="*/ 114023 h 228046"/>
                  <a:gd name="connsiteX1" fmla="*/ 1986954 w 2100977"/>
                  <a:gd name="connsiteY1" fmla="*/ 0 h 228046"/>
                  <a:gd name="connsiteX2" fmla="*/ 2100977 w 2100977"/>
                  <a:gd name="connsiteY2" fmla="*/ 114023 h 228046"/>
                  <a:gd name="connsiteX3" fmla="*/ 2100976 w 2100977"/>
                  <a:gd name="connsiteY3" fmla="*/ 114023 h 228046"/>
                  <a:gd name="connsiteX4" fmla="*/ 1986953 w 2100977"/>
                  <a:gd name="connsiteY4" fmla="*/ 228046 h 228046"/>
                  <a:gd name="connsiteX5" fmla="*/ 0 w 2100977"/>
                  <a:gd name="connsiteY5" fmla="*/ 114022 h 228046"/>
                  <a:gd name="connsiteX6" fmla="*/ 0 w 2100977"/>
                  <a:gd name="connsiteY6" fmla="*/ 114023 h 228046"/>
                  <a:gd name="connsiteX0" fmla="*/ 0 w 2358947"/>
                  <a:gd name="connsiteY0" fmla="*/ 128101 h 228046"/>
                  <a:gd name="connsiteX1" fmla="*/ 2244924 w 2358947"/>
                  <a:gd name="connsiteY1" fmla="*/ 0 h 228046"/>
                  <a:gd name="connsiteX2" fmla="*/ 2358947 w 2358947"/>
                  <a:gd name="connsiteY2" fmla="*/ 114023 h 228046"/>
                  <a:gd name="connsiteX3" fmla="*/ 2358946 w 2358947"/>
                  <a:gd name="connsiteY3" fmla="*/ 114023 h 228046"/>
                  <a:gd name="connsiteX4" fmla="*/ 2244923 w 2358947"/>
                  <a:gd name="connsiteY4" fmla="*/ 228046 h 228046"/>
                  <a:gd name="connsiteX5" fmla="*/ 257970 w 2358947"/>
                  <a:gd name="connsiteY5" fmla="*/ 114022 h 228046"/>
                  <a:gd name="connsiteX6" fmla="*/ 0 w 2358947"/>
                  <a:gd name="connsiteY6" fmla="*/ 128101 h 228046"/>
                  <a:gd name="connsiteX0" fmla="*/ 0 w 2358947"/>
                  <a:gd name="connsiteY0" fmla="*/ 128101 h 228046"/>
                  <a:gd name="connsiteX1" fmla="*/ 2244924 w 2358947"/>
                  <a:gd name="connsiteY1" fmla="*/ 0 h 228046"/>
                  <a:gd name="connsiteX2" fmla="*/ 2358947 w 2358947"/>
                  <a:gd name="connsiteY2" fmla="*/ 114023 h 228046"/>
                  <a:gd name="connsiteX3" fmla="*/ 2358946 w 2358947"/>
                  <a:gd name="connsiteY3" fmla="*/ 114023 h 228046"/>
                  <a:gd name="connsiteX4" fmla="*/ 2244923 w 2358947"/>
                  <a:gd name="connsiteY4" fmla="*/ 228046 h 228046"/>
                  <a:gd name="connsiteX5" fmla="*/ 0 w 2358947"/>
                  <a:gd name="connsiteY5" fmla="*/ 128101 h 228046"/>
                  <a:gd name="connsiteX0" fmla="*/ 0 w 2358947"/>
                  <a:gd name="connsiteY0" fmla="*/ 128101 h 228046"/>
                  <a:gd name="connsiteX1" fmla="*/ 2244924 w 2358947"/>
                  <a:gd name="connsiteY1" fmla="*/ 0 h 228046"/>
                  <a:gd name="connsiteX2" fmla="*/ 2358947 w 2358947"/>
                  <a:gd name="connsiteY2" fmla="*/ 114023 h 228046"/>
                  <a:gd name="connsiteX3" fmla="*/ 2358946 w 2358947"/>
                  <a:gd name="connsiteY3" fmla="*/ 114023 h 228046"/>
                  <a:gd name="connsiteX4" fmla="*/ 2244923 w 2358947"/>
                  <a:gd name="connsiteY4" fmla="*/ 228046 h 228046"/>
                  <a:gd name="connsiteX5" fmla="*/ 0 w 2358947"/>
                  <a:gd name="connsiteY5" fmla="*/ 128101 h 228046"/>
                  <a:gd name="connsiteX0" fmla="*/ 0 w 2349743"/>
                  <a:gd name="connsiteY0" fmla="*/ 151274 h 228046"/>
                  <a:gd name="connsiteX1" fmla="*/ 2235720 w 2349743"/>
                  <a:gd name="connsiteY1" fmla="*/ 0 h 228046"/>
                  <a:gd name="connsiteX2" fmla="*/ 2349743 w 2349743"/>
                  <a:gd name="connsiteY2" fmla="*/ 114023 h 228046"/>
                  <a:gd name="connsiteX3" fmla="*/ 2349742 w 2349743"/>
                  <a:gd name="connsiteY3" fmla="*/ 114023 h 228046"/>
                  <a:gd name="connsiteX4" fmla="*/ 2235719 w 2349743"/>
                  <a:gd name="connsiteY4" fmla="*/ 228046 h 228046"/>
                  <a:gd name="connsiteX5" fmla="*/ 0 w 2349743"/>
                  <a:gd name="connsiteY5" fmla="*/ 151274 h 228046"/>
                  <a:gd name="connsiteX0" fmla="*/ 0 w 2349743"/>
                  <a:gd name="connsiteY0" fmla="*/ 151274 h 228046"/>
                  <a:gd name="connsiteX1" fmla="*/ 2235720 w 2349743"/>
                  <a:gd name="connsiteY1" fmla="*/ 0 h 228046"/>
                  <a:gd name="connsiteX2" fmla="*/ 2349743 w 2349743"/>
                  <a:gd name="connsiteY2" fmla="*/ 114023 h 228046"/>
                  <a:gd name="connsiteX3" fmla="*/ 2349742 w 2349743"/>
                  <a:gd name="connsiteY3" fmla="*/ 114023 h 228046"/>
                  <a:gd name="connsiteX4" fmla="*/ 2235719 w 2349743"/>
                  <a:gd name="connsiteY4" fmla="*/ 228046 h 228046"/>
                  <a:gd name="connsiteX5" fmla="*/ 0 w 2349743"/>
                  <a:gd name="connsiteY5" fmla="*/ 151274 h 228046"/>
                  <a:gd name="connsiteX0" fmla="*/ 0 w 2349743"/>
                  <a:gd name="connsiteY0" fmla="*/ 151274 h 228046"/>
                  <a:gd name="connsiteX1" fmla="*/ 2235720 w 2349743"/>
                  <a:gd name="connsiteY1" fmla="*/ 0 h 228046"/>
                  <a:gd name="connsiteX2" fmla="*/ 2349743 w 2349743"/>
                  <a:gd name="connsiteY2" fmla="*/ 114023 h 228046"/>
                  <a:gd name="connsiteX3" fmla="*/ 2349742 w 2349743"/>
                  <a:gd name="connsiteY3" fmla="*/ 114023 h 228046"/>
                  <a:gd name="connsiteX4" fmla="*/ 2235719 w 2349743"/>
                  <a:gd name="connsiteY4" fmla="*/ 228046 h 228046"/>
                  <a:gd name="connsiteX5" fmla="*/ 0 w 2349743"/>
                  <a:gd name="connsiteY5" fmla="*/ 151274 h 228046"/>
                  <a:gd name="connsiteX0" fmla="*/ 0 w 2349743"/>
                  <a:gd name="connsiteY0" fmla="*/ 151274 h 228046"/>
                  <a:gd name="connsiteX1" fmla="*/ 2235720 w 2349743"/>
                  <a:gd name="connsiteY1" fmla="*/ 0 h 228046"/>
                  <a:gd name="connsiteX2" fmla="*/ 2349743 w 2349743"/>
                  <a:gd name="connsiteY2" fmla="*/ 114023 h 228046"/>
                  <a:gd name="connsiteX3" fmla="*/ 2349742 w 2349743"/>
                  <a:gd name="connsiteY3" fmla="*/ 114023 h 228046"/>
                  <a:gd name="connsiteX4" fmla="*/ 2235719 w 2349743"/>
                  <a:gd name="connsiteY4" fmla="*/ 228046 h 228046"/>
                  <a:gd name="connsiteX5" fmla="*/ 0 w 2349743"/>
                  <a:gd name="connsiteY5" fmla="*/ 151274 h 228046"/>
                  <a:gd name="connsiteX0" fmla="*/ 0 w 2349743"/>
                  <a:gd name="connsiteY0" fmla="*/ 151274 h 228046"/>
                  <a:gd name="connsiteX1" fmla="*/ 2235720 w 2349743"/>
                  <a:gd name="connsiteY1" fmla="*/ 0 h 228046"/>
                  <a:gd name="connsiteX2" fmla="*/ 2349743 w 2349743"/>
                  <a:gd name="connsiteY2" fmla="*/ 114023 h 228046"/>
                  <a:gd name="connsiteX3" fmla="*/ 2349742 w 2349743"/>
                  <a:gd name="connsiteY3" fmla="*/ 114023 h 228046"/>
                  <a:gd name="connsiteX4" fmla="*/ 2235719 w 2349743"/>
                  <a:gd name="connsiteY4" fmla="*/ 228046 h 228046"/>
                  <a:gd name="connsiteX5" fmla="*/ 0 w 2349743"/>
                  <a:gd name="connsiteY5" fmla="*/ 151274 h 228046"/>
                  <a:gd name="connsiteX0" fmla="*/ 0 w 2349743"/>
                  <a:gd name="connsiteY0" fmla="*/ 151274 h 228046"/>
                  <a:gd name="connsiteX1" fmla="*/ 2235720 w 2349743"/>
                  <a:gd name="connsiteY1" fmla="*/ 0 h 228046"/>
                  <a:gd name="connsiteX2" fmla="*/ 2349743 w 2349743"/>
                  <a:gd name="connsiteY2" fmla="*/ 114023 h 228046"/>
                  <a:gd name="connsiteX3" fmla="*/ 2349742 w 2349743"/>
                  <a:gd name="connsiteY3" fmla="*/ 114023 h 228046"/>
                  <a:gd name="connsiteX4" fmla="*/ 2235719 w 2349743"/>
                  <a:gd name="connsiteY4" fmla="*/ 228046 h 228046"/>
                  <a:gd name="connsiteX5" fmla="*/ 169080 w 2349743"/>
                  <a:gd name="connsiteY5" fmla="*/ 159781 h 228046"/>
                  <a:gd name="connsiteX6" fmla="*/ 0 w 2349743"/>
                  <a:gd name="connsiteY6" fmla="*/ 151274 h 228046"/>
                  <a:gd name="connsiteX0" fmla="*/ 5908 w 2355651"/>
                  <a:gd name="connsiteY0" fmla="*/ 151274 h 228046"/>
                  <a:gd name="connsiteX1" fmla="*/ 2241628 w 2355651"/>
                  <a:gd name="connsiteY1" fmla="*/ 0 h 228046"/>
                  <a:gd name="connsiteX2" fmla="*/ 2355651 w 2355651"/>
                  <a:gd name="connsiteY2" fmla="*/ 114023 h 228046"/>
                  <a:gd name="connsiteX3" fmla="*/ 2355650 w 2355651"/>
                  <a:gd name="connsiteY3" fmla="*/ 114023 h 228046"/>
                  <a:gd name="connsiteX4" fmla="*/ 2241627 w 2355651"/>
                  <a:gd name="connsiteY4" fmla="*/ 228046 h 228046"/>
                  <a:gd name="connsiteX5" fmla="*/ 0 w 2355651"/>
                  <a:gd name="connsiteY5" fmla="*/ 176519 h 228046"/>
                  <a:gd name="connsiteX6" fmla="*/ 5908 w 2355651"/>
                  <a:gd name="connsiteY6" fmla="*/ 151274 h 228046"/>
                  <a:gd name="connsiteX0" fmla="*/ 0 w 2359216"/>
                  <a:gd name="connsiteY0" fmla="*/ 156348 h 228046"/>
                  <a:gd name="connsiteX1" fmla="*/ 2245193 w 2359216"/>
                  <a:gd name="connsiteY1" fmla="*/ 0 h 228046"/>
                  <a:gd name="connsiteX2" fmla="*/ 2359216 w 2359216"/>
                  <a:gd name="connsiteY2" fmla="*/ 114023 h 228046"/>
                  <a:gd name="connsiteX3" fmla="*/ 2359215 w 2359216"/>
                  <a:gd name="connsiteY3" fmla="*/ 114023 h 228046"/>
                  <a:gd name="connsiteX4" fmla="*/ 2245192 w 2359216"/>
                  <a:gd name="connsiteY4" fmla="*/ 228046 h 228046"/>
                  <a:gd name="connsiteX5" fmla="*/ 3565 w 2359216"/>
                  <a:gd name="connsiteY5" fmla="*/ 176519 h 228046"/>
                  <a:gd name="connsiteX6" fmla="*/ 0 w 2359216"/>
                  <a:gd name="connsiteY6" fmla="*/ 156348 h 228046"/>
                  <a:gd name="connsiteX0" fmla="*/ 0 w 2359216"/>
                  <a:gd name="connsiteY0" fmla="*/ 156348 h 228046"/>
                  <a:gd name="connsiteX1" fmla="*/ 2245193 w 2359216"/>
                  <a:gd name="connsiteY1" fmla="*/ 0 h 228046"/>
                  <a:gd name="connsiteX2" fmla="*/ 2359216 w 2359216"/>
                  <a:gd name="connsiteY2" fmla="*/ 114023 h 228046"/>
                  <a:gd name="connsiteX3" fmla="*/ 2359215 w 2359216"/>
                  <a:gd name="connsiteY3" fmla="*/ 114023 h 228046"/>
                  <a:gd name="connsiteX4" fmla="*/ 2245192 w 2359216"/>
                  <a:gd name="connsiteY4" fmla="*/ 228046 h 228046"/>
                  <a:gd name="connsiteX5" fmla="*/ 2169860 w 2359216"/>
                  <a:gd name="connsiteY5" fmla="*/ 225025 h 228046"/>
                  <a:gd name="connsiteX6" fmla="*/ 3565 w 2359216"/>
                  <a:gd name="connsiteY6" fmla="*/ 176519 h 228046"/>
                  <a:gd name="connsiteX7" fmla="*/ 0 w 2359216"/>
                  <a:gd name="connsiteY7" fmla="*/ 156348 h 228046"/>
                  <a:gd name="connsiteX0" fmla="*/ 0 w 2359216"/>
                  <a:gd name="connsiteY0" fmla="*/ 156348 h 225025"/>
                  <a:gd name="connsiteX1" fmla="*/ 2245193 w 2359216"/>
                  <a:gd name="connsiteY1" fmla="*/ 0 h 225025"/>
                  <a:gd name="connsiteX2" fmla="*/ 2359216 w 2359216"/>
                  <a:gd name="connsiteY2" fmla="*/ 114023 h 225025"/>
                  <a:gd name="connsiteX3" fmla="*/ 2359215 w 2359216"/>
                  <a:gd name="connsiteY3" fmla="*/ 114023 h 225025"/>
                  <a:gd name="connsiteX4" fmla="*/ 2270909 w 2359216"/>
                  <a:gd name="connsiteY4" fmla="*/ 197406 h 225025"/>
                  <a:gd name="connsiteX5" fmla="*/ 2169860 w 2359216"/>
                  <a:gd name="connsiteY5" fmla="*/ 225025 h 225025"/>
                  <a:gd name="connsiteX6" fmla="*/ 3565 w 2359216"/>
                  <a:gd name="connsiteY6" fmla="*/ 176519 h 225025"/>
                  <a:gd name="connsiteX7" fmla="*/ 0 w 2359216"/>
                  <a:gd name="connsiteY7" fmla="*/ 156348 h 225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9216" h="225025">
                    <a:moveTo>
                      <a:pt x="0" y="156348"/>
                    </a:moveTo>
                    <a:lnTo>
                      <a:pt x="2245193" y="0"/>
                    </a:lnTo>
                    <a:cubicBezTo>
                      <a:pt x="2308166" y="0"/>
                      <a:pt x="2359216" y="51050"/>
                      <a:pt x="2359216" y="114023"/>
                    </a:cubicBezTo>
                    <a:lnTo>
                      <a:pt x="2359215" y="114023"/>
                    </a:lnTo>
                    <a:cubicBezTo>
                      <a:pt x="2359215" y="176996"/>
                      <a:pt x="2333882" y="197406"/>
                      <a:pt x="2270909" y="197406"/>
                    </a:cubicBezTo>
                    <a:lnTo>
                      <a:pt x="2169860" y="225025"/>
                    </a:lnTo>
                    <a:lnTo>
                      <a:pt x="3565" y="176519"/>
                    </a:lnTo>
                    <a:lnTo>
                      <a:pt x="0" y="15634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>
                <a:noFill/>
              </a:ln>
              <a:effectLst/>
              <a:scene3d>
                <a:camera prst="perspectiveFront" fov="0">
                  <a:rot lat="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îŝļíďê">
                <a:extLst>
                  <a:ext uri="{FF2B5EF4-FFF2-40B4-BE49-F238E27FC236}">
                    <a16:creationId xmlns:a16="http://schemas.microsoft.com/office/drawing/2014/main" id="{8DE2FF95-7F14-417A-AA35-2D8D4A0FF53F}"/>
                  </a:ext>
                </a:extLst>
              </p:cNvPr>
              <p:cNvSpPr/>
              <p:nvPr/>
            </p:nvSpPr>
            <p:spPr>
              <a:xfrm rot="19711988" flipV="1">
                <a:off x="6432286" y="3317318"/>
                <a:ext cx="1100039" cy="185306"/>
              </a:xfrm>
              <a:custGeom>
                <a:avLst/>
                <a:gdLst>
                  <a:gd name="connsiteX0" fmla="*/ 0 w 2100976"/>
                  <a:gd name="connsiteY0" fmla="*/ 114023 h 228045"/>
                  <a:gd name="connsiteX1" fmla="*/ 114023 w 2100976"/>
                  <a:gd name="connsiteY1" fmla="*/ 0 h 228045"/>
                  <a:gd name="connsiteX2" fmla="*/ 1986954 w 2100976"/>
                  <a:gd name="connsiteY2" fmla="*/ 0 h 228045"/>
                  <a:gd name="connsiteX3" fmla="*/ 2100977 w 2100976"/>
                  <a:gd name="connsiteY3" fmla="*/ 114023 h 228045"/>
                  <a:gd name="connsiteX4" fmla="*/ 2100976 w 2100976"/>
                  <a:gd name="connsiteY4" fmla="*/ 114023 h 228045"/>
                  <a:gd name="connsiteX5" fmla="*/ 1986953 w 2100976"/>
                  <a:gd name="connsiteY5" fmla="*/ 228046 h 228045"/>
                  <a:gd name="connsiteX6" fmla="*/ 114023 w 2100976"/>
                  <a:gd name="connsiteY6" fmla="*/ 228045 h 228045"/>
                  <a:gd name="connsiteX7" fmla="*/ 0 w 2100976"/>
                  <a:gd name="connsiteY7" fmla="*/ 114022 h 228045"/>
                  <a:gd name="connsiteX8" fmla="*/ 0 w 2100976"/>
                  <a:gd name="connsiteY8" fmla="*/ 114023 h 228045"/>
                  <a:gd name="connsiteX0" fmla="*/ 0 w 2100977"/>
                  <a:gd name="connsiteY0" fmla="*/ 114023 h 228046"/>
                  <a:gd name="connsiteX1" fmla="*/ 1986954 w 2100977"/>
                  <a:gd name="connsiteY1" fmla="*/ 0 h 228046"/>
                  <a:gd name="connsiteX2" fmla="*/ 2100977 w 2100977"/>
                  <a:gd name="connsiteY2" fmla="*/ 114023 h 228046"/>
                  <a:gd name="connsiteX3" fmla="*/ 2100976 w 2100977"/>
                  <a:gd name="connsiteY3" fmla="*/ 114023 h 228046"/>
                  <a:gd name="connsiteX4" fmla="*/ 1986953 w 2100977"/>
                  <a:gd name="connsiteY4" fmla="*/ 228046 h 228046"/>
                  <a:gd name="connsiteX5" fmla="*/ 114023 w 2100977"/>
                  <a:gd name="connsiteY5" fmla="*/ 228045 h 228046"/>
                  <a:gd name="connsiteX6" fmla="*/ 0 w 2100977"/>
                  <a:gd name="connsiteY6" fmla="*/ 114022 h 228046"/>
                  <a:gd name="connsiteX7" fmla="*/ 0 w 2100977"/>
                  <a:gd name="connsiteY7" fmla="*/ 114023 h 228046"/>
                  <a:gd name="connsiteX0" fmla="*/ 0 w 2100977"/>
                  <a:gd name="connsiteY0" fmla="*/ 114023 h 228046"/>
                  <a:gd name="connsiteX1" fmla="*/ 1986954 w 2100977"/>
                  <a:gd name="connsiteY1" fmla="*/ 0 h 228046"/>
                  <a:gd name="connsiteX2" fmla="*/ 2100977 w 2100977"/>
                  <a:gd name="connsiteY2" fmla="*/ 114023 h 228046"/>
                  <a:gd name="connsiteX3" fmla="*/ 2100976 w 2100977"/>
                  <a:gd name="connsiteY3" fmla="*/ 114023 h 228046"/>
                  <a:gd name="connsiteX4" fmla="*/ 1986953 w 2100977"/>
                  <a:gd name="connsiteY4" fmla="*/ 228046 h 228046"/>
                  <a:gd name="connsiteX5" fmla="*/ 0 w 2100977"/>
                  <a:gd name="connsiteY5" fmla="*/ 114022 h 228046"/>
                  <a:gd name="connsiteX6" fmla="*/ 0 w 2100977"/>
                  <a:gd name="connsiteY6" fmla="*/ 114023 h 228046"/>
                  <a:gd name="connsiteX0" fmla="*/ 0 w 2358947"/>
                  <a:gd name="connsiteY0" fmla="*/ 128101 h 228046"/>
                  <a:gd name="connsiteX1" fmla="*/ 2244924 w 2358947"/>
                  <a:gd name="connsiteY1" fmla="*/ 0 h 228046"/>
                  <a:gd name="connsiteX2" fmla="*/ 2358947 w 2358947"/>
                  <a:gd name="connsiteY2" fmla="*/ 114023 h 228046"/>
                  <a:gd name="connsiteX3" fmla="*/ 2358946 w 2358947"/>
                  <a:gd name="connsiteY3" fmla="*/ 114023 h 228046"/>
                  <a:gd name="connsiteX4" fmla="*/ 2244923 w 2358947"/>
                  <a:gd name="connsiteY4" fmla="*/ 228046 h 228046"/>
                  <a:gd name="connsiteX5" fmla="*/ 257970 w 2358947"/>
                  <a:gd name="connsiteY5" fmla="*/ 114022 h 228046"/>
                  <a:gd name="connsiteX6" fmla="*/ 0 w 2358947"/>
                  <a:gd name="connsiteY6" fmla="*/ 128101 h 228046"/>
                  <a:gd name="connsiteX0" fmla="*/ 0 w 2358947"/>
                  <a:gd name="connsiteY0" fmla="*/ 128101 h 228046"/>
                  <a:gd name="connsiteX1" fmla="*/ 2244924 w 2358947"/>
                  <a:gd name="connsiteY1" fmla="*/ 0 h 228046"/>
                  <a:gd name="connsiteX2" fmla="*/ 2358947 w 2358947"/>
                  <a:gd name="connsiteY2" fmla="*/ 114023 h 228046"/>
                  <a:gd name="connsiteX3" fmla="*/ 2358946 w 2358947"/>
                  <a:gd name="connsiteY3" fmla="*/ 114023 h 228046"/>
                  <a:gd name="connsiteX4" fmla="*/ 2244923 w 2358947"/>
                  <a:gd name="connsiteY4" fmla="*/ 228046 h 228046"/>
                  <a:gd name="connsiteX5" fmla="*/ 0 w 2358947"/>
                  <a:gd name="connsiteY5" fmla="*/ 128101 h 228046"/>
                  <a:gd name="connsiteX0" fmla="*/ 0 w 2358947"/>
                  <a:gd name="connsiteY0" fmla="*/ 128101 h 228046"/>
                  <a:gd name="connsiteX1" fmla="*/ 2244924 w 2358947"/>
                  <a:gd name="connsiteY1" fmla="*/ 0 h 228046"/>
                  <a:gd name="connsiteX2" fmla="*/ 2358947 w 2358947"/>
                  <a:gd name="connsiteY2" fmla="*/ 114023 h 228046"/>
                  <a:gd name="connsiteX3" fmla="*/ 2358946 w 2358947"/>
                  <a:gd name="connsiteY3" fmla="*/ 114023 h 228046"/>
                  <a:gd name="connsiteX4" fmla="*/ 2244923 w 2358947"/>
                  <a:gd name="connsiteY4" fmla="*/ 228046 h 228046"/>
                  <a:gd name="connsiteX5" fmla="*/ 0 w 2358947"/>
                  <a:gd name="connsiteY5" fmla="*/ 128101 h 228046"/>
                  <a:gd name="connsiteX0" fmla="*/ 0 w 2349743"/>
                  <a:gd name="connsiteY0" fmla="*/ 151274 h 228046"/>
                  <a:gd name="connsiteX1" fmla="*/ 2235720 w 2349743"/>
                  <a:gd name="connsiteY1" fmla="*/ 0 h 228046"/>
                  <a:gd name="connsiteX2" fmla="*/ 2349743 w 2349743"/>
                  <a:gd name="connsiteY2" fmla="*/ 114023 h 228046"/>
                  <a:gd name="connsiteX3" fmla="*/ 2349742 w 2349743"/>
                  <a:gd name="connsiteY3" fmla="*/ 114023 h 228046"/>
                  <a:gd name="connsiteX4" fmla="*/ 2235719 w 2349743"/>
                  <a:gd name="connsiteY4" fmla="*/ 228046 h 228046"/>
                  <a:gd name="connsiteX5" fmla="*/ 0 w 2349743"/>
                  <a:gd name="connsiteY5" fmla="*/ 151274 h 228046"/>
                  <a:gd name="connsiteX0" fmla="*/ 0 w 2349743"/>
                  <a:gd name="connsiteY0" fmla="*/ 151274 h 228046"/>
                  <a:gd name="connsiteX1" fmla="*/ 2235720 w 2349743"/>
                  <a:gd name="connsiteY1" fmla="*/ 0 h 228046"/>
                  <a:gd name="connsiteX2" fmla="*/ 2349743 w 2349743"/>
                  <a:gd name="connsiteY2" fmla="*/ 114023 h 228046"/>
                  <a:gd name="connsiteX3" fmla="*/ 2349742 w 2349743"/>
                  <a:gd name="connsiteY3" fmla="*/ 114023 h 228046"/>
                  <a:gd name="connsiteX4" fmla="*/ 2235719 w 2349743"/>
                  <a:gd name="connsiteY4" fmla="*/ 228046 h 228046"/>
                  <a:gd name="connsiteX5" fmla="*/ 0 w 2349743"/>
                  <a:gd name="connsiteY5" fmla="*/ 151274 h 228046"/>
                  <a:gd name="connsiteX0" fmla="*/ 0 w 2349743"/>
                  <a:gd name="connsiteY0" fmla="*/ 151274 h 228046"/>
                  <a:gd name="connsiteX1" fmla="*/ 2235720 w 2349743"/>
                  <a:gd name="connsiteY1" fmla="*/ 0 h 228046"/>
                  <a:gd name="connsiteX2" fmla="*/ 2349743 w 2349743"/>
                  <a:gd name="connsiteY2" fmla="*/ 114023 h 228046"/>
                  <a:gd name="connsiteX3" fmla="*/ 2349742 w 2349743"/>
                  <a:gd name="connsiteY3" fmla="*/ 114023 h 228046"/>
                  <a:gd name="connsiteX4" fmla="*/ 2235719 w 2349743"/>
                  <a:gd name="connsiteY4" fmla="*/ 228046 h 228046"/>
                  <a:gd name="connsiteX5" fmla="*/ 0 w 2349743"/>
                  <a:gd name="connsiteY5" fmla="*/ 151274 h 228046"/>
                  <a:gd name="connsiteX0" fmla="*/ 0 w 2349743"/>
                  <a:gd name="connsiteY0" fmla="*/ 151274 h 228046"/>
                  <a:gd name="connsiteX1" fmla="*/ 2235720 w 2349743"/>
                  <a:gd name="connsiteY1" fmla="*/ 0 h 228046"/>
                  <a:gd name="connsiteX2" fmla="*/ 2349743 w 2349743"/>
                  <a:gd name="connsiteY2" fmla="*/ 114023 h 228046"/>
                  <a:gd name="connsiteX3" fmla="*/ 2349742 w 2349743"/>
                  <a:gd name="connsiteY3" fmla="*/ 114023 h 228046"/>
                  <a:gd name="connsiteX4" fmla="*/ 2235719 w 2349743"/>
                  <a:gd name="connsiteY4" fmla="*/ 228046 h 228046"/>
                  <a:gd name="connsiteX5" fmla="*/ 0 w 2349743"/>
                  <a:gd name="connsiteY5" fmla="*/ 151274 h 228046"/>
                  <a:gd name="connsiteX0" fmla="*/ 0 w 2349743"/>
                  <a:gd name="connsiteY0" fmla="*/ 151274 h 228046"/>
                  <a:gd name="connsiteX1" fmla="*/ 2235720 w 2349743"/>
                  <a:gd name="connsiteY1" fmla="*/ 0 h 228046"/>
                  <a:gd name="connsiteX2" fmla="*/ 2349743 w 2349743"/>
                  <a:gd name="connsiteY2" fmla="*/ 114023 h 228046"/>
                  <a:gd name="connsiteX3" fmla="*/ 2349742 w 2349743"/>
                  <a:gd name="connsiteY3" fmla="*/ 114023 h 228046"/>
                  <a:gd name="connsiteX4" fmla="*/ 2235719 w 2349743"/>
                  <a:gd name="connsiteY4" fmla="*/ 228046 h 228046"/>
                  <a:gd name="connsiteX5" fmla="*/ 0 w 2349743"/>
                  <a:gd name="connsiteY5" fmla="*/ 151274 h 228046"/>
                  <a:gd name="connsiteX0" fmla="*/ 0 w 2349743"/>
                  <a:gd name="connsiteY0" fmla="*/ 151274 h 228046"/>
                  <a:gd name="connsiteX1" fmla="*/ 2235720 w 2349743"/>
                  <a:gd name="connsiteY1" fmla="*/ 0 h 228046"/>
                  <a:gd name="connsiteX2" fmla="*/ 2349743 w 2349743"/>
                  <a:gd name="connsiteY2" fmla="*/ 114023 h 228046"/>
                  <a:gd name="connsiteX3" fmla="*/ 2349742 w 2349743"/>
                  <a:gd name="connsiteY3" fmla="*/ 114023 h 228046"/>
                  <a:gd name="connsiteX4" fmla="*/ 2235719 w 2349743"/>
                  <a:gd name="connsiteY4" fmla="*/ 228046 h 228046"/>
                  <a:gd name="connsiteX5" fmla="*/ 169080 w 2349743"/>
                  <a:gd name="connsiteY5" fmla="*/ 159781 h 228046"/>
                  <a:gd name="connsiteX6" fmla="*/ 0 w 2349743"/>
                  <a:gd name="connsiteY6" fmla="*/ 151274 h 228046"/>
                  <a:gd name="connsiteX0" fmla="*/ 5908 w 2355651"/>
                  <a:gd name="connsiteY0" fmla="*/ 151274 h 228046"/>
                  <a:gd name="connsiteX1" fmla="*/ 2241628 w 2355651"/>
                  <a:gd name="connsiteY1" fmla="*/ 0 h 228046"/>
                  <a:gd name="connsiteX2" fmla="*/ 2355651 w 2355651"/>
                  <a:gd name="connsiteY2" fmla="*/ 114023 h 228046"/>
                  <a:gd name="connsiteX3" fmla="*/ 2355650 w 2355651"/>
                  <a:gd name="connsiteY3" fmla="*/ 114023 h 228046"/>
                  <a:gd name="connsiteX4" fmla="*/ 2241627 w 2355651"/>
                  <a:gd name="connsiteY4" fmla="*/ 228046 h 228046"/>
                  <a:gd name="connsiteX5" fmla="*/ 0 w 2355651"/>
                  <a:gd name="connsiteY5" fmla="*/ 176519 h 228046"/>
                  <a:gd name="connsiteX6" fmla="*/ 5908 w 2355651"/>
                  <a:gd name="connsiteY6" fmla="*/ 151274 h 228046"/>
                  <a:gd name="connsiteX0" fmla="*/ 0 w 2355651"/>
                  <a:gd name="connsiteY0" fmla="*/ 176519 h 228046"/>
                  <a:gd name="connsiteX1" fmla="*/ 2241628 w 2355651"/>
                  <a:gd name="connsiteY1" fmla="*/ 0 h 228046"/>
                  <a:gd name="connsiteX2" fmla="*/ 2355651 w 2355651"/>
                  <a:gd name="connsiteY2" fmla="*/ 114023 h 228046"/>
                  <a:gd name="connsiteX3" fmla="*/ 2355650 w 2355651"/>
                  <a:gd name="connsiteY3" fmla="*/ 114023 h 228046"/>
                  <a:gd name="connsiteX4" fmla="*/ 2241627 w 2355651"/>
                  <a:gd name="connsiteY4" fmla="*/ 228046 h 228046"/>
                  <a:gd name="connsiteX5" fmla="*/ 0 w 2355651"/>
                  <a:gd name="connsiteY5" fmla="*/ 176519 h 228046"/>
                  <a:gd name="connsiteX0" fmla="*/ 0 w 2720008"/>
                  <a:gd name="connsiteY0" fmla="*/ 165539 h 228046"/>
                  <a:gd name="connsiteX1" fmla="*/ 2605985 w 2720008"/>
                  <a:gd name="connsiteY1" fmla="*/ 0 h 228046"/>
                  <a:gd name="connsiteX2" fmla="*/ 2720008 w 2720008"/>
                  <a:gd name="connsiteY2" fmla="*/ 114023 h 228046"/>
                  <a:gd name="connsiteX3" fmla="*/ 2720007 w 2720008"/>
                  <a:gd name="connsiteY3" fmla="*/ 114023 h 228046"/>
                  <a:gd name="connsiteX4" fmla="*/ 2605984 w 2720008"/>
                  <a:gd name="connsiteY4" fmla="*/ 228046 h 228046"/>
                  <a:gd name="connsiteX5" fmla="*/ 0 w 2720008"/>
                  <a:gd name="connsiteY5" fmla="*/ 165539 h 228046"/>
                  <a:gd name="connsiteX0" fmla="*/ 0 w 2841245"/>
                  <a:gd name="connsiteY0" fmla="*/ 239892 h 302399"/>
                  <a:gd name="connsiteX1" fmla="*/ 2827268 w 2841245"/>
                  <a:gd name="connsiteY1" fmla="*/ 0 h 302399"/>
                  <a:gd name="connsiteX2" fmla="*/ 2720008 w 2841245"/>
                  <a:gd name="connsiteY2" fmla="*/ 188376 h 302399"/>
                  <a:gd name="connsiteX3" fmla="*/ 2720007 w 2841245"/>
                  <a:gd name="connsiteY3" fmla="*/ 188376 h 302399"/>
                  <a:gd name="connsiteX4" fmla="*/ 2605984 w 2841245"/>
                  <a:gd name="connsiteY4" fmla="*/ 302399 h 302399"/>
                  <a:gd name="connsiteX5" fmla="*/ 0 w 2841245"/>
                  <a:gd name="connsiteY5" fmla="*/ 239892 h 302399"/>
                  <a:gd name="connsiteX0" fmla="*/ 0 w 2841245"/>
                  <a:gd name="connsiteY0" fmla="*/ 239892 h 302399"/>
                  <a:gd name="connsiteX1" fmla="*/ 2827268 w 2841245"/>
                  <a:gd name="connsiteY1" fmla="*/ 0 h 302399"/>
                  <a:gd name="connsiteX2" fmla="*/ 2720008 w 2841245"/>
                  <a:gd name="connsiteY2" fmla="*/ 188376 h 302399"/>
                  <a:gd name="connsiteX3" fmla="*/ 2605984 w 2841245"/>
                  <a:gd name="connsiteY3" fmla="*/ 302399 h 302399"/>
                  <a:gd name="connsiteX4" fmla="*/ 0 w 2841245"/>
                  <a:gd name="connsiteY4" fmla="*/ 239892 h 302399"/>
                  <a:gd name="connsiteX0" fmla="*/ 0 w 3072804"/>
                  <a:gd name="connsiteY0" fmla="*/ 239892 h 302399"/>
                  <a:gd name="connsiteX1" fmla="*/ 2827268 w 3072804"/>
                  <a:gd name="connsiteY1" fmla="*/ 0 h 302399"/>
                  <a:gd name="connsiteX2" fmla="*/ 2605984 w 3072804"/>
                  <a:gd name="connsiteY2" fmla="*/ 302399 h 302399"/>
                  <a:gd name="connsiteX3" fmla="*/ 0 w 3072804"/>
                  <a:gd name="connsiteY3" fmla="*/ 239892 h 302399"/>
                  <a:gd name="connsiteX0" fmla="*/ 0 w 3072804"/>
                  <a:gd name="connsiteY0" fmla="*/ 240284 h 302791"/>
                  <a:gd name="connsiteX1" fmla="*/ 2827268 w 3072804"/>
                  <a:gd name="connsiteY1" fmla="*/ 392 h 302791"/>
                  <a:gd name="connsiteX2" fmla="*/ 2605984 w 3072804"/>
                  <a:gd name="connsiteY2" fmla="*/ 302791 h 302791"/>
                  <a:gd name="connsiteX3" fmla="*/ 0 w 3072804"/>
                  <a:gd name="connsiteY3" fmla="*/ 240284 h 302791"/>
                  <a:gd name="connsiteX0" fmla="*/ 0 w 3072804"/>
                  <a:gd name="connsiteY0" fmla="*/ 240284 h 302791"/>
                  <a:gd name="connsiteX1" fmla="*/ 2827268 w 3072804"/>
                  <a:gd name="connsiteY1" fmla="*/ 392 h 302791"/>
                  <a:gd name="connsiteX2" fmla="*/ 2605984 w 3072804"/>
                  <a:gd name="connsiteY2" fmla="*/ 302791 h 302791"/>
                  <a:gd name="connsiteX3" fmla="*/ 0 w 3072804"/>
                  <a:gd name="connsiteY3" fmla="*/ 240284 h 302791"/>
                  <a:gd name="connsiteX0" fmla="*/ 0 w 3193453"/>
                  <a:gd name="connsiteY0" fmla="*/ 277825 h 340332"/>
                  <a:gd name="connsiteX1" fmla="*/ 2827268 w 3193453"/>
                  <a:gd name="connsiteY1" fmla="*/ 37933 h 340332"/>
                  <a:gd name="connsiteX2" fmla="*/ 2605984 w 3193453"/>
                  <a:gd name="connsiteY2" fmla="*/ 340332 h 340332"/>
                  <a:gd name="connsiteX3" fmla="*/ 0 w 3193453"/>
                  <a:gd name="connsiteY3" fmla="*/ 277825 h 340332"/>
                  <a:gd name="connsiteX0" fmla="*/ 0 w 3193453"/>
                  <a:gd name="connsiteY0" fmla="*/ 287503 h 350010"/>
                  <a:gd name="connsiteX1" fmla="*/ 2827268 w 3193453"/>
                  <a:gd name="connsiteY1" fmla="*/ 47611 h 350010"/>
                  <a:gd name="connsiteX2" fmla="*/ 2605984 w 3193453"/>
                  <a:gd name="connsiteY2" fmla="*/ 350010 h 350010"/>
                  <a:gd name="connsiteX3" fmla="*/ 0 w 3193453"/>
                  <a:gd name="connsiteY3" fmla="*/ 287503 h 350010"/>
                  <a:gd name="connsiteX0" fmla="*/ 0 w 3334826"/>
                  <a:gd name="connsiteY0" fmla="*/ 266759 h 329266"/>
                  <a:gd name="connsiteX1" fmla="*/ 3021755 w 3334826"/>
                  <a:gd name="connsiteY1" fmla="*/ 50870 h 329266"/>
                  <a:gd name="connsiteX2" fmla="*/ 2605984 w 3334826"/>
                  <a:gd name="connsiteY2" fmla="*/ 329266 h 329266"/>
                  <a:gd name="connsiteX3" fmla="*/ 0 w 3334826"/>
                  <a:gd name="connsiteY3" fmla="*/ 266759 h 329266"/>
                  <a:gd name="connsiteX0" fmla="*/ 0 w 3176492"/>
                  <a:gd name="connsiteY0" fmla="*/ 243032 h 305539"/>
                  <a:gd name="connsiteX1" fmla="*/ 3021755 w 3176492"/>
                  <a:gd name="connsiteY1" fmla="*/ 27143 h 305539"/>
                  <a:gd name="connsiteX2" fmla="*/ 2605984 w 3176492"/>
                  <a:gd name="connsiteY2" fmla="*/ 305539 h 305539"/>
                  <a:gd name="connsiteX3" fmla="*/ 0 w 3176492"/>
                  <a:gd name="connsiteY3" fmla="*/ 243032 h 305539"/>
                  <a:gd name="connsiteX0" fmla="*/ 0 w 3176492"/>
                  <a:gd name="connsiteY0" fmla="*/ 240965 h 303472"/>
                  <a:gd name="connsiteX1" fmla="*/ 3021755 w 3176492"/>
                  <a:gd name="connsiteY1" fmla="*/ 25076 h 303472"/>
                  <a:gd name="connsiteX2" fmla="*/ 2605984 w 3176492"/>
                  <a:gd name="connsiteY2" fmla="*/ 303472 h 303472"/>
                  <a:gd name="connsiteX3" fmla="*/ 0 w 3176492"/>
                  <a:gd name="connsiteY3" fmla="*/ 240965 h 303472"/>
                  <a:gd name="connsiteX0" fmla="*/ 0 w 3176815"/>
                  <a:gd name="connsiteY0" fmla="*/ 269763 h 332270"/>
                  <a:gd name="connsiteX1" fmla="*/ 3021755 w 3176815"/>
                  <a:gd name="connsiteY1" fmla="*/ 53874 h 332270"/>
                  <a:gd name="connsiteX2" fmla="*/ 2605984 w 3176815"/>
                  <a:gd name="connsiteY2" fmla="*/ 332270 h 332270"/>
                  <a:gd name="connsiteX3" fmla="*/ 0 w 3176815"/>
                  <a:gd name="connsiteY3" fmla="*/ 269763 h 332270"/>
                  <a:gd name="connsiteX0" fmla="*/ 0 w 3176815"/>
                  <a:gd name="connsiteY0" fmla="*/ 278240 h 340747"/>
                  <a:gd name="connsiteX1" fmla="*/ 3021755 w 3176815"/>
                  <a:gd name="connsiteY1" fmla="*/ 62351 h 340747"/>
                  <a:gd name="connsiteX2" fmla="*/ 2605984 w 3176815"/>
                  <a:gd name="connsiteY2" fmla="*/ 340747 h 340747"/>
                  <a:gd name="connsiteX3" fmla="*/ 0 w 3176815"/>
                  <a:gd name="connsiteY3" fmla="*/ 278240 h 340747"/>
                  <a:gd name="connsiteX0" fmla="*/ 0 w 3197439"/>
                  <a:gd name="connsiteY0" fmla="*/ 216609 h 279464"/>
                  <a:gd name="connsiteX1" fmla="*/ 3021755 w 3197439"/>
                  <a:gd name="connsiteY1" fmla="*/ 720 h 279464"/>
                  <a:gd name="connsiteX2" fmla="*/ 2553237 w 3197439"/>
                  <a:gd name="connsiteY2" fmla="*/ 279464 h 279464"/>
                  <a:gd name="connsiteX3" fmla="*/ 0 w 3197439"/>
                  <a:gd name="connsiteY3" fmla="*/ 216609 h 279464"/>
                  <a:gd name="connsiteX0" fmla="*/ 0 w 2987344"/>
                  <a:gd name="connsiteY0" fmla="*/ 90263 h 153118"/>
                  <a:gd name="connsiteX1" fmla="*/ 2729473 w 2987344"/>
                  <a:gd name="connsiteY1" fmla="*/ 11674 h 153118"/>
                  <a:gd name="connsiteX2" fmla="*/ 2553237 w 2987344"/>
                  <a:gd name="connsiteY2" fmla="*/ 153118 h 153118"/>
                  <a:gd name="connsiteX3" fmla="*/ 0 w 2987344"/>
                  <a:gd name="connsiteY3" fmla="*/ 90263 h 153118"/>
                  <a:gd name="connsiteX0" fmla="*/ 0 w 3119645"/>
                  <a:gd name="connsiteY0" fmla="*/ 99218 h 147868"/>
                  <a:gd name="connsiteX1" fmla="*/ 2852998 w 3119645"/>
                  <a:gd name="connsiteY1" fmla="*/ 6424 h 147868"/>
                  <a:gd name="connsiteX2" fmla="*/ 2676762 w 3119645"/>
                  <a:gd name="connsiteY2" fmla="*/ 147868 h 147868"/>
                  <a:gd name="connsiteX3" fmla="*/ 0 w 3119645"/>
                  <a:gd name="connsiteY3" fmla="*/ 99218 h 147868"/>
                  <a:gd name="connsiteX0" fmla="*/ 0 w 3119645"/>
                  <a:gd name="connsiteY0" fmla="*/ 99218 h 147868"/>
                  <a:gd name="connsiteX1" fmla="*/ 2852998 w 3119645"/>
                  <a:gd name="connsiteY1" fmla="*/ 6424 h 147868"/>
                  <a:gd name="connsiteX2" fmla="*/ 2676762 w 3119645"/>
                  <a:gd name="connsiteY2" fmla="*/ 147868 h 147868"/>
                  <a:gd name="connsiteX3" fmla="*/ 0 w 3119645"/>
                  <a:gd name="connsiteY3" fmla="*/ 99218 h 147868"/>
                  <a:gd name="connsiteX0" fmla="*/ 0 w 3088045"/>
                  <a:gd name="connsiteY0" fmla="*/ 115294 h 163944"/>
                  <a:gd name="connsiteX1" fmla="*/ 2852998 w 3088045"/>
                  <a:gd name="connsiteY1" fmla="*/ 22500 h 163944"/>
                  <a:gd name="connsiteX2" fmla="*/ 2676762 w 3088045"/>
                  <a:gd name="connsiteY2" fmla="*/ 163944 h 163944"/>
                  <a:gd name="connsiteX3" fmla="*/ 0 w 3088045"/>
                  <a:gd name="connsiteY3" fmla="*/ 115294 h 163944"/>
                  <a:gd name="connsiteX0" fmla="*/ 0 w 3112374"/>
                  <a:gd name="connsiteY0" fmla="*/ 120017 h 168667"/>
                  <a:gd name="connsiteX1" fmla="*/ 2891783 w 3112374"/>
                  <a:gd name="connsiteY1" fmla="*/ 21016 h 168667"/>
                  <a:gd name="connsiteX2" fmla="*/ 2676762 w 3112374"/>
                  <a:gd name="connsiteY2" fmla="*/ 168667 h 168667"/>
                  <a:gd name="connsiteX3" fmla="*/ 0 w 3112374"/>
                  <a:gd name="connsiteY3" fmla="*/ 120017 h 168667"/>
                  <a:gd name="connsiteX0" fmla="*/ 0 w 3113205"/>
                  <a:gd name="connsiteY0" fmla="*/ 126601 h 175251"/>
                  <a:gd name="connsiteX1" fmla="*/ 2891783 w 3113205"/>
                  <a:gd name="connsiteY1" fmla="*/ 27600 h 175251"/>
                  <a:gd name="connsiteX2" fmla="*/ 2676762 w 3113205"/>
                  <a:gd name="connsiteY2" fmla="*/ 175251 h 175251"/>
                  <a:gd name="connsiteX3" fmla="*/ 0 w 3113205"/>
                  <a:gd name="connsiteY3" fmla="*/ 126601 h 175251"/>
                  <a:gd name="connsiteX0" fmla="*/ 0 w 3192406"/>
                  <a:gd name="connsiteY0" fmla="*/ 108781 h 157431"/>
                  <a:gd name="connsiteX1" fmla="*/ 3007149 w 3192406"/>
                  <a:gd name="connsiteY1" fmla="*/ 34306 h 157431"/>
                  <a:gd name="connsiteX2" fmla="*/ 2676762 w 3192406"/>
                  <a:gd name="connsiteY2" fmla="*/ 157431 h 157431"/>
                  <a:gd name="connsiteX3" fmla="*/ 0 w 3192406"/>
                  <a:gd name="connsiteY3" fmla="*/ 108781 h 157431"/>
                  <a:gd name="connsiteX0" fmla="*/ 0 w 3163370"/>
                  <a:gd name="connsiteY0" fmla="*/ 114829 h 163479"/>
                  <a:gd name="connsiteX1" fmla="*/ 2966432 w 3163370"/>
                  <a:gd name="connsiteY1" fmla="*/ 31698 h 163479"/>
                  <a:gd name="connsiteX2" fmla="*/ 2676762 w 3163370"/>
                  <a:gd name="connsiteY2" fmla="*/ 163479 h 163479"/>
                  <a:gd name="connsiteX3" fmla="*/ 0 w 3163370"/>
                  <a:gd name="connsiteY3" fmla="*/ 114829 h 163479"/>
                  <a:gd name="connsiteX0" fmla="*/ 0 w 3089751"/>
                  <a:gd name="connsiteY0" fmla="*/ 129839 h 178489"/>
                  <a:gd name="connsiteX1" fmla="*/ 2966432 w 3089751"/>
                  <a:gd name="connsiteY1" fmla="*/ 46708 h 178489"/>
                  <a:gd name="connsiteX2" fmla="*/ 2676762 w 3089751"/>
                  <a:gd name="connsiteY2" fmla="*/ 178489 h 178489"/>
                  <a:gd name="connsiteX3" fmla="*/ 0 w 3089751"/>
                  <a:gd name="connsiteY3" fmla="*/ 129839 h 178489"/>
                  <a:gd name="connsiteX0" fmla="*/ 0 w 3089751"/>
                  <a:gd name="connsiteY0" fmla="*/ 150843 h 199493"/>
                  <a:gd name="connsiteX1" fmla="*/ 2966432 w 3089751"/>
                  <a:gd name="connsiteY1" fmla="*/ 67712 h 199493"/>
                  <a:gd name="connsiteX2" fmla="*/ 2676762 w 3089751"/>
                  <a:gd name="connsiteY2" fmla="*/ 199493 h 199493"/>
                  <a:gd name="connsiteX3" fmla="*/ 0 w 3089751"/>
                  <a:gd name="connsiteY3" fmla="*/ 150843 h 199493"/>
                  <a:gd name="connsiteX0" fmla="*/ 0 w 3089751"/>
                  <a:gd name="connsiteY0" fmla="*/ 156747 h 205397"/>
                  <a:gd name="connsiteX1" fmla="*/ 2966432 w 3089751"/>
                  <a:gd name="connsiteY1" fmla="*/ 73616 h 205397"/>
                  <a:gd name="connsiteX2" fmla="*/ 2676762 w 3089751"/>
                  <a:gd name="connsiteY2" fmla="*/ 205397 h 205397"/>
                  <a:gd name="connsiteX3" fmla="*/ 0 w 3089751"/>
                  <a:gd name="connsiteY3" fmla="*/ 156747 h 205397"/>
                  <a:gd name="connsiteX0" fmla="*/ 0 w 3089751"/>
                  <a:gd name="connsiteY0" fmla="*/ 156747 h 205397"/>
                  <a:gd name="connsiteX1" fmla="*/ 2966432 w 3089751"/>
                  <a:gd name="connsiteY1" fmla="*/ 73616 h 205397"/>
                  <a:gd name="connsiteX2" fmla="*/ 2676762 w 3089751"/>
                  <a:gd name="connsiteY2" fmla="*/ 205397 h 205397"/>
                  <a:gd name="connsiteX3" fmla="*/ 0 w 3089751"/>
                  <a:gd name="connsiteY3" fmla="*/ 156747 h 205397"/>
                  <a:gd name="connsiteX0" fmla="*/ 0 w 3052522"/>
                  <a:gd name="connsiteY0" fmla="*/ 145792 h 194442"/>
                  <a:gd name="connsiteX1" fmla="*/ 2966432 w 3052522"/>
                  <a:gd name="connsiteY1" fmla="*/ 62661 h 194442"/>
                  <a:gd name="connsiteX2" fmla="*/ 2676762 w 3052522"/>
                  <a:gd name="connsiteY2" fmla="*/ 194442 h 194442"/>
                  <a:gd name="connsiteX3" fmla="*/ 0 w 3052522"/>
                  <a:gd name="connsiteY3" fmla="*/ 145792 h 194442"/>
                  <a:gd name="connsiteX0" fmla="*/ 0 w 3025531"/>
                  <a:gd name="connsiteY0" fmla="*/ 142730 h 191380"/>
                  <a:gd name="connsiteX1" fmla="*/ 2966432 w 3025531"/>
                  <a:gd name="connsiteY1" fmla="*/ 59599 h 191380"/>
                  <a:gd name="connsiteX2" fmla="*/ 2676762 w 3025531"/>
                  <a:gd name="connsiteY2" fmla="*/ 191380 h 191380"/>
                  <a:gd name="connsiteX3" fmla="*/ 0 w 3025531"/>
                  <a:gd name="connsiteY3" fmla="*/ 142730 h 191380"/>
                  <a:gd name="connsiteX0" fmla="*/ 0 w 3188977"/>
                  <a:gd name="connsiteY0" fmla="*/ 99150 h 147800"/>
                  <a:gd name="connsiteX1" fmla="*/ 3172592 w 3188977"/>
                  <a:gd name="connsiteY1" fmla="*/ 73436 h 147800"/>
                  <a:gd name="connsiteX2" fmla="*/ 2676762 w 3188977"/>
                  <a:gd name="connsiteY2" fmla="*/ 147800 h 147800"/>
                  <a:gd name="connsiteX3" fmla="*/ 0 w 3188977"/>
                  <a:gd name="connsiteY3" fmla="*/ 99150 h 147800"/>
                  <a:gd name="connsiteX0" fmla="*/ 0 w 3235611"/>
                  <a:gd name="connsiteY0" fmla="*/ 85115 h 133765"/>
                  <a:gd name="connsiteX1" fmla="*/ 3172592 w 3235611"/>
                  <a:gd name="connsiteY1" fmla="*/ 59401 h 133765"/>
                  <a:gd name="connsiteX2" fmla="*/ 2676762 w 3235611"/>
                  <a:gd name="connsiteY2" fmla="*/ 133765 h 133765"/>
                  <a:gd name="connsiteX3" fmla="*/ 0 w 3235611"/>
                  <a:gd name="connsiteY3" fmla="*/ 85115 h 133765"/>
                  <a:gd name="connsiteX0" fmla="*/ 0 w 3235611"/>
                  <a:gd name="connsiteY0" fmla="*/ 75251 h 123901"/>
                  <a:gd name="connsiteX1" fmla="*/ 3172592 w 3235611"/>
                  <a:gd name="connsiteY1" fmla="*/ 49537 h 123901"/>
                  <a:gd name="connsiteX2" fmla="*/ 2676762 w 3235611"/>
                  <a:gd name="connsiteY2" fmla="*/ 123901 h 123901"/>
                  <a:gd name="connsiteX3" fmla="*/ 0 w 3235611"/>
                  <a:gd name="connsiteY3" fmla="*/ 75251 h 123901"/>
                  <a:gd name="connsiteX0" fmla="*/ 0 w 3321493"/>
                  <a:gd name="connsiteY0" fmla="*/ 71600 h 120250"/>
                  <a:gd name="connsiteX1" fmla="*/ 3172592 w 3321493"/>
                  <a:gd name="connsiteY1" fmla="*/ 45886 h 120250"/>
                  <a:gd name="connsiteX2" fmla="*/ 2676762 w 3321493"/>
                  <a:gd name="connsiteY2" fmla="*/ 120250 h 120250"/>
                  <a:gd name="connsiteX3" fmla="*/ 0 w 3321493"/>
                  <a:gd name="connsiteY3" fmla="*/ 71600 h 120250"/>
                  <a:gd name="connsiteX0" fmla="*/ 0 w 3321493"/>
                  <a:gd name="connsiteY0" fmla="*/ 71600 h 120250"/>
                  <a:gd name="connsiteX1" fmla="*/ 3172592 w 3321493"/>
                  <a:gd name="connsiteY1" fmla="*/ 45886 h 120250"/>
                  <a:gd name="connsiteX2" fmla="*/ 2676762 w 3321493"/>
                  <a:gd name="connsiteY2" fmla="*/ 120250 h 120250"/>
                  <a:gd name="connsiteX3" fmla="*/ 0 w 3321493"/>
                  <a:gd name="connsiteY3" fmla="*/ 71600 h 120250"/>
                  <a:gd name="connsiteX0" fmla="*/ 0 w 3182870"/>
                  <a:gd name="connsiteY0" fmla="*/ 71600 h 120250"/>
                  <a:gd name="connsiteX1" fmla="*/ 3172592 w 3182870"/>
                  <a:gd name="connsiteY1" fmla="*/ 45886 h 120250"/>
                  <a:gd name="connsiteX2" fmla="*/ 2676762 w 3182870"/>
                  <a:gd name="connsiteY2" fmla="*/ 120250 h 120250"/>
                  <a:gd name="connsiteX3" fmla="*/ 0 w 3182870"/>
                  <a:gd name="connsiteY3" fmla="*/ 71600 h 120250"/>
                  <a:gd name="connsiteX0" fmla="*/ 0 w 3180217"/>
                  <a:gd name="connsiteY0" fmla="*/ 71600 h 120250"/>
                  <a:gd name="connsiteX1" fmla="*/ 3172592 w 3180217"/>
                  <a:gd name="connsiteY1" fmla="*/ 45886 h 120250"/>
                  <a:gd name="connsiteX2" fmla="*/ 2676762 w 3180217"/>
                  <a:gd name="connsiteY2" fmla="*/ 120250 h 120250"/>
                  <a:gd name="connsiteX3" fmla="*/ 0 w 3180217"/>
                  <a:gd name="connsiteY3" fmla="*/ 71600 h 120250"/>
                  <a:gd name="connsiteX0" fmla="*/ 0 w 3180217"/>
                  <a:gd name="connsiteY0" fmla="*/ 72622 h 121272"/>
                  <a:gd name="connsiteX1" fmla="*/ 3172592 w 3180217"/>
                  <a:gd name="connsiteY1" fmla="*/ 46908 h 121272"/>
                  <a:gd name="connsiteX2" fmla="*/ 2676762 w 3180217"/>
                  <a:gd name="connsiteY2" fmla="*/ 121272 h 121272"/>
                  <a:gd name="connsiteX3" fmla="*/ 0 w 3180217"/>
                  <a:gd name="connsiteY3" fmla="*/ 72622 h 121272"/>
                  <a:gd name="connsiteX0" fmla="*/ 0 w 3180217"/>
                  <a:gd name="connsiteY0" fmla="*/ 86523 h 135173"/>
                  <a:gd name="connsiteX1" fmla="*/ 3172592 w 3180217"/>
                  <a:gd name="connsiteY1" fmla="*/ 60809 h 135173"/>
                  <a:gd name="connsiteX2" fmla="*/ 2676762 w 3180217"/>
                  <a:gd name="connsiteY2" fmla="*/ 135173 h 135173"/>
                  <a:gd name="connsiteX3" fmla="*/ 0 w 3180217"/>
                  <a:gd name="connsiteY3" fmla="*/ 86523 h 135173"/>
                  <a:gd name="connsiteX0" fmla="*/ 0 w 3173953"/>
                  <a:gd name="connsiteY0" fmla="*/ 86523 h 135173"/>
                  <a:gd name="connsiteX1" fmla="*/ 3172592 w 3173953"/>
                  <a:gd name="connsiteY1" fmla="*/ 60809 h 135173"/>
                  <a:gd name="connsiteX2" fmla="*/ 2676762 w 3173953"/>
                  <a:gd name="connsiteY2" fmla="*/ 135173 h 135173"/>
                  <a:gd name="connsiteX3" fmla="*/ 0 w 3173953"/>
                  <a:gd name="connsiteY3" fmla="*/ 86523 h 135173"/>
                  <a:gd name="connsiteX0" fmla="*/ 0 w 3172593"/>
                  <a:gd name="connsiteY0" fmla="*/ 86523 h 135173"/>
                  <a:gd name="connsiteX1" fmla="*/ 3172592 w 3172593"/>
                  <a:gd name="connsiteY1" fmla="*/ 60809 h 135173"/>
                  <a:gd name="connsiteX2" fmla="*/ 2676762 w 3172593"/>
                  <a:gd name="connsiteY2" fmla="*/ 135173 h 135173"/>
                  <a:gd name="connsiteX3" fmla="*/ 0 w 3172593"/>
                  <a:gd name="connsiteY3" fmla="*/ 86523 h 135173"/>
                  <a:gd name="connsiteX0" fmla="*/ 0 w 3175966"/>
                  <a:gd name="connsiteY0" fmla="*/ 86523 h 135173"/>
                  <a:gd name="connsiteX1" fmla="*/ 3172592 w 3175966"/>
                  <a:gd name="connsiteY1" fmla="*/ 60809 h 135173"/>
                  <a:gd name="connsiteX2" fmla="*/ 2676762 w 3175966"/>
                  <a:gd name="connsiteY2" fmla="*/ 135173 h 135173"/>
                  <a:gd name="connsiteX3" fmla="*/ 0 w 3175966"/>
                  <a:gd name="connsiteY3" fmla="*/ 86523 h 135173"/>
                  <a:gd name="connsiteX0" fmla="*/ 0 w 3172593"/>
                  <a:gd name="connsiteY0" fmla="*/ 86523 h 135173"/>
                  <a:gd name="connsiteX1" fmla="*/ 3172592 w 3172593"/>
                  <a:gd name="connsiteY1" fmla="*/ 60809 h 135173"/>
                  <a:gd name="connsiteX2" fmla="*/ 2676762 w 3172593"/>
                  <a:gd name="connsiteY2" fmla="*/ 135173 h 135173"/>
                  <a:gd name="connsiteX3" fmla="*/ 0 w 3172593"/>
                  <a:gd name="connsiteY3" fmla="*/ 86523 h 135173"/>
                  <a:gd name="connsiteX0" fmla="*/ 0 w 3172640"/>
                  <a:gd name="connsiteY0" fmla="*/ 28813 h 77463"/>
                  <a:gd name="connsiteX1" fmla="*/ 3172592 w 3172640"/>
                  <a:gd name="connsiteY1" fmla="*/ 3099 h 77463"/>
                  <a:gd name="connsiteX2" fmla="*/ 2676762 w 3172640"/>
                  <a:gd name="connsiteY2" fmla="*/ 77463 h 77463"/>
                  <a:gd name="connsiteX3" fmla="*/ 0 w 3172640"/>
                  <a:gd name="connsiteY3" fmla="*/ 28813 h 77463"/>
                  <a:gd name="connsiteX0" fmla="*/ 0 w 3187101"/>
                  <a:gd name="connsiteY0" fmla="*/ 30083 h 78733"/>
                  <a:gd name="connsiteX1" fmla="*/ 3172592 w 3187101"/>
                  <a:gd name="connsiteY1" fmla="*/ 4369 h 78733"/>
                  <a:gd name="connsiteX2" fmla="*/ 2676762 w 3187101"/>
                  <a:gd name="connsiteY2" fmla="*/ 78733 h 78733"/>
                  <a:gd name="connsiteX3" fmla="*/ 0 w 3187101"/>
                  <a:gd name="connsiteY3" fmla="*/ 30083 h 78733"/>
                  <a:gd name="connsiteX0" fmla="*/ 0 w 3187101"/>
                  <a:gd name="connsiteY0" fmla="*/ 88998 h 137648"/>
                  <a:gd name="connsiteX1" fmla="*/ 3172592 w 3187101"/>
                  <a:gd name="connsiteY1" fmla="*/ 63284 h 137648"/>
                  <a:gd name="connsiteX2" fmla="*/ 2676762 w 3187101"/>
                  <a:gd name="connsiteY2" fmla="*/ 137648 h 137648"/>
                  <a:gd name="connsiteX3" fmla="*/ 0 w 3187101"/>
                  <a:gd name="connsiteY3" fmla="*/ 88998 h 137648"/>
                  <a:gd name="connsiteX0" fmla="*/ 0 w 3177312"/>
                  <a:gd name="connsiteY0" fmla="*/ 91131 h 139781"/>
                  <a:gd name="connsiteX1" fmla="*/ 3172592 w 3177312"/>
                  <a:gd name="connsiteY1" fmla="*/ 65417 h 139781"/>
                  <a:gd name="connsiteX2" fmla="*/ 2676762 w 3177312"/>
                  <a:gd name="connsiteY2" fmla="*/ 139781 h 139781"/>
                  <a:gd name="connsiteX3" fmla="*/ 0 w 3177312"/>
                  <a:gd name="connsiteY3" fmla="*/ 91131 h 139781"/>
                  <a:gd name="connsiteX0" fmla="*/ 0 w 3177312"/>
                  <a:gd name="connsiteY0" fmla="*/ 72009 h 120659"/>
                  <a:gd name="connsiteX1" fmla="*/ 3172592 w 3177312"/>
                  <a:gd name="connsiteY1" fmla="*/ 46295 h 120659"/>
                  <a:gd name="connsiteX2" fmla="*/ 2676762 w 3177312"/>
                  <a:gd name="connsiteY2" fmla="*/ 120659 h 120659"/>
                  <a:gd name="connsiteX3" fmla="*/ 0 w 3177312"/>
                  <a:gd name="connsiteY3" fmla="*/ 72009 h 120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77312" h="120659">
                    <a:moveTo>
                      <a:pt x="0" y="72009"/>
                    </a:moveTo>
                    <a:cubicBezTo>
                      <a:pt x="3051657" y="-58194"/>
                      <a:pt x="3142498" y="23416"/>
                      <a:pt x="3172592" y="46295"/>
                    </a:cubicBezTo>
                    <a:cubicBezTo>
                      <a:pt x="3202686" y="69174"/>
                      <a:pt x="3094835" y="119254"/>
                      <a:pt x="2676762" y="120659"/>
                    </a:cubicBezTo>
                    <a:lnTo>
                      <a:pt x="0" y="72009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  <a:alpha val="80000"/>
                </a:schemeClr>
              </a:solidFill>
              <a:ln w="12700">
                <a:noFill/>
              </a:ln>
              <a:effectLst/>
              <a:scene3d>
                <a:camera prst="perspectiveFront" fov="0">
                  <a:rot lat="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ïṩlíde">
                <a:extLst>
                  <a:ext uri="{FF2B5EF4-FFF2-40B4-BE49-F238E27FC236}">
                    <a16:creationId xmlns:a16="http://schemas.microsoft.com/office/drawing/2014/main" id="{B1CA89E8-4E27-4D10-ADDB-0FAF1AD842A9}"/>
                  </a:ext>
                </a:extLst>
              </p:cNvPr>
              <p:cNvSpPr/>
              <p:nvPr/>
            </p:nvSpPr>
            <p:spPr>
              <a:xfrm rot="8538102" flipH="1" flipV="1">
                <a:off x="6265453" y="2880662"/>
                <a:ext cx="1099867" cy="523312"/>
              </a:xfrm>
              <a:custGeom>
                <a:avLst/>
                <a:gdLst>
                  <a:gd name="connsiteX0" fmla="*/ 0 w 2100976"/>
                  <a:gd name="connsiteY0" fmla="*/ 114023 h 228045"/>
                  <a:gd name="connsiteX1" fmla="*/ 114023 w 2100976"/>
                  <a:gd name="connsiteY1" fmla="*/ 0 h 228045"/>
                  <a:gd name="connsiteX2" fmla="*/ 1986954 w 2100976"/>
                  <a:gd name="connsiteY2" fmla="*/ 0 h 228045"/>
                  <a:gd name="connsiteX3" fmla="*/ 2100977 w 2100976"/>
                  <a:gd name="connsiteY3" fmla="*/ 114023 h 228045"/>
                  <a:gd name="connsiteX4" fmla="*/ 2100976 w 2100976"/>
                  <a:gd name="connsiteY4" fmla="*/ 114023 h 228045"/>
                  <a:gd name="connsiteX5" fmla="*/ 1986953 w 2100976"/>
                  <a:gd name="connsiteY5" fmla="*/ 228046 h 228045"/>
                  <a:gd name="connsiteX6" fmla="*/ 114023 w 2100976"/>
                  <a:gd name="connsiteY6" fmla="*/ 228045 h 228045"/>
                  <a:gd name="connsiteX7" fmla="*/ 0 w 2100976"/>
                  <a:gd name="connsiteY7" fmla="*/ 114022 h 228045"/>
                  <a:gd name="connsiteX8" fmla="*/ 0 w 2100976"/>
                  <a:gd name="connsiteY8" fmla="*/ 114023 h 228045"/>
                  <a:gd name="connsiteX0" fmla="*/ 0 w 2100977"/>
                  <a:gd name="connsiteY0" fmla="*/ 114023 h 228046"/>
                  <a:gd name="connsiteX1" fmla="*/ 1986954 w 2100977"/>
                  <a:gd name="connsiteY1" fmla="*/ 0 h 228046"/>
                  <a:gd name="connsiteX2" fmla="*/ 2100977 w 2100977"/>
                  <a:gd name="connsiteY2" fmla="*/ 114023 h 228046"/>
                  <a:gd name="connsiteX3" fmla="*/ 2100976 w 2100977"/>
                  <a:gd name="connsiteY3" fmla="*/ 114023 h 228046"/>
                  <a:gd name="connsiteX4" fmla="*/ 1986953 w 2100977"/>
                  <a:gd name="connsiteY4" fmla="*/ 228046 h 228046"/>
                  <a:gd name="connsiteX5" fmla="*/ 114023 w 2100977"/>
                  <a:gd name="connsiteY5" fmla="*/ 228045 h 228046"/>
                  <a:gd name="connsiteX6" fmla="*/ 0 w 2100977"/>
                  <a:gd name="connsiteY6" fmla="*/ 114022 h 228046"/>
                  <a:gd name="connsiteX7" fmla="*/ 0 w 2100977"/>
                  <a:gd name="connsiteY7" fmla="*/ 114023 h 228046"/>
                  <a:gd name="connsiteX0" fmla="*/ 0 w 2100977"/>
                  <a:gd name="connsiteY0" fmla="*/ 114023 h 228046"/>
                  <a:gd name="connsiteX1" fmla="*/ 1986954 w 2100977"/>
                  <a:gd name="connsiteY1" fmla="*/ 0 h 228046"/>
                  <a:gd name="connsiteX2" fmla="*/ 2100977 w 2100977"/>
                  <a:gd name="connsiteY2" fmla="*/ 114023 h 228046"/>
                  <a:gd name="connsiteX3" fmla="*/ 2100976 w 2100977"/>
                  <a:gd name="connsiteY3" fmla="*/ 114023 h 228046"/>
                  <a:gd name="connsiteX4" fmla="*/ 1986953 w 2100977"/>
                  <a:gd name="connsiteY4" fmla="*/ 228046 h 228046"/>
                  <a:gd name="connsiteX5" fmla="*/ 0 w 2100977"/>
                  <a:gd name="connsiteY5" fmla="*/ 114022 h 228046"/>
                  <a:gd name="connsiteX6" fmla="*/ 0 w 2100977"/>
                  <a:gd name="connsiteY6" fmla="*/ 114023 h 228046"/>
                  <a:gd name="connsiteX0" fmla="*/ 0 w 2358947"/>
                  <a:gd name="connsiteY0" fmla="*/ 128101 h 228046"/>
                  <a:gd name="connsiteX1" fmla="*/ 2244924 w 2358947"/>
                  <a:gd name="connsiteY1" fmla="*/ 0 h 228046"/>
                  <a:gd name="connsiteX2" fmla="*/ 2358947 w 2358947"/>
                  <a:gd name="connsiteY2" fmla="*/ 114023 h 228046"/>
                  <a:gd name="connsiteX3" fmla="*/ 2358946 w 2358947"/>
                  <a:gd name="connsiteY3" fmla="*/ 114023 h 228046"/>
                  <a:gd name="connsiteX4" fmla="*/ 2244923 w 2358947"/>
                  <a:gd name="connsiteY4" fmla="*/ 228046 h 228046"/>
                  <a:gd name="connsiteX5" fmla="*/ 257970 w 2358947"/>
                  <a:gd name="connsiteY5" fmla="*/ 114022 h 228046"/>
                  <a:gd name="connsiteX6" fmla="*/ 0 w 2358947"/>
                  <a:gd name="connsiteY6" fmla="*/ 128101 h 228046"/>
                  <a:gd name="connsiteX0" fmla="*/ 0 w 2358947"/>
                  <a:gd name="connsiteY0" fmla="*/ 128101 h 228046"/>
                  <a:gd name="connsiteX1" fmla="*/ 2244924 w 2358947"/>
                  <a:gd name="connsiteY1" fmla="*/ 0 h 228046"/>
                  <a:gd name="connsiteX2" fmla="*/ 2358947 w 2358947"/>
                  <a:gd name="connsiteY2" fmla="*/ 114023 h 228046"/>
                  <a:gd name="connsiteX3" fmla="*/ 2358946 w 2358947"/>
                  <a:gd name="connsiteY3" fmla="*/ 114023 h 228046"/>
                  <a:gd name="connsiteX4" fmla="*/ 2244923 w 2358947"/>
                  <a:gd name="connsiteY4" fmla="*/ 228046 h 228046"/>
                  <a:gd name="connsiteX5" fmla="*/ 0 w 2358947"/>
                  <a:gd name="connsiteY5" fmla="*/ 128101 h 228046"/>
                  <a:gd name="connsiteX0" fmla="*/ 0 w 2358947"/>
                  <a:gd name="connsiteY0" fmla="*/ 128101 h 228046"/>
                  <a:gd name="connsiteX1" fmla="*/ 2244924 w 2358947"/>
                  <a:gd name="connsiteY1" fmla="*/ 0 h 228046"/>
                  <a:gd name="connsiteX2" fmla="*/ 2358947 w 2358947"/>
                  <a:gd name="connsiteY2" fmla="*/ 114023 h 228046"/>
                  <a:gd name="connsiteX3" fmla="*/ 2358946 w 2358947"/>
                  <a:gd name="connsiteY3" fmla="*/ 114023 h 228046"/>
                  <a:gd name="connsiteX4" fmla="*/ 2244923 w 2358947"/>
                  <a:gd name="connsiteY4" fmla="*/ 228046 h 228046"/>
                  <a:gd name="connsiteX5" fmla="*/ 0 w 2358947"/>
                  <a:gd name="connsiteY5" fmla="*/ 128101 h 228046"/>
                  <a:gd name="connsiteX0" fmla="*/ 0 w 2349743"/>
                  <a:gd name="connsiteY0" fmla="*/ 151274 h 228046"/>
                  <a:gd name="connsiteX1" fmla="*/ 2235720 w 2349743"/>
                  <a:gd name="connsiteY1" fmla="*/ 0 h 228046"/>
                  <a:gd name="connsiteX2" fmla="*/ 2349743 w 2349743"/>
                  <a:gd name="connsiteY2" fmla="*/ 114023 h 228046"/>
                  <a:gd name="connsiteX3" fmla="*/ 2349742 w 2349743"/>
                  <a:gd name="connsiteY3" fmla="*/ 114023 h 228046"/>
                  <a:gd name="connsiteX4" fmla="*/ 2235719 w 2349743"/>
                  <a:gd name="connsiteY4" fmla="*/ 228046 h 228046"/>
                  <a:gd name="connsiteX5" fmla="*/ 0 w 2349743"/>
                  <a:gd name="connsiteY5" fmla="*/ 151274 h 228046"/>
                  <a:gd name="connsiteX0" fmla="*/ 0 w 2349743"/>
                  <a:gd name="connsiteY0" fmla="*/ 151274 h 228046"/>
                  <a:gd name="connsiteX1" fmla="*/ 2235720 w 2349743"/>
                  <a:gd name="connsiteY1" fmla="*/ 0 h 228046"/>
                  <a:gd name="connsiteX2" fmla="*/ 2349743 w 2349743"/>
                  <a:gd name="connsiteY2" fmla="*/ 114023 h 228046"/>
                  <a:gd name="connsiteX3" fmla="*/ 2349742 w 2349743"/>
                  <a:gd name="connsiteY3" fmla="*/ 114023 h 228046"/>
                  <a:gd name="connsiteX4" fmla="*/ 2235719 w 2349743"/>
                  <a:gd name="connsiteY4" fmla="*/ 228046 h 228046"/>
                  <a:gd name="connsiteX5" fmla="*/ 0 w 2349743"/>
                  <a:gd name="connsiteY5" fmla="*/ 151274 h 228046"/>
                  <a:gd name="connsiteX0" fmla="*/ 0 w 2349743"/>
                  <a:gd name="connsiteY0" fmla="*/ 151274 h 228046"/>
                  <a:gd name="connsiteX1" fmla="*/ 2235720 w 2349743"/>
                  <a:gd name="connsiteY1" fmla="*/ 0 h 228046"/>
                  <a:gd name="connsiteX2" fmla="*/ 2349743 w 2349743"/>
                  <a:gd name="connsiteY2" fmla="*/ 114023 h 228046"/>
                  <a:gd name="connsiteX3" fmla="*/ 2349742 w 2349743"/>
                  <a:gd name="connsiteY3" fmla="*/ 114023 h 228046"/>
                  <a:gd name="connsiteX4" fmla="*/ 2235719 w 2349743"/>
                  <a:gd name="connsiteY4" fmla="*/ 228046 h 228046"/>
                  <a:gd name="connsiteX5" fmla="*/ 0 w 2349743"/>
                  <a:gd name="connsiteY5" fmla="*/ 151274 h 228046"/>
                  <a:gd name="connsiteX0" fmla="*/ 0 w 2349743"/>
                  <a:gd name="connsiteY0" fmla="*/ 151274 h 228046"/>
                  <a:gd name="connsiteX1" fmla="*/ 2235720 w 2349743"/>
                  <a:gd name="connsiteY1" fmla="*/ 0 h 228046"/>
                  <a:gd name="connsiteX2" fmla="*/ 2349743 w 2349743"/>
                  <a:gd name="connsiteY2" fmla="*/ 114023 h 228046"/>
                  <a:gd name="connsiteX3" fmla="*/ 2349742 w 2349743"/>
                  <a:gd name="connsiteY3" fmla="*/ 114023 h 228046"/>
                  <a:gd name="connsiteX4" fmla="*/ 2235719 w 2349743"/>
                  <a:gd name="connsiteY4" fmla="*/ 228046 h 228046"/>
                  <a:gd name="connsiteX5" fmla="*/ 0 w 2349743"/>
                  <a:gd name="connsiteY5" fmla="*/ 151274 h 228046"/>
                  <a:gd name="connsiteX0" fmla="*/ 0 w 2349743"/>
                  <a:gd name="connsiteY0" fmla="*/ 151274 h 228046"/>
                  <a:gd name="connsiteX1" fmla="*/ 2235720 w 2349743"/>
                  <a:gd name="connsiteY1" fmla="*/ 0 h 228046"/>
                  <a:gd name="connsiteX2" fmla="*/ 2349743 w 2349743"/>
                  <a:gd name="connsiteY2" fmla="*/ 114023 h 228046"/>
                  <a:gd name="connsiteX3" fmla="*/ 2349742 w 2349743"/>
                  <a:gd name="connsiteY3" fmla="*/ 114023 h 228046"/>
                  <a:gd name="connsiteX4" fmla="*/ 2235719 w 2349743"/>
                  <a:gd name="connsiteY4" fmla="*/ 228046 h 228046"/>
                  <a:gd name="connsiteX5" fmla="*/ 0 w 2349743"/>
                  <a:gd name="connsiteY5" fmla="*/ 151274 h 228046"/>
                  <a:gd name="connsiteX0" fmla="*/ 0 w 2349743"/>
                  <a:gd name="connsiteY0" fmla="*/ 151274 h 228046"/>
                  <a:gd name="connsiteX1" fmla="*/ 2235720 w 2349743"/>
                  <a:gd name="connsiteY1" fmla="*/ 0 h 228046"/>
                  <a:gd name="connsiteX2" fmla="*/ 2349743 w 2349743"/>
                  <a:gd name="connsiteY2" fmla="*/ 114023 h 228046"/>
                  <a:gd name="connsiteX3" fmla="*/ 2349742 w 2349743"/>
                  <a:gd name="connsiteY3" fmla="*/ 114023 h 228046"/>
                  <a:gd name="connsiteX4" fmla="*/ 2235719 w 2349743"/>
                  <a:gd name="connsiteY4" fmla="*/ 228046 h 228046"/>
                  <a:gd name="connsiteX5" fmla="*/ 169080 w 2349743"/>
                  <a:gd name="connsiteY5" fmla="*/ 159781 h 228046"/>
                  <a:gd name="connsiteX6" fmla="*/ 0 w 2349743"/>
                  <a:gd name="connsiteY6" fmla="*/ 151274 h 228046"/>
                  <a:gd name="connsiteX0" fmla="*/ 5908 w 2355651"/>
                  <a:gd name="connsiteY0" fmla="*/ 151274 h 228046"/>
                  <a:gd name="connsiteX1" fmla="*/ 2241628 w 2355651"/>
                  <a:gd name="connsiteY1" fmla="*/ 0 h 228046"/>
                  <a:gd name="connsiteX2" fmla="*/ 2355651 w 2355651"/>
                  <a:gd name="connsiteY2" fmla="*/ 114023 h 228046"/>
                  <a:gd name="connsiteX3" fmla="*/ 2355650 w 2355651"/>
                  <a:gd name="connsiteY3" fmla="*/ 114023 h 228046"/>
                  <a:gd name="connsiteX4" fmla="*/ 2241627 w 2355651"/>
                  <a:gd name="connsiteY4" fmla="*/ 228046 h 228046"/>
                  <a:gd name="connsiteX5" fmla="*/ 0 w 2355651"/>
                  <a:gd name="connsiteY5" fmla="*/ 176519 h 228046"/>
                  <a:gd name="connsiteX6" fmla="*/ 5908 w 2355651"/>
                  <a:gd name="connsiteY6" fmla="*/ 151274 h 228046"/>
                  <a:gd name="connsiteX0" fmla="*/ 0 w 2355651"/>
                  <a:gd name="connsiteY0" fmla="*/ 176519 h 228046"/>
                  <a:gd name="connsiteX1" fmla="*/ 2241628 w 2355651"/>
                  <a:gd name="connsiteY1" fmla="*/ 0 h 228046"/>
                  <a:gd name="connsiteX2" fmla="*/ 2355651 w 2355651"/>
                  <a:gd name="connsiteY2" fmla="*/ 114023 h 228046"/>
                  <a:gd name="connsiteX3" fmla="*/ 2355650 w 2355651"/>
                  <a:gd name="connsiteY3" fmla="*/ 114023 h 228046"/>
                  <a:gd name="connsiteX4" fmla="*/ 2241627 w 2355651"/>
                  <a:gd name="connsiteY4" fmla="*/ 228046 h 228046"/>
                  <a:gd name="connsiteX5" fmla="*/ 0 w 2355651"/>
                  <a:gd name="connsiteY5" fmla="*/ 176519 h 228046"/>
                  <a:gd name="connsiteX0" fmla="*/ 0 w 2720008"/>
                  <a:gd name="connsiteY0" fmla="*/ 165539 h 228046"/>
                  <a:gd name="connsiteX1" fmla="*/ 2605985 w 2720008"/>
                  <a:gd name="connsiteY1" fmla="*/ 0 h 228046"/>
                  <a:gd name="connsiteX2" fmla="*/ 2720008 w 2720008"/>
                  <a:gd name="connsiteY2" fmla="*/ 114023 h 228046"/>
                  <a:gd name="connsiteX3" fmla="*/ 2720007 w 2720008"/>
                  <a:gd name="connsiteY3" fmla="*/ 114023 h 228046"/>
                  <a:gd name="connsiteX4" fmla="*/ 2605984 w 2720008"/>
                  <a:gd name="connsiteY4" fmla="*/ 228046 h 228046"/>
                  <a:gd name="connsiteX5" fmla="*/ 0 w 2720008"/>
                  <a:gd name="connsiteY5" fmla="*/ 165539 h 228046"/>
                  <a:gd name="connsiteX0" fmla="*/ 0 w 2841245"/>
                  <a:gd name="connsiteY0" fmla="*/ 239892 h 302399"/>
                  <a:gd name="connsiteX1" fmla="*/ 2827268 w 2841245"/>
                  <a:gd name="connsiteY1" fmla="*/ 0 h 302399"/>
                  <a:gd name="connsiteX2" fmla="*/ 2720008 w 2841245"/>
                  <a:gd name="connsiteY2" fmla="*/ 188376 h 302399"/>
                  <a:gd name="connsiteX3" fmla="*/ 2720007 w 2841245"/>
                  <a:gd name="connsiteY3" fmla="*/ 188376 h 302399"/>
                  <a:gd name="connsiteX4" fmla="*/ 2605984 w 2841245"/>
                  <a:gd name="connsiteY4" fmla="*/ 302399 h 302399"/>
                  <a:gd name="connsiteX5" fmla="*/ 0 w 2841245"/>
                  <a:gd name="connsiteY5" fmla="*/ 239892 h 302399"/>
                  <a:gd name="connsiteX0" fmla="*/ 0 w 2841245"/>
                  <a:gd name="connsiteY0" fmla="*/ 239892 h 302399"/>
                  <a:gd name="connsiteX1" fmla="*/ 2827268 w 2841245"/>
                  <a:gd name="connsiteY1" fmla="*/ 0 h 302399"/>
                  <a:gd name="connsiteX2" fmla="*/ 2720008 w 2841245"/>
                  <a:gd name="connsiteY2" fmla="*/ 188376 h 302399"/>
                  <a:gd name="connsiteX3" fmla="*/ 2605984 w 2841245"/>
                  <a:gd name="connsiteY3" fmla="*/ 302399 h 302399"/>
                  <a:gd name="connsiteX4" fmla="*/ 0 w 2841245"/>
                  <a:gd name="connsiteY4" fmla="*/ 239892 h 302399"/>
                  <a:gd name="connsiteX0" fmla="*/ 0 w 3072804"/>
                  <a:gd name="connsiteY0" fmla="*/ 239892 h 302399"/>
                  <a:gd name="connsiteX1" fmla="*/ 2827268 w 3072804"/>
                  <a:gd name="connsiteY1" fmla="*/ 0 h 302399"/>
                  <a:gd name="connsiteX2" fmla="*/ 2605984 w 3072804"/>
                  <a:gd name="connsiteY2" fmla="*/ 302399 h 302399"/>
                  <a:gd name="connsiteX3" fmla="*/ 0 w 3072804"/>
                  <a:gd name="connsiteY3" fmla="*/ 239892 h 302399"/>
                  <a:gd name="connsiteX0" fmla="*/ 0 w 3072804"/>
                  <a:gd name="connsiteY0" fmla="*/ 240284 h 302791"/>
                  <a:gd name="connsiteX1" fmla="*/ 2827268 w 3072804"/>
                  <a:gd name="connsiteY1" fmla="*/ 392 h 302791"/>
                  <a:gd name="connsiteX2" fmla="*/ 2605984 w 3072804"/>
                  <a:gd name="connsiteY2" fmla="*/ 302791 h 302791"/>
                  <a:gd name="connsiteX3" fmla="*/ 0 w 3072804"/>
                  <a:gd name="connsiteY3" fmla="*/ 240284 h 302791"/>
                  <a:gd name="connsiteX0" fmla="*/ 0 w 3072804"/>
                  <a:gd name="connsiteY0" fmla="*/ 240284 h 302791"/>
                  <a:gd name="connsiteX1" fmla="*/ 2827268 w 3072804"/>
                  <a:gd name="connsiteY1" fmla="*/ 392 h 302791"/>
                  <a:gd name="connsiteX2" fmla="*/ 2605984 w 3072804"/>
                  <a:gd name="connsiteY2" fmla="*/ 302791 h 302791"/>
                  <a:gd name="connsiteX3" fmla="*/ 0 w 3072804"/>
                  <a:gd name="connsiteY3" fmla="*/ 240284 h 302791"/>
                  <a:gd name="connsiteX0" fmla="*/ 0 w 3193453"/>
                  <a:gd name="connsiteY0" fmla="*/ 277825 h 340332"/>
                  <a:gd name="connsiteX1" fmla="*/ 2827268 w 3193453"/>
                  <a:gd name="connsiteY1" fmla="*/ 37933 h 340332"/>
                  <a:gd name="connsiteX2" fmla="*/ 2605984 w 3193453"/>
                  <a:gd name="connsiteY2" fmla="*/ 340332 h 340332"/>
                  <a:gd name="connsiteX3" fmla="*/ 0 w 3193453"/>
                  <a:gd name="connsiteY3" fmla="*/ 277825 h 340332"/>
                  <a:gd name="connsiteX0" fmla="*/ 0 w 3193453"/>
                  <a:gd name="connsiteY0" fmla="*/ 287503 h 350010"/>
                  <a:gd name="connsiteX1" fmla="*/ 2827268 w 3193453"/>
                  <a:gd name="connsiteY1" fmla="*/ 47611 h 350010"/>
                  <a:gd name="connsiteX2" fmla="*/ 2605984 w 3193453"/>
                  <a:gd name="connsiteY2" fmla="*/ 350010 h 350010"/>
                  <a:gd name="connsiteX3" fmla="*/ 0 w 3193453"/>
                  <a:gd name="connsiteY3" fmla="*/ 287503 h 350010"/>
                  <a:gd name="connsiteX0" fmla="*/ 0 w 3334826"/>
                  <a:gd name="connsiteY0" fmla="*/ 266759 h 329266"/>
                  <a:gd name="connsiteX1" fmla="*/ 3021755 w 3334826"/>
                  <a:gd name="connsiteY1" fmla="*/ 50870 h 329266"/>
                  <a:gd name="connsiteX2" fmla="*/ 2605984 w 3334826"/>
                  <a:gd name="connsiteY2" fmla="*/ 329266 h 329266"/>
                  <a:gd name="connsiteX3" fmla="*/ 0 w 3334826"/>
                  <a:gd name="connsiteY3" fmla="*/ 266759 h 329266"/>
                  <a:gd name="connsiteX0" fmla="*/ 0 w 3176492"/>
                  <a:gd name="connsiteY0" fmla="*/ 243032 h 305539"/>
                  <a:gd name="connsiteX1" fmla="*/ 3021755 w 3176492"/>
                  <a:gd name="connsiteY1" fmla="*/ 27143 h 305539"/>
                  <a:gd name="connsiteX2" fmla="*/ 2605984 w 3176492"/>
                  <a:gd name="connsiteY2" fmla="*/ 305539 h 305539"/>
                  <a:gd name="connsiteX3" fmla="*/ 0 w 3176492"/>
                  <a:gd name="connsiteY3" fmla="*/ 243032 h 305539"/>
                  <a:gd name="connsiteX0" fmla="*/ 0 w 3176492"/>
                  <a:gd name="connsiteY0" fmla="*/ 240965 h 303472"/>
                  <a:gd name="connsiteX1" fmla="*/ 3021755 w 3176492"/>
                  <a:gd name="connsiteY1" fmla="*/ 25076 h 303472"/>
                  <a:gd name="connsiteX2" fmla="*/ 2605984 w 3176492"/>
                  <a:gd name="connsiteY2" fmla="*/ 303472 h 303472"/>
                  <a:gd name="connsiteX3" fmla="*/ 0 w 3176492"/>
                  <a:gd name="connsiteY3" fmla="*/ 240965 h 303472"/>
                  <a:gd name="connsiteX0" fmla="*/ 0 w 3176815"/>
                  <a:gd name="connsiteY0" fmla="*/ 269763 h 332270"/>
                  <a:gd name="connsiteX1" fmla="*/ 3021755 w 3176815"/>
                  <a:gd name="connsiteY1" fmla="*/ 53874 h 332270"/>
                  <a:gd name="connsiteX2" fmla="*/ 2605984 w 3176815"/>
                  <a:gd name="connsiteY2" fmla="*/ 332270 h 332270"/>
                  <a:gd name="connsiteX3" fmla="*/ 0 w 3176815"/>
                  <a:gd name="connsiteY3" fmla="*/ 269763 h 332270"/>
                  <a:gd name="connsiteX0" fmla="*/ 0 w 3176815"/>
                  <a:gd name="connsiteY0" fmla="*/ 278240 h 340747"/>
                  <a:gd name="connsiteX1" fmla="*/ 3021755 w 3176815"/>
                  <a:gd name="connsiteY1" fmla="*/ 62351 h 340747"/>
                  <a:gd name="connsiteX2" fmla="*/ 2605984 w 3176815"/>
                  <a:gd name="connsiteY2" fmla="*/ 340747 h 340747"/>
                  <a:gd name="connsiteX3" fmla="*/ 0 w 3176815"/>
                  <a:gd name="connsiteY3" fmla="*/ 278240 h 34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76815" h="340747">
                    <a:moveTo>
                      <a:pt x="0" y="278240"/>
                    </a:moveTo>
                    <a:cubicBezTo>
                      <a:pt x="983424" y="157372"/>
                      <a:pt x="2274274" y="-124743"/>
                      <a:pt x="3021755" y="62351"/>
                    </a:cubicBezTo>
                    <a:cubicBezTo>
                      <a:pt x="3374958" y="150758"/>
                      <a:pt x="3077195" y="300765"/>
                      <a:pt x="2605984" y="340747"/>
                    </a:cubicBezTo>
                    <a:lnTo>
                      <a:pt x="0" y="27824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  <a:alpha val="94000"/>
                </a:schemeClr>
              </a:solidFill>
              <a:ln w="12700">
                <a:noFill/>
              </a:ln>
              <a:effectLst/>
              <a:scene3d>
                <a:camera prst="perspectiveFront" fov="0">
                  <a:rot lat="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îśḻïḓe">
                <a:extLst>
                  <a:ext uri="{FF2B5EF4-FFF2-40B4-BE49-F238E27FC236}">
                    <a16:creationId xmlns:a16="http://schemas.microsoft.com/office/drawing/2014/main" id="{5ADBDBBF-FB80-4B1E-8CCC-5F7A0EC48AEA}"/>
                  </a:ext>
                </a:extLst>
              </p:cNvPr>
              <p:cNvSpPr/>
              <p:nvPr/>
            </p:nvSpPr>
            <p:spPr>
              <a:xfrm rot="19795299" flipV="1">
                <a:off x="6527608" y="3312278"/>
                <a:ext cx="1084317" cy="515916"/>
              </a:xfrm>
              <a:custGeom>
                <a:avLst/>
                <a:gdLst>
                  <a:gd name="connsiteX0" fmla="*/ 0 w 2100976"/>
                  <a:gd name="connsiteY0" fmla="*/ 114023 h 228045"/>
                  <a:gd name="connsiteX1" fmla="*/ 114023 w 2100976"/>
                  <a:gd name="connsiteY1" fmla="*/ 0 h 228045"/>
                  <a:gd name="connsiteX2" fmla="*/ 1986954 w 2100976"/>
                  <a:gd name="connsiteY2" fmla="*/ 0 h 228045"/>
                  <a:gd name="connsiteX3" fmla="*/ 2100977 w 2100976"/>
                  <a:gd name="connsiteY3" fmla="*/ 114023 h 228045"/>
                  <a:gd name="connsiteX4" fmla="*/ 2100976 w 2100976"/>
                  <a:gd name="connsiteY4" fmla="*/ 114023 h 228045"/>
                  <a:gd name="connsiteX5" fmla="*/ 1986953 w 2100976"/>
                  <a:gd name="connsiteY5" fmla="*/ 228046 h 228045"/>
                  <a:gd name="connsiteX6" fmla="*/ 114023 w 2100976"/>
                  <a:gd name="connsiteY6" fmla="*/ 228045 h 228045"/>
                  <a:gd name="connsiteX7" fmla="*/ 0 w 2100976"/>
                  <a:gd name="connsiteY7" fmla="*/ 114022 h 228045"/>
                  <a:gd name="connsiteX8" fmla="*/ 0 w 2100976"/>
                  <a:gd name="connsiteY8" fmla="*/ 114023 h 228045"/>
                  <a:gd name="connsiteX0" fmla="*/ 0 w 2100977"/>
                  <a:gd name="connsiteY0" fmla="*/ 114023 h 228046"/>
                  <a:gd name="connsiteX1" fmla="*/ 1986954 w 2100977"/>
                  <a:gd name="connsiteY1" fmla="*/ 0 h 228046"/>
                  <a:gd name="connsiteX2" fmla="*/ 2100977 w 2100977"/>
                  <a:gd name="connsiteY2" fmla="*/ 114023 h 228046"/>
                  <a:gd name="connsiteX3" fmla="*/ 2100976 w 2100977"/>
                  <a:gd name="connsiteY3" fmla="*/ 114023 h 228046"/>
                  <a:gd name="connsiteX4" fmla="*/ 1986953 w 2100977"/>
                  <a:gd name="connsiteY4" fmla="*/ 228046 h 228046"/>
                  <a:gd name="connsiteX5" fmla="*/ 114023 w 2100977"/>
                  <a:gd name="connsiteY5" fmla="*/ 228045 h 228046"/>
                  <a:gd name="connsiteX6" fmla="*/ 0 w 2100977"/>
                  <a:gd name="connsiteY6" fmla="*/ 114022 h 228046"/>
                  <a:gd name="connsiteX7" fmla="*/ 0 w 2100977"/>
                  <a:gd name="connsiteY7" fmla="*/ 114023 h 228046"/>
                  <a:gd name="connsiteX0" fmla="*/ 0 w 2100977"/>
                  <a:gd name="connsiteY0" fmla="*/ 114023 h 228046"/>
                  <a:gd name="connsiteX1" fmla="*/ 1986954 w 2100977"/>
                  <a:gd name="connsiteY1" fmla="*/ 0 h 228046"/>
                  <a:gd name="connsiteX2" fmla="*/ 2100977 w 2100977"/>
                  <a:gd name="connsiteY2" fmla="*/ 114023 h 228046"/>
                  <a:gd name="connsiteX3" fmla="*/ 2100976 w 2100977"/>
                  <a:gd name="connsiteY3" fmla="*/ 114023 h 228046"/>
                  <a:gd name="connsiteX4" fmla="*/ 1986953 w 2100977"/>
                  <a:gd name="connsiteY4" fmla="*/ 228046 h 228046"/>
                  <a:gd name="connsiteX5" fmla="*/ 0 w 2100977"/>
                  <a:gd name="connsiteY5" fmla="*/ 114022 h 228046"/>
                  <a:gd name="connsiteX6" fmla="*/ 0 w 2100977"/>
                  <a:gd name="connsiteY6" fmla="*/ 114023 h 228046"/>
                  <a:gd name="connsiteX0" fmla="*/ 0 w 2358947"/>
                  <a:gd name="connsiteY0" fmla="*/ 128101 h 228046"/>
                  <a:gd name="connsiteX1" fmla="*/ 2244924 w 2358947"/>
                  <a:gd name="connsiteY1" fmla="*/ 0 h 228046"/>
                  <a:gd name="connsiteX2" fmla="*/ 2358947 w 2358947"/>
                  <a:gd name="connsiteY2" fmla="*/ 114023 h 228046"/>
                  <a:gd name="connsiteX3" fmla="*/ 2358946 w 2358947"/>
                  <a:gd name="connsiteY3" fmla="*/ 114023 h 228046"/>
                  <a:gd name="connsiteX4" fmla="*/ 2244923 w 2358947"/>
                  <a:gd name="connsiteY4" fmla="*/ 228046 h 228046"/>
                  <a:gd name="connsiteX5" fmla="*/ 257970 w 2358947"/>
                  <a:gd name="connsiteY5" fmla="*/ 114022 h 228046"/>
                  <a:gd name="connsiteX6" fmla="*/ 0 w 2358947"/>
                  <a:gd name="connsiteY6" fmla="*/ 128101 h 228046"/>
                  <a:gd name="connsiteX0" fmla="*/ 0 w 2358947"/>
                  <a:gd name="connsiteY0" fmla="*/ 128101 h 228046"/>
                  <a:gd name="connsiteX1" fmla="*/ 2244924 w 2358947"/>
                  <a:gd name="connsiteY1" fmla="*/ 0 h 228046"/>
                  <a:gd name="connsiteX2" fmla="*/ 2358947 w 2358947"/>
                  <a:gd name="connsiteY2" fmla="*/ 114023 h 228046"/>
                  <a:gd name="connsiteX3" fmla="*/ 2358946 w 2358947"/>
                  <a:gd name="connsiteY3" fmla="*/ 114023 h 228046"/>
                  <a:gd name="connsiteX4" fmla="*/ 2244923 w 2358947"/>
                  <a:gd name="connsiteY4" fmla="*/ 228046 h 228046"/>
                  <a:gd name="connsiteX5" fmla="*/ 0 w 2358947"/>
                  <a:gd name="connsiteY5" fmla="*/ 128101 h 228046"/>
                  <a:gd name="connsiteX0" fmla="*/ 0 w 2358947"/>
                  <a:gd name="connsiteY0" fmla="*/ 128101 h 228046"/>
                  <a:gd name="connsiteX1" fmla="*/ 2244924 w 2358947"/>
                  <a:gd name="connsiteY1" fmla="*/ 0 h 228046"/>
                  <a:gd name="connsiteX2" fmla="*/ 2358947 w 2358947"/>
                  <a:gd name="connsiteY2" fmla="*/ 114023 h 228046"/>
                  <a:gd name="connsiteX3" fmla="*/ 2358946 w 2358947"/>
                  <a:gd name="connsiteY3" fmla="*/ 114023 h 228046"/>
                  <a:gd name="connsiteX4" fmla="*/ 2244923 w 2358947"/>
                  <a:gd name="connsiteY4" fmla="*/ 228046 h 228046"/>
                  <a:gd name="connsiteX5" fmla="*/ 0 w 2358947"/>
                  <a:gd name="connsiteY5" fmla="*/ 128101 h 228046"/>
                  <a:gd name="connsiteX0" fmla="*/ 0 w 2349743"/>
                  <a:gd name="connsiteY0" fmla="*/ 151274 h 228046"/>
                  <a:gd name="connsiteX1" fmla="*/ 2235720 w 2349743"/>
                  <a:gd name="connsiteY1" fmla="*/ 0 h 228046"/>
                  <a:gd name="connsiteX2" fmla="*/ 2349743 w 2349743"/>
                  <a:gd name="connsiteY2" fmla="*/ 114023 h 228046"/>
                  <a:gd name="connsiteX3" fmla="*/ 2349742 w 2349743"/>
                  <a:gd name="connsiteY3" fmla="*/ 114023 h 228046"/>
                  <a:gd name="connsiteX4" fmla="*/ 2235719 w 2349743"/>
                  <a:gd name="connsiteY4" fmla="*/ 228046 h 228046"/>
                  <a:gd name="connsiteX5" fmla="*/ 0 w 2349743"/>
                  <a:gd name="connsiteY5" fmla="*/ 151274 h 228046"/>
                  <a:gd name="connsiteX0" fmla="*/ 0 w 2349743"/>
                  <a:gd name="connsiteY0" fmla="*/ 151274 h 228046"/>
                  <a:gd name="connsiteX1" fmla="*/ 2235720 w 2349743"/>
                  <a:gd name="connsiteY1" fmla="*/ 0 h 228046"/>
                  <a:gd name="connsiteX2" fmla="*/ 2349743 w 2349743"/>
                  <a:gd name="connsiteY2" fmla="*/ 114023 h 228046"/>
                  <a:gd name="connsiteX3" fmla="*/ 2349742 w 2349743"/>
                  <a:gd name="connsiteY3" fmla="*/ 114023 h 228046"/>
                  <a:gd name="connsiteX4" fmla="*/ 2235719 w 2349743"/>
                  <a:gd name="connsiteY4" fmla="*/ 228046 h 228046"/>
                  <a:gd name="connsiteX5" fmla="*/ 0 w 2349743"/>
                  <a:gd name="connsiteY5" fmla="*/ 151274 h 228046"/>
                  <a:gd name="connsiteX0" fmla="*/ 0 w 2349743"/>
                  <a:gd name="connsiteY0" fmla="*/ 151274 h 228046"/>
                  <a:gd name="connsiteX1" fmla="*/ 2235720 w 2349743"/>
                  <a:gd name="connsiteY1" fmla="*/ 0 h 228046"/>
                  <a:gd name="connsiteX2" fmla="*/ 2349743 w 2349743"/>
                  <a:gd name="connsiteY2" fmla="*/ 114023 h 228046"/>
                  <a:gd name="connsiteX3" fmla="*/ 2349742 w 2349743"/>
                  <a:gd name="connsiteY3" fmla="*/ 114023 h 228046"/>
                  <a:gd name="connsiteX4" fmla="*/ 2235719 w 2349743"/>
                  <a:gd name="connsiteY4" fmla="*/ 228046 h 228046"/>
                  <a:gd name="connsiteX5" fmla="*/ 0 w 2349743"/>
                  <a:gd name="connsiteY5" fmla="*/ 151274 h 228046"/>
                  <a:gd name="connsiteX0" fmla="*/ 0 w 2349743"/>
                  <a:gd name="connsiteY0" fmla="*/ 151274 h 228046"/>
                  <a:gd name="connsiteX1" fmla="*/ 2235720 w 2349743"/>
                  <a:gd name="connsiteY1" fmla="*/ 0 h 228046"/>
                  <a:gd name="connsiteX2" fmla="*/ 2349743 w 2349743"/>
                  <a:gd name="connsiteY2" fmla="*/ 114023 h 228046"/>
                  <a:gd name="connsiteX3" fmla="*/ 2349742 w 2349743"/>
                  <a:gd name="connsiteY3" fmla="*/ 114023 h 228046"/>
                  <a:gd name="connsiteX4" fmla="*/ 2235719 w 2349743"/>
                  <a:gd name="connsiteY4" fmla="*/ 228046 h 228046"/>
                  <a:gd name="connsiteX5" fmla="*/ 0 w 2349743"/>
                  <a:gd name="connsiteY5" fmla="*/ 151274 h 228046"/>
                  <a:gd name="connsiteX0" fmla="*/ 0 w 2349743"/>
                  <a:gd name="connsiteY0" fmla="*/ 151274 h 228046"/>
                  <a:gd name="connsiteX1" fmla="*/ 2235720 w 2349743"/>
                  <a:gd name="connsiteY1" fmla="*/ 0 h 228046"/>
                  <a:gd name="connsiteX2" fmla="*/ 2349743 w 2349743"/>
                  <a:gd name="connsiteY2" fmla="*/ 114023 h 228046"/>
                  <a:gd name="connsiteX3" fmla="*/ 2349742 w 2349743"/>
                  <a:gd name="connsiteY3" fmla="*/ 114023 h 228046"/>
                  <a:gd name="connsiteX4" fmla="*/ 2235719 w 2349743"/>
                  <a:gd name="connsiteY4" fmla="*/ 228046 h 228046"/>
                  <a:gd name="connsiteX5" fmla="*/ 0 w 2349743"/>
                  <a:gd name="connsiteY5" fmla="*/ 151274 h 228046"/>
                  <a:gd name="connsiteX0" fmla="*/ 0 w 2349743"/>
                  <a:gd name="connsiteY0" fmla="*/ 151274 h 228046"/>
                  <a:gd name="connsiteX1" fmla="*/ 2235720 w 2349743"/>
                  <a:gd name="connsiteY1" fmla="*/ 0 h 228046"/>
                  <a:gd name="connsiteX2" fmla="*/ 2349743 w 2349743"/>
                  <a:gd name="connsiteY2" fmla="*/ 114023 h 228046"/>
                  <a:gd name="connsiteX3" fmla="*/ 2349742 w 2349743"/>
                  <a:gd name="connsiteY3" fmla="*/ 114023 h 228046"/>
                  <a:gd name="connsiteX4" fmla="*/ 2235719 w 2349743"/>
                  <a:gd name="connsiteY4" fmla="*/ 228046 h 228046"/>
                  <a:gd name="connsiteX5" fmla="*/ 169080 w 2349743"/>
                  <a:gd name="connsiteY5" fmla="*/ 159781 h 228046"/>
                  <a:gd name="connsiteX6" fmla="*/ 0 w 2349743"/>
                  <a:gd name="connsiteY6" fmla="*/ 151274 h 228046"/>
                  <a:gd name="connsiteX0" fmla="*/ 5908 w 2355651"/>
                  <a:gd name="connsiteY0" fmla="*/ 151274 h 228046"/>
                  <a:gd name="connsiteX1" fmla="*/ 2241628 w 2355651"/>
                  <a:gd name="connsiteY1" fmla="*/ 0 h 228046"/>
                  <a:gd name="connsiteX2" fmla="*/ 2355651 w 2355651"/>
                  <a:gd name="connsiteY2" fmla="*/ 114023 h 228046"/>
                  <a:gd name="connsiteX3" fmla="*/ 2355650 w 2355651"/>
                  <a:gd name="connsiteY3" fmla="*/ 114023 h 228046"/>
                  <a:gd name="connsiteX4" fmla="*/ 2241627 w 2355651"/>
                  <a:gd name="connsiteY4" fmla="*/ 228046 h 228046"/>
                  <a:gd name="connsiteX5" fmla="*/ 0 w 2355651"/>
                  <a:gd name="connsiteY5" fmla="*/ 176519 h 228046"/>
                  <a:gd name="connsiteX6" fmla="*/ 5908 w 2355651"/>
                  <a:gd name="connsiteY6" fmla="*/ 151274 h 228046"/>
                  <a:gd name="connsiteX0" fmla="*/ 0 w 2355651"/>
                  <a:gd name="connsiteY0" fmla="*/ 176519 h 228046"/>
                  <a:gd name="connsiteX1" fmla="*/ 2241628 w 2355651"/>
                  <a:gd name="connsiteY1" fmla="*/ 0 h 228046"/>
                  <a:gd name="connsiteX2" fmla="*/ 2355651 w 2355651"/>
                  <a:gd name="connsiteY2" fmla="*/ 114023 h 228046"/>
                  <a:gd name="connsiteX3" fmla="*/ 2355650 w 2355651"/>
                  <a:gd name="connsiteY3" fmla="*/ 114023 h 228046"/>
                  <a:gd name="connsiteX4" fmla="*/ 2241627 w 2355651"/>
                  <a:gd name="connsiteY4" fmla="*/ 228046 h 228046"/>
                  <a:gd name="connsiteX5" fmla="*/ 0 w 2355651"/>
                  <a:gd name="connsiteY5" fmla="*/ 176519 h 228046"/>
                  <a:gd name="connsiteX0" fmla="*/ 0 w 2720008"/>
                  <a:gd name="connsiteY0" fmla="*/ 165539 h 228046"/>
                  <a:gd name="connsiteX1" fmla="*/ 2605985 w 2720008"/>
                  <a:gd name="connsiteY1" fmla="*/ 0 h 228046"/>
                  <a:gd name="connsiteX2" fmla="*/ 2720008 w 2720008"/>
                  <a:gd name="connsiteY2" fmla="*/ 114023 h 228046"/>
                  <a:gd name="connsiteX3" fmla="*/ 2720007 w 2720008"/>
                  <a:gd name="connsiteY3" fmla="*/ 114023 h 228046"/>
                  <a:gd name="connsiteX4" fmla="*/ 2605984 w 2720008"/>
                  <a:gd name="connsiteY4" fmla="*/ 228046 h 228046"/>
                  <a:gd name="connsiteX5" fmla="*/ 0 w 2720008"/>
                  <a:gd name="connsiteY5" fmla="*/ 165539 h 228046"/>
                  <a:gd name="connsiteX0" fmla="*/ 0 w 2841245"/>
                  <a:gd name="connsiteY0" fmla="*/ 239892 h 302399"/>
                  <a:gd name="connsiteX1" fmla="*/ 2827268 w 2841245"/>
                  <a:gd name="connsiteY1" fmla="*/ 0 h 302399"/>
                  <a:gd name="connsiteX2" fmla="*/ 2720008 w 2841245"/>
                  <a:gd name="connsiteY2" fmla="*/ 188376 h 302399"/>
                  <a:gd name="connsiteX3" fmla="*/ 2720007 w 2841245"/>
                  <a:gd name="connsiteY3" fmla="*/ 188376 h 302399"/>
                  <a:gd name="connsiteX4" fmla="*/ 2605984 w 2841245"/>
                  <a:gd name="connsiteY4" fmla="*/ 302399 h 302399"/>
                  <a:gd name="connsiteX5" fmla="*/ 0 w 2841245"/>
                  <a:gd name="connsiteY5" fmla="*/ 239892 h 302399"/>
                  <a:gd name="connsiteX0" fmla="*/ 0 w 2841245"/>
                  <a:gd name="connsiteY0" fmla="*/ 239892 h 302399"/>
                  <a:gd name="connsiteX1" fmla="*/ 2827268 w 2841245"/>
                  <a:gd name="connsiteY1" fmla="*/ 0 h 302399"/>
                  <a:gd name="connsiteX2" fmla="*/ 2720008 w 2841245"/>
                  <a:gd name="connsiteY2" fmla="*/ 188376 h 302399"/>
                  <a:gd name="connsiteX3" fmla="*/ 2605984 w 2841245"/>
                  <a:gd name="connsiteY3" fmla="*/ 302399 h 302399"/>
                  <a:gd name="connsiteX4" fmla="*/ 0 w 2841245"/>
                  <a:gd name="connsiteY4" fmla="*/ 239892 h 302399"/>
                  <a:gd name="connsiteX0" fmla="*/ 0 w 3072804"/>
                  <a:gd name="connsiteY0" fmla="*/ 239892 h 302399"/>
                  <a:gd name="connsiteX1" fmla="*/ 2827268 w 3072804"/>
                  <a:gd name="connsiteY1" fmla="*/ 0 h 302399"/>
                  <a:gd name="connsiteX2" fmla="*/ 2605984 w 3072804"/>
                  <a:gd name="connsiteY2" fmla="*/ 302399 h 302399"/>
                  <a:gd name="connsiteX3" fmla="*/ 0 w 3072804"/>
                  <a:gd name="connsiteY3" fmla="*/ 239892 h 302399"/>
                  <a:gd name="connsiteX0" fmla="*/ 0 w 3072804"/>
                  <a:gd name="connsiteY0" fmla="*/ 240284 h 302791"/>
                  <a:gd name="connsiteX1" fmla="*/ 2827268 w 3072804"/>
                  <a:gd name="connsiteY1" fmla="*/ 392 h 302791"/>
                  <a:gd name="connsiteX2" fmla="*/ 2605984 w 3072804"/>
                  <a:gd name="connsiteY2" fmla="*/ 302791 h 302791"/>
                  <a:gd name="connsiteX3" fmla="*/ 0 w 3072804"/>
                  <a:gd name="connsiteY3" fmla="*/ 240284 h 302791"/>
                  <a:gd name="connsiteX0" fmla="*/ 0 w 3072804"/>
                  <a:gd name="connsiteY0" fmla="*/ 240284 h 302791"/>
                  <a:gd name="connsiteX1" fmla="*/ 2827268 w 3072804"/>
                  <a:gd name="connsiteY1" fmla="*/ 392 h 302791"/>
                  <a:gd name="connsiteX2" fmla="*/ 2605984 w 3072804"/>
                  <a:gd name="connsiteY2" fmla="*/ 302791 h 302791"/>
                  <a:gd name="connsiteX3" fmla="*/ 0 w 3072804"/>
                  <a:gd name="connsiteY3" fmla="*/ 240284 h 302791"/>
                  <a:gd name="connsiteX0" fmla="*/ 0 w 3193453"/>
                  <a:gd name="connsiteY0" fmla="*/ 277825 h 340332"/>
                  <a:gd name="connsiteX1" fmla="*/ 2827268 w 3193453"/>
                  <a:gd name="connsiteY1" fmla="*/ 37933 h 340332"/>
                  <a:gd name="connsiteX2" fmla="*/ 2605984 w 3193453"/>
                  <a:gd name="connsiteY2" fmla="*/ 340332 h 340332"/>
                  <a:gd name="connsiteX3" fmla="*/ 0 w 3193453"/>
                  <a:gd name="connsiteY3" fmla="*/ 277825 h 340332"/>
                  <a:gd name="connsiteX0" fmla="*/ 0 w 3193453"/>
                  <a:gd name="connsiteY0" fmla="*/ 287503 h 350010"/>
                  <a:gd name="connsiteX1" fmla="*/ 2827268 w 3193453"/>
                  <a:gd name="connsiteY1" fmla="*/ 47611 h 350010"/>
                  <a:gd name="connsiteX2" fmla="*/ 2605984 w 3193453"/>
                  <a:gd name="connsiteY2" fmla="*/ 350010 h 350010"/>
                  <a:gd name="connsiteX3" fmla="*/ 0 w 3193453"/>
                  <a:gd name="connsiteY3" fmla="*/ 287503 h 350010"/>
                  <a:gd name="connsiteX0" fmla="*/ 0 w 3334826"/>
                  <a:gd name="connsiteY0" fmla="*/ 266759 h 329266"/>
                  <a:gd name="connsiteX1" fmla="*/ 3021755 w 3334826"/>
                  <a:gd name="connsiteY1" fmla="*/ 50870 h 329266"/>
                  <a:gd name="connsiteX2" fmla="*/ 2605984 w 3334826"/>
                  <a:gd name="connsiteY2" fmla="*/ 329266 h 329266"/>
                  <a:gd name="connsiteX3" fmla="*/ 0 w 3334826"/>
                  <a:gd name="connsiteY3" fmla="*/ 266759 h 329266"/>
                  <a:gd name="connsiteX0" fmla="*/ 0 w 3176492"/>
                  <a:gd name="connsiteY0" fmla="*/ 243032 h 305539"/>
                  <a:gd name="connsiteX1" fmla="*/ 3021755 w 3176492"/>
                  <a:gd name="connsiteY1" fmla="*/ 27143 h 305539"/>
                  <a:gd name="connsiteX2" fmla="*/ 2605984 w 3176492"/>
                  <a:gd name="connsiteY2" fmla="*/ 305539 h 305539"/>
                  <a:gd name="connsiteX3" fmla="*/ 0 w 3176492"/>
                  <a:gd name="connsiteY3" fmla="*/ 243032 h 305539"/>
                  <a:gd name="connsiteX0" fmla="*/ 0 w 3176492"/>
                  <a:gd name="connsiteY0" fmla="*/ 240965 h 303472"/>
                  <a:gd name="connsiteX1" fmla="*/ 3021755 w 3176492"/>
                  <a:gd name="connsiteY1" fmla="*/ 25076 h 303472"/>
                  <a:gd name="connsiteX2" fmla="*/ 2605984 w 3176492"/>
                  <a:gd name="connsiteY2" fmla="*/ 303472 h 303472"/>
                  <a:gd name="connsiteX3" fmla="*/ 0 w 3176492"/>
                  <a:gd name="connsiteY3" fmla="*/ 240965 h 303472"/>
                  <a:gd name="connsiteX0" fmla="*/ 0 w 3176815"/>
                  <a:gd name="connsiteY0" fmla="*/ 269763 h 332270"/>
                  <a:gd name="connsiteX1" fmla="*/ 3021755 w 3176815"/>
                  <a:gd name="connsiteY1" fmla="*/ 53874 h 332270"/>
                  <a:gd name="connsiteX2" fmla="*/ 2605984 w 3176815"/>
                  <a:gd name="connsiteY2" fmla="*/ 332270 h 332270"/>
                  <a:gd name="connsiteX3" fmla="*/ 0 w 3176815"/>
                  <a:gd name="connsiteY3" fmla="*/ 269763 h 332270"/>
                  <a:gd name="connsiteX0" fmla="*/ 0 w 3176815"/>
                  <a:gd name="connsiteY0" fmla="*/ 278240 h 340747"/>
                  <a:gd name="connsiteX1" fmla="*/ 3021755 w 3176815"/>
                  <a:gd name="connsiteY1" fmla="*/ 62351 h 340747"/>
                  <a:gd name="connsiteX2" fmla="*/ 2605984 w 3176815"/>
                  <a:gd name="connsiteY2" fmla="*/ 340747 h 340747"/>
                  <a:gd name="connsiteX3" fmla="*/ 0 w 3176815"/>
                  <a:gd name="connsiteY3" fmla="*/ 278240 h 34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76815" h="340747">
                    <a:moveTo>
                      <a:pt x="0" y="278240"/>
                    </a:moveTo>
                    <a:cubicBezTo>
                      <a:pt x="983424" y="157372"/>
                      <a:pt x="2274274" y="-124743"/>
                      <a:pt x="3021755" y="62351"/>
                    </a:cubicBezTo>
                    <a:cubicBezTo>
                      <a:pt x="3374958" y="150758"/>
                      <a:pt x="3077195" y="300765"/>
                      <a:pt x="2605984" y="340747"/>
                    </a:cubicBezTo>
                    <a:lnTo>
                      <a:pt x="0" y="278240"/>
                    </a:lnTo>
                    <a:close/>
                  </a:path>
                </a:pathLst>
              </a:custGeom>
              <a:solidFill>
                <a:schemeClr val="bg1">
                  <a:lumMod val="75000"/>
                  <a:alpha val="94000"/>
                </a:schemeClr>
              </a:solidFill>
              <a:ln w="12700">
                <a:noFill/>
              </a:ln>
              <a:effectLst/>
              <a:scene3d>
                <a:camera prst="perspectiveFront" fov="0">
                  <a:rot lat="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ïśļïḍe">
                <a:extLst>
                  <a:ext uri="{FF2B5EF4-FFF2-40B4-BE49-F238E27FC236}">
                    <a16:creationId xmlns:a16="http://schemas.microsoft.com/office/drawing/2014/main" id="{92C0DA59-53F2-41A7-B60E-06C84C612FB6}"/>
                  </a:ext>
                </a:extLst>
              </p:cNvPr>
              <p:cNvSpPr/>
              <p:nvPr/>
            </p:nvSpPr>
            <p:spPr>
              <a:xfrm rot="8538102" flipH="1" flipV="1">
                <a:off x="6338341" y="3111078"/>
                <a:ext cx="1047489" cy="293917"/>
              </a:xfrm>
              <a:custGeom>
                <a:avLst/>
                <a:gdLst>
                  <a:gd name="connsiteX0" fmla="*/ 0 w 2100976"/>
                  <a:gd name="connsiteY0" fmla="*/ 114023 h 228045"/>
                  <a:gd name="connsiteX1" fmla="*/ 114023 w 2100976"/>
                  <a:gd name="connsiteY1" fmla="*/ 0 h 228045"/>
                  <a:gd name="connsiteX2" fmla="*/ 1986954 w 2100976"/>
                  <a:gd name="connsiteY2" fmla="*/ 0 h 228045"/>
                  <a:gd name="connsiteX3" fmla="*/ 2100977 w 2100976"/>
                  <a:gd name="connsiteY3" fmla="*/ 114023 h 228045"/>
                  <a:gd name="connsiteX4" fmla="*/ 2100976 w 2100976"/>
                  <a:gd name="connsiteY4" fmla="*/ 114023 h 228045"/>
                  <a:gd name="connsiteX5" fmla="*/ 1986953 w 2100976"/>
                  <a:gd name="connsiteY5" fmla="*/ 228046 h 228045"/>
                  <a:gd name="connsiteX6" fmla="*/ 114023 w 2100976"/>
                  <a:gd name="connsiteY6" fmla="*/ 228045 h 228045"/>
                  <a:gd name="connsiteX7" fmla="*/ 0 w 2100976"/>
                  <a:gd name="connsiteY7" fmla="*/ 114022 h 228045"/>
                  <a:gd name="connsiteX8" fmla="*/ 0 w 2100976"/>
                  <a:gd name="connsiteY8" fmla="*/ 114023 h 228045"/>
                  <a:gd name="connsiteX0" fmla="*/ 0 w 2100977"/>
                  <a:gd name="connsiteY0" fmla="*/ 114023 h 228046"/>
                  <a:gd name="connsiteX1" fmla="*/ 1986954 w 2100977"/>
                  <a:gd name="connsiteY1" fmla="*/ 0 h 228046"/>
                  <a:gd name="connsiteX2" fmla="*/ 2100977 w 2100977"/>
                  <a:gd name="connsiteY2" fmla="*/ 114023 h 228046"/>
                  <a:gd name="connsiteX3" fmla="*/ 2100976 w 2100977"/>
                  <a:gd name="connsiteY3" fmla="*/ 114023 h 228046"/>
                  <a:gd name="connsiteX4" fmla="*/ 1986953 w 2100977"/>
                  <a:gd name="connsiteY4" fmla="*/ 228046 h 228046"/>
                  <a:gd name="connsiteX5" fmla="*/ 114023 w 2100977"/>
                  <a:gd name="connsiteY5" fmla="*/ 228045 h 228046"/>
                  <a:gd name="connsiteX6" fmla="*/ 0 w 2100977"/>
                  <a:gd name="connsiteY6" fmla="*/ 114022 h 228046"/>
                  <a:gd name="connsiteX7" fmla="*/ 0 w 2100977"/>
                  <a:gd name="connsiteY7" fmla="*/ 114023 h 228046"/>
                  <a:gd name="connsiteX0" fmla="*/ 0 w 2100977"/>
                  <a:gd name="connsiteY0" fmla="*/ 114023 h 228046"/>
                  <a:gd name="connsiteX1" fmla="*/ 1986954 w 2100977"/>
                  <a:gd name="connsiteY1" fmla="*/ 0 h 228046"/>
                  <a:gd name="connsiteX2" fmla="*/ 2100977 w 2100977"/>
                  <a:gd name="connsiteY2" fmla="*/ 114023 h 228046"/>
                  <a:gd name="connsiteX3" fmla="*/ 2100976 w 2100977"/>
                  <a:gd name="connsiteY3" fmla="*/ 114023 h 228046"/>
                  <a:gd name="connsiteX4" fmla="*/ 1986953 w 2100977"/>
                  <a:gd name="connsiteY4" fmla="*/ 228046 h 228046"/>
                  <a:gd name="connsiteX5" fmla="*/ 0 w 2100977"/>
                  <a:gd name="connsiteY5" fmla="*/ 114022 h 228046"/>
                  <a:gd name="connsiteX6" fmla="*/ 0 w 2100977"/>
                  <a:gd name="connsiteY6" fmla="*/ 114023 h 228046"/>
                  <a:gd name="connsiteX0" fmla="*/ 0 w 2358947"/>
                  <a:gd name="connsiteY0" fmla="*/ 128101 h 228046"/>
                  <a:gd name="connsiteX1" fmla="*/ 2244924 w 2358947"/>
                  <a:gd name="connsiteY1" fmla="*/ 0 h 228046"/>
                  <a:gd name="connsiteX2" fmla="*/ 2358947 w 2358947"/>
                  <a:gd name="connsiteY2" fmla="*/ 114023 h 228046"/>
                  <a:gd name="connsiteX3" fmla="*/ 2358946 w 2358947"/>
                  <a:gd name="connsiteY3" fmla="*/ 114023 h 228046"/>
                  <a:gd name="connsiteX4" fmla="*/ 2244923 w 2358947"/>
                  <a:gd name="connsiteY4" fmla="*/ 228046 h 228046"/>
                  <a:gd name="connsiteX5" fmla="*/ 257970 w 2358947"/>
                  <a:gd name="connsiteY5" fmla="*/ 114022 h 228046"/>
                  <a:gd name="connsiteX6" fmla="*/ 0 w 2358947"/>
                  <a:gd name="connsiteY6" fmla="*/ 128101 h 228046"/>
                  <a:gd name="connsiteX0" fmla="*/ 0 w 2358947"/>
                  <a:gd name="connsiteY0" fmla="*/ 128101 h 228046"/>
                  <a:gd name="connsiteX1" fmla="*/ 2244924 w 2358947"/>
                  <a:gd name="connsiteY1" fmla="*/ 0 h 228046"/>
                  <a:gd name="connsiteX2" fmla="*/ 2358947 w 2358947"/>
                  <a:gd name="connsiteY2" fmla="*/ 114023 h 228046"/>
                  <a:gd name="connsiteX3" fmla="*/ 2358946 w 2358947"/>
                  <a:gd name="connsiteY3" fmla="*/ 114023 h 228046"/>
                  <a:gd name="connsiteX4" fmla="*/ 2244923 w 2358947"/>
                  <a:gd name="connsiteY4" fmla="*/ 228046 h 228046"/>
                  <a:gd name="connsiteX5" fmla="*/ 0 w 2358947"/>
                  <a:gd name="connsiteY5" fmla="*/ 128101 h 228046"/>
                  <a:gd name="connsiteX0" fmla="*/ 0 w 2358947"/>
                  <a:gd name="connsiteY0" fmla="*/ 128101 h 228046"/>
                  <a:gd name="connsiteX1" fmla="*/ 2244924 w 2358947"/>
                  <a:gd name="connsiteY1" fmla="*/ 0 h 228046"/>
                  <a:gd name="connsiteX2" fmla="*/ 2358947 w 2358947"/>
                  <a:gd name="connsiteY2" fmla="*/ 114023 h 228046"/>
                  <a:gd name="connsiteX3" fmla="*/ 2358946 w 2358947"/>
                  <a:gd name="connsiteY3" fmla="*/ 114023 h 228046"/>
                  <a:gd name="connsiteX4" fmla="*/ 2244923 w 2358947"/>
                  <a:gd name="connsiteY4" fmla="*/ 228046 h 228046"/>
                  <a:gd name="connsiteX5" fmla="*/ 0 w 2358947"/>
                  <a:gd name="connsiteY5" fmla="*/ 128101 h 228046"/>
                  <a:gd name="connsiteX0" fmla="*/ 0 w 2349743"/>
                  <a:gd name="connsiteY0" fmla="*/ 151274 h 228046"/>
                  <a:gd name="connsiteX1" fmla="*/ 2235720 w 2349743"/>
                  <a:gd name="connsiteY1" fmla="*/ 0 h 228046"/>
                  <a:gd name="connsiteX2" fmla="*/ 2349743 w 2349743"/>
                  <a:gd name="connsiteY2" fmla="*/ 114023 h 228046"/>
                  <a:gd name="connsiteX3" fmla="*/ 2349742 w 2349743"/>
                  <a:gd name="connsiteY3" fmla="*/ 114023 h 228046"/>
                  <a:gd name="connsiteX4" fmla="*/ 2235719 w 2349743"/>
                  <a:gd name="connsiteY4" fmla="*/ 228046 h 228046"/>
                  <a:gd name="connsiteX5" fmla="*/ 0 w 2349743"/>
                  <a:gd name="connsiteY5" fmla="*/ 151274 h 228046"/>
                  <a:gd name="connsiteX0" fmla="*/ 0 w 2349743"/>
                  <a:gd name="connsiteY0" fmla="*/ 151274 h 228046"/>
                  <a:gd name="connsiteX1" fmla="*/ 2235720 w 2349743"/>
                  <a:gd name="connsiteY1" fmla="*/ 0 h 228046"/>
                  <a:gd name="connsiteX2" fmla="*/ 2349743 w 2349743"/>
                  <a:gd name="connsiteY2" fmla="*/ 114023 h 228046"/>
                  <a:gd name="connsiteX3" fmla="*/ 2349742 w 2349743"/>
                  <a:gd name="connsiteY3" fmla="*/ 114023 h 228046"/>
                  <a:gd name="connsiteX4" fmla="*/ 2235719 w 2349743"/>
                  <a:gd name="connsiteY4" fmla="*/ 228046 h 228046"/>
                  <a:gd name="connsiteX5" fmla="*/ 0 w 2349743"/>
                  <a:gd name="connsiteY5" fmla="*/ 151274 h 228046"/>
                  <a:gd name="connsiteX0" fmla="*/ 0 w 2349743"/>
                  <a:gd name="connsiteY0" fmla="*/ 151274 h 228046"/>
                  <a:gd name="connsiteX1" fmla="*/ 2235720 w 2349743"/>
                  <a:gd name="connsiteY1" fmla="*/ 0 h 228046"/>
                  <a:gd name="connsiteX2" fmla="*/ 2349743 w 2349743"/>
                  <a:gd name="connsiteY2" fmla="*/ 114023 h 228046"/>
                  <a:gd name="connsiteX3" fmla="*/ 2349742 w 2349743"/>
                  <a:gd name="connsiteY3" fmla="*/ 114023 h 228046"/>
                  <a:gd name="connsiteX4" fmla="*/ 2235719 w 2349743"/>
                  <a:gd name="connsiteY4" fmla="*/ 228046 h 228046"/>
                  <a:gd name="connsiteX5" fmla="*/ 0 w 2349743"/>
                  <a:gd name="connsiteY5" fmla="*/ 151274 h 228046"/>
                  <a:gd name="connsiteX0" fmla="*/ 0 w 2349743"/>
                  <a:gd name="connsiteY0" fmla="*/ 151274 h 228046"/>
                  <a:gd name="connsiteX1" fmla="*/ 2235720 w 2349743"/>
                  <a:gd name="connsiteY1" fmla="*/ 0 h 228046"/>
                  <a:gd name="connsiteX2" fmla="*/ 2349743 w 2349743"/>
                  <a:gd name="connsiteY2" fmla="*/ 114023 h 228046"/>
                  <a:gd name="connsiteX3" fmla="*/ 2349742 w 2349743"/>
                  <a:gd name="connsiteY3" fmla="*/ 114023 h 228046"/>
                  <a:gd name="connsiteX4" fmla="*/ 2235719 w 2349743"/>
                  <a:gd name="connsiteY4" fmla="*/ 228046 h 228046"/>
                  <a:gd name="connsiteX5" fmla="*/ 0 w 2349743"/>
                  <a:gd name="connsiteY5" fmla="*/ 151274 h 228046"/>
                  <a:gd name="connsiteX0" fmla="*/ 0 w 2349743"/>
                  <a:gd name="connsiteY0" fmla="*/ 151274 h 228046"/>
                  <a:gd name="connsiteX1" fmla="*/ 2235720 w 2349743"/>
                  <a:gd name="connsiteY1" fmla="*/ 0 h 228046"/>
                  <a:gd name="connsiteX2" fmla="*/ 2349743 w 2349743"/>
                  <a:gd name="connsiteY2" fmla="*/ 114023 h 228046"/>
                  <a:gd name="connsiteX3" fmla="*/ 2349742 w 2349743"/>
                  <a:gd name="connsiteY3" fmla="*/ 114023 h 228046"/>
                  <a:gd name="connsiteX4" fmla="*/ 2235719 w 2349743"/>
                  <a:gd name="connsiteY4" fmla="*/ 228046 h 228046"/>
                  <a:gd name="connsiteX5" fmla="*/ 0 w 2349743"/>
                  <a:gd name="connsiteY5" fmla="*/ 151274 h 228046"/>
                  <a:gd name="connsiteX0" fmla="*/ 0 w 2349743"/>
                  <a:gd name="connsiteY0" fmla="*/ 151274 h 228046"/>
                  <a:gd name="connsiteX1" fmla="*/ 2235720 w 2349743"/>
                  <a:gd name="connsiteY1" fmla="*/ 0 h 228046"/>
                  <a:gd name="connsiteX2" fmla="*/ 2349743 w 2349743"/>
                  <a:gd name="connsiteY2" fmla="*/ 114023 h 228046"/>
                  <a:gd name="connsiteX3" fmla="*/ 2349742 w 2349743"/>
                  <a:gd name="connsiteY3" fmla="*/ 114023 h 228046"/>
                  <a:gd name="connsiteX4" fmla="*/ 2235719 w 2349743"/>
                  <a:gd name="connsiteY4" fmla="*/ 228046 h 228046"/>
                  <a:gd name="connsiteX5" fmla="*/ 169080 w 2349743"/>
                  <a:gd name="connsiteY5" fmla="*/ 159781 h 228046"/>
                  <a:gd name="connsiteX6" fmla="*/ 0 w 2349743"/>
                  <a:gd name="connsiteY6" fmla="*/ 151274 h 228046"/>
                  <a:gd name="connsiteX0" fmla="*/ 5908 w 2355651"/>
                  <a:gd name="connsiteY0" fmla="*/ 151274 h 228046"/>
                  <a:gd name="connsiteX1" fmla="*/ 2241628 w 2355651"/>
                  <a:gd name="connsiteY1" fmla="*/ 0 h 228046"/>
                  <a:gd name="connsiteX2" fmla="*/ 2355651 w 2355651"/>
                  <a:gd name="connsiteY2" fmla="*/ 114023 h 228046"/>
                  <a:gd name="connsiteX3" fmla="*/ 2355650 w 2355651"/>
                  <a:gd name="connsiteY3" fmla="*/ 114023 h 228046"/>
                  <a:gd name="connsiteX4" fmla="*/ 2241627 w 2355651"/>
                  <a:gd name="connsiteY4" fmla="*/ 228046 h 228046"/>
                  <a:gd name="connsiteX5" fmla="*/ 0 w 2355651"/>
                  <a:gd name="connsiteY5" fmla="*/ 176519 h 228046"/>
                  <a:gd name="connsiteX6" fmla="*/ 5908 w 2355651"/>
                  <a:gd name="connsiteY6" fmla="*/ 151274 h 228046"/>
                  <a:gd name="connsiteX0" fmla="*/ 0 w 2355651"/>
                  <a:gd name="connsiteY0" fmla="*/ 176519 h 228046"/>
                  <a:gd name="connsiteX1" fmla="*/ 2241628 w 2355651"/>
                  <a:gd name="connsiteY1" fmla="*/ 0 h 228046"/>
                  <a:gd name="connsiteX2" fmla="*/ 2355651 w 2355651"/>
                  <a:gd name="connsiteY2" fmla="*/ 114023 h 228046"/>
                  <a:gd name="connsiteX3" fmla="*/ 2355650 w 2355651"/>
                  <a:gd name="connsiteY3" fmla="*/ 114023 h 228046"/>
                  <a:gd name="connsiteX4" fmla="*/ 2241627 w 2355651"/>
                  <a:gd name="connsiteY4" fmla="*/ 228046 h 228046"/>
                  <a:gd name="connsiteX5" fmla="*/ 0 w 2355651"/>
                  <a:gd name="connsiteY5" fmla="*/ 176519 h 228046"/>
                  <a:gd name="connsiteX0" fmla="*/ 0 w 2720008"/>
                  <a:gd name="connsiteY0" fmla="*/ 165539 h 228046"/>
                  <a:gd name="connsiteX1" fmla="*/ 2605985 w 2720008"/>
                  <a:gd name="connsiteY1" fmla="*/ 0 h 228046"/>
                  <a:gd name="connsiteX2" fmla="*/ 2720008 w 2720008"/>
                  <a:gd name="connsiteY2" fmla="*/ 114023 h 228046"/>
                  <a:gd name="connsiteX3" fmla="*/ 2720007 w 2720008"/>
                  <a:gd name="connsiteY3" fmla="*/ 114023 h 228046"/>
                  <a:gd name="connsiteX4" fmla="*/ 2605984 w 2720008"/>
                  <a:gd name="connsiteY4" fmla="*/ 228046 h 228046"/>
                  <a:gd name="connsiteX5" fmla="*/ 0 w 2720008"/>
                  <a:gd name="connsiteY5" fmla="*/ 165539 h 228046"/>
                  <a:gd name="connsiteX0" fmla="*/ 0 w 2841245"/>
                  <a:gd name="connsiteY0" fmla="*/ 239892 h 302399"/>
                  <a:gd name="connsiteX1" fmla="*/ 2827268 w 2841245"/>
                  <a:gd name="connsiteY1" fmla="*/ 0 h 302399"/>
                  <a:gd name="connsiteX2" fmla="*/ 2720008 w 2841245"/>
                  <a:gd name="connsiteY2" fmla="*/ 188376 h 302399"/>
                  <a:gd name="connsiteX3" fmla="*/ 2720007 w 2841245"/>
                  <a:gd name="connsiteY3" fmla="*/ 188376 h 302399"/>
                  <a:gd name="connsiteX4" fmla="*/ 2605984 w 2841245"/>
                  <a:gd name="connsiteY4" fmla="*/ 302399 h 302399"/>
                  <a:gd name="connsiteX5" fmla="*/ 0 w 2841245"/>
                  <a:gd name="connsiteY5" fmla="*/ 239892 h 302399"/>
                  <a:gd name="connsiteX0" fmla="*/ 0 w 2841245"/>
                  <a:gd name="connsiteY0" fmla="*/ 239892 h 302399"/>
                  <a:gd name="connsiteX1" fmla="*/ 2827268 w 2841245"/>
                  <a:gd name="connsiteY1" fmla="*/ 0 h 302399"/>
                  <a:gd name="connsiteX2" fmla="*/ 2720008 w 2841245"/>
                  <a:gd name="connsiteY2" fmla="*/ 188376 h 302399"/>
                  <a:gd name="connsiteX3" fmla="*/ 2605984 w 2841245"/>
                  <a:gd name="connsiteY3" fmla="*/ 302399 h 302399"/>
                  <a:gd name="connsiteX4" fmla="*/ 0 w 2841245"/>
                  <a:gd name="connsiteY4" fmla="*/ 239892 h 302399"/>
                  <a:gd name="connsiteX0" fmla="*/ 0 w 3072804"/>
                  <a:gd name="connsiteY0" fmla="*/ 239892 h 302399"/>
                  <a:gd name="connsiteX1" fmla="*/ 2827268 w 3072804"/>
                  <a:gd name="connsiteY1" fmla="*/ 0 h 302399"/>
                  <a:gd name="connsiteX2" fmla="*/ 2605984 w 3072804"/>
                  <a:gd name="connsiteY2" fmla="*/ 302399 h 302399"/>
                  <a:gd name="connsiteX3" fmla="*/ 0 w 3072804"/>
                  <a:gd name="connsiteY3" fmla="*/ 239892 h 302399"/>
                  <a:gd name="connsiteX0" fmla="*/ 0 w 3072804"/>
                  <a:gd name="connsiteY0" fmla="*/ 240284 h 302791"/>
                  <a:gd name="connsiteX1" fmla="*/ 2827268 w 3072804"/>
                  <a:gd name="connsiteY1" fmla="*/ 392 h 302791"/>
                  <a:gd name="connsiteX2" fmla="*/ 2605984 w 3072804"/>
                  <a:gd name="connsiteY2" fmla="*/ 302791 h 302791"/>
                  <a:gd name="connsiteX3" fmla="*/ 0 w 3072804"/>
                  <a:gd name="connsiteY3" fmla="*/ 240284 h 302791"/>
                  <a:gd name="connsiteX0" fmla="*/ 0 w 3072804"/>
                  <a:gd name="connsiteY0" fmla="*/ 240284 h 302791"/>
                  <a:gd name="connsiteX1" fmla="*/ 2827268 w 3072804"/>
                  <a:gd name="connsiteY1" fmla="*/ 392 h 302791"/>
                  <a:gd name="connsiteX2" fmla="*/ 2605984 w 3072804"/>
                  <a:gd name="connsiteY2" fmla="*/ 302791 h 302791"/>
                  <a:gd name="connsiteX3" fmla="*/ 0 w 3072804"/>
                  <a:gd name="connsiteY3" fmla="*/ 240284 h 302791"/>
                  <a:gd name="connsiteX0" fmla="*/ 0 w 3193453"/>
                  <a:gd name="connsiteY0" fmla="*/ 277825 h 340332"/>
                  <a:gd name="connsiteX1" fmla="*/ 2827268 w 3193453"/>
                  <a:gd name="connsiteY1" fmla="*/ 37933 h 340332"/>
                  <a:gd name="connsiteX2" fmla="*/ 2605984 w 3193453"/>
                  <a:gd name="connsiteY2" fmla="*/ 340332 h 340332"/>
                  <a:gd name="connsiteX3" fmla="*/ 0 w 3193453"/>
                  <a:gd name="connsiteY3" fmla="*/ 277825 h 340332"/>
                  <a:gd name="connsiteX0" fmla="*/ 0 w 3193453"/>
                  <a:gd name="connsiteY0" fmla="*/ 287503 h 350010"/>
                  <a:gd name="connsiteX1" fmla="*/ 2827268 w 3193453"/>
                  <a:gd name="connsiteY1" fmla="*/ 47611 h 350010"/>
                  <a:gd name="connsiteX2" fmla="*/ 2605984 w 3193453"/>
                  <a:gd name="connsiteY2" fmla="*/ 350010 h 350010"/>
                  <a:gd name="connsiteX3" fmla="*/ 0 w 3193453"/>
                  <a:gd name="connsiteY3" fmla="*/ 287503 h 350010"/>
                  <a:gd name="connsiteX0" fmla="*/ 0 w 3334826"/>
                  <a:gd name="connsiteY0" fmla="*/ 266759 h 329266"/>
                  <a:gd name="connsiteX1" fmla="*/ 3021755 w 3334826"/>
                  <a:gd name="connsiteY1" fmla="*/ 50870 h 329266"/>
                  <a:gd name="connsiteX2" fmla="*/ 2605984 w 3334826"/>
                  <a:gd name="connsiteY2" fmla="*/ 329266 h 329266"/>
                  <a:gd name="connsiteX3" fmla="*/ 0 w 3334826"/>
                  <a:gd name="connsiteY3" fmla="*/ 266759 h 329266"/>
                  <a:gd name="connsiteX0" fmla="*/ 0 w 3176492"/>
                  <a:gd name="connsiteY0" fmla="*/ 243032 h 305539"/>
                  <a:gd name="connsiteX1" fmla="*/ 3021755 w 3176492"/>
                  <a:gd name="connsiteY1" fmla="*/ 27143 h 305539"/>
                  <a:gd name="connsiteX2" fmla="*/ 2605984 w 3176492"/>
                  <a:gd name="connsiteY2" fmla="*/ 305539 h 305539"/>
                  <a:gd name="connsiteX3" fmla="*/ 0 w 3176492"/>
                  <a:gd name="connsiteY3" fmla="*/ 243032 h 305539"/>
                  <a:gd name="connsiteX0" fmla="*/ 0 w 3176492"/>
                  <a:gd name="connsiteY0" fmla="*/ 240965 h 303472"/>
                  <a:gd name="connsiteX1" fmla="*/ 3021755 w 3176492"/>
                  <a:gd name="connsiteY1" fmla="*/ 25076 h 303472"/>
                  <a:gd name="connsiteX2" fmla="*/ 2605984 w 3176492"/>
                  <a:gd name="connsiteY2" fmla="*/ 303472 h 303472"/>
                  <a:gd name="connsiteX3" fmla="*/ 0 w 3176492"/>
                  <a:gd name="connsiteY3" fmla="*/ 240965 h 303472"/>
                  <a:gd name="connsiteX0" fmla="*/ 0 w 3176815"/>
                  <a:gd name="connsiteY0" fmla="*/ 269763 h 332270"/>
                  <a:gd name="connsiteX1" fmla="*/ 3021755 w 3176815"/>
                  <a:gd name="connsiteY1" fmla="*/ 53874 h 332270"/>
                  <a:gd name="connsiteX2" fmla="*/ 2605984 w 3176815"/>
                  <a:gd name="connsiteY2" fmla="*/ 332270 h 332270"/>
                  <a:gd name="connsiteX3" fmla="*/ 0 w 3176815"/>
                  <a:gd name="connsiteY3" fmla="*/ 269763 h 332270"/>
                  <a:gd name="connsiteX0" fmla="*/ 0 w 3176815"/>
                  <a:gd name="connsiteY0" fmla="*/ 278240 h 340747"/>
                  <a:gd name="connsiteX1" fmla="*/ 3021755 w 3176815"/>
                  <a:gd name="connsiteY1" fmla="*/ 62351 h 340747"/>
                  <a:gd name="connsiteX2" fmla="*/ 2605984 w 3176815"/>
                  <a:gd name="connsiteY2" fmla="*/ 340747 h 340747"/>
                  <a:gd name="connsiteX3" fmla="*/ 0 w 3176815"/>
                  <a:gd name="connsiteY3" fmla="*/ 278240 h 340747"/>
                  <a:gd name="connsiteX0" fmla="*/ 0 w 3197439"/>
                  <a:gd name="connsiteY0" fmla="*/ 216609 h 279464"/>
                  <a:gd name="connsiteX1" fmla="*/ 3021755 w 3197439"/>
                  <a:gd name="connsiteY1" fmla="*/ 720 h 279464"/>
                  <a:gd name="connsiteX2" fmla="*/ 2553237 w 3197439"/>
                  <a:gd name="connsiteY2" fmla="*/ 279464 h 279464"/>
                  <a:gd name="connsiteX3" fmla="*/ 0 w 3197439"/>
                  <a:gd name="connsiteY3" fmla="*/ 216609 h 279464"/>
                  <a:gd name="connsiteX0" fmla="*/ 0 w 2987344"/>
                  <a:gd name="connsiteY0" fmla="*/ 90263 h 153118"/>
                  <a:gd name="connsiteX1" fmla="*/ 2729473 w 2987344"/>
                  <a:gd name="connsiteY1" fmla="*/ 11674 h 153118"/>
                  <a:gd name="connsiteX2" fmla="*/ 2553237 w 2987344"/>
                  <a:gd name="connsiteY2" fmla="*/ 153118 h 153118"/>
                  <a:gd name="connsiteX3" fmla="*/ 0 w 2987344"/>
                  <a:gd name="connsiteY3" fmla="*/ 90263 h 153118"/>
                  <a:gd name="connsiteX0" fmla="*/ 0 w 3119645"/>
                  <a:gd name="connsiteY0" fmla="*/ 99218 h 147868"/>
                  <a:gd name="connsiteX1" fmla="*/ 2852998 w 3119645"/>
                  <a:gd name="connsiteY1" fmla="*/ 6424 h 147868"/>
                  <a:gd name="connsiteX2" fmla="*/ 2676762 w 3119645"/>
                  <a:gd name="connsiteY2" fmla="*/ 147868 h 147868"/>
                  <a:gd name="connsiteX3" fmla="*/ 0 w 3119645"/>
                  <a:gd name="connsiteY3" fmla="*/ 99218 h 147868"/>
                  <a:gd name="connsiteX0" fmla="*/ 0 w 3119645"/>
                  <a:gd name="connsiteY0" fmla="*/ 99218 h 147868"/>
                  <a:gd name="connsiteX1" fmla="*/ 2852998 w 3119645"/>
                  <a:gd name="connsiteY1" fmla="*/ 6424 h 147868"/>
                  <a:gd name="connsiteX2" fmla="*/ 2676762 w 3119645"/>
                  <a:gd name="connsiteY2" fmla="*/ 147868 h 147868"/>
                  <a:gd name="connsiteX3" fmla="*/ 0 w 3119645"/>
                  <a:gd name="connsiteY3" fmla="*/ 99218 h 147868"/>
                  <a:gd name="connsiteX0" fmla="*/ 0 w 3088045"/>
                  <a:gd name="connsiteY0" fmla="*/ 115294 h 163944"/>
                  <a:gd name="connsiteX1" fmla="*/ 2852998 w 3088045"/>
                  <a:gd name="connsiteY1" fmla="*/ 22500 h 163944"/>
                  <a:gd name="connsiteX2" fmla="*/ 2676762 w 3088045"/>
                  <a:gd name="connsiteY2" fmla="*/ 163944 h 163944"/>
                  <a:gd name="connsiteX3" fmla="*/ 0 w 3088045"/>
                  <a:gd name="connsiteY3" fmla="*/ 115294 h 163944"/>
                  <a:gd name="connsiteX0" fmla="*/ 0 w 3112374"/>
                  <a:gd name="connsiteY0" fmla="*/ 120017 h 168667"/>
                  <a:gd name="connsiteX1" fmla="*/ 2891783 w 3112374"/>
                  <a:gd name="connsiteY1" fmla="*/ 21016 h 168667"/>
                  <a:gd name="connsiteX2" fmla="*/ 2676762 w 3112374"/>
                  <a:gd name="connsiteY2" fmla="*/ 168667 h 168667"/>
                  <a:gd name="connsiteX3" fmla="*/ 0 w 3112374"/>
                  <a:gd name="connsiteY3" fmla="*/ 120017 h 168667"/>
                  <a:gd name="connsiteX0" fmla="*/ 0 w 3113205"/>
                  <a:gd name="connsiteY0" fmla="*/ 126601 h 175251"/>
                  <a:gd name="connsiteX1" fmla="*/ 2891783 w 3113205"/>
                  <a:gd name="connsiteY1" fmla="*/ 27600 h 175251"/>
                  <a:gd name="connsiteX2" fmla="*/ 2676762 w 3113205"/>
                  <a:gd name="connsiteY2" fmla="*/ 175251 h 175251"/>
                  <a:gd name="connsiteX3" fmla="*/ 0 w 3113205"/>
                  <a:gd name="connsiteY3" fmla="*/ 126601 h 175251"/>
                  <a:gd name="connsiteX0" fmla="*/ 0 w 3192406"/>
                  <a:gd name="connsiteY0" fmla="*/ 108781 h 157431"/>
                  <a:gd name="connsiteX1" fmla="*/ 3007149 w 3192406"/>
                  <a:gd name="connsiteY1" fmla="*/ 34306 h 157431"/>
                  <a:gd name="connsiteX2" fmla="*/ 2676762 w 3192406"/>
                  <a:gd name="connsiteY2" fmla="*/ 157431 h 157431"/>
                  <a:gd name="connsiteX3" fmla="*/ 0 w 3192406"/>
                  <a:gd name="connsiteY3" fmla="*/ 108781 h 157431"/>
                  <a:gd name="connsiteX0" fmla="*/ 0 w 3163370"/>
                  <a:gd name="connsiteY0" fmla="*/ 114829 h 163479"/>
                  <a:gd name="connsiteX1" fmla="*/ 2966432 w 3163370"/>
                  <a:gd name="connsiteY1" fmla="*/ 31698 h 163479"/>
                  <a:gd name="connsiteX2" fmla="*/ 2676762 w 3163370"/>
                  <a:gd name="connsiteY2" fmla="*/ 163479 h 163479"/>
                  <a:gd name="connsiteX3" fmla="*/ 0 w 3163370"/>
                  <a:gd name="connsiteY3" fmla="*/ 114829 h 163479"/>
                  <a:gd name="connsiteX0" fmla="*/ 0 w 3089751"/>
                  <a:gd name="connsiteY0" fmla="*/ 129839 h 178489"/>
                  <a:gd name="connsiteX1" fmla="*/ 2966432 w 3089751"/>
                  <a:gd name="connsiteY1" fmla="*/ 46708 h 178489"/>
                  <a:gd name="connsiteX2" fmla="*/ 2676762 w 3089751"/>
                  <a:gd name="connsiteY2" fmla="*/ 178489 h 178489"/>
                  <a:gd name="connsiteX3" fmla="*/ 0 w 3089751"/>
                  <a:gd name="connsiteY3" fmla="*/ 129839 h 178489"/>
                  <a:gd name="connsiteX0" fmla="*/ 0 w 3089751"/>
                  <a:gd name="connsiteY0" fmla="*/ 150843 h 199493"/>
                  <a:gd name="connsiteX1" fmla="*/ 2966432 w 3089751"/>
                  <a:gd name="connsiteY1" fmla="*/ 67712 h 199493"/>
                  <a:gd name="connsiteX2" fmla="*/ 2676762 w 3089751"/>
                  <a:gd name="connsiteY2" fmla="*/ 199493 h 199493"/>
                  <a:gd name="connsiteX3" fmla="*/ 0 w 3089751"/>
                  <a:gd name="connsiteY3" fmla="*/ 150843 h 199493"/>
                  <a:gd name="connsiteX0" fmla="*/ 0 w 3089751"/>
                  <a:gd name="connsiteY0" fmla="*/ 156747 h 205397"/>
                  <a:gd name="connsiteX1" fmla="*/ 2966432 w 3089751"/>
                  <a:gd name="connsiteY1" fmla="*/ 73616 h 205397"/>
                  <a:gd name="connsiteX2" fmla="*/ 2676762 w 3089751"/>
                  <a:gd name="connsiteY2" fmla="*/ 205397 h 205397"/>
                  <a:gd name="connsiteX3" fmla="*/ 0 w 3089751"/>
                  <a:gd name="connsiteY3" fmla="*/ 156747 h 205397"/>
                  <a:gd name="connsiteX0" fmla="*/ 0 w 3089751"/>
                  <a:gd name="connsiteY0" fmla="*/ 156747 h 205397"/>
                  <a:gd name="connsiteX1" fmla="*/ 2966432 w 3089751"/>
                  <a:gd name="connsiteY1" fmla="*/ 73616 h 205397"/>
                  <a:gd name="connsiteX2" fmla="*/ 2676762 w 3089751"/>
                  <a:gd name="connsiteY2" fmla="*/ 205397 h 205397"/>
                  <a:gd name="connsiteX3" fmla="*/ 0 w 3089751"/>
                  <a:gd name="connsiteY3" fmla="*/ 156747 h 205397"/>
                  <a:gd name="connsiteX0" fmla="*/ 0 w 3052522"/>
                  <a:gd name="connsiteY0" fmla="*/ 145792 h 194442"/>
                  <a:gd name="connsiteX1" fmla="*/ 2966432 w 3052522"/>
                  <a:gd name="connsiteY1" fmla="*/ 62661 h 194442"/>
                  <a:gd name="connsiteX2" fmla="*/ 2676762 w 3052522"/>
                  <a:gd name="connsiteY2" fmla="*/ 194442 h 194442"/>
                  <a:gd name="connsiteX3" fmla="*/ 0 w 3052522"/>
                  <a:gd name="connsiteY3" fmla="*/ 145792 h 194442"/>
                  <a:gd name="connsiteX0" fmla="*/ 0 w 3025531"/>
                  <a:gd name="connsiteY0" fmla="*/ 142730 h 191380"/>
                  <a:gd name="connsiteX1" fmla="*/ 2966432 w 3025531"/>
                  <a:gd name="connsiteY1" fmla="*/ 59599 h 191380"/>
                  <a:gd name="connsiteX2" fmla="*/ 2676762 w 3025531"/>
                  <a:gd name="connsiteY2" fmla="*/ 191380 h 191380"/>
                  <a:gd name="connsiteX3" fmla="*/ 0 w 3025531"/>
                  <a:gd name="connsiteY3" fmla="*/ 142730 h 191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25531" h="191380">
                    <a:moveTo>
                      <a:pt x="0" y="142730"/>
                    </a:moveTo>
                    <a:cubicBezTo>
                      <a:pt x="796016" y="86074"/>
                      <a:pt x="2546667" y="-91706"/>
                      <a:pt x="2966432" y="59599"/>
                    </a:cubicBezTo>
                    <a:cubicBezTo>
                      <a:pt x="3024928" y="80684"/>
                      <a:pt x="3147973" y="151398"/>
                      <a:pt x="2676762" y="191380"/>
                    </a:cubicBezTo>
                    <a:lnTo>
                      <a:pt x="0" y="142730"/>
                    </a:lnTo>
                    <a:close/>
                  </a:path>
                </a:pathLst>
              </a:custGeom>
              <a:solidFill>
                <a:schemeClr val="bg1">
                  <a:lumMod val="75000"/>
                  <a:alpha val="80000"/>
                </a:schemeClr>
              </a:solidFill>
              <a:ln w="12700">
                <a:noFill/>
              </a:ln>
              <a:effectLst/>
              <a:scene3d>
                <a:camera prst="perspectiveFront" fov="0">
                  <a:rot lat="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ïṥḷîdê">
                <a:extLst>
                  <a:ext uri="{FF2B5EF4-FFF2-40B4-BE49-F238E27FC236}">
                    <a16:creationId xmlns:a16="http://schemas.microsoft.com/office/drawing/2014/main" id="{B322ABD4-4F15-42B2-B77F-6FA6C6288572}"/>
                  </a:ext>
                </a:extLst>
              </p:cNvPr>
              <p:cNvSpPr/>
              <p:nvPr/>
            </p:nvSpPr>
            <p:spPr>
              <a:xfrm rot="19541401" flipH="1">
                <a:off x="4476041" y="4121050"/>
                <a:ext cx="2644879" cy="60906"/>
              </a:xfrm>
              <a:custGeom>
                <a:avLst/>
                <a:gdLst>
                  <a:gd name="connsiteX0" fmla="*/ 0 w 2100976"/>
                  <a:gd name="connsiteY0" fmla="*/ 114023 h 228045"/>
                  <a:gd name="connsiteX1" fmla="*/ 114023 w 2100976"/>
                  <a:gd name="connsiteY1" fmla="*/ 0 h 228045"/>
                  <a:gd name="connsiteX2" fmla="*/ 1986954 w 2100976"/>
                  <a:gd name="connsiteY2" fmla="*/ 0 h 228045"/>
                  <a:gd name="connsiteX3" fmla="*/ 2100977 w 2100976"/>
                  <a:gd name="connsiteY3" fmla="*/ 114023 h 228045"/>
                  <a:gd name="connsiteX4" fmla="*/ 2100976 w 2100976"/>
                  <a:gd name="connsiteY4" fmla="*/ 114023 h 228045"/>
                  <a:gd name="connsiteX5" fmla="*/ 1986953 w 2100976"/>
                  <a:gd name="connsiteY5" fmla="*/ 228046 h 228045"/>
                  <a:gd name="connsiteX6" fmla="*/ 114023 w 2100976"/>
                  <a:gd name="connsiteY6" fmla="*/ 228045 h 228045"/>
                  <a:gd name="connsiteX7" fmla="*/ 0 w 2100976"/>
                  <a:gd name="connsiteY7" fmla="*/ 114022 h 228045"/>
                  <a:gd name="connsiteX8" fmla="*/ 0 w 2100976"/>
                  <a:gd name="connsiteY8" fmla="*/ 114023 h 228045"/>
                  <a:gd name="connsiteX0" fmla="*/ 0 w 2100977"/>
                  <a:gd name="connsiteY0" fmla="*/ 114023 h 228046"/>
                  <a:gd name="connsiteX1" fmla="*/ 1986954 w 2100977"/>
                  <a:gd name="connsiteY1" fmla="*/ 0 h 228046"/>
                  <a:gd name="connsiteX2" fmla="*/ 2100977 w 2100977"/>
                  <a:gd name="connsiteY2" fmla="*/ 114023 h 228046"/>
                  <a:gd name="connsiteX3" fmla="*/ 2100976 w 2100977"/>
                  <a:gd name="connsiteY3" fmla="*/ 114023 h 228046"/>
                  <a:gd name="connsiteX4" fmla="*/ 1986953 w 2100977"/>
                  <a:gd name="connsiteY4" fmla="*/ 228046 h 228046"/>
                  <a:gd name="connsiteX5" fmla="*/ 114023 w 2100977"/>
                  <a:gd name="connsiteY5" fmla="*/ 228045 h 228046"/>
                  <a:gd name="connsiteX6" fmla="*/ 0 w 2100977"/>
                  <a:gd name="connsiteY6" fmla="*/ 114022 h 228046"/>
                  <a:gd name="connsiteX7" fmla="*/ 0 w 2100977"/>
                  <a:gd name="connsiteY7" fmla="*/ 114023 h 228046"/>
                  <a:gd name="connsiteX0" fmla="*/ 0 w 2100977"/>
                  <a:gd name="connsiteY0" fmla="*/ 114023 h 228046"/>
                  <a:gd name="connsiteX1" fmla="*/ 1986954 w 2100977"/>
                  <a:gd name="connsiteY1" fmla="*/ 0 h 228046"/>
                  <a:gd name="connsiteX2" fmla="*/ 2100977 w 2100977"/>
                  <a:gd name="connsiteY2" fmla="*/ 114023 h 228046"/>
                  <a:gd name="connsiteX3" fmla="*/ 2100976 w 2100977"/>
                  <a:gd name="connsiteY3" fmla="*/ 114023 h 228046"/>
                  <a:gd name="connsiteX4" fmla="*/ 1986953 w 2100977"/>
                  <a:gd name="connsiteY4" fmla="*/ 228046 h 228046"/>
                  <a:gd name="connsiteX5" fmla="*/ 0 w 2100977"/>
                  <a:gd name="connsiteY5" fmla="*/ 114022 h 228046"/>
                  <a:gd name="connsiteX6" fmla="*/ 0 w 2100977"/>
                  <a:gd name="connsiteY6" fmla="*/ 114023 h 228046"/>
                  <a:gd name="connsiteX0" fmla="*/ 0 w 2358947"/>
                  <a:gd name="connsiteY0" fmla="*/ 128101 h 228046"/>
                  <a:gd name="connsiteX1" fmla="*/ 2244924 w 2358947"/>
                  <a:gd name="connsiteY1" fmla="*/ 0 h 228046"/>
                  <a:gd name="connsiteX2" fmla="*/ 2358947 w 2358947"/>
                  <a:gd name="connsiteY2" fmla="*/ 114023 h 228046"/>
                  <a:gd name="connsiteX3" fmla="*/ 2358946 w 2358947"/>
                  <a:gd name="connsiteY3" fmla="*/ 114023 h 228046"/>
                  <a:gd name="connsiteX4" fmla="*/ 2244923 w 2358947"/>
                  <a:gd name="connsiteY4" fmla="*/ 228046 h 228046"/>
                  <a:gd name="connsiteX5" fmla="*/ 257970 w 2358947"/>
                  <a:gd name="connsiteY5" fmla="*/ 114022 h 228046"/>
                  <a:gd name="connsiteX6" fmla="*/ 0 w 2358947"/>
                  <a:gd name="connsiteY6" fmla="*/ 128101 h 228046"/>
                  <a:gd name="connsiteX0" fmla="*/ 0 w 2358947"/>
                  <a:gd name="connsiteY0" fmla="*/ 128101 h 228046"/>
                  <a:gd name="connsiteX1" fmla="*/ 2244924 w 2358947"/>
                  <a:gd name="connsiteY1" fmla="*/ 0 h 228046"/>
                  <a:gd name="connsiteX2" fmla="*/ 2358947 w 2358947"/>
                  <a:gd name="connsiteY2" fmla="*/ 114023 h 228046"/>
                  <a:gd name="connsiteX3" fmla="*/ 2358946 w 2358947"/>
                  <a:gd name="connsiteY3" fmla="*/ 114023 h 228046"/>
                  <a:gd name="connsiteX4" fmla="*/ 2244923 w 2358947"/>
                  <a:gd name="connsiteY4" fmla="*/ 228046 h 228046"/>
                  <a:gd name="connsiteX5" fmla="*/ 0 w 2358947"/>
                  <a:gd name="connsiteY5" fmla="*/ 128101 h 228046"/>
                  <a:gd name="connsiteX0" fmla="*/ 0 w 2358947"/>
                  <a:gd name="connsiteY0" fmla="*/ 128101 h 228046"/>
                  <a:gd name="connsiteX1" fmla="*/ 2244924 w 2358947"/>
                  <a:gd name="connsiteY1" fmla="*/ 0 h 228046"/>
                  <a:gd name="connsiteX2" fmla="*/ 2358947 w 2358947"/>
                  <a:gd name="connsiteY2" fmla="*/ 114023 h 228046"/>
                  <a:gd name="connsiteX3" fmla="*/ 2358946 w 2358947"/>
                  <a:gd name="connsiteY3" fmla="*/ 114023 h 228046"/>
                  <a:gd name="connsiteX4" fmla="*/ 2244923 w 2358947"/>
                  <a:gd name="connsiteY4" fmla="*/ 228046 h 228046"/>
                  <a:gd name="connsiteX5" fmla="*/ 0 w 2358947"/>
                  <a:gd name="connsiteY5" fmla="*/ 128101 h 228046"/>
                  <a:gd name="connsiteX0" fmla="*/ 0 w 2349743"/>
                  <a:gd name="connsiteY0" fmla="*/ 151274 h 228046"/>
                  <a:gd name="connsiteX1" fmla="*/ 2235720 w 2349743"/>
                  <a:gd name="connsiteY1" fmla="*/ 0 h 228046"/>
                  <a:gd name="connsiteX2" fmla="*/ 2349743 w 2349743"/>
                  <a:gd name="connsiteY2" fmla="*/ 114023 h 228046"/>
                  <a:gd name="connsiteX3" fmla="*/ 2349742 w 2349743"/>
                  <a:gd name="connsiteY3" fmla="*/ 114023 h 228046"/>
                  <a:gd name="connsiteX4" fmla="*/ 2235719 w 2349743"/>
                  <a:gd name="connsiteY4" fmla="*/ 228046 h 228046"/>
                  <a:gd name="connsiteX5" fmla="*/ 0 w 2349743"/>
                  <a:gd name="connsiteY5" fmla="*/ 151274 h 228046"/>
                  <a:gd name="connsiteX0" fmla="*/ 0 w 2349743"/>
                  <a:gd name="connsiteY0" fmla="*/ 151274 h 228046"/>
                  <a:gd name="connsiteX1" fmla="*/ 2235720 w 2349743"/>
                  <a:gd name="connsiteY1" fmla="*/ 0 h 228046"/>
                  <a:gd name="connsiteX2" fmla="*/ 2349743 w 2349743"/>
                  <a:gd name="connsiteY2" fmla="*/ 114023 h 228046"/>
                  <a:gd name="connsiteX3" fmla="*/ 2349742 w 2349743"/>
                  <a:gd name="connsiteY3" fmla="*/ 114023 h 228046"/>
                  <a:gd name="connsiteX4" fmla="*/ 2235719 w 2349743"/>
                  <a:gd name="connsiteY4" fmla="*/ 228046 h 228046"/>
                  <a:gd name="connsiteX5" fmla="*/ 0 w 2349743"/>
                  <a:gd name="connsiteY5" fmla="*/ 151274 h 228046"/>
                  <a:gd name="connsiteX0" fmla="*/ 0 w 2349743"/>
                  <a:gd name="connsiteY0" fmla="*/ 151274 h 228046"/>
                  <a:gd name="connsiteX1" fmla="*/ 2235720 w 2349743"/>
                  <a:gd name="connsiteY1" fmla="*/ 0 h 228046"/>
                  <a:gd name="connsiteX2" fmla="*/ 2349743 w 2349743"/>
                  <a:gd name="connsiteY2" fmla="*/ 114023 h 228046"/>
                  <a:gd name="connsiteX3" fmla="*/ 2349742 w 2349743"/>
                  <a:gd name="connsiteY3" fmla="*/ 114023 h 228046"/>
                  <a:gd name="connsiteX4" fmla="*/ 2235719 w 2349743"/>
                  <a:gd name="connsiteY4" fmla="*/ 228046 h 228046"/>
                  <a:gd name="connsiteX5" fmla="*/ 0 w 2349743"/>
                  <a:gd name="connsiteY5" fmla="*/ 151274 h 228046"/>
                  <a:gd name="connsiteX0" fmla="*/ 0 w 2349743"/>
                  <a:gd name="connsiteY0" fmla="*/ 151274 h 228046"/>
                  <a:gd name="connsiteX1" fmla="*/ 2235720 w 2349743"/>
                  <a:gd name="connsiteY1" fmla="*/ 0 h 228046"/>
                  <a:gd name="connsiteX2" fmla="*/ 2349743 w 2349743"/>
                  <a:gd name="connsiteY2" fmla="*/ 114023 h 228046"/>
                  <a:gd name="connsiteX3" fmla="*/ 2349742 w 2349743"/>
                  <a:gd name="connsiteY3" fmla="*/ 114023 h 228046"/>
                  <a:gd name="connsiteX4" fmla="*/ 2235719 w 2349743"/>
                  <a:gd name="connsiteY4" fmla="*/ 228046 h 228046"/>
                  <a:gd name="connsiteX5" fmla="*/ 0 w 2349743"/>
                  <a:gd name="connsiteY5" fmla="*/ 151274 h 228046"/>
                  <a:gd name="connsiteX0" fmla="*/ 0 w 2349743"/>
                  <a:gd name="connsiteY0" fmla="*/ 151274 h 228046"/>
                  <a:gd name="connsiteX1" fmla="*/ 2235720 w 2349743"/>
                  <a:gd name="connsiteY1" fmla="*/ 0 h 228046"/>
                  <a:gd name="connsiteX2" fmla="*/ 2349743 w 2349743"/>
                  <a:gd name="connsiteY2" fmla="*/ 114023 h 228046"/>
                  <a:gd name="connsiteX3" fmla="*/ 2349742 w 2349743"/>
                  <a:gd name="connsiteY3" fmla="*/ 114023 h 228046"/>
                  <a:gd name="connsiteX4" fmla="*/ 2235719 w 2349743"/>
                  <a:gd name="connsiteY4" fmla="*/ 228046 h 228046"/>
                  <a:gd name="connsiteX5" fmla="*/ 0 w 2349743"/>
                  <a:gd name="connsiteY5" fmla="*/ 151274 h 228046"/>
                  <a:gd name="connsiteX0" fmla="*/ 0 w 2349743"/>
                  <a:gd name="connsiteY0" fmla="*/ 151274 h 228046"/>
                  <a:gd name="connsiteX1" fmla="*/ 2235720 w 2349743"/>
                  <a:gd name="connsiteY1" fmla="*/ 0 h 228046"/>
                  <a:gd name="connsiteX2" fmla="*/ 2349743 w 2349743"/>
                  <a:gd name="connsiteY2" fmla="*/ 114023 h 228046"/>
                  <a:gd name="connsiteX3" fmla="*/ 2349742 w 2349743"/>
                  <a:gd name="connsiteY3" fmla="*/ 114023 h 228046"/>
                  <a:gd name="connsiteX4" fmla="*/ 2235719 w 2349743"/>
                  <a:gd name="connsiteY4" fmla="*/ 228046 h 228046"/>
                  <a:gd name="connsiteX5" fmla="*/ 169080 w 2349743"/>
                  <a:gd name="connsiteY5" fmla="*/ 159781 h 228046"/>
                  <a:gd name="connsiteX6" fmla="*/ 0 w 2349743"/>
                  <a:gd name="connsiteY6" fmla="*/ 151274 h 228046"/>
                  <a:gd name="connsiteX0" fmla="*/ 5908 w 2355651"/>
                  <a:gd name="connsiteY0" fmla="*/ 151274 h 228046"/>
                  <a:gd name="connsiteX1" fmla="*/ 2241628 w 2355651"/>
                  <a:gd name="connsiteY1" fmla="*/ 0 h 228046"/>
                  <a:gd name="connsiteX2" fmla="*/ 2355651 w 2355651"/>
                  <a:gd name="connsiteY2" fmla="*/ 114023 h 228046"/>
                  <a:gd name="connsiteX3" fmla="*/ 2355650 w 2355651"/>
                  <a:gd name="connsiteY3" fmla="*/ 114023 h 228046"/>
                  <a:gd name="connsiteX4" fmla="*/ 2241627 w 2355651"/>
                  <a:gd name="connsiteY4" fmla="*/ 228046 h 228046"/>
                  <a:gd name="connsiteX5" fmla="*/ 0 w 2355651"/>
                  <a:gd name="connsiteY5" fmla="*/ 176519 h 228046"/>
                  <a:gd name="connsiteX6" fmla="*/ 5908 w 2355651"/>
                  <a:gd name="connsiteY6" fmla="*/ 151274 h 228046"/>
                  <a:gd name="connsiteX0" fmla="*/ 0 w 2359216"/>
                  <a:gd name="connsiteY0" fmla="*/ 156348 h 228046"/>
                  <a:gd name="connsiteX1" fmla="*/ 2245193 w 2359216"/>
                  <a:gd name="connsiteY1" fmla="*/ 0 h 228046"/>
                  <a:gd name="connsiteX2" fmla="*/ 2359216 w 2359216"/>
                  <a:gd name="connsiteY2" fmla="*/ 114023 h 228046"/>
                  <a:gd name="connsiteX3" fmla="*/ 2359215 w 2359216"/>
                  <a:gd name="connsiteY3" fmla="*/ 114023 h 228046"/>
                  <a:gd name="connsiteX4" fmla="*/ 2245192 w 2359216"/>
                  <a:gd name="connsiteY4" fmla="*/ 228046 h 228046"/>
                  <a:gd name="connsiteX5" fmla="*/ 3565 w 2359216"/>
                  <a:gd name="connsiteY5" fmla="*/ 176519 h 228046"/>
                  <a:gd name="connsiteX6" fmla="*/ 0 w 2359216"/>
                  <a:gd name="connsiteY6" fmla="*/ 156348 h 228046"/>
                  <a:gd name="connsiteX0" fmla="*/ 0 w 2359216"/>
                  <a:gd name="connsiteY0" fmla="*/ 156348 h 228046"/>
                  <a:gd name="connsiteX1" fmla="*/ 2245193 w 2359216"/>
                  <a:gd name="connsiteY1" fmla="*/ 0 h 228046"/>
                  <a:gd name="connsiteX2" fmla="*/ 2359216 w 2359216"/>
                  <a:gd name="connsiteY2" fmla="*/ 114023 h 228046"/>
                  <a:gd name="connsiteX3" fmla="*/ 2359215 w 2359216"/>
                  <a:gd name="connsiteY3" fmla="*/ 114023 h 228046"/>
                  <a:gd name="connsiteX4" fmla="*/ 2245192 w 2359216"/>
                  <a:gd name="connsiteY4" fmla="*/ 228046 h 228046"/>
                  <a:gd name="connsiteX5" fmla="*/ 2003658 w 2359216"/>
                  <a:gd name="connsiteY5" fmla="*/ 223654 h 228046"/>
                  <a:gd name="connsiteX6" fmla="*/ 3565 w 2359216"/>
                  <a:gd name="connsiteY6" fmla="*/ 176519 h 228046"/>
                  <a:gd name="connsiteX7" fmla="*/ 0 w 2359216"/>
                  <a:gd name="connsiteY7" fmla="*/ 156348 h 228046"/>
                  <a:gd name="connsiteX0" fmla="*/ 0 w 2359216"/>
                  <a:gd name="connsiteY0" fmla="*/ 156348 h 223654"/>
                  <a:gd name="connsiteX1" fmla="*/ 2245193 w 2359216"/>
                  <a:gd name="connsiteY1" fmla="*/ 0 h 223654"/>
                  <a:gd name="connsiteX2" fmla="*/ 2359216 w 2359216"/>
                  <a:gd name="connsiteY2" fmla="*/ 114023 h 223654"/>
                  <a:gd name="connsiteX3" fmla="*/ 2359215 w 2359216"/>
                  <a:gd name="connsiteY3" fmla="*/ 114023 h 223654"/>
                  <a:gd name="connsiteX4" fmla="*/ 2192582 w 2359216"/>
                  <a:gd name="connsiteY4" fmla="*/ 161635 h 223654"/>
                  <a:gd name="connsiteX5" fmla="*/ 2003658 w 2359216"/>
                  <a:gd name="connsiteY5" fmla="*/ 223654 h 223654"/>
                  <a:gd name="connsiteX6" fmla="*/ 3565 w 2359216"/>
                  <a:gd name="connsiteY6" fmla="*/ 176519 h 223654"/>
                  <a:gd name="connsiteX7" fmla="*/ 0 w 2359216"/>
                  <a:gd name="connsiteY7" fmla="*/ 156348 h 223654"/>
                  <a:gd name="connsiteX0" fmla="*/ 0 w 2359216"/>
                  <a:gd name="connsiteY0" fmla="*/ 156348 h 223654"/>
                  <a:gd name="connsiteX1" fmla="*/ 2245193 w 2359216"/>
                  <a:gd name="connsiteY1" fmla="*/ 0 h 223654"/>
                  <a:gd name="connsiteX2" fmla="*/ 2359216 w 2359216"/>
                  <a:gd name="connsiteY2" fmla="*/ 114023 h 223654"/>
                  <a:gd name="connsiteX3" fmla="*/ 2359215 w 2359216"/>
                  <a:gd name="connsiteY3" fmla="*/ 114023 h 223654"/>
                  <a:gd name="connsiteX4" fmla="*/ 2238041 w 2359216"/>
                  <a:gd name="connsiteY4" fmla="*/ 215499 h 223654"/>
                  <a:gd name="connsiteX5" fmla="*/ 2003658 w 2359216"/>
                  <a:gd name="connsiteY5" fmla="*/ 223654 h 223654"/>
                  <a:gd name="connsiteX6" fmla="*/ 3565 w 2359216"/>
                  <a:gd name="connsiteY6" fmla="*/ 176519 h 223654"/>
                  <a:gd name="connsiteX7" fmla="*/ 0 w 2359216"/>
                  <a:gd name="connsiteY7" fmla="*/ 156348 h 223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9216" h="223654">
                    <a:moveTo>
                      <a:pt x="0" y="156348"/>
                    </a:moveTo>
                    <a:lnTo>
                      <a:pt x="2245193" y="0"/>
                    </a:lnTo>
                    <a:cubicBezTo>
                      <a:pt x="2308166" y="0"/>
                      <a:pt x="2359216" y="51050"/>
                      <a:pt x="2359216" y="114023"/>
                    </a:cubicBezTo>
                    <a:lnTo>
                      <a:pt x="2359215" y="114023"/>
                    </a:lnTo>
                    <a:cubicBezTo>
                      <a:pt x="2359215" y="176996"/>
                      <a:pt x="2301014" y="215499"/>
                      <a:pt x="2238041" y="215499"/>
                    </a:cubicBezTo>
                    <a:lnTo>
                      <a:pt x="2003658" y="223654"/>
                    </a:lnTo>
                    <a:lnTo>
                      <a:pt x="3565" y="176519"/>
                    </a:lnTo>
                    <a:lnTo>
                      <a:pt x="0" y="156348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12700">
                <a:noFill/>
              </a:ln>
              <a:effectLst/>
              <a:scene3d>
                <a:camera prst="perspectiveFront" fov="0">
                  <a:rot lat="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îSľïḍê">
                <a:extLst>
                  <a:ext uri="{FF2B5EF4-FFF2-40B4-BE49-F238E27FC236}">
                    <a16:creationId xmlns:a16="http://schemas.microsoft.com/office/drawing/2014/main" id="{03A070D8-5FE3-4F7B-9D21-1905842214A6}"/>
                  </a:ext>
                </a:extLst>
              </p:cNvPr>
              <p:cNvSpPr/>
              <p:nvPr/>
            </p:nvSpPr>
            <p:spPr>
              <a:xfrm rot="19460488" flipH="1">
                <a:off x="4750826" y="4534343"/>
                <a:ext cx="533532" cy="277389"/>
              </a:xfrm>
              <a:custGeom>
                <a:avLst/>
                <a:gdLst>
                  <a:gd name="connsiteX0" fmla="*/ 0 w 2100976"/>
                  <a:gd name="connsiteY0" fmla="*/ 114023 h 228045"/>
                  <a:gd name="connsiteX1" fmla="*/ 114023 w 2100976"/>
                  <a:gd name="connsiteY1" fmla="*/ 0 h 228045"/>
                  <a:gd name="connsiteX2" fmla="*/ 1986954 w 2100976"/>
                  <a:gd name="connsiteY2" fmla="*/ 0 h 228045"/>
                  <a:gd name="connsiteX3" fmla="*/ 2100977 w 2100976"/>
                  <a:gd name="connsiteY3" fmla="*/ 114023 h 228045"/>
                  <a:gd name="connsiteX4" fmla="*/ 2100976 w 2100976"/>
                  <a:gd name="connsiteY4" fmla="*/ 114023 h 228045"/>
                  <a:gd name="connsiteX5" fmla="*/ 1986953 w 2100976"/>
                  <a:gd name="connsiteY5" fmla="*/ 228046 h 228045"/>
                  <a:gd name="connsiteX6" fmla="*/ 114023 w 2100976"/>
                  <a:gd name="connsiteY6" fmla="*/ 228045 h 228045"/>
                  <a:gd name="connsiteX7" fmla="*/ 0 w 2100976"/>
                  <a:gd name="connsiteY7" fmla="*/ 114022 h 228045"/>
                  <a:gd name="connsiteX8" fmla="*/ 0 w 2100976"/>
                  <a:gd name="connsiteY8" fmla="*/ 114023 h 228045"/>
                  <a:gd name="connsiteX0" fmla="*/ 0 w 2100977"/>
                  <a:gd name="connsiteY0" fmla="*/ 114023 h 228046"/>
                  <a:gd name="connsiteX1" fmla="*/ 1986954 w 2100977"/>
                  <a:gd name="connsiteY1" fmla="*/ 0 h 228046"/>
                  <a:gd name="connsiteX2" fmla="*/ 2100977 w 2100977"/>
                  <a:gd name="connsiteY2" fmla="*/ 114023 h 228046"/>
                  <a:gd name="connsiteX3" fmla="*/ 2100976 w 2100977"/>
                  <a:gd name="connsiteY3" fmla="*/ 114023 h 228046"/>
                  <a:gd name="connsiteX4" fmla="*/ 1986953 w 2100977"/>
                  <a:gd name="connsiteY4" fmla="*/ 228046 h 228046"/>
                  <a:gd name="connsiteX5" fmla="*/ 114023 w 2100977"/>
                  <a:gd name="connsiteY5" fmla="*/ 228045 h 228046"/>
                  <a:gd name="connsiteX6" fmla="*/ 0 w 2100977"/>
                  <a:gd name="connsiteY6" fmla="*/ 114022 h 228046"/>
                  <a:gd name="connsiteX7" fmla="*/ 0 w 2100977"/>
                  <a:gd name="connsiteY7" fmla="*/ 114023 h 228046"/>
                  <a:gd name="connsiteX0" fmla="*/ 0 w 2100977"/>
                  <a:gd name="connsiteY0" fmla="*/ 114023 h 228046"/>
                  <a:gd name="connsiteX1" fmla="*/ 1986954 w 2100977"/>
                  <a:gd name="connsiteY1" fmla="*/ 0 h 228046"/>
                  <a:gd name="connsiteX2" fmla="*/ 2100977 w 2100977"/>
                  <a:gd name="connsiteY2" fmla="*/ 114023 h 228046"/>
                  <a:gd name="connsiteX3" fmla="*/ 2100976 w 2100977"/>
                  <a:gd name="connsiteY3" fmla="*/ 114023 h 228046"/>
                  <a:gd name="connsiteX4" fmla="*/ 1986953 w 2100977"/>
                  <a:gd name="connsiteY4" fmla="*/ 228046 h 228046"/>
                  <a:gd name="connsiteX5" fmla="*/ 0 w 2100977"/>
                  <a:gd name="connsiteY5" fmla="*/ 114022 h 228046"/>
                  <a:gd name="connsiteX6" fmla="*/ 0 w 2100977"/>
                  <a:gd name="connsiteY6" fmla="*/ 114023 h 228046"/>
                  <a:gd name="connsiteX0" fmla="*/ 0 w 2358947"/>
                  <a:gd name="connsiteY0" fmla="*/ 128101 h 228046"/>
                  <a:gd name="connsiteX1" fmla="*/ 2244924 w 2358947"/>
                  <a:gd name="connsiteY1" fmla="*/ 0 h 228046"/>
                  <a:gd name="connsiteX2" fmla="*/ 2358947 w 2358947"/>
                  <a:gd name="connsiteY2" fmla="*/ 114023 h 228046"/>
                  <a:gd name="connsiteX3" fmla="*/ 2358946 w 2358947"/>
                  <a:gd name="connsiteY3" fmla="*/ 114023 h 228046"/>
                  <a:gd name="connsiteX4" fmla="*/ 2244923 w 2358947"/>
                  <a:gd name="connsiteY4" fmla="*/ 228046 h 228046"/>
                  <a:gd name="connsiteX5" fmla="*/ 257970 w 2358947"/>
                  <a:gd name="connsiteY5" fmla="*/ 114022 h 228046"/>
                  <a:gd name="connsiteX6" fmla="*/ 0 w 2358947"/>
                  <a:gd name="connsiteY6" fmla="*/ 128101 h 228046"/>
                  <a:gd name="connsiteX0" fmla="*/ 0 w 2358947"/>
                  <a:gd name="connsiteY0" fmla="*/ 128101 h 228046"/>
                  <a:gd name="connsiteX1" fmla="*/ 2244924 w 2358947"/>
                  <a:gd name="connsiteY1" fmla="*/ 0 h 228046"/>
                  <a:gd name="connsiteX2" fmla="*/ 2358947 w 2358947"/>
                  <a:gd name="connsiteY2" fmla="*/ 114023 h 228046"/>
                  <a:gd name="connsiteX3" fmla="*/ 2358946 w 2358947"/>
                  <a:gd name="connsiteY3" fmla="*/ 114023 h 228046"/>
                  <a:gd name="connsiteX4" fmla="*/ 2244923 w 2358947"/>
                  <a:gd name="connsiteY4" fmla="*/ 228046 h 228046"/>
                  <a:gd name="connsiteX5" fmla="*/ 0 w 2358947"/>
                  <a:gd name="connsiteY5" fmla="*/ 128101 h 228046"/>
                  <a:gd name="connsiteX0" fmla="*/ 0 w 2358947"/>
                  <a:gd name="connsiteY0" fmla="*/ 128101 h 228046"/>
                  <a:gd name="connsiteX1" fmla="*/ 2244924 w 2358947"/>
                  <a:gd name="connsiteY1" fmla="*/ 0 h 228046"/>
                  <a:gd name="connsiteX2" fmla="*/ 2358947 w 2358947"/>
                  <a:gd name="connsiteY2" fmla="*/ 114023 h 228046"/>
                  <a:gd name="connsiteX3" fmla="*/ 2358946 w 2358947"/>
                  <a:gd name="connsiteY3" fmla="*/ 114023 h 228046"/>
                  <a:gd name="connsiteX4" fmla="*/ 2244923 w 2358947"/>
                  <a:gd name="connsiteY4" fmla="*/ 228046 h 228046"/>
                  <a:gd name="connsiteX5" fmla="*/ 0 w 2358947"/>
                  <a:gd name="connsiteY5" fmla="*/ 128101 h 228046"/>
                  <a:gd name="connsiteX0" fmla="*/ 0 w 2349743"/>
                  <a:gd name="connsiteY0" fmla="*/ 151274 h 228046"/>
                  <a:gd name="connsiteX1" fmla="*/ 2235720 w 2349743"/>
                  <a:gd name="connsiteY1" fmla="*/ 0 h 228046"/>
                  <a:gd name="connsiteX2" fmla="*/ 2349743 w 2349743"/>
                  <a:gd name="connsiteY2" fmla="*/ 114023 h 228046"/>
                  <a:gd name="connsiteX3" fmla="*/ 2349742 w 2349743"/>
                  <a:gd name="connsiteY3" fmla="*/ 114023 h 228046"/>
                  <a:gd name="connsiteX4" fmla="*/ 2235719 w 2349743"/>
                  <a:gd name="connsiteY4" fmla="*/ 228046 h 228046"/>
                  <a:gd name="connsiteX5" fmla="*/ 0 w 2349743"/>
                  <a:gd name="connsiteY5" fmla="*/ 151274 h 228046"/>
                  <a:gd name="connsiteX0" fmla="*/ 0 w 2349743"/>
                  <a:gd name="connsiteY0" fmla="*/ 151274 h 228046"/>
                  <a:gd name="connsiteX1" fmla="*/ 2235720 w 2349743"/>
                  <a:gd name="connsiteY1" fmla="*/ 0 h 228046"/>
                  <a:gd name="connsiteX2" fmla="*/ 2349743 w 2349743"/>
                  <a:gd name="connsiteY2" fmla="*/ 114023 h 228046"/>
                  <a:gd name="connsiteX3" fmla="*/ 2349742 w 2349743"/>
                  <a:gd name="connsiteY3" fmla="*/ 114023 h 228046"/>
                  <a:gd name="connsiteX4" fmla="*/ 2235719 w 2349743"/>
                  <a:gd name="connsiteY4" fmla="*/ 228046 h 228046"/>
                  <a:gd name="connsiteX5" fmla="*/ 0 w 2349743"/>
                  <a:gd name="connsiteY5" fmla="*/ 151274 h 228046"/>
                  <a:gd name="connsiteX0" fmla="*/ 0 w 2349743"/>
                  <a:gd name="connsiteY0" fmla="*/ 151274 h 228046"/>
                  <a:gd name="connsiteX1" fmla="*/ 2235720 w 2349743"/>
                  <a:gd name="connsiteY1" fmla="*/ 0 h 228046"/>
                  <a:gd name="connsiteX2" fmla="*/ 2349743 w 2349743"/>
                  <a:gd name="connsiteY2" fmla="*/ 114023 h 228046"/>
                  <a:gd name="connsiteX3" fmla="*/ 2349742 w 2349743"/>
                  <a:gd name="connsiteY3" fmla="*/ 114023 h 228046"/>
                  <a:gd name="connsiteX4" fmla="*/ 2235719 w 2349743"/>
                  <a:gd name="connsiteY4" fmla="*/ 228046 h 228046"/>
                  <a:gd name="connsiteX5" fmla="*/ 0 w 2349743"/>
                  <a:gd name="connsiteY5" fmla="*/ 151274 h 228046"/>
                  <a:gd name="connsiteX0" fmla="*/ 1761 w 2351504"/>
                  <a:gd name="connsiteY0" fmla="*/ 161630 h 238402"/>
                  <a:gd name="connsiteX1" fmla="*/ 1869642 w 2351504"/>
                  <a:gd name="connsiteY1" fmla="*/ 22422 h 238402"/>
                  <a:gd name="connsiteX2" fmla="*/ 2237481 w 2351504"/>
                  <a:gd name="connsiteY2" fmla="*/ 10356 h 238402"/>
                  <a:gd name="connsiteX3" fmla="*/ 2351504 w 2351504"/>
                  <a:gd name="connsiteY3" fmla="*/ 124379 h 238402"/>
                  <a:gd name="connsiteX4" fmla="*/ 2351503 w 2351504"/>
                  <a:gd name="connsiteY4" fmla="*/ 124379 h 238402"/>
                  <a:gd name="connsiteX5" fmla="*/ 2237480 w 2351504"/>
                  <a:gd name="connsiteY5" fmla="*/ 238402 h 238402"/>
                  <a:gd name="connsiteX6" fmla="*/ 1761 w 2351504"/>
                  <a:gd name="connsiteY6" fmla="*/ 161630 h 238402"/>
                  <a:gd name="connsiteX0" fmla="*/ 1761 w 2351504"/>
                  <a:gd name="connsiteY0" fmla="*/ 161630 h 245163"/>
                  <a:gd name="connsiteX1" fmla="*/ 1869642 w 2351504"/>
                  <a:gd name="connsiteY1" fmla="*/ 22422 h 245163"/>
                  <a:gd name="connsiteX2" fmla="*/ 2237481 w 2351504"/>
                  <a:gd name="connsiteY2" fmla="*/ 10356 h 245163"/>
                  <a:gd name="connsiteX3" fmla="*/ 2351504 w 2351504"/>
                  <a:gd name="connsiteY3" fmla="*/ 124379 h 245163"/>
                  <a:gd name="connsiteX4" fmla="*/ 2351503 w 2351504"/>
                  <a:gd name="connsiteY4" fmla="*/ 124379 h 245163"/>
                  <a:gd name="connsiteX5" fmla="*/ 2237480 w 2351504"/>
                  <a:gd name="connsiteY5" fmla="*/ 238402 h 245163"/>
                  <a:gd name="connsiteX6" fmla="*/ 1872854 w 2351504"/>
                  <a:gd name="connsiteY6" fmla="*/ 224430 h 245163"/>
                  <a:gd name="connsiteX7" fmla="*/ 1761 w 2351504"/>
                  <a:gd name="connsiteY7" fmla="*/ 161630 h 245163"/>
                  <a:gd name="connsiteX0" fmla="*/ 47412 w 526062"/>
                  <a:gd name="connsiteY0" fmla="*/ 224430 h 251302"/>
                  <a:gd name="connsiteX1" fmla="*/ 44200 w 526062"/>
                  <a:gd name="connsiteY1" fmla="*/ 22422 h 251302"/>
                  <a:gd name="connsiteX2" fmla="*/ 412039 w 526062"/>
                  <a:gd name="connsiteY2" fmla="*/ 10356 h 251302"/>
                  <a:gd name="connsiteX3" fmla="*/ 526062 w 526062"/>
                  <a:gd name="connsiteY3" fmla="*/ 124379 h 251302"/>
                  <a:gd name="connsiteX4" fmla="*/ 526061 w 526062"/>
                  <a:gd name="connsiteY4" fmla="*/ 124379 h 251302"/>
                  <a:gd name="connsiteX5" fmla="*/ 412038 w 526062"/>
                  <a:gd name="connsiteY5" fmla="*/ 238402 h 251302"/>
                  <a:gd name="connsiteX6" fmla="*/ 47412 w 526062"/>
                  <a:gd name="connsiteY6" fmla="*/ 224430 h 251302"/>
                  <a:gd name="connsiteX0" fmla="*/ 47412 w 526062"/>
                  <a:gd name="connsiteY0" fmla="*/ 227983 h 254855"/>
                  <a:gd name="connsiteX1" fmla="*/ 44200 w 526062"/>
                  <a:gd name="connsiteY1" fmla="*/ 25975 h 254855"/>
                  <a:gd name="connsiteX2" fmla="*/ 426221 w 526062"/>
                  <a:gd name="connsiteY2" fmla="*/ 8691 h 254855"/>
                  <a:gd name="connsiteX3" fmla="*/ 526062 w 526062"/>
                  <a:gd name="connsiteY3" fmla="*/ 127932 h 254855"/>
                  <a:gd name="connsiteX4" fmla="*/ 526061 w 526062"/>
                  <a:gd name="connsiteY4" fmla="*/ 127932 h 254855"/>
                  <a:gd name="connsiteX5" fmla="*/ 412038 w 526062"/>
                  <a:gd name="connsiteY5" fmla="*/ 241955 h 254855"/>
                  <a:gd name="connsiteX6" fmla="*/ 47412 w 526062"/>
                  <a:gd name="connsiteY6" fmla="*/ 227983 h 254855"/>
                  <a:gd name="connsiteX0" fmla="*/ 47412 w 526062"/>
                  <a:gd name="connsiteY0" fmla="*/ 223853 h 250725"/>
                  <a:gd name="connsiteX1" fmla="*/ 44200 w 526062"/>
                  <a:gd name="connsiteY1" fmla="*/ 21845 h 250725"/>
                  <a:gd name="connsiteX2" fmla="*/ 426221 w 526062"/>
                  <a:gd name="connsiteY2" fmla="*/ 4561 h 250725"/>
                  <a:gd name="connsiteX3" fmla="*/ 526062 w 526062"/>
                  <a:gd name="connsiteY3" fmla="*/ 123802 h 250725"/>
                  <a:gd name="connsiteX4" fmla="*/ 526061 w 526062"/>
                  <a:gd name="connsiteY4" fmla="*/ 123802 h 250725"/>
                  <a:gd name="connsiteX5" fmla="*/ 412038 w 526062"/>
                  <a:gd name="connsiteY5" fmla="*/ 237825 h 250725"/>
                  <a:gd name="connsiteX6" fmla="*/ 47412 w 526062"/>
                  <a:gd name="connsiteY6" fmla="*/ 223853 h 250725"/>
                  <a:gd name="connsiteX0" fmla="*/ 47412 w 526062"/>
                  <a:gd name="connsiteY0" fmla="*/ 219292 h 246164"/>
                  <a:gd name="connsiteX1" fmla="*/ 44200 w 526062"/>
                  <a:gd name="connsiteY1" fmla="*/ 17284 h 246164"/>
                  <a:gd name="connsiteX2" fmla="*/ 426221 w 526062"/>
                  <a:gd name="connsiteY2" fmla="*/ 0 h 246164"/>
                  <a:gd name="connsiteX3" fmla="*/ 526062 w 526062"/>
                  <a:gd name="connsiteY3" fmla="*/ 119241 h 246164"/>
                  <a:gd name="connsiteX4" fmla="*/ 526061 w 526062"/>
                  <a:gd name="connsiteY4" fmla="*/ 119241 h 246164"/>
                  <a:gd name="connsiteX5" fmla="*/ 412038 w 526062"/>
                  <a:gd name="connsiteY5" fmla="*/ 233264 h 246164"/>
                  <a:gd name="connsiteX6" fmla="*/ 47412 w 526062"/>
                  <a:gd name="connsiteY6" fmla="*/ 219292 h 246164"/>
                  <a:gd name="connsiteX0" fmla="*/ 47412 w 526062"/>
                  <a:gd name="connsiteY0" fmla="*/ 221598 h 248470"/>
                  <a:gd name="connsiteX1" fmla="*/ 44200 w 526062"/>
                  <a:gd name="connsiteY1" fmla="*/ 19590 h 248470"/>
                  <a:gd name="connsiteX2" fmla="*/ 426221 w 526062"/>
                  <a:gd name="connsiteY2" fmla="*/ 2306 h 248470"/>
                  <a:gd name="connsiteX3" fmla="*/ 526062 w 526062"/>
                  <a:gd name="connsiteY3" fmla="*/ 121547 h 248470"/>
                  <a:gd name="connsiteX4" fmla="*/ 526061 w 526062"/>
                  <a:gd name="connsiteY4" fmla="*/ 121547 h 248470"/>
                  <a:gd name="connsiteX5" fmla="*/ 412038 w 526062"/>
                  <a:gd name="connsiteY5" fmla="*/ 235570 h 248470"/>
                  <a:gd name="connsiteX6" fmla="*/ 47412 w 526062"/>
                  <a:gd name="connsiteY6" fmla="*/ 221598 h 248470"/>
                  <a:gd name="connsiteX0" fmla="*/ 47412 w 526062"/>
                  <a:gd name="connsiteY0" fmla="*/ 219292 h 246164"/>
                  <a:gd name="connsiteX1" fmla="*/ 44200 w 526062"/>
                  <a:gd name="connsiteY1" fmla="*/ 17284 h 246164"/>
                  <a:gd name="connsiteX2" fmla="*/ 426221 w 526062"/>
                  <a:gd name="connsiteY2" fmla="*/ 0 h 246164"/>
                  <a:gd name="connsiteX3" fmla="*/ 526062 w 526062"/>
                  <a:gd name="connsiteY3" fmla="*/ 119241 h 246164"/>
                  <a:gd name="connsiteX4" fmla="*/ 526061 w 526062"/>
                  <a:gd name="connsiteY4" fmla="*/ 119241 h 246164"/>
                  <a:gd name="connsiteX5" fmla="*/ 412038 w 526062"/>
                  <a:gd name="connsiteY5" fmla="*/ 233264 h 246164"/>
                  <a:gd name="connsiteX6" fmla="*/ 47412 w 526062"/>
                  <a:gd name="connsiteY6" fmla="*/ 219292 h 246164"/>
                  <a:gd name="connsiteX0" fmla="*/ 47412 w 526062"/>
                  <a:gd name="connsiteY0" fmla="*/ 219292 h 233264"/>
                  <a:gd name="connsiteX1" fmla="*/ 44200 w 526062"/>
                  <a:gd name="connsiteY1" fmla="*/ 17284 h 233264"/>
                  <a:gd name="connsiteX2" fmla="*/ 426221 w 526062"/>
                  <a:gd name="connsiteY2" fmla="*/ 0 h 233264"/>
                  <a:gd name="connsiteX3" fmla="*/ 526062 w 526062"/>
                  <a:gd name="connsiteY3" fmla="*/ 119241 h 233264"/>
                  <a:gd name="connsiteX4" fmla="*/ 526061 w 526062"/>
                  <a:gd name="connsiteY4" fmla="*/ 119241 h 233264"/>
                  <a:gd name="connsiteX5" fmla="*/ 412038 w 526062"/>
                  <a:gd name="connsiteY5" fmla="*/ 233264 h 233264"/>
                  <a:gd name="connsiteX6" fmla="*/ 47412 w 526062"/>
                  <a:gd name="connsiteY6" fmla="*/ 219292 h 233264"/>
                  <a:gd name="connsiteX0" fmla="*/ 47412 w 526062"/>
                  <a:gd name="connsiteY0" fmla="*/ 219292 h 236453"/>
                  <a:gd name="connsiteX1" fmla="*/ 44200 w 526062"/>
                  <a:gd name="connsiteY1" fmla="*/ 17284 h 236453"/>
                  <a:gd name="connsiteX2" fmla="*/ 426221 w 526062"/>
                  <a:gd name="connsiteY2" fmla="*/ 0 h 236453"/>
                  <a:gd name="connsiteX3" fmla="*/ 526062 w 526062"/>
                  <a:gd name="connsiteY3" fmla="*/ 119241 h 236453"/>
                  <a:gd name="connsiteX4" fmla="*/ 526061 w 526062"/>
                  <a:gd name="connsiteY4" fmla="*/ 119241 h 236453"/>
                  <a:gd name="connsiteX5" fmla="*/ 306928 w 526062"/>
                  <a:gd name="connsiteY5" fmla="*/ 236453 h 236453"/>
                  <a:gd name="connsiteX6" fmla="*/ 47412 w 526062"/>
                  <a:gd name="connsiteY6" fmla="*/ 219292 h 236453"/>
                  <a:gd name="connsiteX0" fmla="*/ 47412 w 526062"/>
                  <a:gd name="connsiteY0" fmla="*/ 219292 h 236453"/>
                  <a:gd name="connsiteX1" fmla="*/ 44200 w 526062"/>
                  <a:gd name="connsiteY1" fmla="*/ 17284 h 236453"/>
                  <a:gd name="connsiteX2" fmla="*/ 426221 w 526062"/>
                  <a:gd name="connsiteY2" fmla="*/ 0 h 236453"/>
                  <a:gd name="connsiteX3" fmla="*/ 526062 w 526062"/>
                  <a:gd name="connsiteY3" fmla="*/ 119241 h 236453"/>
                  <a:gd name="connsiteX4" fmla="*/ 511318 w 526062"/>
                  <a:gd name="connsiteY4" fmla="*/ 101771 h 236453"/>
                  <a:gd name="connsiteX5" fmla="*/ 306928 w 526062"/>
                  <a:gd name="connsiteY5" fmla="*/ 236453 h 236453"/>
                  <a:gd name="connsiteX6" fmla="*/ 47412 w 526062"/>
                  <a:gd name="connsiteY6" fmla="*/ 219292 h 236453"/>
                  <a:gd name="connsiteX0" fmla="*/ 47412 w 526062"/>
                  <a:gd name="connsiteY0" fmla="*/ 219292 h 236453"/>
                  <a:gd name="connsiteX1" fmla="*/ 44200 w 526062"/>
                  <a:gd name="connsiteY1" fmla="*/ 17284 h 236453"/>
                  <a:gd name="connsiteX2" fmla="*/ 426221 w 526062"/>
                  <a:gd name="connsiteY2" fmla="*/ 0 h 236453"/>
                  <a:gd name="connsiteX3" fmla="*/ 526062 w 526062"/>
                  <a:gd name="connsiteY3" fmla="*/ 119241 h 236453"/>
                  <a:gd name="connsiteX4" fmla="*/ 511318 w 526062"/>
                  <a:gd name="connsiteY4" fmla="*/ 101771 h 236453"/>
                  <a:gd name="connsiteX5" fmla="*/ 306928 w 526062"/>
                  <a:gd name="connsiteY5" fmla="*/ 236453 h 236453"/>
                  <a:gd name="connsiteX6" fmla="*/ 47412 w 526062"/>
                  <a:gd name="connsiteY6" fmla="*/ 219292 h 236453"/>
                  <a:gd name="connsiteX0" fmla="*/ 47412 w 517590"/>
                  <a:gd name="connsiteY0" fmla="*/ 219292 h 236453"/>
                  <a:gd name="connsiteX1" fmla="*/ 44200 w 517590"/>
                  <a:gd name="connsiteY1" fmla="*/ 17284 h 236453"/>
                  <a:gd name="connsiteX2" fmla="*/ 426221 w 517590"/>
                  <a:gd name="connsiteY2" fmla="*/ 0 h 236453"/>
                  <a:gd name="connsiteX3" fmla="*/ 511318 w 517590"/>
                  <a:gd name="connsiteY3" fmla="*/ 101771 h 236453"/>
                  <a:gd name="connsiteX4" fmla="*/ 306928 w 517590"/>
                  <a:gd name="connsiteY4" fmla="*/ 236453 h 236453"/>
                  <a:gd name="connsiteX5" fmla="*/ 47412 w 517590"/>
                  <a:gd name="connsiteY5" fmla="*/ 219292 h 236453"/>
                  <a:gd name="connsiteX0" fmla="*/ 47412 w 511318"/>
                  <a:gd name="connsiteY0" fmla="*/ 219292 h 236453"/>
                  <a:gd name="connsiteX1" fmla="*/ 44200 w 511318"/>
                  <a:gd name="connsiteY1" fmla="*/ 17284 h 236453"/>
                  <a:gd name="connsiteX2" fmla="*/ 426221 w 511318"/>
                  <a:gd name="connsiteY2" fmla="*/ 0 h 236453"/>
                  <a:gd name="connsiteX3" fmla="*/ 511318 w 511318"/>
                  <a:gd name="connsiteY3" fmla="*/ 101771 h 236453"/>
                  <a:gd name="connsiteX4" fmla="*/ 306928 w 511318"/>
                  <a:gd name="connsiteY4" fmla="*/ 236453 h 236453"/>
                  <a:gd name="connsiteX5" fmla="*/ 47412 w 511318"/>
                  <a:gd name="connsiteY5" fmla="*/ 219292 h 236453"/>
                  <a:gd name="connsiteX0" fmla="*/ 47412 w 511318"/>
                  <a:gd name="connsiteY0" fmla="*/ 219292 h 236453"/>
                  <a:gd name="connsiteX1" fmla="*/ 44200 w 511318"/>
                  <a:gd name="connsiteY1" fmla="*/ 17284 h 236453"/>
                  <a:gd name="connsiteX2" fmla="*/ 426221 w 511318"/>
                  <a:gd name="connsiteY2" fmla="*/ 0 h 236453"/>
                  <a:gd name="connsiteX3" fmla="*/ 511318 w 511318"/>
                  <a:gd name="connsiteY3" fmla="*/ 101771 h 236453"/>
                  <a:gd name="connsiteX4" fmla="*/ 306928 w 511318"/>
                  <a:gd name="connsiteY4" fmla="*/ 236453 h 236453"/>
                  <a:gd name="connsiteX5" fmla="*/ 47412 w 511318"/>
                  <a:gd name="connsiteY5" fmla="*/ 219292 h 236453"/>
                  <a:gd name="connsiteX0" fmla="*/ 47412 w 511318"/>
                  <a:gd name="connsiteY0" fmla="*/ 219292 h 238758"/>
                  <a:gd name="connsiteX1" fmla="*/ 44200 w 511318"/>
                  <a:gd name="connsiteY1" fmla="*/ 17284 h 238758"/>
                  <a:gd name="connsiteX2" fmla="*/ 426221 w 511318"/>
                  <a:gd name="connsiteY2" fmla="*/ 0 h 238758"/>
                  <a:gd name="connsiteX3" fmla="*/ 511318 w 511318"/>
                  <a:gd name="connsiteY3" fmla="*/ 101771 h 238758"/>
                  <a:gd name="connsiteX4" fmla="*/ 306928 w 511318"/>
                  <a:gd name="connsiteY4" fmla="*/ 236453 h 238758"/>
                  <a:gd name="connsiteX5" fmla="*/ 47412 w 511318"/>
                  <a:gd name="connsiteY5" fmla="*/ 219292 h 238758"/>
                  <a:gd name="connsiteX0" fmla="*/ 47412 w 527343"/>
                  <a:gd name="connsiteY0" fmla="*/ 219292 h 238694"/>
                  <a:gd name="connsiteX1" fmla="*/ 44200 w 527343"/>
                  <a:gd name="connsiteY1" fmla="*/ 17284 h 238694"/>
                  <a:gd name="connsiteX2" fmla="*/ 426221 w 527343"/>
                  <a:gd name="connsiteY2" fmla="*/ 0 h 238694"/>
                  <a:gd name="connsiteX3" fmla="*/ 527343 w 527343"/>
                  <a:gd name="connsiteY3" fmla="*/ 98736 h 238694"/>
                  <a:gd name="connsiteX4" fmla="*/ 306928 w 527343"/>
                  <a:gd name="connsiteY4" fmla="*/ 236453 h 238694"/>
                  <a:gd name="connsiteX5" fmla="*/ 47412 w 527343"/>
                  <a:gd name="connsiteY5" fmla="*/ 219292 h 238694"/>
                  <a:gd name="connsiteX0" fmla="*/ 47412 w 527343"/>
                  <a:gd name="connsiteY0" fmla="*/ 219292 h 238694"/>
                  <a:gd name="connsiteX1" fmla="*/ 44200 w 527343"/>
                  <a:gd name="connsiteY1" fmla="*/ 17284 h 238694"/>
                  <a:gd name="connsiteX2" fmla="*/ 426221 w 527343"/>
                  <a:gd name="connsiteY2" fmla="*/ 0 h 238694"/>
                  <a:gd name="connsiteX3" fmla="*/ 527343 w 527343"/>
                  <a:gd name="connsiteY3" fmla="*/ 98736 h 238694"/>
                  <a:gd name="connsiteX4" fmla="*/ 306928 w 527343"/>
                  <a:gd name="connsiteY4" fmla="*/ 236453 h 238694"/>
                  <a:gd name="connsiteX5" fmla="*/ 47412 w 527343"/>
                  <a:gd name="connsiteY5" fmla="*/ 219292 h 238694"/>
                  <a:gd name="connsiteX0" fmla="*/ 49752 w 525280"/>
                  <a:gd name="connsiteY0" fmla="*/ 236732 h 238694"/>
                  <a:gd name="connsiteX1" fmla="*/ 42137 w 525280"/>
                  <a:gd name="connsiteY1" fmla="*/ 17284 h 238694"/>
                  <a:gd name="connsiteX2" fmla="*/ 424158 w 525280"/>
                  <a:gd name="connsiteY2" fmla="*/ 0 h 238694"/>
                  <a:gd name="connsiteX3" fmla="*/ 525280 w 525280"/>
                  <a:gd name="connsiteY3" fmla="*/ 98736 h 238694"/>
                  <a:gd name="connsiteX4" fmla="*/ 304865 w 525280"/>
                  <a:gd name="connsiteY4" fmla="*/ 236453 h 238694"/>
                  <a:gd name="connsiteX5" fmla="*/ 49752 w 525280"/>
                  <a:gd name="connsiteY5" fmla="*/ 236732 h 238694"/>
                  <a:gd name="connsiteX0" fmla="*/ 49752 w 525280"/>
                  <a:gd name="connsiteY0" fmla="*/ 236732 h 244634"/>
                  <a:gd name="connsiteX1" fmla="*/ 42137 w 525280"/>
                  <a:gd name="connsiteY1" fmla="*/ 17284 h 244634"/>
                  <a:gd name="connsiteX2" fmla="*/ 424158 w 525280"/>
                  <a:gd name="connsiteY2" fmla="*/ 0 h 244634"/>
                  <a:gd name="connsiteX3" fmla="*/ 525280 w 525280"/>
                  <a:gd name="connsiteY3" fmla="*/ 98736 h 244634"/>
                  <a:gd name="connsiteX4" fmla="*/ 309979 w 525280"/>
                  <a:gd name="connsiteY4" fmla="*/ 242512 h 244634"/>
                  <a:gd name="connsiteX5" fmla="*/ 49752 w 525280"/>
                  <a:gd name="connsiteY5" fmla="*/ 236732 h 244634"/>
                  <a:gd name="connsiteX0" fmla="*/ 50427 w 525955"/>
                  <a:gd name="connsiteY0" fmla="*/ 236732 h 244634"/>
                  <a:gd name="connsiteX1" fmla="*/ 41581 w 525955"/>
                  <a:gd name="connsiteY1" fmla="*/ 7677 h 244634"/>
                  <a:gd name="connsiteX2" fmla="*/ 424833 w 525955"/>
                  <a:gd name="connsiteY2" fmla="*/ 0 h 244634"/>
                  <a:gd name="connsiteX3" fmla="*/ 525955 w 525955"/>
                  <a:gd name="connsiteY3" fmla="*/ 98736 h 244634"/>
                  <a:gd name="connsiteX4" fmla="*/ 310654 w 525955"/>
                  <a:gd name="connsiteY4" fmla="*/ 242512 h 244634"/>
                  <a:gd name="connsiteX5" fmla="*/ 50427 w 525955"/>
                  <a:gd name="connsiteY5" fmla="*/ 236732 h 244634"/>
                  <a:gd name="connsiteX0" fmla="*/ 50427 w 525955"/>
                  <a:gd name="connsiteY0" fmla="*/ 236732 h 244634"/>
                  <a:gd name="connsiteX1" fmla="*/ 41581 w 525955"/>
                  <a:gd name="connsiteY1" fmla="*/ 7677 h 244634"/>
                  <a:gd name="connsiteX2" fmla="*/ 424833 w 525955"/>
                  <a:gd name="connsiteY2" fmla="*/ 0 h 244634"/>
                  <a:gd name="connsiteX3" fmla="*/ 525955 w 525955"/>
                  <a:gd name="connsiteY3" fmla="*/ 98736 h 244634"/>
                  <a:gd name="connsiteX4" fmla="*/ 310654 w 525955"/>
                  <a:gd name="connsiteY4" fmla="*/ 242512 h 244634"/>
                  <a:gd name="connsiteX5" fmla="*/ 50427 w 525955"/>
                  <a:gd name="connsiteY5" fmla="*/ 236732 h 244634"/>
                  <a:gd name="connsiteX0" fmla="*/ 50427 w 525955"/>
                  <a:gd name="connsiteY0" fmla="*/ 236732 h 244634"/>
                  <a:gd name="connsiteX1" fmla="*/ 41581 w 525955"/>
                  <a:gd name="connsiteY1" fmla="*/ 7677 h 244634"/>
                  <a:gd name="connsiteX2" fmla="*/ 424833 w 525955"/>
                  <a:gd name="connsiteY2" fmla="*/ 0 h 244634"/>
                  <a:gd name="connsiteX3" fmla="*/ 525955 w 525955"/>
                  <a:gd name="connsiteY3" fmla="*/ 98736 h 244634"/>
                  <a:gd name="connsiteX4" fmla="*/ 310654 w 525955"/>
                  <a:gd name="connsiteY4" fmla="*/ 242512 h 244634"/>
                  <a:gd name="connsiteX5" fmla="*/ 50427 w 525955"/>
                  <a:gd name="connsiteY5" fmla="*/ 236732 h 244634"/>
                  <a:gd name="connsiteX0" fmla="*/ 50427 w 525955"/>
                  <a:gd name="connsiteY0" fmla="*/ 236732 h 244634"/>
                  <a:gd name="connsiteX1" fmla="*/ 41581 w 525955"/>
                  <a:gd name="connsiteY1" fmla="*/ 7677 h 244634"/>
                  <a:gd name="connsiteX2" fmla="*/ 424833 w 525955"/>
                  <a:gd name="connsiteY2" fmla="*/ 0 h 244634"/>
                  <a:gd name="connsiteX3" fmla="*/ 525955 w 525955"/>
                  <a:gd name="connsiteY3" fmla="*/ 98736 h 244634"/>
                  <a:gd name="connsiteX4" fmla="*/ 310654 w 525955"/>
                  <a:gd name="connsiteY4" fmla="*/ 242512 h 244634"/>
                  <a:gd name="connsiteX5" fmla="*/ 50427 w 525955"/>
                  <a:gd name="connsiteY5" fmla="*/ 236732 h 244634"/>
                  <a:gd name="connsiteX0" fmla="*/ 50427 w 526475"/>
                  <a:gd name="connsiteY0" fmla="*/ 236732 h 244838"/>
                  <a:gd name="connsiteX1" fmla="*/ 41581 w 526475"/>
                  <a:gd name="connsiteY1" fmla="*/ 7677 h 244838"/>
                  <a:gd name="connsiteX2" fmla="*/ 424833 w 526475"/>
                  <a:gd name="connsiteY2" fmla="*/ 0 h 244838"/>
                  <a:gd name="connsiteX3" fmla="*/ 525955 w 526475"/>
                  <a:gd name="connsiteY3" fmla="*/ 98736 h 244838"/>
                  <a:gd name="connsiteX4" fmla="*/ 310654 w 526475"/>
                  <a:gd name="connsiteY4" fmla="*/ 242512 h 244838"/>
                  <a:gd name="connsiteX5" fmla="*/ 50427 w 526475"/>
                  <a:gd name="connsiteY5" fmla="*/ 236732 h 244838"/>
                  <a:gd name="connsiteX0" fmla="*/ 50427 w 526475"/>
                  <a:gd name="connsiteY0" fmla="*/ 236732 h 244838"/>
                  <a:gd name="connsiteX1" fmla="*/ 41581 w 526475"/>
                  <a:gd name="connsiteY1" fmla="*/ 7677 h 244838"/>
                  <a:gd name="connsiteX2" fmla="*/ 424833 w 526475"/>
                  <a:gd name="connsiteY2" fmla="*/ 0 h 244838"/>
                  <a:gd name="connsiteX3" fmla="*/ 525955 w 526475"/>
                  <a:gd name="connsiteY3" fmla="*/ 98736 h 244838"/>
                  <a:gd name="connsiteX4" fmla="*/ 310654 w 526475"/>
                  <a:gd name="connsiteY4" fmla="*/ 242512 h 244838"/>
                  <a:gd name="connsiteX5" fmla="*/ 50427 w 526475"/>
                  <a:gd name="connsiteY5" fmla="*/ 236732 h 244838"/>
                  <a:gd name="connsiteX0" fmla="*/ 50820 w 526868"/>
                  <a:gd name="connsiteY0" fmla="*/ 236732 h 244838"/>
                  <a:gd name="connsiteX1" fmla="*/ 41264 w 526868"/>
                  <a:gd name="connsiteY1" fmla="*/ 19057 h 244838"/>
                  <a:gd name="connsiteX2" fmla="*/ 425226 w 526868"/>
                  <a:gd name="connsiteY2" fmla="*/ 0 h 244838"/>
                  <a:gd name="connsiteX3" fmla="*/ 526348 w 526868"/>
                  <a:gd name="connsiteY3" fmla="*/ 98736 h 244838"/>
                  <a:gd name="connsiteX4" fmla="*/ 311047 w 526868"/>
                  <a:gd name="connsiteY4" fmla="*/ 242512 h 244838"/>
                  <a:gd name="connsiteX5" fmla="*/ 50820 w 526868"/>
                  <a:gd name="connsiteY5" fmla="*/ 236732 h 244838"/>
                  <a:gd name="connsiteX0" fmla="*/ 50820 w 526879"/>
                  <a:gd name="connsiteY0" fmla="*/ 236732 h 242595"/>
                  <a:gd name="connsiteX1" fmla="*/ 41264 w 526879"/>
                  <a:gd name="connsiteY1" fmla="*/ 19057 h 242595"/>
                  <a:gd name="connsiteX2" fmla="*/ 425226 w 526879"/>
                  <a:gd name="connsiteY2" fmla="*/ 0 h 242595"/>
                  <a:gd name="connsiteX3" fmla="*/ 526348 w 526879"/>
                  <a:gd name="connsiteY3" fmla="*/ 98736 h 242595"/>
                  <a:gd name="connsiteX4" fmla="*/ 311047 w 526879"/>
                  <a:gd name="connsiteY4" fmla="*/ 242512 h 242595"/>
                  <a:gd name="connsiteX5" fmla="*/ 50820 w 526879"/>
                  <a:gd name="connsiteY5" fmla="*/ 236732 h 242595"/>
                  <a:gd name="connsiteX0" fmla="*/ 50820 w 526879"/>
                  <a:gd name="connsiteY0" fmla="*/ 236772 h 242635"/>
                  <a:gd name="connsiteX1" fmla="*/ 41264 w 526879"/>
                  <a:gd name="connsiteY1" fmla="*/ 19097 h 242635"/>
                  <a:gd name="connsiteX2" fmla="*/ 425226 w 526879"/>
                  <a:gd name="connsiteY2" fmla="*/ 40 h 242635"/>
                  <a:gd name="connsiteX3" fmla="*/ 526348 w 526879"/>
                  <a:gd name="connsiteY3" fmla="*/ 98776 h 242635"/>
                  <a:gd name="connsiteX4" fmla="*/ 311047 w 526879"/>
                  <a:gd name="connsiteY4" fmla="*/ 242552 h 242635"/>
                  <a:gd name="connsiteX5" fmla="*/ 50820 w 526879"/>
                  <a:gd name="connsiteY5" fmla="*/ 236772 h 242635"/>
                  <a:gd name="connsiteX0" fmla="*/ 50820 w 526879"/>
                  <a:gd name="connsiteY0" fmla="*/ 236732 h 242595"/>
                  <a:gd name="connsiteX1" fmla="*/ 41264 w 526879"/>
                  <a:gd name="connsiteY1" fmla="*/ 19057 h 242595"/>
                  <a:gd name="connsiteX2" fmla="*/ 425226 w 526879"/>
                  <a:gd name="connsiteY2" fmla="*/ 0 h 242595"/>
                  <a:gd name="connsiteX3" fmla="*/ 526348 w 526879"/>
                  <a:gd name="connsiteY3" fmla="*/ 98736 h 242595"/>
                  <a:gd name="connsiteX4" fmla="*/ 311047 w 526879"/>
                  <a:gd name="connsiteY4" fmla="*/ 242512 h 242595"/>
                  <a:gd name="connsiteX5" fmla="*/ 50820 w 526879"/>
                  <a:gd name="connsiteY5" fmla="*/ 236732 h 242595"/>
                  <a:gd name="connsiteX0" fmla="*/ 50820 w 526879"/>
                  <a:gd name="connsiteY0" fmla="*/ 238658 h 244521"/>
                  <a:gd name="connsiteX1" fmla="*/ 41264 w 526879"/>
                  <a:gd name="connsiteY1" fmla="*/ 20983 h 244521"/>
                  <a:gd name="connsiteX2" fmla="*/ 368587 w 526879"/>
                  <a:gd name="connsiteY2" fmla="*/ 0 h 244521"/>
                  <a:gd name="connsiteX3" fmla="*/ 526348 w 526879"/>
                  <a:gd name="connsiteY3" fmla="*/ 100662 h 244521"/>
                  <a:gd name="connsiteX4" fmla="*/ 311047 w 526879"/>
                  <a:gd name="connsiteY4" fmla="*/ 244438 h 244521"/>
                  <a:gd name="connsiteX5" fmla="*/ 50820 w 526879"/>
                  <a:gd name="connsiteY5" fmla="*/ 238658 h 244521"/>
                  <a:gd name="connsiteX0" fmla="*/ 50820 w 526879"/>
                  <a:gd name="connsiteY0" fmla="*/ 238660 h 244523"/>
                  <a:gd name="connsiteX1" fmla="*/ 41264 w 526879"/>
                  <a:gd name="connsiteY1" fmla="*/ 20985 h 244523"/>
                  <a:gd name="connsiteX2" fmla="*/ 368587 w 526879"/>
                  <a:gd name="connsiteY2" fmla="*/ 2 h 244523"/>
                  <a:gd name="connsiteX3" fmla="*/ 526348 w 526879"/>
                  <a:gd name="connsiteY3" fmla="*/ 100664 h 244523"/>
                  <a:gd name="connsiteX4" fmla="*/ 311047 w 526879"/>
                  <a:gd name="connsiteY4" fmla="*/ 244440 h 244523"/>
                  <a:gd name="connsiteX5" fmla="*/ 50820 w 526879"/>
                  <a:gd name="connsiteY5" fmla="*/ 238660 h 244523"/>
                  <a:gd name="connsiteX0" fmla="*/ 50820 w 526879"/>
                  <a:gd name="connsiteY0" fmla="*/ 240252 h 246115"/>
                  <a:gd name="connsiteX1" fmla="*/ 41264 w 526879"/>
                  <a:gd name="connsiteY1" fmla="*/ 22577 h 246115"/>
                  <a:gd name="connsiteX2" fmla="*/ 368587 w 526879"/>
                  <a:gd name="connsiteY2" fmla="*/ 1594 h 246115"/>
                  <a:gd name="connsiteX3" fmla="*/ 526348 w 526879"/>
                  <a:gd name="connsiteY3" fmla="*/ 102256 h 246115"/>
                  <a:gd name="connsiteX4" fmla="*/ 311047 w 526879"/>
                  <a:gd name="connsiteY4" fmla="*/ 246032 h 246115"/>
                  <a:gd name="connsiteX5" fmla="*/ 50820 w 526879"/>
                  <a:gd name="connsiteY5" fmla="*/ 240252 h 246115"/>
                  <a:gd name="connsiteX0" fmla="*/ 50820 w 526879"/>
                  <a:gd name="connsiteY0" fmla="*/ 240191 h 246054"/>
                  <a:gd name="connsiteX1" fmla="*/ 41264 w 526879"/>
                  <a:gd name="connsiteY1" fmla="*/ 22516 h 246054"/>
                  <a:gd name="connsiteX2" fmla="*/ 368587 w 526879"/>
                  <a:gd name="connsiteY2" fmla="*/ 1533 h 246054"/>
                  <a:gd name="connsiteX3" fmla="*/ 526348 w 526879"/>
                  <a:gd name="connsiteY3" fmla="*/ 102195 h 246054"/>
                  <a:gd name="connsiteX4" fmla="*/ 311047 w 526879"/>
                  <a:gd name="connsiteY4" fmla="*/ 245971 h 246054"/>
                  <a:gd name="connsiteX5" fmla="*/ 50820 w 526879"/>
                  <a:gd name="connsiteY5" fmla="*/ 240191 h 246054"/>
                  <a:gd name="connsiteX0" fmla="*/ 50820 w 526348"/>
                  <a:gd name="connsiteY0" fmla="*/ 240191 h 246120"/>
                  <a:gd name="connsiteX1" fmla="*/ 41264 w 526348"/>
                  <a:gd name="connsiteY1" fmla="*/ 22516 h 246120"/>
                  <a:gd name="connsiteX2" fmla="*/ 368587 w 526348"/>
                  <a:gd name="connsiteY2" fmla="*/ 1533 h 246120"/>
                  <a:gd name="connsiteX3" fmla="*/ 526348 w 526348"/>
                  <a:gd name="connsiteY3" fmla="*/ 102195 h 246120"/>
                  <a:gd name="connsiteX4" fmla="*/ 311047 w 526348"/>
                  <a:gd name="connsiteY4" fmla="*/ 245971 h 246120"/>
                  <a:gd name="connsiteX5" fmla="*/ 50820 w 526348"/>
                  <a:gd name="connsiteY5" fmla="*/ 240191 h 246120"/>
                  <a:gd name="connsiteX0" fmla="*/ 50820 w 526348"/>
                  <a:gd name="connsiteY0" fmla="*/ 238864 h 244793"/>
                  <a:gd name="connsiteX1" fmla="*/ 41264 w 526348"/>
                  <a:gd name="connsiteY1" fmla="*/ 21189 h 244793"/>
                  <a:gd name="connsiteX2" fmla="*/ 368587 w 526348"/>
                  <a:gd name="connsiteY2" fmla="*/ 206 h 244793"/>
                  <a:gd name="connsiteX3" fmla="*/ 526348 w 526348"/>
                  <a:gd name="connsiteY3" fmla="*/ 100868 h 244793"/>
                  <a:gd name="connsiteX4" fmla="*/ 311047 w 526348"/>
                  <a:gd name="connsiteY4" fmla="*/ 244644 h 244793"/>
                  <a:gd name="connsiteX5" fmla="*/ 50820 w 526348"/>
                  <a:gd name="connsiteY5" fmla="*/ 238864 h 244793"/>
                  <a:gd name="connsiteX0" fmla="*/ 50820 w 526348"/>
                  <a:gd name="connsiteY0" fmla="*/ 239048 h 244977"/>
                  <a:gd name="connsiteX1" fmla="*/ 41264 w 526348"/>
                  <a:gd name="connsiteY1" fmla="*/ 21373 h 244977"/>
                  <a:gd name="connsiteX2" fmla="*/ 368587 w 526348"/>
                  <a:gd name="connsiteY2" fmla="*/ 390 h 244977"/>
                  <a:gd name="connsiteX3" fmla="*/ 526348 w 526348"/>
                  <a:gd name="connsiteY3" fmla="*/ 101052 h 244977"/>
                  <a:gd name="connsiteX4" fmla="*/ 311047 w 526348"/>
                  <a:gd name="connsiteY4" fmla="*/ 244828 h 244977"/>
                  <a:gd name="connsiteX5" fmla="*/ 50820 w 526348"/>
                  <a:gd name="connsiteY5" fmla="*/ 239048 h 244977"/>
                  <a:gd name="connsiteX0" fmla="*/ 50820 w 526348"/>
                  <a:gd name="connsiteY0" fmla="*/ 238658 h 244587"/>
                  <a:gd name="connsiteX1" fmla="*/ 41264 w 526348"/>
                  <a:gd name="connsiteY1" fmla="*/ 20983 h 244587"/>
                  <a:gd name="connsiteX2" fmla="*/ 368587 w 526348"/>
                  <a:gd name="connsiteY2" fmla="*/ 0 h 244587"/>
                  <a:gd name="connsiteX3" fmla="*/ 526348 w 526348"/>
                  <a:gd name="connsiteY3" fmla="*/ 100662 h 244587"/>
                  <a:gd name="connsiteX4" fmla="*/ 311047 w 526348"/>
                  <a:gd name="connsiteY4" fmla="*/ 244438 h 244587"/>
                  <a:gd name="connsiteX5" fmla="*/ 50820 w 526348"/>
                  <a:gd name="connsiteY5" fmla="*/ 238658 h 244587"/>
                  <a:gd name="connsiteX0" fmla="*/ 50820 w 526348"/>
                  <a:gd name="connsiteY0" fmla="*/ 239132 h 245061"/>
                  <a:gd name="connsiteX1" fmla="*/ 41264 w 526348"/>
                  <a:gd name="connsiteY1" fmla="*/ 21457 h 245061"/>
                  <a:gd name="connsiteX2" fmla="*/ 368587 w 526348"/>
                  <a:gd name="connsiteY2" fmla="*/ 474 h 245061"/>
                  <a:gd name="connsiteX3" fmla="*/ 526348 w 526348"/>
                  <a:gd name="connsiteY3" fmla="*/ 101136 h 245061"/>
                  <a:gd name="connsiteX4" fmla="*/ 311047 w 526348"/>
                  <a:gd name="connsiteY4" fmla="*/ 244912 h 245061"/>
                  <a:gd name="connsiteX5" fmla="*/ 50820 w 526348"/>
                  <a:gd name="connsiteY5" fmla="*/ 239132 h 245061"/>
                  <a:gd name="connsiteX0" fmla="*/ 46681 w 522209"/>
                  <a:gd name="connsiteY0" fmla="*/ 239132 h 245061"/>
                  <a:gd name="connsiteX1" fmla="*/ 44892 w 522209"/>
                  <a:gd name="connsiteY1" fmla="*/ 14363 h 245061"/>
                  <a:gd name="connsiteX2" fmla="*/ 364448 w 522209"/>
                  <a:gd name="connsiteY2" fmla="*/ 474 h 245061"/>
                  <a:gd name="connsiteX3" fmla="*/ 522209 w 522209"/>
                  <a:gd name="connsiteY3" fmla="*/ 101136 h 245061"/>
                  <a:gd name="connsiteX4" fmla="*/ 306908 w 522209"/>
                  <a:gd name="connsiteY4" fmla="*/ 244912 h 245061"/>
                  <a:gd name="connsiteX5" fmla="*/ 46681 w 522209"/>
                  <a:gd name="connsiteY5" fmla="*/ 239132 h 245061"/>
                  <a:gd name="connsiteX0" fmla="*/ 46681 w 522939"/>
                  <a:gd name="connsiteY0" fmla="*/ 238798 h 244727"/>
                  <a:gd name="connsiteX1" fmla="*/ 44892 w 522939"/>
                  <a:gd name="connsiteY1" fmla="*/ 14029 h 244727"/>
                  <a:gd name="connsiteX2" fmla="*/ 364448 w 522939"/>
                  <a:gd name="connsiteY2" fmla="*/ 140 h 244727"/>
                  <a:gd name="connsiteX3" fmla="*/ 522209 w 522939"/>
                  <a:gd name="connsiteY3" fmla="*/ 100802 h 244727"/>
                  <a:gd name="connsiteX4" fmla="*/ 306908 w 522939"/>
                  <a:gd name="connsiteY4" fmla="*/ 244578 h 244727"/>
                  <a:gd name="connsiteX5" fmla="*/ 46681 w 522939"/>
                  <a:gd name="connsiteY5" fmla="*/ 238798 h 244727"/>
                  <a:gd name="connsiteX0" fmla="*/ 46681 w 522939"/>
                  <a:gd name="connsiteY0" fmla="*/ 252063 h 257992"/>
                  <a:gd name="connsiteX1" fmla="*/ 44892 w 522939"/>
                  <a:gd name="connsiteY1" fmla="*/ 27294 h 257992"/>
                  <a:gd name="connsiteX2" fmla="*/ 364448 w 522939"/>
                  <a:gd name="connsiteY2" fmla="*/ 13405 h 257992"/>
                  <a:gd name="connsiteX3" fmla="*/ 522209 w 522939"/>
                  <a:gd name="connsiteY3" fmla="*/ 114067 h 257992"/>
                  <a:gd name="connsiteX4" fmla="*/ 306908 w 522939"/>
                  <a:gd name="connsiteY4" fmla="*/ 257843 h 257992"/>
                  <a:gd name="connsiteX5" fmla="*/ 46681 w 522939"/>
                  <a:gd name="connsiteY5" fmla="*/ 252063 h 257992"/>
                  <a:gd name="connsiteX0" fmla="*/ 46681 w 522939"/>
                  <a:gd name="connsiteY0" fmla="*/ 243981 h 249910"/>
                  <a:gd name="connsiteX1" fmla="*/ 44892 w 522939"/>
                  <a:gd name="connsiteY1" fmla="*/ 19212 h 249910"/>
                  <a:gd name="connsiteX2" fmla="*/ 364448 w 522939"/>
                  <a:gd name="connsiteY2" fmla="*/ 5323 h 249910"/>
                  <a:gd name="connsiteX3" fmla="*/ 522209 w 522939"/>
                  <a:gd name="connsiteY3" fmla="*/ 105985 h 249910"/>
                  <a:gd name="connsiteX4" fmla="*/ 306908 w 522939"/>
                  <a:gd name="connsiteY4" fmla="*/ 249761 h 249910"/>
                  <a:gd name="connsiteX5" fmla="*/ 46681 w 522939"/>
                  <a:gd name="connsiteY5" fmla="*/ 243981 h 249910"/>
                  <a:gd name="connsiteX0" fmla="*/ 46681 w 522939"/>
                  <a:gd name="connsiteY0" fmla="*/ 238671 h 244600"/>
                  <a:gd name="connsiteX1" fmla="*/ 44892 w 522939"/>
                  <a:gd name="connsiteY1" fmla="*/ 13902 h 244600"/>
                  <a:gd name="connsiteX2" fmla="*/ 364448 w 522939"/>
                  <a:gd name="connsiteY2" fmla="*/ 13 h 244600"/>
                  <a:gd name="connsiteX3" fmla="*/ 522209 w 522939"/>
                  <a:gd name="connsiteY3" fmla="*/ 100675 h 244600"/>
                  <a:gd name="connsiteX4" fmla="*/ 306908 w 522939"/>
                  <a:gd name="connsiteY4" fmla="*/ 244451 h 244600"/>
                  <a:gd name="connsiteX5" fmla="*/ 46681 w 522939"/>
                  <a:gd name="connsiteY5" fmla="*/ 238671 h 244600"/>
                  <a:gd name="connsiteX0" fmla="*/ 46681 w 522936"/>
                  <a:gd name="connsiteY0" fmla="*/ 241328 h 247257"/>
                  <a:gd name="connsiteX1" fmla="*/ 44892 w 522936"/>
                  <a:gd name="connsiteY1" fmla="*/ 16559 h 247257"/>
                  <a:gd name="connsiteX2" fmla="*/ 364448 w 522936"/>
                  <a:gd name="connsiteY2" fmla="*/ 2670 h 247257"/>
                  <a:gd name="connsiteX3" fmla="*/ 522209 w 522936"/>
                  <a:gd name="connsiteY3" fmla="*/ 103332 h 247257"/>
                  <a:gd name="connsiteX4" fmla="*/ 306908 w 522936"/>
                  <a:gd name="connsiteY4" fmla="*/ 247108 h 247257"/>
                  <a:gd name="connsiteX5" fmla="*/ 46681 w 522936"/>
                  <a:gd name="connsiteY5" fmla="*/ 241328 h 247257"/>
                  <a:gd name="connsiteX0" fmla="*/ 42600 w 518855"/>
                  <a:gd name="connsiteY0" fmla="*/ 241328 h 247257"/>
                  <a:gd name="connsiteX1" fmla="*/ 40811 w 518855"/>
                  <a:gd name="connsiteY1" fmla="*/ 16559 h 247257"/>
                  <a:gd name="connsiteX2" fmla="*/ 360367 w 518855"/>
                  <a:gd name="connsiteY2" fmla="*/ 2670 h 247257"/>
                  <a:gd name="connsiteX3" fmla="*/ 518128 w 518855"/>
                  <a:gd name="connsiteY3" fmla="*/ 103332 h 247257"/>
                  <a:gd name="connsiteX4" fmla="*/ 302827 w 518855"/>
                  <a:gd name="connsiteY4" fmla="*/ 247108 h 247257"/>
                  <a:gd name="connsiteX5" fmla="*/ 42600 w 518855"/>
                  <a:gd name="connsiteY5" fmla="*/ 241328 h 247257"/>
                  <a:gd name="connsiteX0" fmla="*/ 16809 w 493064"/>
                  <a:gd name="connsiteY0" fmla="*/ 288211 h 294140"/>
                  <a:gd name="connsiteX1" fmla="*/ 15020 w 493064"/>
                  <a:gd name="connsiteY1" fmla="*/ 63442 h 294140"/>
                  <a:gd name="connsiteX2" fmla="*/ 334576 w 493064"/>
                  <a:gd name="connsiteY2" fmla="*/ 49553 h 294140"/>
                  <a:gd name="connsiteX3" fmla="*/ 492337 w 493064"/>
                  <a:gd name="connsiteY3" fmla="*/ 150215 h 294140"/>
                  <a:gd name="connsiteX4" fmla="*/ 277036 w 493064"/>
                  <a:gd name="connsiteY4" fmla="*/ 293991 h 294140"/>
                  <a:gd name="connsiteX5" fmla="*/ 16809 w 493064"/>
                  <a:gd name="connsiteY5" fmla="*/ 288211 h 294140"/>
                  <a:gd name="connsiteX0" fmla="*/ 16809 w 493064"/>
                  <a:gd name="connsiteY0" fmla="*/ 238658 h 244587"/>
                  <a:gd name="connsiteX1" fmla="*/ 15020 w 493064"/>
                  <a:gd name="connsiteY1" fmla="*/ 13889 h 244587"/>
                  <a:gd name="connsiteX2" fmla="*/ 334576 w 493064"/>
                  <a:gd name="connsiteY2" fmla="*/ 0 h 244587"/>
                  <a:gd name="connsiteX3" fmla="*/ 492337 w 493064"/>
                  <a:gd name="connsiteY3" fmla="*/ 100662 h 244587"/>
                  <a:gd name="connsiteX4" fmla="*/ 277036 w 493064"/>
                  <a:gd name="connsiteY4" fmla="*/ 244438 h 244587"/>
                  <a:gd name="connsiteX5" fmla="*/ 16809 w 493064"/>
                  <a:gd name="connsiteY5" fmla="*/ 238658 h 244587"/>
                  <a:gd name="connsiteX0" fmla="*/ 16809 w 493064"/>
                  <a:gd name="connsiteY0" fmla="*/ 238658 h 256884"/>
                  <a:gd name="connsiteX1" fmla="*/ 15020 w 493064"/>
                  <a:gd name="connsiteY1" fmla="*/ 13889 h 256884"/>
                  <a:gd name="connsiteX2" fmla="*/ 334576 w 493064"/>
                  <a:gd name="connsiteY2" fmla="*/ 0 h 256884"/>
                  <a:gd name="connsiteX3" fmla="*/ 492337 w 493064"/>
                  <a:gd name="connsiteY3" fmla="*/ 100662 h 256884"/>
                  <a:gd name="connsiteX4" fmla="*/ 277036 w 493064"/>
                  <a:gd name="connsiteY4" fmla="*/ 244438 h 256884"/>
                  <a:gd name="connsiteX5" fmla="*/ 16809 w 493064"/>
                  <a:gd name="connsiteY5" fmla="*/ 238658 h 256884"/>
                  <a:gd name="connsiteX0" fmla="*/ 16809 w 493064"/>
                  <a:gd name="connsiteY0" fmla="*/ 238658 h 244587"/>
                  <a:gd name="connsiteX1" fmla="*/ 15020 w 493064"/>
                  <a:gd name="connsiteY1" fmla="*/ 13889 h 244587"/>
                  <a:gd name="connsiteX2" fmla="*/ 334576 w 493064"/>
                  <a:gd name="connsiteY2" fmla="*/ 0 h 244587"/>
                  <a:gd name="connsiteX3" fmla="*/ 492337 w 493064"/>
                  <a:gd name="connsiteY3" fmla="*/ 100662 h 244587"/>
                  <a:gd name="connsiteX4" fmla="*/ 277036 w 493064"/>
                  <a:gd name="connsiteY4" fmla="*/ 244438 h 244587"/>
                  <a:gd name="connsiteX5" fmla="*/ 16809 w 493064"/>
                  <a:gd name="connsiteY5" fmla="*/ 238658 h 244587"/>
                  <a:gd name="connsiteX0" fmla="*/ 1789 w 478044"/>
                  <a:gd name="connsiteY0" fmla="*/ 238658 h 290810"/>
                  <a:gd name="connsiteX1" fmla="*/ 0 w 478044"/>
                  <a:gd name="connsiteY1" fmla="*/ 13889 h 290810"/>
                  <a:gd name="connsiteX2" fmla="*/ 319556 w 478044"/>
                  <a:gd name="connsiteY2" fmla="*/ 0 h 290810"/>
                  <a:gd name="connsiteX3" fmla="*/ 477317 w 478044"/>
                  <a:gd name="connsiteY3" fmla="*/ 100662 h 290810"/>
                  <a:gd name="connsiteX4" fmla="*/ 262016 w 478044"/>
                  <a:gd name="connsiteY4" fmla="*/ 244438 h 290810"/>
                  <a:gd name="connsiteX5" fmla="*/ 1789 w 478044"/>
                  <a:gd name="connsiteY5" fmla="*/ 238658 h 290810"/>
                  <a:gd name="connsiteX0" fmla="*/ 1789 w 478044"/>
                  <a:gd name="connsiteY0" fmla="*/ 238658 h 244587"/>
                  <a:gd name="connsiteX1" fmla="*/ 0 w 478044"/>
                  <a:gd name="connsiteY1" fmla="*/ 13889 h 244587"/>
                  <a:gd name="connsiteX2" fmla="*/ 319556 w 478044"/>
                  <a:gd name="connsiteY2" fmla="*/ 0 h 244587"/>
                  <a:gd name="connsiteX3" fmla="*/ 477317 w 478044"/>
                  <a:gd name="connsiteY3" fmla="*/ 100662 h 244587"/>
                  <a:gd name="connsiteX4" fmla="*/ 262016 w 478044"/>
                  <a:gd name="connsiteY4" fmla="*/ 244438 h 244587"/>
                  <a:gd name="connsiteX5" fmla="*/ 1789 w 478044"/>
                  <a:gd name="connsiteY5" fmla="*/ 238658 h 244587"/>
                  <a:gd name="connsiteX0" fmla="*/ 1789 w 478174"/>
                  <a:gd name="connsiteY0" fmla="*/ 239116 h 245045"/>
                  <a:gd name="connsiteX1" fmla="*/ 0 w 478174"/>
                  <a:gd name="connsiteY1" fmla="*/ 14347 h 245045"/>
                  <a:gd name="connsiteX2" fmla="*/ 319556 w 478174"/>
                  <a:gd name="connsiteY2" fmla="*/ 458 h 245045"/>
                  <a:gd name="connsiteX3" fmla="*/ 477317 w 478174"/>
                  <a:gd name="connsiteY3" fmla="*/ 101120 h 245045"/>
                  <a:gd name="connsiteX4" fmla="*/ 262016 w 478174"/>
                  <a:gd name="connsiteY4" fmla="*/ 244896 h 245045"/>
                  <a:gd name="connsiteX5" fmla="*/ 1789 w 478174"/>
                  <a:gd name="connsiteY5" fmla="*/ 239116 h 245045"/>
                  <a:gd name="connsiteX0" fmla="*/ 1789 w 478174"/>
                  <a:gd name="connsiteY0" fmla="*/ 239116 h 244896"/>
                  <a:gd name="connsiteX1" fmla="*/ 0 w 478174"/>
                  <a:gd name="connsiteY1" fmla="*/ 14347 h 244896"/>
                  <a:gd name="connsiteX2" fmla="*/ 319556 w 478174"/>
                  <a:gd name="connsiteY2" fmla="*/ 458 h 244896"/>
                  <a:gd name="connsiteX3" fmla="*/ 477317 w 478174"/>
                  <a:gd name="connsiteY3" fmla="*/ 101120 h 244896"/>
                  <a:gd name="connsiteX4" fmla="*/ 262016 w 478174"/>
                  <a:gd name="connsiteY4" fmla="*/ 244896 h 244896"/>
                  <a:gd name="connsiteX5" fmla="*/ 1789 w 478174"/>
                  <a:gd name="connsiteY5" fmla="*/ 239116 h 244896"/>
                  <a:gd name="connsiteX0" fmla="*/ 1789 w 478174"/>
                  <a:gd name="connsiteY0" fmla="*/ 239116 h 244899"/>
                  <a:gd name="connsiteX1" fmla="*/ 0 w 478174"/>
                  <a:gd name="connsiteY1" fmla="*/ 14347 h 244899"/>
                  <a:gd name="connsiteX2" fmla="*/ 319556 w 478174"/>
                  <a:gd name="connsiteY2" fmla="*/ 458 h 244899"/>
                  <a:gd name="connsiteX3" fmla="*/ 477317 w 478174"/>
                  <a:gd name="connsiteY3" fmla="*/ 101120 h 244899"/>
                  <a:gd name="connsiteX4" fmla="*/ 262016 w 478174"/>
                  <a:gd name="connsiteY4" fmla="*/ 244896 h 244899"/>
                  <a:gd name="connsiteX5" fmla="*/ 1789 w 478174"/>
                  <a:gd name="connsiteY5" fmla="*/ 239116 h 244899"/>
                  <a:gd name="connsiteX0" fmla="*/ 1789 w 478174"/>
                  <a:gd name="connsiteY0" fmla="*/ 239116 h 245001"/>
                  <a:gd name="connsiteX1" fmla="*/ 0 w 478174"/>
                  <a:gd name="connsiteY1" fmla="*/ 14347 h 245001"/>
                  <a:gd name="connsiteX2" fmla="*/ 319556 w 478174"/>
                  <a:gd name="connsiteY2" fmla="*/ 458 h 245001"/>
                  <a:gd name="connsiteX3" fmla="*/ 477317 w 478174"/>
                  <a:gd name="connsiteY3" fmla="*/ 101120 h 245001"/>
                  <a:gd name="connsiteX4" fmla="*/ 262016 w 478174"/>
                  <a:gd name="connsiteY4" fmla="*/ 244896 h 245001"/>
                  <a:gd name="connsiteX5" fmla="*/ 1789 w 478174"/>
                  <a:gd name="connsiteY5" fmla="*/ 239116 h 245001"/>
                  <a:gd name="connsiteX0" fmla="*/ 1789 w 478174"/>
                  <a:gd name="connsiteY0" fmla="*/ 239116 h 245252"/>
                  <a:gd name="connsiteX1" fmla="*/ 0 w 478174"/>
                  <a:gd name="connsiteY1" fmla="*/ 14347 h 245252"/>
                  <a:gd name="connsiteX2" fmla="*/ 319556 w 478174"/>
                  <a:gd name="connsiteY2" fmla="*/ 458 h 245252"/>
                  <a:gd name="connsiteX3" fmla="*/ 477317 w 478174"/>
                  <a:gd name="connsiteY3" fmla="*/ 101120 h 245252"/>
                  <a:gd name="connsiteX4" fmla="*/ 262016 w 478174"/>
                  <a:gd name="connsiteY4" fmla="*/ 244896 h 245252"/>
                  <a:gd name="connsiteX5" fmla="*/ 1789 w 478174"/>
                  <a:gd name="connsiteY5" fmla="*/ 239116 h 245252"/>
                  <a:gd name="connsiteX0" fmla="*/ 1789 w 477317"/>
                  <a:gd name="connsiteY0" fmla="*/ 239116 h 245252"/>
                  <a:gd name="connsiteX1" fmla="*/ 0 w 477317"/>
                  <a:gd name="connsiteY1" fmla="*/ 14347 h 245252"/>
                  <a:gd name="connsiteX2" fmla="*/ 319556 w 477317"/>
                  <a:gd name="connsiteY2" fmla="*/ 458 h 245252"/>
                  <a:gd name="connsiteX3" fmla="*/ 477317 w 477317"/>
                  <a:gd name="connsiteY3" fmla="*/ 101120 h 245252"/>
                  <a:gd name="connsiteX4" fmla="*/ 262016 w 477317"/>
                  <a:gd name="connsiteY4" fmla="*/ 244896 h 245252"/>
                  <a:gd name="connsiteX5" fmla="*/ 1789 w 477317"/>
                  <a:gd name="connsiteY5" fmla="*/ 239116 h 245252"/>
                  <a:gd name="connsiteX0" fmla="*/ 0 w 475528"/>
                  <a:gd name="connsiteY0" fmla="*/ 241449 h 247585"/>
                  <a:gd name="connsiteX1" fmla="*/ 1146 w 475528"/>
                  <a:gd name="connsiteY1" fmla="*/ 28307 h 247585"/>
                  <a:gd name="connsiteX2" fmla="*/ 317767 w 475528"/>
                  <a:gd name="connsiteY2" fmla="*/ 2791 h 247585"/>
                  <a:gd name="connsiteX3" fmla="*/ 475528 w 475528"/>
                  <a:gd name="connsiteY3" fmla="*/ 103453 h 247585"/>
                  <a:gd name="connsiteX4" fmla="*/ 260227 w 475528"/>
                  <a:gd name="connsiteY4" fmla="*/ 247229 h 247585"/>
                  <a:gd name="connsiteX5" fmla="*/ 0 w 475528"/>
                  <a:gd name="connsiteY5" fmla="*/ 241449 h 247585"/>
                  <a:gd name="connsiteX0" fmla="*/ 13677 w 474382"/>
                  <a:gd name="connsiteY0" fmla="*/ 238642 h 247585"/>
                  <a:gd name="connsiteX1" fmla="*/ 0 w 474382"/>
                  <a:gd name="connsiteY1" fmla="*/ 28307 h 247585"/>
                  <a:gd name="connsiteX2" fmla="*/ 316621 w 474382"/>
                  <a:gd name="connsiteY2" fmla="*/ 2791 h 247585"/>
                  <a:gd name="connsiteX3" fmla="*/ 474382 w 474382"/>
                  <a:gd name="connsiteY3" fmla="*/ 103453 h 247585"/>
                  <a:gd name="connsiteX4" fmla="*/ 259081 w 474382"/>
                  <a:gd name="connsiteY4" fmla="*/ 247229 h 247585"/>
                  <a:gd name="connsiteX5" fmla="*/ 13677 w 474382"/>
                  <a:gd name="connsiteY5" fmla="*/ 238642 h 247585"/>
                  <a:gd name="connsiteX0" fmla="*/ 13677 w 474382"/>
                  <a:gd name="connsiteY0" fmla="*/ 238642 h 247585"/>
                  <a:gd name="connsiteX1" fmla="*/ 0 w 474382"/>
                  <a:gd name="connsiteY1" fmla="*/ 28307 h 247585"/>
                  <a:gd name="connsiteX2" fmla="*/ 316621 w 474382"/>
                  <a:gd name="connsiteY2" fmla="*/ 2791 h 247585"/>
                  <a:gd name="connsiteX3" fmla="*/ 474382 w 474382"/>
                  <a:gd name="connsiteY3" fmla="*/ 103453 h 247585"/>
                  <a:gd name="connsiteX4" fmla="*/ 259081 w 474382"/>
                  <a:gd name="connsiteY4" fmla="*/ 247229 h 247585"/>
                  <a:gd name="connsiteX5" fmla="*/ 13677 w 474382"/>
                  <a:gd name="connsiteY5" fmla="*/ 238642 h 247585"/>
                  <a:gd name="connsiteX0" fmla="*/ 13677 w 474382"/>
                  <a:gd name="connsiteY0" fmla="*/ 239120 h 248063"/>
                  <a:gd name="connsiteX1" fmla="*/ 0 w 474382"/>
                  <a:gd name="connsiteY1" fmla="*/ 28785 h 248063"/>
                  <a:gd name="connsiteX2" fmla="*/ 316621 w 474382"/>
                  <a:gd name="connsiteY2" fmla="*/ 3269 h 248063"/>
                  <a:gd name="connsiteX3" fmla="*/ 474382 w 474382"/>
                  <a:gd name="connsiteY3" fmla="*/ 103931 h 248063"/>
                  <a:gd name="connsiteX4" fmla="*/ 259081 w 474382"/>
                  <a:gd name="connsiteY4" fmla="*/ 247707 h 248063"/>
                  <a:gd name="connsiteX5" fmla="*/ 13677 w 474382"/>
                  <a:gd name="connsiteY5" fmla="*/ 239120 h 248063"/>
                  <a:gd name="connsiteX0" fmla="*/ 13677 w 474382"/>
                  <a:gd name="connsiteY0" fmla="*/ 239120 h 248063"/>
                  <a:gd name="connsiteX1" fmla="*/ 0 w 474382"/>
                  <a:gd name="connsiteY1" fmla="*/ 28785 h 248063"/>
                  <a:gd name="connsiteX2" fmla="*/ 316621 w 474382"/>
                  <a:gd name="connsiteY2" fmla="*/ 3269 h 248063"/>
                  <a:gd name="connsiteX3" fmla="*/ 474382 w 474382"/>
                  <a:gd name="connsiteY3" fmla="*/ 103931 h 248063"/>
                  <a:gd name="connsiteX4" fmla="*/ 259081 w 474382"/>
                  <a:gd name="connsiteY4" fmla="*/ 247707 h 248063"/>
                  <a:gd name="connsiteX5" fmla="*/ 13677 w 474382"/>
                  <a:gd name="connsiteY5" fmla="*/ 239120 h 248063"/>
                  <a:gd name="connsiteX0" fmla="*/ 13677 w 474382"/>
                  <a:gd name="connsiteY0" fmla="*/ 239120 h 248063"/>
                  <a:gd name="connsiteX1" fmla="*/ 0 w 474382"/>
                  <a:gd name="connsiteY1" fmla="*/ 28785 h 248063"/>
                  <a:gd name="connsiteX2" fmla="*/ 316621 w 474382"/>
                  <a:gd name="connsiteY2" fmla="*/ 3269 h 248063"/>
                  <a:gd name="connsiteX3" fmla="*/ 474382 w 474382"/>
                  <a:gd name="connsiteY3" fmla="*/ 103931 h 248063"/>
                  <a:gd name="connsiteX4" fmla="*/ 259081 w 474382"/>
                  <a:gd name="connsiteY4" fmla="*/ 247707 h 248063"/>
                  <a:gd name="connsiteX5" fmla="*/ 13677 w 474382"/>
                  <a:gd name="connsiteY5" fmla="*/ 239120 h 248063"/>
                  <a:gd name="connsiteX0" fmla="*/ 13677 w 474382"/>
                  <a:gd name="connsiteY0" fmla="*/ 239120 h 256090"/>
                  <a:gd name="connsiteX1" fmla="*/ 0 w 474382"/>
                  <a:gd name="connsiteY1" fmla="*/ 28785 h 256090"/>
                  <a:gd name="connsiteX2" fmla="*/ 316621 w 474382"/>
                  <a:gd name="connsiteY2" fmla="*/ 3269 h 256090"/>
                  <a:gd name="connsiteX3" fmla="*/ 474382 w 474382"/>
                  <a:gd name="connsiteY3" fmla="*/ 103931 h 256090"/>
                  <a:gd name="connsiteX4" fmla="*/ 265900 w 474382"/>
                  <a:gd name="connsiteY4" fmla="*/ 255786 h 256090"/>
                  <a:gd name="connsiteX5" fmla="*/ 13677 w 474382"/>
                  <a:gd name="connsiteY5" fmla="*/ 239120 h 256090"/>
                  <a:gd name="connsiteX0" fmla="*/ 13677 w 474382"/>
                  <a:gd name="connsiteY0" fmla="*/ 244949 h 261919"/>
                  <a:gd name="connsiteX1" fmla="*/ 0 w 474382"/>
                  <a:gd name="connsiteY1" fmla="*/ 34614 h 261919"/>
                  <a:gd name="connsiteX2" fmla="*/ 307860 w 474382"/>
                  <a:gd name="connsiteY2" fmla="*/ 2791 h 261919"/>
                  <a:gd name="connsiteX3" fmla="*/ 474382 w 474382"/>
                  <a:gd name="connsiteY3" fmla="*/ 109760 h 261919"/>
                  <a:gd name="connsiteX4" fmla="*/ 265900 w 474382"/>
                  <a:gd name="connsiteY4" fmla="*/ 261615 h 261919"/>
                  <a:gd name="connsiteX5" fmla="*/ 13677 w 474382"/>
                  <a:gd name="connsiteY5" fmla="*/ 244949 h 261919"/>
                  <a:gd name="connsiteX0" fmla="*/ 13677 w 474382"/>
                  <a:gd name="connsiteY0" fmla="*/ 244949 h 262531"/>
                  <a:gd name="connsiteX1" fmla="*/ 0 w 474382"/>
                  <a:gd name="connsiteY1" fmla="*/ 34614 h 262531"/>
                  <a:gd name="connsiteX2" fmla="*/ 307860 w 474382"/>
                  <a:gd name="connsiteY2" fmla="*/ 2791 h 262531"/>
                  <a:gd name="connsiteX3" fmla="*/ 474382 w 474382"/>
                  <a:gd name="connsiteY3" fmla="*/ 109760 h 262531"/>
                  <a:gd name="connsiteX4" fmla="*/ 265900 w 474382"/>
                  <a:gd name="connsiteY4" fmla="*/ 261615 h 262531"/>
                  <a:gd name="connsiteX5" fmla="*/ 13677 w 474382"/>
                  <a:gd name="connsiteY5" fmla="*/ 244949 h 262531"/>
                  <a:gd name="connsiteX0" fmla="*/ 13677 w 474382"/>
                  <a:gd name="connsiteY0" fmla="*/ 244949 h 262531"/>
                  <a:gd name="connsiteX1" fmla="*/ 0 w 474382"/>
                  <a:gd name="connsiteY1" fmla="*/ 34614 h 262531"/>
                  <a:gd name="connsiteX2" fmla="*/ 307860 w 474382"/>
                  <a:gd name="connsiteY2" fmla="*/ 2791 h 262531"/>
                  <a:gd name="connsiteX3" fmla="*/ 474382 w 474382"/>
                  <a:gd name="connsiteY3" fmla="*/ 109760 h 262531"/>
                  <a:gd name="connsiteX4" fmla="*/ 265900 w 474382"/>
                  <a:gd name="connsiteY4" fmla="*/ 261615 h 262531"/>
                  <a:gd name="connsiteX5" fmla="*/ 13677 w 474382"/>
                  <a:gd name="connsiteY5" fmla="*/ 244949 h 262531"/>
                  <a:gd name="connsiteX0" fmla="*/ 13677 w 477045"/>
                  <a:gd name="connsiteY0" fmla="*/ 244949 h 262531"/>
                  <a:gd name="connsiteX1" fmla="*/ 0 w 477045"/>
                  <a:gd name="connsiteY1" fmla="*/ 34614 h 262531"/>
                  <a:gd name="connsiteX2" fmla="*/ 307860 w 477045"/>
                  <a:gd name="connsiteY2" fmla="*/ 2791 h 262531"/>
                  <a:gd name="connsiteX3" fmla="*/ 474382 w 477045"/>
                  <a:gd name="connsiteY3" fmla="*/ 109760 h 262531"/>
                  <a:gd name="connsiteX4" fmla="*/ 265900 w 477045"/>
                  <a:gd name="connsiteY4" fmla="*/ 261615 h 262531"/>
                  <a:gd name="connsiteX5" fmla="*/ 13677 w 477045"/>
                  <a:gd name="connsiteY5" fmla="*/ 244949 h 262531"/>
                  <a:gd name="connsiteX0" fmla="*/ 13677 w 474469"/>
                  <a:gd name="connsiteY0" fmla="*/ 244949 h 262531"/>
                  <a:gd name="connsiteX1" fmla="*/ 0 w 474469"/>
                  <a:gd name="connsiteY1" fmla="*/ 34614 h 262531"/>
                  <a:gd name="connsiteX2" fmla="*/ 307860 w 474469"/>
                  <a:gd name="connsiteY2" fmla="*/ 2791 h 262531"/>
                  <a:gd name="connsiteX3" fmla="*/ 474382 w 474469"/>
                  <a:gd name="connsiteY3" fmla="*/ 109760 h 262531"/>
                  <a:gd name="connsiteX4" fmla="*/ 265900 w 474469"/>
                  <a:gd name="connsiteY4" fmla="*/ 261615 h 262531"/>
                  <a:gd name="connsiteX5" fmla="*/ 13677 w 474469"/>
                  <a:gd name="connsiteY5" fmla="*/ 244949 h 262531"/>
                  <a:gd name="connsiteX0" fmla="*/ 13677 w 474388"/>
                  <a:gd name="connsiteY0" fmla="*/ 244949 h 261315"/>
                  <a:gd name="connsiteX1" fmla="*/ 0 w 474388"/>
                  <a:gd name="connsiteY1" fmla="*/ 34614 h 261315"/>
                  <a:gd name="connsiteX2" fmla="*/ 307860 w 474388"/>
                  <a:gd name="connsiteY2" fmla="*/ 2791 h 261315"/>
                  <a:gd name="connsiteX3" fmla="*/ 474382 w 474388"/>
                  <a:gd name="connsiteY3" fmla="*/ 109760 h 261315"/>
                  <a:gd name="connsiteX4" fmla="*/ 302603 w 474388"/>
                  <a:gd name="connsiteY4" fmla="*/ 260288 h 261315"/>
                  <a:gd name="connsiteX5" fmla="*/ 13677 w 474388"/>
                  <a:gd name="connsiteY5" fmla="*/ 244949 h 261315"/>
                  <a:gd name="connsiteX0" fmla="*/ 13677 w 474388"/>
                  <a:gd name="connsiteY0" fmla="*/ 244949 h 264642"/>
                  <a:gd name="connsiteX1" fmla="*/ 0 w 474388"/>
                  <a:gd name="connsiteY1" fmla="*/ 34614 h 264642"/>
                  <a:gd name="connsiteX2" fmla="*/ 307860 w 474388"/>
                  <a:gd name="connsiteY2" fmla="*/ 2791 h 264642"/>
                  <a:gd name="connsiteX3" fmla="*/ 474382 w 474388"/>
                  <a:gd name="connsiteY3" fmla="*/ 109760 h 264642"/>
                  <a:gd name="connsiteX4" fmla="*/ 302603 w 474388"/>
                  <a:gd name="connsiteY4" fmla="*/ 260288 h 264642"/>
                  <a:gd name="connsiteX5" fmla="*/ 13677 w 474388"/>
                  <a:gd name="connsiteY5" fmla="*/ 244949 h 264642"/>
                  <a:gd name="connsiteX0" fmla="*/ 13677 w 474595"/>
                  <a:gd name="connsiteY0" fmla="*/ 244949 h 252517"/>
                  <a:gd name="connsiteX1" fmla="*/ 0 w 474595"/>
                  <a:gd name="connsiteY1" fmla="*/ 34614 h 252517"/>
                  <a:gd name="connsiteX2" fmla="*/ 307860 w 474595"/>
                  <a:gd name="connsiteY2" fmla="*/ 2791 h 252517"/>
                  <a:gd name="connsiteX3" fmla="*/ 474382 w 474595"/>
                  <a:gd name="connsiteY3" fmla="*/ 109760 h 252517"/>
                  <a:gd name="connsiteX4" fmla="*/ 276321 w 474595"/>
                  <a:gd name="connsiteY4" fmla="*/ 241368 h 252517"/>
                  <a:gd name="connsiteX5" fmla="*/ 13677 w 474595"/>
                  <a:gd name="connsiteY5" fmla="*/ 244949 h 252517"/>
                  <a:gd name="connsiteX0" fmla="*/ 13677 w 474595"/>
                  <a:gd name="connsiteY0" fmla="*/ 244949 h 248262"/>
                  <a:gd name="connsiteX1" fmla="*/ 0 w 474595"/>
                  <a:gd name="connsiteY1" fmla="*/ 34614 h 248262"/>
                  <a:gd name="connsiteX2" fmla="*/ 307860 w 474595"/>
                  <a:gd name="connsiteY2" fmla="*/ 2791 h 248262"/>
                  <a:gd name="connsiteX3" fmla="*/ 474382 w 474595"/>
                  <a:gd name="connsiteY3" fmla="*/ 109760 h 248262"/>
                  <a:gd name="connsiteX4" fmla="*/ 276321 w 474595"/>
                  <a:gd name="connsiteY4" fmla="*/ 241368 h 248262"/>
                  <a:gd name="connsiteX5" fmla="*/ 13677 w 474595"/>
                  <a:gd name="connsiteY5" fmla="*/ 244949 h 248262"/>
                  <a:gd name="connsiteX0" fmla="*/ 13677 w 474534"/>
                  <a:gd name="connsiteY0" fmla="*/ 244949 h 252418"/>
                  <a:gd name="connsiteX1" fmla="*/ 0 w 474534"/>
                  <a:gd name="connsiteY1" fmla="*/ 34614 h 252418"/>
                  <a:gd name="connsiteX2" fmla="*/ 307860 w 474534"/>
                  <a:gd name="connsiteY2" fmla="*/ 2791 h 252418"/>
                  <a:gd name="connsiteX3" fmla="*/ 474382 w 474534"/>
                  <a:gd name="connsiteY3" fmla="*/ 109760 h 252418"/>
                  <a:gd name="connsiteX4" fmla="*/ 281435 w 474534"/>
                  <a:gd name="connsiteY4" fmla="*/ 247428 h 252418"/>
                  <a:gd name="connsiteX5" fmla="*/ 13677 w 474534"/>
                  <a:gd name="connsiteY5" fmla="*/ 244949 h 252418"/>
                  <a:gd name="connsiteX0" fmla="*/ 13677 w 474501"/>
                  <a:gd name="connsiteY0" fmla="*/ 244949 h 245158"/>
                  <a:gd name="connsiteX1" fmla="*/ 0 w 474501"/>
                  <a:gd name="connsiteY1" fmla="*/ 34614 h 245158"/>
                  <a:gd name="connsiteX2" fmla="*/ 307860 w 474501"/>
                  <a:gd name="connsiteY2" fmla="*/ 2791 h 245158"/>
                  <a:gd name="connsiteX3" fmla="*/ 474382 w 474501"/>
                  <a:gd name="connsiteY3" fmla="*/ 109760 h 245158"/>
                  <a:gd name="connsiteX4" fmla="*/ 284562 w 474501"/>
                  <a:gd name="connsiteY4" fmla="*/ 226689 h 245158"/>
                  <a:gd name="connsiteX5" fmla="*/ 13677 w 474501"/>
                  <a:gd name="connsiteY5" fmla="*/ 244949 h 245158"/>
                  <a:gd name="connsiteX0" fmla="*/ 13677 w 474551"/>
                  <a:gd name="connsiteY0" fmla="*/ 244949 h 248405"/>
                  <a:gd name="connsiteX1" fmla="*/ 0 w 474551"/>
                  <a:gd name="connsiteY1" fmla="*/ 34614 h 248405"/>
                  <a:gd name="connsiteX2" fmla="*/ 307860 w 474551"/>
                  <a:gd name="connsiteY2" fmla="*/ 2791 h 248405"/>
                  <a:gd name="connsiteX3" fmla="*/ 474382 w 474551"/>
                  <a:gd name="connsiteY3" fmla="*/ 109760 h 248405"/>
                  <a:gd name="connsiteX4" fmla="*/ 279967 w 474551"/>
                  <a:gd name="connsiteY4" fmla="*/ 241615 h 248405"/>
                  <a:gd name="connsiteX5" fmla="*/ 13677 w 474551"/>
                  <a:gd name="connsiteY5" fmla="*/ 244949 h 248405"/>
                  <a:gd name="connsiteX0" fmla="*/ 13677 w 474567"/>
                  <a:gd name="connsiteY0" fmla="*/ 236139 h 239595"/>
                  <a:gd name="connsiteX1" fmla="*/ 0 w 474567"/>
                  <a:gd name="connsiteY1" fmla="*/ 25804 h 239595"/>
                  <a:gd name="connsiteX2" fmla="*/ 309092 w 474567"/>
                  <a:gd name="connsiteY2" fmla="*/ 3588 h 239595"/>
                  <a:gd name="connsiteX3" fmla="*/ 474382 w 474567"/>
                  <a:gd name="connsiteY3" fmla="*/ 100950 h 239595"/>
                  <a:gd name="connsiteX4" fmla="*/ 279967 w 474567"/>
                  <a:gd name="connsiteY4" fmla="*/ 232805 h 239595"/>
                  <a:gd name="connsiteX5" fmla="*/ 13677 w 474567"/>
                  <a:gd name="connsiteY5" fmla="*/ 236139 h 239595"/>
                  <a:gd name="connsiteX0" fmla="*/ 13677 w 475514"/>
                  <a:gd name="connsiteY0" fmla="*/ 236139 h 248250"/>
                  <a:gd name="connsiteX1" fmla="*/ 0 w 475514"/>
                  <a:gd name="connsiteY1" fmla="*/ 25804 h 248250"/>
                  <a:gd name="connsiteX2" fmla="*/ 309092 w 475514"/>
                  <a:gd name="connsiteY2" fmla="*/ 3588 h 248250"/>
                  <a:gd name="connsiteX3" fmla="*/ 474382 w 475514"/>
                  <a:gd name="connsiteY3" fmla="*/ 100950 h 248250"/>
                  <a:gd name="connsiteX4" fmla="*/ 231997 w 475514"/>
                  <a:gd name="connsiteY4" fmla="*/ 244307 h 248250"/>
                  <a:gd name="connsiteX5" fmla="*/ 13677 w 475514"/>
                  <a:gd name="connsiteY5" fmla="*/ 236139 h 248250"/>
                  <a:gd name="connsiteX0" fmla="*/ 13677 w 475154"/>
                  <a:gd name="connsiteY0" fmla="*/ 236139 h 241307"/>
                  <a:gd name="connsiteX1" fmla="*/ 0 w 475154"/>
                  <a:gd name="connsiteY1" fmla="*/ 25804 h 241307"/>
                  <a:gd name="connsiteX2" fmla="*/ 309092 w 475154"/>
                  <a:gd name="connsiteY2" fmla="*/ 3588 h 241307"/>
                  <a:gd name="connsiteX3" fmla="*/ 474382 w 475154"/>
                  <a:gd name="connsiteY3" fmla="*/ 100950 h 241307"/>
                  <a:gd name="connsiteX4" fmla="*/ 246724 w 475154"/>
                  <a:gd name="connsiteY4" fmla="*/ 235473 h 241307"/>
                  <a:gd name="connsiteX5" fmla="*/ 13677 w 475154"/>
                  <a:gd name="connsiteY5" fmla="*/ 236139 h 241307"/>
                  <a:gd name="connsiteX0" fmla="*/ 13677 w 438798"/>
                  <a:gd name="connsiteY0" fmla="*/ 237425 h 245881"/>
                  <a:gd name="connsiteX1" fmla="*/ 0 w 438798"/>
                  <a:gd name="connsiteY1" fmla="*/ 27090 h 245881"/>
                  <a:gd name="connsiteX2" fmla="*/ 309092 w 438798"/>
                  <a:gd name="connsiteY2" fmla="*/ 4874 h 245881"/>
                  <a:gd name="connsiteX3" fmla="*/ 437716 w 438798"/>
                  <a:gd name="connsiteY3" fmla="*/ 121877 h 245881"/>
                  <a:gd name="connsiteX4" fmla="*/ 246724 w 438798"/>
                  <a:gd name="connsiteY4" fmla="*/ 236759 h 245881"/>
                  <a:gd name="connsiteX5" fmla="*/ 13677 w 438798"/>
                  <a:gd name="connsiteY5" fmla="*/ 237425 h 245881"/>
                  <a:gd name="connsiteX0" fmla="*/ 13677 w 438066"/>
                  <a:gd name="connsiteY0" fmla="*/ 237425 h 240320"/>
                  <a:gd name="connsiteX1" fmla="*/ 0 w 438066"/>
                  <a:gd name="connsiteY1" fmla="*/ 27090 h 240320"/>
                  <a:gd name="connsiteX2" fmla="*/ 309092 w 438066"/>
                  <a:gd name="connsiteY2" fmla="*/ 4874 h 240320"/>
                  <a:gd name="connsiteX3" fmla="*/ 437716 w 438066"/>
                  <a:gd name="connsiteY3" fmla="*/ 121877 h 240320"/>
                  <a:gd name="connsiteX4" fmla="*/ 335189 w 438066"/>
                  <a:gd name="connsiteY4" fmla="*/ 227504 h 240320"/>
                  <a:gd name="connsiteX5" fmla="*/ 13677 w 438066"/>
                  <a:gd name="connsiteY5" fmla="*/ 237425 h 240320"/>
                  <a:gd name="connsiteX0" fmla="*/ 13677 w 437803"/>
                  <a:gd name="connsiteY0" fmla="*/ 228984 h 231879"/>
                  <a:gd name="connsiteX1" fmla="*/ 0 w 437803"/>
                  <a:gd name="connsiteY1" fmla="*/ 18649 h 231879"/>
                  <a:gd name="connsiteX2" fmla="*/ 345083 w 437803"/>
                  <a:gd name="connsiteY2" fmla="*/ 6485 h 231879"/>
                  <a:gd name="connsiteX3" fmla="*/ 437716 w 437803"/>
                  <a:gd name="connsiteY3" fmla="*/ 113436 h 231879"/>
                  <a:gd name="connsiteX4" fmla="*/ 335189 w 437803"/>
                  <a:gd name="connsiteY4" fmla="*/ 219063 h 231879"/>
                  <a:gd name="connsiteX5" fmla="*/ 13677 w 437803"/>
                  <a:gd name="connsiteY5" fmla="*/ 228984 h 231879"/>
                  <a:gd name="connsiteX0" fmla="*/ 11973 w 437803"/>
                  <a:gd name="connsiteY0" fmla="*/ 226964 h 230730"/>
                  <a:gd name="connsiteX1" fmla="*/ 0 w 437803"/>
                  <a:gd name="connsiteY1" fmla="*/ 18649 h 230730"/>
                  <a:gd name="connsiteX2" fmla="*/ 345083 w 437803"/>
                  <a:gd name="connsiteY2" fmla="*/ 6485 h 230730"/>
                  <a:gd name="connsiteX3" fmla="*/ 437716 w 437803"/>
                  <a:gd name="connsiteY3" fmla="*/ 113436 h 230730"/>
                  <a:gd name="connsiteX4" fmla="*/ 335189 w 437803"/>
                  <a:gd name="connsiteY4" fmla="*/ 219063 h 230730"/>
                  <a:gd name="connsiteX5" fmla="*/ 11973 w 437803"/>
                  <a:gd name="connsiteY5" fmla="*/ 226964 h 230730"/>
                  <a:gd name="connsiteX0" fmla="*/ 1034 w 426859"/>
                  <a:gd name="connsiteY0" fmla="*/ 226759 h 230525"/>
                  <a:gd name="connsiteX1" fmla="*/ 0 w 426859"/>
                  <a:gd name="connsiteY1" fmla="*/ 19184 h 230525"/>
                  <a:gd name="connsiteX2" fmla="*/ 334144 w 426859"/>
                  <a:gd name="connsiteY2" fmla="*/ 6280 h 230525"/>
                  <a:gd name="connsiteX3" fmla="*/ 426777 w 426859"/>
                  <a:gd name="connsiteY3" fmla="*/ 113231 h 230525"/>
                  <a:gd name="connsiteX4" fmla="*/ 324250 w 426859"/>
                  <a:gd name="connsiteY4" fmla="*/ 218858 h 230525"/>
                  <a:gd name="connsiteX5" fmla="*/ 1034 w 426859"/>
                  <a:gd name="connsiteY5" fmla="*/ 226759 h 230525"/>
                  <a:gd name="connsiteX0" fmla="*/ 1034 w 426858"/>
                  <a:gd name="connsiteY0" fmla="*/ 226759 h 235175"/>
                  <a:gd name="connsiteX1" fmla="*/ 0 w 426858"/>
                  <a:gd name="connsiteY1" fmla="*/ 19184 h 235175"/>
                  <a:gd name="connsiteX2" fmla="*/ 334144 w 426858"/>
                  <a:gd name="connsiteY2" fmla="*/ 6280 h 235175"/>
                  <a:gd name="connsiteX3" fmla="*/ 426777 w 426858"/>
                  <a:gd name="connsiteY3" fmla="*/ 113231 h 235175"/>
                  <a:gd name="connsiteX4" fmla="*/ 324250 w 426858"/>
                  <a:gd name="connsiteY4" fmla="*/ 218858 h 235175"/>
                  <a:gd name="connsiteX5" fmla="*/ 1034 w 426858"/>
                  <a:gd name="connsiteY5" fmla="*/ 226759 h 235175"/>
                  <a:gd name="connsiteX0" fmla="*/ 1034 w 426858"/>
                  <a:gd name="connsiteY0" fmla="*/ 226759 h 231880"/>
                  <a:gd name="connsiteX1" fmla="*/ 0 w 426858"/>
                  <a:gd name="connsiteY1" fmla="*/ 19184 h 231880"/>
                  <a:gd name="connsiteX2" fmla="*/ 334144 w 426858"/>
                  <a:gd name="connsiteY2" fmla="*/ 6280 h 231880"/>
                  <a:gd name="connsiteX3" fmla="*/ 426777 w 426858"/>
                  <a:gd name="connsiteY3" fmla="*/ 113231 h 231880"/>
                  <a:gd name="connsiteX4" fmla="*/ 324250 w 426858"/>
                  <a:gd name="connsiteY4" fmla="*/ 218858 h 231880"/>
                  <a:gd name="connsiteX5" fmla="*/ 1034 w 426858"/>
                  <a:gd name="connsiteY5" fmla="*/ 226759 h 231880"/>
                  <a:gd name="connsiteX0" fmla="*/ 1034 w 426858"/>
                  <a:gd name="connsiteY0" fmla="*/ 226759 h 231880"/>
                  <a:gd name="connsiteX1" fmla="*/ 0 w 426858"/>
                  <a:gd name="connsiteY1" fmla="*/ 19184 h 231880"/>
                  <a:gd name="connsiteX2" fmla="*/ 334144 w 426858"/>
                  <a:gd name="connsiteY2" fmla="*/ 6280 h 231880"/>
                  <a:gd name="connsiteX3" fmla="*/ 426777 w 426858"/>
                  <a:gd name="connsiteY3" fmla="*/ 113231 h 231880"/>
                  <a:gd name="connsiteX4" fmla="*/ 324250 w 426858"/>
                  <a:gd name="connsiteY4" fmla="*/ 218858 h 231880"/>
                  <a:gd name="connsiteX5" fmla="*/ 1034 w 426858"/>
                  <a:gd name="connsiteY5" fmla="*/ 226759 h 231880"/>
                  <a:gd name="connsiteX0" fmla="*/ 1034 w 426858"/>
                  <a:gd name="connsiteY0" fmla="*/ 225557 h 230678"/>
                  <a:gd name="connsiteX1" fmla="*/ 0 w 426858"/>
                  <a:gd name="connsiteY1" fmla="*/ 17982 h 230678"/>
                  <a:gd name="connsiteX2" fmla="*/ 334144 w 426858"/>
                  <a:gd name="connsiteY2" fmla="*/ 5078 h 230678"/>
                  <a:gd name="connsiteX3" fmla="*/ 426777 w 426858"/>
                  <a:gd name="connsiteY3" fmla="*/ 112029 h 230678"/>
                  <a:gd name="connsiteX4" fmla="*/ 324250 w 426858"/>
                  <a:gd name="connsiteY4" fmla="*/ 217656 h 230678"/>
                  <a:gd name="connsiteX5" fmla="*/ 1034 w 426858"/>
                  <a:gd name="connsiteY5" fmla="*/ 225557 h 230678"/>
                  <a:gd name="connsiteX0" fmla="*/ 1034 w 426777"/>
                  <a:gd name="connsiteY0" fmla="*/ 226195 h 231316"/>
                  <a:gd name="connsiteX1" fmla="*/ 0 w 426777"/>
                  <a:gd name="connsiteY1" fmla="*/ 18620 h 231316"/>
                  <a:gd name="connsiteX2" fmla="*/ 323205 w 426777"/>
                  <a:gd name="connsiteY2" fmla="*/ 4977 h 231316"/>
                  <a:gd name="connsiteX3" fmla="*/ 426777 w 426777"/>
                  <a:gd name="connsiteY3" fmla="*/ 112667 h 231316"/>
                  <a:gd name="connsiteX4" fmla="*/ 324250 w 426777"/>
                  <a:gd name="connsiteY4" fmla="*/ 218294 h 231316"/>
                  <a:gd name="connsiteX5" fmla="*/ 1034 w 426777"/>
                  <a:gd name="connsiteY5" fmla="*/ 226195 h 231316"/>
                  <a:gd name="connsiteX0" fmla="*/ 1034 w 426880"/>
                  <a:gd name="connsiteY0" fmla="*/ 226195 h 230872"/>
                  <a:gd name="connsiteX1" fmla="*/ 0 w 426880"/>
                  <a:gd name="connsiteY1" fmla="*/ 18620 h 230872"/>
                  <a:gd name="connsiteX2" fmla="*/ 323205 w 426880"/>
                  <a:gd name="connsiteY2" fmla="*/ 4977 h 230872"/>
                  <a:gd name="connsiteX3" fmla="*/ 426777 w 426880"/>
                  <a:gd name="connsiteY3" fmla="*/ 112667 h 230872"/>
                  <a:gd name="connsiteX4" fmla="*/ 309664 w 426880"/>
                  <a:gd name="connsiteY4" fmla="*/ 217308 h 230872"/>
                  <a:gd name="connsiteX5" fmla="*/ 1034 w 426880"/>
                  <a:gd name="connsiteY5" fmla="*/ 226195 h 23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6880" h="230872">
                    <a:moveTo>
                      <a:pt x="1034" y="226195"/>
                    </a:moveTo>
                    <a:cubicBezTo>
                      <a:pt x="20733" y="140630"/>
                      <a:pt x="13038" y="76580"/>
                      <a:pt x="0" y="18620"/>
                    </a:cubicBezTo>
                    <a:cubicBezTo>
                      <a:pt x="42349" y="15365"/>
                      <a:pt x="252075" y="-10698"/>
                      <a:pt x="323205" y="4977"/>
                    </a:cubicBezTo>
                    <a:cubicBezTo>
                      <a:pt x="394335" y="20652"/>
                      <a:pt x="429034" y="77279"/>
                      <a:pt x="426777" y="112667"/>
                    </a:cubicBezTo>
                    <a:cubicBezTo>
                      <a:pt x="424520" y="148056"/>
                      <a:pt x="380621" y="198387"/>
                      <a:pt x="309664" y="217308"/>
                    </a:cubicBezTo>
                    <a:cubicBezTo>
                      <a:pt x="238707" y="236229"/>
                      <a:pt x="33251" y="231420"/>
                      <a:pt x="1034" y="22619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2700">
                <a:noFill/>
              </a:ln>
              <a:effectLst/>
              <a:scene3d>
                <a:camera prst="perspectiveFront" fov="0">
                  <a:rot lat="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2753569" y="2290914"/>
            <a:ext cx="4245264" cy="3287184"/>
            <a:chOff x="2753569" y="2290914"/>
            <a:chExt cx="4245264" cy="3287184"/>
          </a:xfrm>
        </p:grpSpPr>
        <p:sp>
          <p:nvSpPr>
            <p:cNvPr id="6" name="ïṥḷïdè">
              <a:extLst>
                <a:ext uri="{FF2B5EF4-FFF2-40B4-BE49-F238E27FC236}">
                  <a16:creationId xmlns:a16="http://schemas.microsoft.com/office/drawing/2014/main" id="{13A7752F-CC87-464B-A6E9-A307DE4A143D}"/>
                </a:ext>
              </a:extLst>
            </p:cNvPr>
            <p:cNvSpPr/>
            <p:nvPr/>
          </p:nvSpPr>
          <p:spPr>
            <a:xfrm>
              <a:off x="6555617" y="5005805"/>
              <a:ext cx="443216" cy="443206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92500" lnSpcReduction="20000"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7" name="íṩḻîdé">
              <a:extLst>
                <a:ext uri="{FF2B5EF4-FFF2-40B4-BE49-F238E27FC236}">
                  <a16:creationId xmlns:a16="http://schemas.microsoft.com/office/drawing/2014/main" id="{62FE6942-68DA-462D-B536-893061813506}"/>
                </a:ext>
              </a:extLst>
            </p:cNvPr>
            <p:cNvSpPr/>
            <p:nvPr/>
          </p:nvSpPr>
          <p:spPr>
            <a:xfrm>
              <a:off x="6555617" y="3656949"/>
              <a:ext cx="443216" cy="443206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92500" lnSpcReduction="20000"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8" name="ïśḷîdê">
              <a:extLst>
                <a:ext uri="{FF2B5EF4-FFF2-40B4-BE49-F238E27FC236}">
                  <a16:creationId xmlns:a16="http://schemas.microsoft.com/office/drawing/2014/main" id="{D75E9327-8F27-4495-A00B-2575015B6FA9}"/>
                </a:ext>
              </a:extLst>
            </p:cNvPr>
            <p:cNvSpPr/>
            <p:nvPr/>
          </p:nvSpPr>
          <p:spPr>
            <a:xfrm>
              <a:off x="6555617" y="2308095"/>
              <a:ext cx="443216" cy="443206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92500" lnSpcReduction="20000"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</a:p>
          </p:txBody>
        </p:sp>
        <p:cxnSp>
          <p:nvCxnSpPr>
            <p:cNvPr id="23" name="连接符: 肘形 29">
              <a:extLst>
                <a:ext uri="{FF2B5EF4-FFF2-40B4-BE49-F238E27FC236}">
                  <a16:creationId xmlns:a16="http://schemas.microsoft.com/office/drawing/2014/main" id="{AAE477D5-82B9-408A-9F7B-38D5A083D7E0}"/>
                </a:ext>
              </a:extLst>
            </p:cNvPr>
            <p:cNvCxnSpPr>
              <a:cxnSpLocks/>
              <a:endCxn id="8" idx="0"/>
            </p:cNvCxnSpPr>
            <p:nvPr/>
          </p:nvCxnSpPr>
          <p:spPr>
            <a:xfrm rot="16200000" flipH="1">
              <a:off x="4854077" y="384948"/>
              <a:ext cx="17181" cy="3829113"/>
            </a:xfrm>
            <a:prstGeom prst="bentConnector3">
              <a:avLst>
                <a:gd name="adj1" fmla="val -1330540"/>
              </a:avLst>
            </a:prstGeom>
            <a:ln w="127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连接符: 肘形 31">
              <a:extLst>
                <a:ext uri="{FF2B5EF4-FFF2-40B4-BE49-F238E27FC236}">
                  <a16:creationId xmlns:a16="http://schemas.microsoft.com/office/drawing/2014/main" id="{4A6DD084-9F64-4665-8B1D-FC0A4CAAF0FB}"/>
                </a:ext>
              </a:extLst>
            </p:cNvPr>
            <p:cNvCxnSpPr>
              <a:cxnSpLocks/>
              <a:stCxn id="12" idx="4"/>
              <a:endCxn id="6" idx="4"/>
            </p:cNvCxnSpPr>
            <p:nvPr/>
          </p:nvCxnSpPr>
          <p:spPr>
            <a:xfrm rot="5400000" flipH="1" flipV="1">
              <a:off x="4700853" y="3501727"/>
              <a:ext cx="129087" cy="4023656"/>
            </a:xfrm>
            <a:prstGeom prst="bentConnector3">
              <a:avLst>
                <a:gd name="adj1" fmla="val -177090"/>
              </a:avLst>
            </a:prstGeom>
            <a:ln w="127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4580916" y="3877155"/>
              <a:ext cx="1974701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/>
        </p:nvGrpSpPr>
        <p:grpSpPr>
          <a:xfrm>
            <a:off x="7305182" y="2317809"/>
            <a:ext cx="3945181" cy="1046440"/>
            <a:chOff x="1541719" y="2349127"/>
            <a:chExt cx="3945181" cy="1046440"/>
          </a:xfrm>
        </p:grpSpPr>
        <p:sp>
          <p:nvSpPr>
            <p:cNvPr id="47" name="文本框 46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541719" y="2687681"/>
              <a:ext cx="39451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305182" y="3654299"/>
            <a:ext cx="3945181" cy="1046440"/>
            <a:chOff x="1541719" y="2349127"/>
            <a:chExt cx="3945181" cy="1046440"/>
          </a:xfrm>
        </p:grpSpPr>
        <p:sp>
          <p:nvSpPr>
            <p:cNvPr id="50" name="文本框 49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541719" y="2687681"/>
              <a:ext cx="39451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305182" y="5015519"/>
            <a:ext cx="3945181" cy="1046440"/>
            <a:chOff x="1541719" y="2349127"/>
            <a:chExt cx="3945181" cy="1046440"/>
          </a:xfrm>
        </p:grpSpPr>
        <p:sp>
          <p:nvSpPr>
            <p:cNvPr id="53" name="文本框 52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541719" y="2687681"/>
              <a:ext cx="39451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-158751" y="255365"/>
            <a:ext cx="6197601" cy="826663"/>
            <a:chOff x="-158751" y="255365"/>
            <a:chExt cx="6197601" cy="826663"/>
          </a:xfrm>
        </p:grpSpPr>
        <p:grpSp>
          <p:nvGrpSpPr>
            <p:cNvPr id="35" name="组合 34"/>
            <p:cNvGrpSpPr/>
            <p:nvPr/>
          </p:nvGrpSpPr>
          <p:grpSpPr>
            <a:xfrm rot="5400000">
              <a:off x="433600" y="-336986"/>
              <a:ext cx="788563" cy="1973265"/>
              <a:chOff x="998435" y="608805"/>
              <a:chExt cx="1414431" cy="3539410"/>
            </a:xfrm>
          </p:grpSpPr>
          <p:grpSp>
            <p:nvGrpSpPr>
              <p:cNvPr id="39" name="组合 38"/>
              <p:cNvGrpSpPr/>
              <p:nvPr/>
            </p:nvGrpSpPr>
            <p:grpSpPr>
              <a:xfrm>
                <a:off x="1513847" y="608805"/>
                <a:ext cx="374943" cy="2281237"/>
                <a:chOff x="3378207" y="1563846"/>
                <a:chExt cx="232791" cy="1416352"/>
              </a:xfrm>
            </p:grpSpPr>
            <p:sp>
              <p:nvSpPr>
                <p:cNvPr id="45" name="圆角矩形 44"/>
                <p:cNvSpPr/>
                <p:nvPr/>
              </p:nvSpPr>
              <p:spPr>
                <a:xfrm rot="16200000" flipV="1">
                  <a:off x="2960504" y="2329704"/>
                  <a:ext cx="1068198" cy="23279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7AB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椭圆 56"/>
                <p:cNvSpPr/>
                <p:nvPr/>
              </p:nvSpPr>
              <p:spPr>
                <a:xfrm rot="16200000" flipV="1">
                  <a:off x="3378713" y="1563340"/>
                  <a:ext cx="231778" cy="232790"/>
                </a:xfrm>
                <a:prstGeom prst="ellipse">
                  <a:avLst/>
                </a:prstGeom>
                <a:solidFill>
                  <a:srgbClr val="37AB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0" name="组合 39"/>
              <p:cNvGrpSpPr/>
              <p:nvPr/>
            </p:nvGrpSpPr>
            <p:grpSpPr>
              <a:xfrm>
                <a:off x="2212348" y="1293810"/>
                <a:ext cx="200518" cy="1219995"/>
                <a:chOff x="3378207" y="1563846"/>
                <a:chExt cx="232791" cy="1416352"/>
              </a:xfrm>
              <a:solidFill>
                <a:srgbClr val="FF9409"/>
              </a:solidFill>
            </p:grpSpPr>
            <p:sp>
              <p:nvSpPr>
                <p:cNvPr id="43" name="圆角矩形 42"/>
                <p:cNvSpPr/>
                <p:nvPr/>
              </p:nvSpPr>
              <p:spPr>
                <a:xfrm rot="16200000" flipV="1">
                  <a:off x="2960504" y="2329704"/>
                  <a:ext cx="1068198" cy="23279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椭圆 43"/>
                <p:cNvSpPr/>
                <p:nvPr/>
              </p:nvSpPr>
              <p:spPr>
                <a:xfrm rot="16200000" flipV="1">
                  <a:off x="3378713" y="1563340"/>
                  <a:ext cx="231778" cy="23279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1" name="圆角矩形 40"/>
              <p:cNvSpPr/>
              <p:nvPr/>
            </p:nvSpPr>
            <p:spPr>
              <a:xfrm rot="5400000">
                <a:off x="1518573" y="3428738"/>
                <a:ext cx="1064012" cy="374942"/>
              </a:xfrm>
              <a:prstGeom prst="roundRect">
                <a:avLst>
                  <a:gd name="adj" fmla="val 50000"/>
                </a:avLst>
              </a:prstGeom>
              <a:solidFill>
                <a:srgbClr val="37AB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圆角矩形 41"/>
              <p:cNvSpPr/>
              <p:nvPr/>
            </p:nvSpPr>
            <p:spPr>
              <a:xfrm rot="5400000">
                <a:off x="422843" y="3043475"/>
                <a:ext cx="1471965" cy="320782"/>
              </a:xfrm>
              <a:prstGeom prst="roundRect">
                <a:avLst>
                  <a:gd name="adj" fmla="val 50000"/>
                </a:avLst>
              </a:prstGeom>
              <a:solidFill>
                <a:srgbClr val="FF94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060218" y="337876"/>
              <a:ext cx="3978632" cy="744152"/>
              <a:chOff x="1520468" y="3717644"/>
              <a:chExt cx="3978632" cy="744152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1520469" y="3717644"/>
                <a:ext cx="26468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3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1520468" y="4215575"/>
                <a:ext cx="397863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778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79196715-9a5b-408f-986a-cdabe14ba0b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314450" y="2783306"/>
            <a:ext cx="9563100" cy="2031164"/>
            <a:chOff x="722822" y="1592796"/>
            <a:chExt cx="10746356" cy="2282482"/>
          </a:xfrm>
        </p:grpSpPr>
        <p:sp>
          <p:nvSpPr>
            <p:cNvPr id="4" name="iṡľidê"/>
            <p:cNvSpPr/>
            <p:nvPr/>
          </p:nvSpPr>
          <p:spPr>
            <a:xfrm>
              <a:off x="722822" y="1592796"/>
              <a:ext cx="10746356" cy="228248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40000"/>
              </a:schemeClr>
            </a:solidFill>
            <a:ln w="3175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iṡḷiḑé"/>
            <p:cNvSpPr/>
            <p:nvPr/>
          </p:nvSpPr>
          <p:spPr>
            <a:xfrm>
              <a:off x="1064590" y="1939789"/>
              <a:ext cx="1643777" cy="1643776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íśľîdè"/>
            <p:cNvSpPr/>
            <p:nvPr/>
          </p:nvSpPr>
          <p:spPr>
            <a:xfrm>
              <a:off x="3169351" y="1939789"/>
              <a:ext cx="1643777" cy="1643776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îṩḷïde"/>
            <p:cNvSpPr/>
            <p:nvPr/>
          </p:nvSpPr>
          <p:spPr>
            <a:xfrm>
              <a:off x="5312873" y="1939789"/>
              <a:ext cx="1643777" cy="1643776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íšlîḋe"/>
            <p:cNvSpPr/>
            <p:nvPr/>
          </p:nvSpPr>
          <p:spPr>
            <a:xfrm>
              <a:off x="7412532" y="1939789"/>
              <a:ext cx="1643777" cy="1643776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ïSļïḓê"/>
            <p:cNvSpPr/>
            <p:nvPr/>
          </p:nvSpPr>
          <p:spPr>
            <a:xfrm>
              <a:off x="9520764" y="1939789"/>
              <a:ext cx="1643777" cy="1643776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iśḻíḓe"/>
            <p:cNvSpPr/>
            <p:nvPr/>
          </p:nvSpPr>
          <p:spPr>
            <a:xfrm>
              <a:off x="1234939" y="2110138"/>
              <a:ext cx="1303079" cy="1303078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íṥ1íḋè"/>
            <p:cNvSpPr>
              <a:spLocks/>
            </p:cNvSpPr>
            <p:nvPr/>
          </p:nvSpPr>
          <p:spPr bwMode="auto">
            <a:xfrm>
              <a:off x="1570204" y="2506617"/>
              <a:ext cx="632551" cy="510121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iṥlïḋe"/>
            <p:cNvSpPr/>
            <p:nvPr/>
          </p:nvSpPr>
          <p:spPr>
            <a:xfrm>
              <a:off x="3339700" y="2110138"/>
              <a:ext cx="1303079" cy="1303078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îśliḓè"/>
            <p:cNvSpPr>
              <a:spLocks/>
            </p:cNvSpPr>
            <p:nvPr/>
          </p:nvSpPr>
          <p:spPr bwMode="auto">
            <a:xfrm>
              <a:off x="3678850" y="2453815"/>
              <a:ext cx="624779" cy="615725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îŝ1íḋé"/>
            <p:cNvSpPr/>
            <p:nvPr/>
          </p:nvSpPr>
          <p:spPr>
            <a:xfrm>
              <a:off x="5483222" y="2110138"/>
              <a:ext cx="1303079" cy="1303078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ïṩļîḑé"/>
            <p:cNvSpPr>
              <a:spLocks/>
            </p:cNvSpPr>
            <p:nvPr/>
          </p:nvSpPr>
          <p:spPr bwMode="auto">
            <a:xfrm>
              <a:off x="5820202" y="2525758"/>
              <a:ext cx="629119" cy="471839"/>
            </a:xfrm>
            <a:custGeom>
              <a:avLst/>
              <a:gdLst/>
              <a:ahLst/>
              <a:cxnLst>
                <a:cxn ang="0">
                  <a:pos x="168" y="126"/>
                </a:cxn>
                <a:cxn ang="0">
                  <a:pos x="0" y="126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15"/>
                </a:cxn>
                <a:cxn ang="0">
                  <a:pos x="168" y="115"/>
                </a:cxn>
                <a:cxn ang="0">
                  <a:pos x="168" y="126"/>
                </a:cxn>
                <a:cxn ang="0">
                  <a:pos x="54" y="104"/>
                </a:cxn>
                <a:cxn ang="0">
                  <a:pos x="32" y="104"/>
                </a:cxn>
                <a:cxn ang="0">
                  <a:pos x="32" y="63"/>
                </a:cxn>
                <a:cxn ang="0">
                  <a:pos x="54" y="63"/>
                </a:cxn>
                <a:cxn ang="0">
                  <a:pos x="54" y="104"/>
                </a:cxn>
                <a:cxn ang="0">
                  <a:pos x="84" y="104"/>
                </a:cxn>
                <a:cxn ang="0">
                  <a:pos x="64" y="104"/>
                </a:cxn>
                <a:cxn ang="0">
                  <a:pos x="64" y="19"/>
                </a:cxn>
                <a:cxn ang="0">
                  <a:pos x="84" y="19"/>
                </a:cxn>
                <a:cxn ang="0">
                  <a:pos x="84" y="104"/>
                </a:cxn>
                <a:cxn ang="0">
                  <a:pos x="116" y="104"/>
                </a:cxn>
                <a:cxn ang="0">
                  <a:pos x="95" y="104"/>
                </a:cxn>
                <a:cxn ang="0">
                  <a:pos x="95" y="41"/>
                </a:cxn>
                <a:cxn ang="0">
                  <a:pos x="116" y="41"/>
                </a:cxn>
                <a:cxn ang="0">
                  <a:pos x="116" y="104"/>
                </a:cxn>
                <a:cxn ang="0">
                  <a:pos x="147" y="104"/>
                </a:cxn>
                <a:cxn ang="0">
                  <a:pos x="127" y="104"/>
                </a:cxn>
                <a:cxn ang="0">
                  <a:pos x="127" y="9"/>
                </a:cxn>
                <a:cxn ang="0">
                  <a:pos x="147" y="9"/>
                </a:cxn>
                <a:cxn ang="0">
                  <a:pos x="147" y="104"/>
                </a:cxn>
              </a:cxnLst>
              <a:rect l="0" t="0" r="r" b="b"/>
              <a:pathLst>
                <a:path w="168" h="126">
                  <a:moveTo>
                    <a:pt x="168" y="126"/>
                  </a:moveTo>
                  <a:lnTo>
                    <a:pt x="0" y="12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15"/>
                  </a:lnTo>
                  <a:lnTo>
                    <a:pt x="168" y="115"/>
                  </a:lnTo>
                  <a:lnTo>
                    <a:pt x="168" y="126"/>
                  </a:lnTo>
                  <a:close/>
                  <a:moveTo>
                    <a:pt x="54" y="104"/>
                  </a:moveTo>
                  <a:lnTo>
                    <a:pt x="32" y="104"/>
                  </a:lnTo>
                  <a:lnTo>
                    <a:pt x="32" y="63"/>
                  </a:lnTo>
                  <a:lnTo>
                    <a:pt x="54" y="63"/>
                  </a:lnTo>
                  <a:lnTo>
                    <a:pt x="54" y="104"/>
                  </a:lnTo>
                  <a:close/>
                  <a:moveTo>
                    <a:pt x="84" y="104"/>
                  </a:moveTo>
                  <a:lnTo>
                    <a:pt x="64" y="104"/>
                  </a:lnTo>
                  <a:lnTo>
                    <a:pt x="64" y="19"/>
                  </a:lnTo>
                  <a:lnTo>
                    <a:pt x="84" y="19"/>
                  </a:lnTo>
                  <a:lnTo>
                    <a:pt x="84" y="104"/>
                  </a:lnTo>
                  <a:close/>
                  <a:moveTo>
                    <a:pt x="116" y="104"/>
                  </a:moveTo>
                  <a:lnTo>
                    <a:pt x="95" y="104"/>
                  </a:lnTo>
                  <a:lnTo>
                    <a:pt x="95" y="41"/>
                  </a:lnTo>
                  <a:lnTo>
                    <a:pt x="116" y="41"/>
                  </a:lnTo>
                  <a:lnTo>
                    <a:pt x="116" y="104"/>
                  </a:lnTo>
                  <a:close/>
                  <a:moveTo>
                    <a:pt x="147" y="104"/>
                  </a:moveTo>
                  <a:lnTo>
                    <a:pt x="127" y="104"/>
                  </a:lnTo>
                  <a:lnTo>
                    <a:pt x="127" y="9"/>
                  </a:lnTo>
                  <a:lnTo>
                    <a:pt x="147" y="9"/>
                  </a:lnTo>
                  <a:lnTo>
                    <a:pt x="147" y="10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í$ḷîḑé"/>
            <p:cNvSpPr/>
            <p:nvPr/>
          </p:nvSpPr>
          <p:spPr>
            <a:xfrm>
              <a:off x="7582881" y="2110138"/>
              <a:ext cx="1303079" cy="1303078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işļïḍê"/>
            <p:cNvSpPr>
              <a:spLocks/>
            </p:cNvSpPr>
            <p:nvPr/>
          </p:nvSpPr>
          <p:spPr bwMode="auto">
            <a:xfrm>
              <a:off x="7978788" y="2506045"/>
              <a:ext cx="511267" cy="511266"/>
            </a:xfrm>
            <a:custGeom>
              <a:avLst/>
              <a:gdLst/>
              <a:ahLst/>
              <a:cxnLst>
                <a:cxn ang="0">
                  <a:pos x="55" y="31"/>
                </a:cxn>
                <a:cxn ang="0">
                  <a:pos x="54" y="33"/>
                </a:cxn>
                <a:cxn ang="0">
                  <a:pos x="47" y="34"/>
                </a:cxn>
                <a:cxn ang="0">
                  <a:pos x="46" y="37"/>
                </a:cxn>
                <a:cxn ang="0">
                  <a:pos x="49" y="42"/>
                </a:cxn>
                <a:cxn ang="0">
                  <a:pos x="50" y="43"/>
                </a:cxn>
                <a:cxn ang="0">
                  <a:pos x="49" y="44"/>
                </a:cxn>
                <a:cxn ang="0">
                  <a:pos x="43" y="50"/>
                </a:cxn>
                <a:cxn ang="0">
                  <a:pos x="42" y="50"/>
                </a:cxn>
                <a:cxn ang="0">
                  <a:pos x="37" y="46"/>
                </a:cxn>
                <a:cxn ang="0">
                  <a:pos x="33" y="47"/>
                </a:cxn>
                <a:cxn ang="0">
                  <a:pos x="32" y="54"/>
                </a:cxn>
                <a:cxn ang="0">
                  <a:pos x="31" y="55"/>
                </a:cxn>
                <a:cxn ang="0">
                  <a:pos x="23" y="55"/>
                </a:cxn>
                <a:cxn ang="0">
                  <a:pos x="22" y="54"/>
                </a:cxn>
                <a:cxn ang="0">
                  <a:pos x="21" y="47"/>
                </a:cxn>
                <a:cxn ang="0">
                  <a:pos x="18" y="46"/>
                </a:cxn>
                <a:cxn ang="0">
                  <a:pos x="13" y="50"/>
                </a:cxn>
                <a:cxn ang="0">
                  <a:pos x="12" y="50"/>
                </a:cxn>
                <a:cxn ang="0">
                  <a:pos x="11" y="50"/>
                </a:cxn>
                <a:cxn ang="0">
                  <a:pos x="5" y="44"/>
                </a:cxn>
                <a:cxn ang="0">
                  <a:pos x="5" y="43"/>
                </a:cxn>
                <a:cxn ang="0">
                  <a:pos x="5" y="42"/>
                </a:cxn>
                <a:cxn ang="0">
                  <a:pos x="9" y="37"/>
                </a:cxn>
                <a:cxn ang="0">
                  <a:pos x="7" y="33"/>
                </a:cxn>
                <a:cxn ang="0">
                  <a:pos x="1" y="33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1" y="22"/>
                </a:cxn>
                <a:cxn ang="0">
                  <a:pos x="7" y="21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2" y="5"/>
                </a:cxn>
                <a:cxn ang="0">
                  <a:pos x="13" y="5"/>
                </a:cxn>
                <a:cxn ang="0">
                  <a:pos x="18" y="9"/>
                </a:cxn>
                <a:cxn ang="0">
                  <a:pos x="21" y="8"/>
                </a:cxn>
                <a:cxn ang="0">
                  <a:pos x="22" y="1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32" y="1"/>
                </a:cxn>
                <a:cxn ang="0">
                  <a:pos x="33" y="8"/>
                </a:cxn>
                <a:cxn ang="0">
                  <a:pos x="37" y="9"/>
                </a:cxn>
                <a:cxn ang="0">
                  <a:pos x="42" y="5"/>
                </a:cxn>
                <a:cxn ang="0">
                  <a:pos x="43" y="5"/>
                </a:cxn>
                <a:cxn ang="0">
                  <a:pos x="43" y="5"/>
                </a:cxn>
                <a:cxn ang="0">
                  <a:pos x="49" y="11"/>
                </a:cxn>
                <a:cxn ang="0">
                  <a:pos x="50" y="12"/>
                </a:cxn>
                <a:cxn ang="0">
                  <a:pos x="49" y="13"/>
                </a:cxn>
                <a:cxn ang="0">
                  <a:pos x="46" y="18"/>
                </a:cxn>
                <a:cxn ang="0">
                  <a:pos x="47" y="21"/>
                </a:cxn>
                <a:cxn ang="0">
                  <a:pos x="54" y="22"/>
                </a:cxn>
                <a:cxn ang="0">
                  <a:pos x="55" y="23"/>
                </a:cxn>
                <a:cxn ang="0">
                  <a:pos x="55" y="31"/>
                </a:cxn>
                <a:cxn ang="0">
                  <a:pos x="27" y="18"/>
                </a:cxn>
                <a:cxn ang="0">
                  <a:pos x="18" y="27"/>
                </a:cxn>
                <a:cxn ang="0">
                  <a:pos x="27" y="36"/>
                </a:cxn>
                <a:cxn ang="0">
                  <a:pos x="36" y="27"/>
                </a:cxn>
                <a:cxn ang="0">
                  <a:pos x="27" y="18"/>
                </a:cxn>
              </a:cxnLst>
              <a:rect l="0" t="0" r="r" b="b"/>
              <a:pathLst>
                <a:path w="55" h="55">
                  <a:moveTo>
                    <a:pt x="55" y="31"/>
                  </a:moveTo>
                  <a:cubicBezTo>
                    <a:pt x="55" y="32"/>
                    <a:pt x="54" y="33"/>
                    <a:pt x="54" y="33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6" y="36"/>
                    <a:pt x="46" y="37"/>
                  </a:cubicBezTo>
                  <a:cubicBezTo>
                    <a:pt x="47" y="39"/>
                    <a:pt x="48" y="40"/>
                    <a:pt x="49" y="42"/>
                  </a:cubicBezTo>
                  <a:cubicBezTo>
                    <a:pt x="50" y="42"/>
                    <a:pt x="50" y="42"/>
                    <a:pt x="50" y="43"/>
                  </a:cubicBezTo>
                  <a:cubicBezTo>
                    <a:pt x="50" y="43"/>
                    <a:pt x="50" y="43"/>
                    <a:pt x="49" y="44"/>
                  </a:cubicBezTo>
                  <a:cubicBezTo>
                    <a:pt x="49" y="45"/>
                    <a:pt x="44" y="50"/>
                    <a:pt x="43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5" y="47"/>
                    <a:pt x="33" y="47"/>
                  </a:cubicBezTo>
                  <a:cubicBezTo>
                    <a:pt x="33" y="49"/>
                    <a:pt x="33" y="52"/>
                    <a:pt x="32" y="54"/>
                  </a:cubicBezTo>
                  <a:cubicBezTo>
                    <a:pt x="32" y="54"/>
                    <a:pt x="32" y="55"/>
                    <a:pt x="31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2" y="54"/>
                    <a:pt x="22" y="5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" y="48"/>
                    <a:pt x="7" y="46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0"/>
                    <a:pt x="8" y="39"/>
                    <a:pt x="9" y="37"/>
                  </a:cubicBezTo>
                  <a:cubicBezTo>
                    <a:pt x="8" y="36"/>
                    <a:pt x="8" y="35"/>
                    <a:pt x="7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2"/>
                    <a:pt x="0" y="32"/>
                    <a:pt x="0" y="3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0"/>
                    <a:pt x="8" y="19"/>
                    <a:pt x="9" y="18"/>
                  </a:cubicBezTo>
                  <a:cubicBezTo>
                    <a:pt x="8" y="16"/>
                    <a:pt x="6" y="14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11" y="5"/>
                    <a:pt x="12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20" y="8"/>
                    <a:pt x="21" y="8"/>
                  </a:cubicBezTo>
                  <a:cubicBezTo>
                    <a:pt x="21" y="5"/>
                    <a:pt x="21" y="3"/>
                    <a:pt x="22" y="1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6" y="8"/>
                    <a:pt x="37" y="9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5" y="7"/>
                    <a:pt x="48" y="9"/>
                    <a:pt x="49" y="11"/>
                  </a:cubicBezTo>
                  <a:cubicBezTo>
                    <a:pt x="50" y="11"/>
                    <a:pt x="50" y="12"/>
                    <a:pt x="50" y="12"/>
                  </a:cubicBezTo>
                  <a:cubicBezTo>
                    <a:pt x="50" y="12"/>
                    <a:pt x="49" y="13"/>
                    <a:pt x="49" y="13"/>
                  </a:cubicBezTo>
                  <a:cubicBezTo>
                    <a:pt x="48" y="14"/>
                    <a:pt x="47" y="16"/>
                    <a:pt x="46" y="18"/>
                  </a:cubicBezTo>
                  <a:cubicBezTo>
                    <a:pt x="46" y="19"/>
                    <a:pt x="47" y="20"/>
                    <a:pt x="47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5" y="23"/>
                    <a:pt x="55" y="23"/>
                  </a:cubicBezTo>
                  <a:lnTo>
                    <a:pt x="55" y="31"/>
                  </a:lnTo>
                  <a:close/>
                  <a:moveTo>
                    <a:pt x="27" y="18"/>
                  </a:moveTo>
                  <a:cubicBezTo>
                    <a:pt x="22" y="18"/>
                    <a:pt x="18" y="22"/>
                    <a:pt x="18" y="27"/>
                  </a:cubicBezTo>
                  <a:cubicBezTo>
                    <a:pt x="18" y="32"/>
                    <a:pt x="22" y="36"/>
                    <a:pt x="27" y="36"/>
                  </a:cubicBezTo>
                  <a:cubicBezTo>
                    <a:pt x="32" y="36"/>
                    <a:pt x="36" y="32"/>
                    <a:pt x="36" y="27"/>
                  </a:cubicBezTo>
                  <a:cubicBezTo>
                    <a:pt x="36" y="22"/>
                    <a:pt x="32" y="18"/>
                    <a:pt x="27" y="1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ïsḷîḋè"/>
            <p:cNvSpPr/>
            <p:nvPr/>
          </p:nvSpPr>
          <p:spPr>
            <a:xfrm>
              <a:off x="9691113" y="2110138"/>
              <a:ext cx="1303079" cy="1303078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îṧľîḓe"/>
            <p:cNvSpPr>
              <a:spLocks/>
            </p:cNvSpPr>
            <p:nvPr/>
          </p:nvSpPr>
          <p:spPr bwMode="auto">
            <a:xfrm>
              <a:off x="10067702" y="2507586"/>
              <a:ext cx="549901" cy="508182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20" name="Straight Connector 29"/>
            <p:cNvCxnSpPr/>
            <p:nvPr/>
          </p:nvCxnSpPr>
          <p:spPr>
            <a:xfrm>
              <a:off x="2718685" y="2763964"/>
              <a:ext cx="439701" cy="228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30"/>
            <p:cNvCxnSpPr/>
            <p:nvPr/>
          </p:nvCxnSpPr>
          <p:spPr>
            <a:xfrm>
              <a:off x="4830397" y="2763964"/>
              <a:ext cx="439701" cy="228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31"/>
            <p:cNvCxnSpPr/>
            <p:nvPr/>
          </p:nvCxnSpPr>
          <p:spPr>
            <a:xfrm>
              <a:off x="6956650" y="2763964"/>
              <a:ext cx="439701" cy="228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32"/>
            <p:cNvCxnSpPr/>
            <p:nvPr/>
          </p:nvCxnSpPr>
          <p:spPr>
            <a:xfrm>
              <a:off x="9078240" y="2763964"/>
              <a:ext cx="439701" cy="228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/>
          <p:cNvGrpSpPr/>
          <p:nvPr/>
        </p:nvGrpSpPr>
        <p:grpSpPr>
          <a:xfrm>
            <a:off x="6612884" y="1765393"/>
            <a:ext cx="2772160" cy="957185"/>
            <a:chOff x="3624780" y="2412339"/>
            <a:chExt cx="2772160" cy="957185"/>
          </a:xfrm>
        </p:grpSpPr>
        <p:sp>
          <p:nvSpPr>
            <p:cNvPr id="45" name="文本框 44"/>
            <p:cNvSpPr txBox="1"/>
            <p:nvPr/>
          </p:nvSpPr>
          <p:spPr>
            <a:xfrm>
              <a:off x="394397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3624780" y="2750893"/>
              <a:ext cx="2772160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836909" y="1765393"/>
            <a:ext cx="2772160" cy="957185"/>
            <a:chOff x="3624780" y="2412339"/>
            <a:chExt cx="2772160" cy="957185"/>
          </a:xfrm>
        </p:grpSpPr>
        <p:sp>
          <p:nvSpPr>
            <p:cNvPr id="48" name="文本框 47"/>
            <p:cNvSpPr txBox="1"/>
            <p:nvPr/>
          </p:nvSpPr>
          <p:spPr>
            <a:xfrm>
              <a:off x="394397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3624780" y="2750893"/>
              <a:ext cx="2772160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709920" y="4908912"/>
            <a:ext cx="2772160" cy="957185"/>
            <a:chOff x="3624780" y="2412339"/>
            <a:chExt cx="2772160" cy="957185"/>
          </a:xfrm>
        </p:grpSpPr>
        <p:sp>
          <p:nvSpPr>
            <p:cNvPr id="51" name="文本框 50"/>
            <p:cNvSpPr txBox="1"/>
            <p:nvPr/>
          </p:nvSpPr>
          <p:spPr>
            <a:xfrm>
              <a:off x="394397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3624780" y="2750893"/>
              <a:ext cx="2772160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8488983" y="4908912"/>
            <a:ext cx="2772160" cy="957185"/>
            <a:chOff x="3624780" y="2412339"/>
            <a:chExt cx="2772160" cy="957185"/>
          </a:xfrm>
        </p:grpSpPr>
        <p:sp>
          <p:nvSpPr>
            <p:cNvPr id="54" name="文本框 53"/>
            <p:cNvSpPr txBox="1"/>
            <p:nvPr/>
          </p:nvSpPr>
          <p:spPr>
            <a:xfrm>
              <a:off x="394397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3624780" y="2750893"/>
              <a:ext cx="2772160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963899" y="4908912"/>
            <a:ext cx="2772160" cy="957185"/>
            <a:chOff x="3624780" y="2412339"/>
            <a:chExt cx="2772160" cy="957185"/>
          </a:xfrm>
        </p:grpSpPr>
        <p:sp>
          <p:nvSpPr>
            <p:cNvPr id="57" name="文本框 56"/>
            <p:cNvSpPr txBox="1"/>
            <p:nvPr/>
          </p:nvSpPr>
          <p:spPr>
            <a:xfrm>
              <a:off x="394397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3624780" y="2750893"/>
              <a:ext cx="2772160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-158751" y="255365"/>
            <a:ext cx="6197601" cy="826663"/>
            <a:chOff x="-158751" y="255365"/>
            <a:chExt cx="6197601" cy="826663"/>
          </a:xfrm>
        </p:grpSpPr>
        <p:grpSp>
          <p:nvGrpSpPr>
            <p:cNvPr id="39" name="组合 38"/>
            <p:cNvGrpSpPr/>
            <p:nvPr/>
          </p:nvGrpSpPr>
          <p:grpSpPr>
            <a:xfrm rot="5400000">
              <a:off x="433600" y="-336986"/>
              <a:ext cx="788563" cy="1973265"/>
              <a:chOff x="998435" y="608805"/>
              <a:chExt cx="1414431" cy="3539410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1513847" y="608805"/>
                <a:ext cx="374943" cy="2281237"/>
                <a:chOff x="3378207" y="1563846"/>
                <a:chExt cx="232791" cy="1416352"/>
              </a:xfrm>
            </p:grpSpPr>
            <p:sp>
              <p:nvSpPr>
                <p:cNvPr id="64" name="圆角矩形 63"/>
                <p:cNvSpPr/>
                <p:nvPr/>
              </p:nvSpPr>
              <p:spPr>
                <a:xfrm rot="16200000" flipV="1">
                  <a:off x="2960504" y="2329704"/>
                  <a:ext cx="1068198" cy="23279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7AB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椭圆 64"/>
                <p:cNvSpPr/>
                <p:nvPr/>
              </p:nvSpPr>
              <p:spPr>
                <a:xfrm rot="16200000" flipV="1">
                  <a:off x="3378713" y="1563340"/>
                  <a:ext cx="231778" cy="232790"/>
                </a:xfrm>
                <a:prstGeom prst="ellipse">
                  <a:avLst/>
                </a:prstGeom>
                <a:solidFill>
                  <a:srgbClr val="37AB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9" name="组合 58"/>
              <p:cNvGrpSpPr/>
              <p:nvPr/>
            </p:nvGrpSpPr>
            <p:grpSpPr>
              <a:xfrm>
                <a:off x="2212348" y="1293810"/>
                <a:ext cx="200518" cy="1219995"/>
                <a:chOff x="3378207" y="1563846"/>
                <a:chExt cx="232791" cy="1416352"/>
              </a:xfrm>
              <a:solidFill>
                <a:srgbClr val="FF9409"/>
              </a:solidFill>
            </p:grpSpPr>
            <p:sp>
              <p:nvSpPr>
                <p:cNvPr id="62" name="圆角矩形 61"/>
                <p:cNvSpPr/>
                <p:nvPr/>
              </p:nvSpPr>
              <p:spPr>
                <a:xfrm rot="16200000" flipV="1">
                  <a:off x="2960504" y="2329704"/>
                  <a:ext cx="1068198" cy="23279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椭圆 62"/>
                <p:cNvSpPr/>
                <p:nvPr/>
              </p:nvSpPr>
              <p:spPr>
                <a:xfrm rot="16200000" flipV="1">
                  <a:off x="3378713" y="1563340"/>
                  <a:ext cx="231778" cy="23279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0" name="圆角矩形 59"/>
              <p:cNvSpPr/>
              <p:nvPr/>
            </p:nvSpPr>
            <p:spPr>
              <a:xfrm rot="5400000">
                <a:off x="1518573" y="3428738"/>
                <a:ext cx="1064012" cy="374942"/>
              </a:xfrm>
              <a:prstGeom prst="roundRect">
                <a:avLst>
                  <a:gd name="adj" fmla="val 50000"/>
                </a:avLst>
              </a:prstGeom>
              <a:solidFill>
                <a:srgbClr val="37AB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圆角矩形 60"/>
              <p:cNvSpPr/>
              <p:nvPr/>
            </p:nvSpPr>
            <p:spPr>
              <a:xfrm rot="5400000">
                <a:off x="422843" y="3043475"/>
                <a:ext cx="1471965" cy="320782"/>
              </a:xfrm>
              <a:prstGeom prst="roundRect">
                <a:avLst>
                  <a:gd name="adj" fmla="val 50000"/>
                </a:avLst>
              </a:prstGeom>
              <a:solidFill>
                <a:srgbClr val="FF94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060218" y="337876"/>
              <a:ext cx="3978632" cy="744152"/>
              <a:chOff x="1520468" y="3717644"/>
              <a:chExt cx="3978632" cy="744152"/>
            </a:xfrm>
          </p:grpSpPr>
          <p:sp>
            <p:nvSpPr>
              <p:cNvPr id="41" name="文本框 40"/>
              <p:cNvSpPr txBox="1"/>
              <p:nvPr/>
            </p:nvSpPr>
            <p:spPr>
              <a:xfrm>
                <a:off x="1520469" y="3717644"/>
                <a:ext cx="26468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3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1520468" y="4215575"/>
                <a:ext cx="397863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326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ṧḻiḑe"/>
          <p:cNvSpPr/>
          <p:nvPr/>
        </p:nvSpPr>
        <p:spPr>
          <a:xfrm>
            <a:off x="1594010" y="2343151"/>
            <a:ext cx="1536775" cy="1536774"/>
          </a:xfrm>
          <a:prstGeom prst="ellipse">
            <a:avLst/>
          </a:prstGeom>
          <a:solidFill>
            <a:schemeClr val="bg2">
              <a:lumMod val="10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îś1ïde"/>
          <p:cNvSpPr/>
          <p:nvPr/>
        </p:nvSpPr>
        <p:spPr>
          <a:xfrm>
            <a:off x="1844112" y="2593253"/>
            <a:ext cx="1036570" cy="1036569"/>
          </a:xfrm>
          <a:prstGeom prst="ellipse">
            <a:avLst/>
          </a:prstGeom>
          <a:solidFill>
            <a:schemeClr val="bg1">
              <a:lumMod val="10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iSļîḑê"/>
          <p:cNvSpPr/>
          <p:nvPr/>
        </p:nvSpPr>
        <p:spPr>
          <a:xfrm>
            <a:off x="1657529" y="2406670"/>
            <a:ext cx="1409735" cy="1409734"/>
          </a:xfrm>
          <a:prstGeom prst="arc">
            <a:avLst>
              <a:gd name="adj1" fmla="val 1912232"/>
              <a:gd name="adj2" fmla="val 16025866"/>
            </a:avLst>
          </a:prstGeom>
          <a:ln w="1270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3" name="îṩ1iḋè"/>
          <p:cNvSpPr/>
          <p:nvPr/>
        </p:nvSpPr>
        <p:spPr>
          <a:xfrm>
            <a:off x="2250560" y="2896653"/>
            <a:ext cx="239384" cy="412175"/>
          </a:xfrm>
          <a:custGeom>
            <a:avLst/>
            <a:gdLst>
              <a:gd name="T0" fmla="*/ 472622 w 604011"/>
              <a:gd name="T1" fmla="*/ 472622 w 604011"/>
              <a:gd name="T2" fmla="*/ 472622 w 604011"/>
              <a:gd name="T3" fmla="*/ 472622 w 604011"/>
              <a:gd name="T4" fmla="*/ 472622 w 604011"/>
              <a:gd name="T5" fmla="*/ 472622 w 604011"/>
              <a:gd name="T6" fmla="*/ 472622 w 604011"/>
              <a:gd name="T7" fmla="*/ 472622 w 604011"/>
              <a:gd name="T8" fmla="*/ 472622 w 604011"/>
              <a:gd name="T9" fmla="*/ 472622 w 604011"/>
              <a:gd name="T10" fmla="*/ 472622 w 604011"/>
              <a:gd name="T11" fmla="*/ 472622 w 604011"/>
              <a:gd name="T12" fmla="*/ 472622 w 604011"/>
              <a:gd name="T13" fmla="*/ 472622 w 604011"/>
              <a:gd name="T14" fmla="*/ 472622 w 604011"/>
              <a:gd name="T15" fmla="*/ 472622 w 604011"/>
              <a:gd name="T16" fmla="*/ 472622 w 604011"/>
              <a:gd name="T17" fmla="*/ 472622 w 604011"/>
              <a:gd name="T18" fmla="*/ 472622 w 604011"/>
              <a:gd name="T19" fmla="*/ 472622 w 604011"/>
              <a:gd name="T20" fmla="*/ 472622 w 604011"/>
              <a:gd name="T21" fmla="*/ 472622 w 604011"/>
              <a:gd name="T22" fmla="*/ 472622 w 604011"/>
              <a:gd name="T23" fmla="*/ 472622 w 604011"/>
              <a:gd name="T24" fmla="*/ 472622 w 604011"/>
              <a:gd name="T25" fmla="*/ 472622 w 604011"/>
              <a:gd name="T26" fmla="*/ 472622 w 604011"/>
              <a:gd name="T27" fmla="*/ 472622 w 604011"/>
              <a:gd name="T28" fmla="*/ 472622 w 604011"/>
              <a:gd name="T29" fmla="*/ 472622 w 604011"/>
              <a:gd name="T30" fmla="*/ 472622 w 604011"/>
              <a:gd name="T31" fmla="*/ 472622 w 604011"/>
              <a:gd name="T32" fmla="*/ 472622 w 604011"/>
              <a:gd name="T33" fmla="*/ 472622 w 604011"/>
              <a:gd name="T34" fmla="*/ 472622 w 604011"/>
              <a:gd name="T35" fmla="*/ 472622 w 604011"/>
              <a:gd name="T36" fmla="*/ 472622 w 604011"/>
              <a:gd name="T37" fmla="*/ 472622 w 604011"/>
              <a:gd name="T38" fmla="*/ 472622 w 604011"/>
              <a:gd name="T39" fmla="*/ 472622 w 604011"/>
              <a:gd name="T40" fmla="*/ 472622 w 604011"/>
              <a:gd name="T41" fmla="*/ 472622 w 604011"/>
              <a:gd name="T42" fmla="*/ 472622 w 604011"/>
              <a:gd name="T43" fmla="*/ 472622 w 604011"/>
              <a:gd name="T44" fmla="*/ 472622 w 604011"/>
              <a:gd name="T45" fmla="*/ 472622 w 604011"/>
              <a:gd name="T46" fmla="*/ 472622 w 604011"/>
              <a:gd name="T47" fmla="*/ 472622 w 604011"/>
              <a:gd name="T48" fmla="*/ 472622 w 604011"/>
              <a:gd name="T49" fmla="*/ 472622 w 604011"/>
              <a:gd name="T50" fmla="*/ 472622 w 604011"/>
              <a:gd name="T51" fmla="*/ 472622 w 604011"/>
              <a:gd name="T52" fmla="*/ 472622 w 604011"/>
              <a:gd name="T53" fmla="*/ 472622 w 604011"/>
              <a:gd name="T54" fmla="*/ 472622 w 604011"/>
              <a:gd name="T55" fmla="*/ 472622 w 604011"/>
              <a:gd name="T56" fmla="*/ 472622 w 604011"/>
              <a:gd name="T57" fmla="*/ 472622 w 604011"/>
              <a:gd name="T58" fmla="*/ 472622 w 604011"/>
              <a:gd name="T59" fmla="*/ 472622 w 604011"/>
              <a:gd name="T60" fmla="*/ 472622 w 604011"/>
              <a:gd name="T61" fmla="*/ 472622 w 604011"/>
              <a:gd name="T62" fmla="*/ 472622 w 604011"/>
              <a:gd name="T63" fmla="*/ 472622 w 604011"/>
              <a:gd name="T64" fmla="*/ 472622 w 604011"/>
              <a:gd name="T65" fmla="*/ 472622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40" h="414">
                <a:moveTo>
                  <a:pt x="200" y="270"/>
                </a:moveTo>
                <a:lnTo>
                  <a:pt x="200" y="217"/>
                </a:lnTo>
                <a:cubicBezTo>
                  <a:pt x="200" y="100"/>
                  <a:pt x="151" y="29"/>
                  <a:pt x="130" y="4"/>
                </a:cubicBezTo>
                <a:cubicBezTo>
                  <a:pt x="128" y="2"/>
                  <a:pt x="124" y="0"/>
                  <a:pt x="121" y="0"/>
                </a:cubicBezTo>
                <a:cubicBezTo>
                  <a:pt x="117" y="0"/>
                  <a:pt x="114" y="1"/>
                  <a:pt x="112" y="4"/>
                </a:cubicBezTo>
                <a:cubicBezTo>
                  <a:pt x="91" y="29"/>
                  <a:pt x="40" y="100"/>
                  <a:pt x="40" y="217"/>
                </a:cubicBezTo>
                <a:lnTo>
                  <a:pt x="40" y="270"/>
                </a:lnTo>
                <a:lnTo>
                  <a:pt x="30" y="276"/>
                </a:lnTo>
                <a:cubicBezTo>
                  <a:pt x="12" y="289"/>
                  <a:pt x="0" y="310"/>
                  <a:pt x="0" y="333"/>
                </a:cubicBezTo>
                <a:lnTo>
                  <a:pt x="0" y="395"/>
                </a:lnTo>
                <a:cubicBezTo>
                  <a:pt x="0" y="399"/>
                  <a:pt x="2" y="403"/>
                  <a:pt x="6" y="404"/>
                </a:cubicBezTo>
                <a:cubicBezTo>
                  <a:pt x="9" y="406"/>
                  <a:pt x="13" y="406"/>
                  <a:pt x="16" y="404"/>
                </a:cubicBezTo>
                <a:lnTo>
                  <a:pt x="48" y="383"/>
                </a:lnTo>
                <a:cubicBezTo>
                  <a:pt x="56" y="377"/>
                  <a:pt x="67" y="374"/>
                  <a:pt x="78" y="374"/>
                </a:cubicBezTo>
                <a:lnTo>
                  <a:pt x="101" y="374"/>
                </a:lnTo>
                <a:lnTo>
                  <a:pt x="101" y="404"/>
                </a:lnTo>
                <a:cubicBezTo>
                  <a:pt x="101" y="410"/>
                  <a:pt x="105" y="414"/>
                  <a:pt x="111" y="414"/>
                </a:cubicBezTo>
                <a:lnTo>
                  <a:pt x="129" y="414"/>
                </a:lnTo>
                <a:cubicBezTo>
                  <a:pt x="135" y="414"/>
                  <a:pt x="140" y="410"/>
                  <a:pt x="140" y="404"/>
                </a:cubicBezTo>
                <a:lnTo>
                  <a:pt x="140" y="374"/>
                </a:lnTo>
                <a:lnTo>
                  <a:pt x="163" y="374"/>
                </a:lnTo>
                <a:cubicBezTo>
                  <a:pt x="173" y="374"/>
                  <a:pt x="184" y="377"/>
                  <a:pt x="193" y="383"/>
                </a:cubicBezTo>
                <a:lnTo>
                  <a:pt x="224" y="404"/>
                </a:lnTo>
                <a:cubicBezTo>
                  <a:pt x="227" y="406"/>
                  <a:pt x="231" y="406"/>
                  <a:pt x="235" y="404"/>
                </a:cubicBezTo>
                <a:cubicBezTo>
                  <a:pt x="238" y="403"/>
                  <a:pt x="240" y="399"/>
                  <a:pt x="240" y="395"/>
                </a:cubicBezTo>
                <a:lnTo>
                  <a:pt x="240" y="333"/>
                </a:lnTo>
                <a:cubicBezTo>
                  <a:pt x="240" y="310"/>
                  <a:pt x="229" y="289"/>
                  <a:pt x="210" y="276"/>
                </a:cubicBezTo>
                <a:lnTo>
                  <a:pt x="200" y="270"/>
                </a:lnTo>
                <a:close/>
                <a:moveTo>
                  <a:pt x="120" y="187"/>
                </a:moveTo>
                <a:cubicBezTo>
                  <a:pt x="101" y="187"/>
                  <a:pt x="85" y="172"/>
                  <a:pt x="85" y="152"/>
                </a:cubicBezTo>
                <a:cubicBezTo>
                  <a:pt x="85" y="133"/>
                  <a:pt x="101" y="117"/>
                  <a:pt x="120" y="117"/>
                </a:cubicBezTo>
                <a:cubicBezTo>
                  <a:pt x="139" y="117"/>
                  <a:pt x="155" y="133"/>
                  <a:pt x="155" y="152"/>
                </a:cubicBezTo>
                <a:cubicBezTo>
                  <a:pt x="155" y="172"/>
                  <a:pt x="139" y="187"/>
                  <a:pt x="120" y="187"/>
                </a:cubicBezTo>
                <a:close/>
              </a:path>
            </a:pathLst>
          </a:custGeom>
          <a:solidFill>
            <a:schemeClr val="accent4">
              <a:lumMod val="10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ïs1îďé"/>
          <p:cNvSpPr/>
          <p:nvPr/>
        </p:nvSpPr>
        <p:spPr>
          <a:xfrm>
            <a:off x="4089428" y="2343151"/>
            <a:ext cx="1536775" cy="1536774"/>
          </a:xfrm>
          <a:prstGeom prst="ellipse">
            <a:avLst/>
          </a:prstGeom>
          <a:solidFill>
            <a:schemeClr val="bg2">
              <a:lumMod val="10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iṣḷiḓê"/>
          <p:cNvSpPr/>
          <p:nvPr/>
        </p:nvSpPr>
        <p:spPr>
          <a:xfrm>
            <a:off x="4339530" y="2593253"/>
            <a:ext cx="1036570" cy="1036569"/>
          </a:xfrm>
          <a:prstGeom prst="ellipse">
            <a:avLst/>
          </a:prstGeom>
          <a:solidFill>
            <a:schemeClr val="bg1">
              <a:lumMod val="10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îṣḻíḓe"/>
          <p:cNvSpPr/>
          <p:nvPr/>
        </p:nvSpPr>
        <p:spPr>
          <a:xfrm>
            <a:off x="4152947" y="2406670"/>
            <a:ext cx="1409735" cy="1409734"/>
          </a:xfrm>
          <a:prstGeom prst="arc">
            <a:avLst>
              <a:gd name="adj1" fmla="val 12630923"/>
              <a:gd name="adj2" fmla="val 16810298"/>
            </a:avLst>
          </a:prstGeom>
          <a:ln w="1270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2" name="îśḻíḓê"/>
          <p:cNvSpPr/>
          <p:nvPr/>
        </p:nvSpPr>
        <p:spPr>
          <a:xfrm>
            <a:off x="4659583" y="2896962"/>
            <a:ext cx="412175" cy="411553"/>
          </a:xfrm>
          <a:custGeom>
            <a:avLst/>
            <a:gdLst>
              <a:gd name="connsiteX0" fmla="*/ 506334 w 607638"/>
              <a:gd name="connsiteY0" fmla="*/ 455027 h 606722"/>
              <a:gd name="connsiteX1" fmla="*/ 506334 w 607638"/>
              <a:gd name="connsiteY1" fmla="*/ 505592 h 606722"/>
              <a:gd name="connsiteX2" fmla="*/ 531616 w 607638"/>
              <a:gd name="connsiteY2" fmla="*/ 505592 h 606722"/>
              <a:gd name="connsiteX3" fmla="*/ 556986 w 607638"/>
              <a:gd name="connsiteY3" fmla="*/ 480265 h 606722"/>
              <a:gd name="connsiteX4" fmla="*/ 531616 w 607638"/>
              <a:gd name="connsiteY4" fmla="*/ 455027 h 606722"/>
              <a:gd name="connsiteX5" fmla="*/ 430401 w 607638"/>
              <a:gd name="connsiteY5" fmla="*/ 353896 h 606722"/>
              <a:gd name="connsiteX6" fmla="*/ 405031 w 607638"/>
              <a:gd name="connsiteY6" fmla="*/ 379223 h 606722"/>
              <a:gd name="connsiteX7" fmla="*/ 430401 w 607638"/>
              <a:gd name="connsiteY7" fmla="*/ 404461 h 606722"/>
              <a:gd name="connsiteX8" fmla="*/ 455683 w 607638"/>
              <a:gd name="connsiteY8" fmla="*/ 404461 h 606722"/>
              <a:gd name="connsiteX9" fmla="*/ 455683 w 607638"/>
              <a:gd name="connsiteY9" fmla="*/ 353896 h 606722"/>
              <a:gd name="connsiteX10" fmla="*/ 480964 w 607638"/>
              <a:gd name="connsiteY10" fmla="*/ 252766 h 606722"/>
              <a:gd name="connsiteX11" fmla="*/ 506334 w 607638"/>
              <a:gd name="connsiteY11" fmla="*/ 278093 h 606722"/>
              <a:gd name="connsiteX12" fmla="*/ 506334 w 607638"/>
              <a:gd name="connsiteY12" fmla="*/ 303331 h 606722"/>
              <a:gd name="connsiteX13" fmla="*/ 556986 w 607638"/>
              <a:gd name="connsiteY13" fmla="*/ 303331 h 606722"/>
              <a:gd name="connsiteX14" fmla="*/ 582268 w 607638"/>
              <a:gd name="connsiteY14" fmla="*/ 328658 h 606722"/>
              <a:gd name="connsiteX15" fmla="*/ 556986 w 607638"/>
              <a:gd name="connsiteY15" fmla="*/ 353896 h 606722"/>
              <a:gd name="connsiteX16" fmla="*/ 506334 w 607638"/>
              <a:gd name="connsiteY16" fmla="*/ 353896 h 606722"/>
              <a:gd name="connsiteX17" fmla="*/ 506334 w 607638"/>
              <a:gd name="connsiteY17" fmla="*/ 404461 h 606722"/>
              <a:gd name="connsiteX18" fmla="*/ 531616 w 607638"/>
              <a:gd name="connsiteY18" fmla="*/ 404461 h 606722"/>
              <a:gd name="connsiteX19" fmla="*/ 607638 w 607638"/>
              <a:gd name="connsiteY19" fmla="*/ 480265 h 606722"/>
              <a:gd name="connsiteX20" fmla="*/ 531616 w 607638"/>
              <a:gd name="connsiteY20" fmla="*/ 556157 h 606722"/>
              <a:gd name="connsiteX21" fmla="*/ 506334 w 607638"/>
              <a:gd name="connsiteY21" fmla="*/ 556157 h 606722"/>
              <a:gd name="connsiteX22" fmla="*/ 506334 w 607638"/>
              <a:gd name="connsiteY22" fmla="*/ 581395 h 606722"/>
              <a:gd name="connsiteX23" fmla="*/ 480964 w 607638"/>
              <a:gd name="connsiteY23" fmla="*/ 606722 h 606722"/>
              <a:gd name="connsiteX24" fmla="*/ 455683 w 607638"/>
              <a:gd name="connsiteY24" fmla="*/ 581395 h 606722"/>
              <a:gd name="connsiteX25" fmla="*/ 455683 w 607638"/>
              <a:gd name="connsiteY25" fmla="*/ 556157 h 606722"/>
              <a:gd name="connsiteX26" fmla="*/ 405031 w 607638"/>
              <a:gd name="connsiteY26" fmla="*/ 556157 h 606722"/>
              <a:gd name="connsiteX27" fmla="*/ 379749 w 607638"/>
              <a:gd name="connsiteY27" fmla="*/ 530830 h 606722"/>
              <a:gd name="connsiteX28" fmla="*/ 405031 w 607638"/>
              <a:gd name="connsiteY28" fmla="*/ 505592 h 606722"/>
              <a:gd name="connsiteX29" fmla="*/ 455683 w 607638"/>
              <a:gd name="connsiteY29" fmla="*/ 505592 h 606722"/>
              <a:gd name="connsiteX30" fmla="*/ 455683 w 607638"/>
              <a:gd name="connsiteY30" fmla="*/ 455027 h 606722"/>
              <a:gd name="connsiteX31" fmla="*/ 430401 w 607638"/>
              <a:gd name="connsiteY31" fmla="*/ 455027 h 606722"/>
              <a:gd name="connsiteX32" fmla="*/ 354379 w 607638"/>
              <a:gd name="connsiteY32" fmla="*/ 379223 h 606722"/>
              <a:gd name="connsiteX33" fmla="*/ 430401 w 607638"/>
              <a:gd name="connsiteY33" fmla="*/ 303331 h 606722"/>
              <a:gd name="connsiteX34" fmla="*/ 455683 w 607638"/>
              <a:gd name="connsiteY34" fmla="*/ 303331 h 606722"/>
              <a:gd name="connsiteX35" fmla="*/ 455683 w 607638"/>
              <a:gd name="connsiteY35" fmla="*/ 278093 h 606722"/>
              <a:gd name="connsiteX36" fmla="*/ 480964 w 607638"/>
              <a:gd name="connsiteY36" fmla="*/ 252766 h 606722"/>
              <a:gd name="connsiteX37" fmla="*/ 303759 w 607638"/>
              <a:gd name="connsiteY37" fmla="*/ 151716 h 606722"/>
              <a:gd name="connsiteX38" fmla="*/ 329117 w 607638"/>
              <a:gd name="connsiteY38" fmla="*/ 176950 h 606722"/>
              <a:gd name="connsiteX39" fmla="*/ 329117 w 607638"/>
              <a:gd name="connsiteY39" fmla="*/ 303301 h 606722"/>
              <a:gd name="connsiteX40" fmla="*/ 303759 w 607638"/>
              <a:gd name="connsiteY40" fmla="*/ 328624 h 606722"/>
              <a:gd name="connsiteX41" fmla="*/ 227862 w 607638"/>
              <a:gd name="connsiteY41" fmla="*/ 328624 h 606722"/>
              <a:gd name="connsiteX42" fmla="*/ 202593 w 607638"/>
              <a:gd name="connsiteY42" fmla="*/ 303301 h 606722"/>
              <a:gd name="connsiteX43" fmla="*/ 227862 w 607638"/>
              <a:gd name="connsiteY43" fmla="*/ 278066 h 606722"/>
              <a:gd name="connsiteX44" fmla="*/ 278490 w 607638"/>
              <a:gd name="connsiteY44" fmla="*/ 278066 h 606722"/>
              <a:gd name="connsiteX45" fmla="*/ 278490 w 607638"/>
              <a:gd name="connsiteY45" fmla="*/ 176950 h 606722"/>
              <a:gd name="connsiteX46" fmla="*/ 303759 w 607638"/>
              <a:gd name="connsiteY46" fmla="*/ 151716 h 606722"/>
              <a:gd name="connsiteX47" fmla="*/ 303762 w 607638"/>
              <a:gd name="connsiteY47" fmla="*/ 0 h 606722"/>
              <a:gd name="connsiteX48" fmla="*/ 606634 w 607638"/>
              <a:gd name="connsiteY48" fmla="*/ 220667 h 606722"/>
              <a:gd name="connsiteX49" fmla="*/ 589190 w 607638"/>
              <a:gd name="connsiteY49" fmla="*/ 251860 h 606722"/>
              <a:gd name="connsiteX50" fmla="*/ 557950 w 607638"/>
              <a:gd name="connsiteY50" fmla="*/ 234353 h 606722"/>
              <a:gd name="connsiteX51" fmla="*/ 303762 w 607638"/>
              <a:gd name="connsiteY51" fmla="*/ 50568 h 606722"/>
              <a:gd name="connsiteX52" fmla="*/ 50642 w 607638"/>
              <a:gd name="connsiteY52" fmla="*/ 303317 h 606722"/>
              <a:gd name="connsiteX53" fmla="*/ 303762 w 607638"/>
              <a:gd name="connsiteY53" fmla="*/ 556154 h 606722"/>
              <a:gd name="connsiteX54" fmla="*/ 329127 w 607638"/>
              <a:gd name="connsiteY54" fmla="*/ 581394 h 606722"/>
              <a:gd name="connsiteX55" fmla="*/ 303762 w 607638"/>
              <a:gd name="connsiteY55" fmla="*/ 606722 h 606722"/>
              <a:gd name="connsiteX56" fmla="*/ 0 w 607638"/>
              <a:gd name="connsiteY56" fmla="*/ 303317 h 606722"/>
              <a:gd name="connsiteX57" fmla="*/ 303762 w 607638"/>
              <a:gd name="connsiteY5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7638" h="606722">
                <a:moveTo>
                  <a:pt x="506334" y="455027"/>
                </a:moveTo>
                <a:lnTo>
                  <a:pt x="506334" y="505592"/>
                </a:lnTo>
                <a:lnTo>
                  <a:pt x="531616" y="505592"/>
                </a:lnTo>
                <a:cubicBezTo>
                  <a:pt x="545592" y="505592"/>
                  <a:pt x="556986" y="494217"/>
                  <a:pt x="556986" y="480265"/>
                </a:cubicBezTo>
                <a:cubicBezTo>
                  <a:pt x="556986" y="466401"/>
                  <a:pt x="545592" y="455027"/>
                  <a:pt x="531616" y="455027"/>
                </a:cubicBezTo>
                <a:close/>
                <a:moveTo>
                  <a:pt x="430401" y="353896"/>
                </a:moveTo>
                <a:cubicBezTo>
                  <a:pt x="416425" y="353896"/>
                  <a:pt x="405031" y="365271"/>
                  <a:pt x="405031" y="379223"/>
                </a:cubicBezTo>
                <a:cubicBezTo>
                  <a:pt x="405031" y="393087"/>
                  <a:pt x="416425" y="404461"/>
                  <a:pt x="430401" y="404461"/>
                </a:cubicBezTo>
                <a:lnTo>
                  <a:pt x="455683" y="404461"/>
                </a:lnTo>
                <a:lnTo>
                  <a:pt x="455683" y="353896"/>
                </a:lnTo>
                <a:close/>
                <a:moveTo>
                  <a:pt x="480964" y="252766"/>
                </a:moveTo>
                <a:cubicBezTo>
                  <a:pt x="495029" y="252766"/>
                  <a:pt x="506334" y="264141"/>
                  <a:pt x="506334" y="278093"/>
                </a:cubicBezTo>
                <a:lnTo>
                  <a:pt x="506334" y="303331"/>
                </a:lnTo>
                <a:lnTo>
                  <a:pt x="556986" y="303331"/>
                </a:lnTo>
                <a:cubicBezTo>
                  <a:pt x="570962" y="303331"/>
                  <a:pt x="582268" y="314706"/>
                  <a:pt x="582268" y="328658"/>
                </a:cubicBezTo>
                <a:cubicBezTo>
                  <a:pt x="582268" y="342610"/>
                  <a:pt x="570962" y="353896"/>
                  <a:pt x="556986" y="353896"/>
                </a:cubicBezTo>
                <a:lnTo>
                  <a:pt x="506334" y="353896"/>
                </a:lnTo>
                <a:lnTo>
                  <a:pt x="506334" y="404461"/>
                </a:lnTo>
                <a:lnTo>
                  <a:pt x="531616" y="404461"/>
                </a:lnTo>
                <a:cubicBezTo>
                  <a:pt x="573544" y="404461"/>
                  <a:pt x="607638" y="438497"/>
                  <a:pt x="607638" y="480265"/>
                </a:cubicBezTo>
                <a:cubicBezTo>
                  <a:pt x="607638" y="522121"/>
                  <a:pt x="573544" y="556157"/>
                  <a:pt x="531616" y="556157"/>
                </a:cubicBezTo>
                <a:lnTo>
                  <a:pt x="506334" y="556157"/>
                </a:lnTo>
                <a:lnTo>
                  <a:pt x="506334" y="581395"/>
                </a:lnTo>
                <a:cubicBezTo>
                  <a:pt x="506334" y="595347"/>
                  <a:pt x="495029" y="606722"/>
                  <a:pt x="480964" y="606722"/>
                </a:cubicBezTo>
                <a:cubicBezTo>
                  <a:pt x="466988" y="606722"/>
                  <a:pt x="455683" y="595347"/>
                  <a:pt x="455683" y="581395"/>
                </a:cubicBezTo>
                <a:lnTo>
                  <a:pt x="455683" y="556157"/>
                </a:lnTo>
                <a:lnTo>
                  <a:pt x="405031" y="556157"/>
                </a:lnTo>
                <a:cubicBezTo>
                  <a:pt x="391055" y="556157"/>
                  <a:pt x="379749" y="544782"/>
                  <a:pt x="379749" y="530830"/>
                </a:cubicBezTo>
                <a:cubicBezTo>
                  <a:pt x="379749" y="516878"/>
                  <a:pt x="391055" y="505592"/>
                  <a:pt x="405031" y="505592"/>
                </a:cubicBezTo>
                <a:lnTo>
                  <a:pt x="455683" y="505592"/>
                </a:lnTo>
                <a:lnTo>
                  <a:pt x="455683" y="455027"/>
                </a:lnTo>
                <a:lnTo>
                  <a:pt x="430401" y="455027"/>
                </a:lnTo>
                <a:cubicBezTo>
                  <a:pt x="388473" y="455027"/>
                  <a:pt x="354379" y="420991"/>
                  <a:pt x="354379" y="379223"/>
                </a:cubicBezTo>
                <a:cubicBezTo>
                  <a:pt x="354379" y="337367"/>
                  <a:pt x="388473" y="303331"/>
                  <a:pt x="430401" y="303331"/>
                </a:cubicBezTo>
                <a:lnTo>
                  <a:pt x="455683" y="303331"/>
                </a:lnTo>
                <a:lnTo>
                  <a:pt x="455683" y="278093"/>
                </a:lnTo>
                <a:cubicBezTo>
                  <a:pt x="455683" y="264141"/>
                  <a:pt x="466988" y="252766"/>
                  <a:pt x="480964" y="252766"/>
                </a:cubicBezTo>
                <a:close/>
                <a:moveTo>
                  <a:pt x="303759" y="151716"/>
                </a:moveTo>
                <a:cubicBezTo>
                  <a:pt x="317817" y="151716"/>
                  <a:pt x="329117" y="163000"/>
                  <a:pt x="329117" y="176950"/>
                </a:cubicBezTo>
                <a:lnTo>
                  <a:pt x="329117" y="303301"/>
                </a:lnTo>
                <a:cubicBezTo>
                  <a:pt x="329117" y="317251"/>
                  <a:pt x="317817" y="328624"/>
                  <a:pt x="303759" y="328624"/>
                </a:cubicBezTo>
                <a:lnTo>
                  <a:pt x="227862" y="328624"/>
                </a:lnTo>
                <a:cubicBezTo>
                  <a:pt x="213893" y="328624"/>
                  <a:pt x="202593" y="317251"/>
                  <a:pt x="202593" y="303301"/>
                </a:cubicBezTo>
                <a:cubicBezTo>
                  <a:pt x="202593" y="289351"/>
                  <a:pt x="213893" y="278066"/>
                  <a:pt x="227862" y="278066"/>
                </a:cubicBezTo>
                <a:lnTo>
                  <a:pt x="278490" y="278066"/>
                </a:lnTo>
                <a:lnTo>
                  <a:pt x="278490" y="176950"/>
                </a:lnTo>
                <a:cubicBezTo>
                  <a:pt x="278490" y="163000"/>
                  <a:pt x="289790" y="151716"/>
                  <a:pt x="303759" y="151716"/>
                </a:cubicBezTo>
                <a:close/>
                <a:moveTo>
                  <a:pt x="303762" y="0"/>
                </a:moveTo>
                <a:cubicBezTo>
                  <a:pt x="443049" y="0"/>
                  <a:pt x="570410" y="92781"/>
                  <a:pt x="606634" y="220667"/>
                </a:cubicBezTo>
                <a:cubicBezTo>
                  <a:pt x="610461" y="234086"/>
                  <a:pt x="602629" y="248039"/>
                  <a:pt x="589190" y="251860"/>
                </a:cubicBezTo>
                <a:cubicBezTo>
                  <a:pt x="575839" y="255504"/>
                  <a:pt x="561688" y="247861"/>
                  <a:pt x="557950" y="234353"/>
                </a:cubicBezTo>
                <a:cubicBezTo>
                  <a:pt x="527779" y="127885"/>
                  <a:pt x="420888" y="50568"/>
                  <a:pt x="303762" y="50568"/>
                </a:cubicBezTo>
                <a:cubicBezTo>
                  <a:pt x="164208" y="50568"/>
                  <a:pt x="50642" y="163967"/>
                  <a:pt x="50642" y="303317"/>
                </a:cubicBezTo>
                <a:cubicBezTo>
                  <a:pt x="50642" y="442755"/>
                  <a:pt x="164208" y="556154"/>
                  <a:pt x="303762" y="556154"/>
                </a:cubicBezTo>
                <a:cubicBezTo>
                  <a:pt x="317824" y="556154"/>
                  <a:pt x="329127" y="567441"/>
                  <a:pt x="329127" y="581394"/>
                </a:cubicBezTo>
                <a:cubicBezTo>
                  <a:pt x="329127" y="595347"/>
                  <a:pt x="317824" y="606722"/>
                  <a:pt x="303762" y="606722"/>
                </a:cubicBezTo>
                <a:cubicBezTo>
                  <a:pt x="136261" y="606722"/>
                  <a:pt x="0" y="470661"/>
                  <a:pt x="0" y="303317"/>
                </a:cubicBezTo>
                <a:cubicBezTo>
                  <a:pt x="0" y="136061"/>
                  <a:pt x="136261" y="0"/>
                  <a:pt x="303762" y="0"/>
                </a:cubicBezTo>
                <a:close/>
              </a:path>
            </a:pathLst>
          </a:custGeom>
          <a:solidFill>
            <a:schemeClr val="accent3">
              <a:lumMod val="10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î$ļíḓé"/>
          <p:cNvSpPr/>
          <p:nvPr/>
        </p:nvSpPr>
        <p:spPr>
          <a:xfrm>
            <a:off x="6584846" y="2343151"/>
            <a:ext cx="1536775" cy="1536774"/>
          </a:xfrm>
          <a:prstGeom prst="ellipse">
            <a:avLst/>
          </a:prstGeom>
          <a:solidFill>
            <a:schemeClr val="bg2">
              <a:lumMod val="10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îṣľiḍe"/>
          <p:cNvSpPr/>
          <p:nvPr/>
        </p:nvSpPr>
        <p:spPr>
          <a:xfrm>
            <a:off x="6834948" y="2593253"/>
            <a:ext cx="1036570" cy="1036569"/>
          </a:xfrm>
          <a:prstGeom prst="ellipse">
            <a:avLst/>
          </a:prstGeom>
          <a:solidFill>
            <a:schemeClr val="bg1">
              <a:lumMod val="10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íṡ1îďê"/>
          <p:cNvSpPr/>
          <p:nvPr/>
        </p:nvSpPr>
        <p:spPr>
          <a:xfrm>
            <a:off x="6648365" y="2406670"/>
            <a:ext cx="1409735" cy="1409734"/>
          </a:xfrm>
          <a:prstGeom prst="arc">
            <a:avLst>
              <a:gd name="adj1" fmla="val 7003494"/>
              <a:gd name="adj2" fmla="val 16549647"/>
            </a:avLst>
          </a:prstGeom>
          <a:ln w="1270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8" name="îŝḻiḋè"/>
          <p:cNvSpPr/>
          <p:nvPr/>
        </p:nvSpPr>
        <p:spPr>
          <a:xfrm>
            <a:off x="7155001" y="2897326"/>
            <a:ext cx="412175" cy="410826"/>
          </a:xfrm>
          <a:custGeom>
            <a:avLst/>
            <a:gdLst>
              <a:gd name="connsiteX0" fmla="*/ 216695 w 338138"/>
              <a:gd name="connsiteY0" fmla="*/ 222250 h 337031"/>
              <a:gd name="connsiteX1" fmla="*/ 201613 w 338138"/>
              <a:gd name="connsiteY1" fmla="*/ 236538 h 337031"/>
              <a:gd name="connsiteX2" fmla="*/ 216695 w 338138"/>
              <a:gd name="connsiteY2" fmla="*/ 250826 h 337031"/>
              <a:gd name="connsiteX3" fmla="*/ 231777 w 338138"/>
              <a:gd name="connsiteY3" fmla="*/ 236538 h 337031"/>
              <a:gd name="connsiteX4" fmla="*/ 216695 w 338138"/>
              <a:gd name="connsiteY4" fmla="*/ 222250 h 337031"/>
              <a:gd name="connsiteX5" fmla="*/ 122238 w 338138"/>
              <a:gd name="connsiteY5" fmla="*/ 222250 h 337031"/>
              <a:gd name="connsiteX6" fmla="*/ 107950 w 338138"/>
              <a:gd name="connsiteY6" fmla="*/ 236538 h 337031"/>
              <a:gd name="connsiteX7" fmla="*/ 122238 w 338138"/>
              <a:gd name="connsiteY7" fmla="*/ 250826 h 337031"/>
              <a:gd name="connsiteX8" fmla="*/ 136526 w 338138"/>
              <a:gd name="connsiteY8" fmla="*/ 236538 h 337031"/>
              <a:gd name="connsiteX9" fmla="*/ 122238 w 338138"/>
              <a:gd name="connsiteY9" fmla="*/ 222250 h 337031"/>
              <a:gd name="connsiteX10" fmla="*/ 50065 w 338138"/>
              <a:gd name="connsiteY10" fmla="*/ 174625 h 337031"/>
              <a:gd name="connsiteX11" fmla="*/ 289661 w 338138"/>
              <a:gd name="connsiteY11" fmla="*/ 174625 h 337031"/>
              <a:gd name="connsiteX12" fmla="*/ 277813 w 338138"/>
              <a:gd name="connsiteY12" fmla="*/ 255727 h 337031"/>
              <a:gd name="connsiteX13" fmla="*/ 329155 w 338138"/>
              <a:gd name="connsiteY13" fmla="*/ 319825 h 337031"/>
              <a:gd name="connsiteX14" fmla="*/ 318624 w 338138"/>
              <a:gd name="connsiteY14" fmla="*/ 336830 h 337031"/>
              <a:gd name="connsiteX15" fmla="*/ 302826 w 338138"/>
              <a:gd name="connsiteY15" fmla="*/ 326365 h 337031"/>
              <a:gd name="connsiteX16" fmla="*/ 260699 w 338138"/>
              <a:gd name="connsiteY16" fmla="*/ 277965 h 337031"/>
              <a:gd name="connsiteX17" fmla="*/ 169863 w 338138"/>
              <a:gd name="connsiteY17" fmla="*/ 291046 h 337031"/>
              <a:gd name="connsiteX18" fmla="*/ 79027 w 338138"/>
              <a:gd name="connsiteY18" fmla="*/ 277965 h 337031"/>
              <a:gd name="connsiteX19" fmla="*/ 36900 w 338138"/>
              <a:gd name="connsiteY19" fmla="*/ 326365 h 337031"/>
              <a:gd name="connsiteX20" fmla="*/ 23736 w 338138"/>
              <a:gd name="connsiteY20" fmla="*/ 336830 h 337031"/>
              <a:gd name="connsiteX21" fmla="*/ 10571 w 338138"/>
              <a:gd name="connsiteY21" fmla="*/ 319825 h 337031"/>
              <a:gd name="connsiteX22" fmla="*/ 61913 w 338138"/>
              <a:gd name="connsiteY22" fmla="*/ 255727 h 337031"/>
              <a:gd name="connsiteX23" fmla="*/ 50065 w 338138"/>
              <a:gd name="connsiteY23" fmla="*/ 174625 h 337031"/>
              <a:gd name="connsiteX24" fmla="*/ 14530 w 338138"/>
              <a:gd name="connsiteY24" fmla="*/ 0 h 337031"/>
              <a:gd name="connsiteX25" fmla="*/ 323609 w 338138"/>
              <a:gd name="connsiteY25" fmla="*/ 0 h 337031"/>
              <a:gd name="connsiteX26" fmla="*/ 338138 w 338138"/>
              <a:gd name="connsiteY26" fmla="*/ 14473 h 337031"/>
              <a:gd name="connsiteX27" fmla="*/ 323609 w 338138"/>
              <a:gd name="connsiteY27" fmla="*/ 27631 h 337031"/>
              <a:gd name="connsiteX28" fmla="*/ 183599 w 338138"/>
              <a:gd name="connsiteY28" fmla="*/ 27631 h 337031"/>
              <a:gd name="connsiteX29" fmla="*/ 183599 w 338138"/>
              <a:gd name="connsiteY29" fmla="*/ 52631 h 337031"/>
              <a:gd name="connsiteX30" fmla="*/ 265491 w 338138"/>
              <a:gd name="connsiteY30" fmla="*/ 65788 h 337031"/>
              <a:gd name="connsiteX31" fmla="*/ 274737 w 338138"/>
              <a:gd name="connsiteY31" fmla="*/ 76314 h 337031"/>
              <a:gd name="connsiteX32" fmla="*/ 287946 w 338138"/>
              <a:gd name="connsiteY32" fmla="*/ 146050 h 337031"/>
              <a:gd name="connsiteX33" fmla="*/ 50193 w 338138"/>
              <a:gd name="connsiteY33" fmla="*/ 146050 h 337031"/>
              <a:gd name="connsiteX34" fmla="*/ 63401 w 338138"/>
              <a:gd name="connsiteY34" fmla="*/ 76314 h 337031"/>
              <a:gd name="connsiteX35" fmla="*/ 72647 w 338138"/>
              <a:gd name="connsiteY35" fmla="*/ 65788 h 337031"/>
              <a:gd name="connsiteX36" fmla="*/ 154540 w 338138"/>
              <a:gd name="connsiteY36" fmla="*/ 52631 h 337031"/>
              <a:gd name="connsiteX37" fmla="*/ 154540 w 338138"/>
              <a:gd name="connsiteY37" fmla="*/ 27631 h 337031"/>
              <a:gd name="connsiteX38" fmla="*/ 14530 w 338138"/>
              <a:gd name="connsiteY38" fmla="*/ 27631 h 337031"/>
              <a:gd name="connsiteX39" fmla="*/ 0 w 338138"/>
              <a:gd name="connsiteY39" fmla="*/ 14473 h 337031"/>
              <a:gd name="connsiteX40" fmla="*/ 14530 w 338138"/>
              <a:gd name="connsiteY40" fmla="*/ 0 h 337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38138" h="337031">
                <a:moveTo>
                  <a:pt x="216695" y="222250"/>
                </a:moveTo>
                <a:cubicBezTo>
                  <a:pt x="208365" y="222250"/>
                  <a:pt x="201613" y="228647"/>
                  <a:pt x="201613" y="236538"/>
                </a:cubicBezTo>
                <a:cubicBezTo>
                  <a:pt x="201613" y="244429"/>
                  <a:pt x="208365" y="250826"/>
                  <a:pt x="216695" y="250826"/>
                </a:cubicBezTo>
                <a:cubicBezTo>
                  <a:pt x="225025" y="250826"/>
                  <a:pt x="231777" y="244429"/>
                  <a:pt x="231777" y="236538"/>
                </a:cubicBezTo>
                <a:cubicBezTo>
                  <a:pt x="231777" y="228647"/>
                  <a:pt x="225025" y="222250"/>
                  <a:pt x="216695" y="222250"/>
                </a:cubicBezTo>
                <a:close/>
                <a:moveTo>
                  <a:pt x="122238" y="222250"/>
                </a:moveTo>
                <a:cubicBezTo>
                  <a:pt x="114347" y="222250"/>
                  <a:pt x="107950" y="228647"/>
                  <a:pt x="107950" y="236538"/>
                </a:cubicBezTo>
                <a:cubicBezTo>
                  <a:pt x="107950" y="244429"/>
                  <a:pt x="114347" y="250826"/>
                  <a:pt x="122238" y="250826"/>
                </a:cubicBezTo>
                <a:cubicBezTo>
                  <a:pt x="130129" y="250826"/>
                  <a:pt x="136526" y="244429"/>
                  <a:pt x="136526" y="236538"/>
                </a:cubicBezTo>
                <a:cubicBezTo>
                  <a:pt x="136526" y="228647"/>
                  <a:pt x="130129" y="222250"/>
                  <a:pt x="122238" y="222250"/>
                </a:cubicBezTo>
                <a:close/>
                <a:moveTo>
                  <a:pt x="50065" y="174625"/>
                </a:moveTo>
                <a:cubicBezTo>
                  <a:pt x="50065" y="174625"/>
                  <a:pt x="50065" y="174625"/>
                  <a:pt x="289661" y="174625"/>
                </a:cubicBezTo>
                <a:cubicBezTo>
                  <a:pt x="289661" y="202095"/>
                  <a:pt x="285712" y="229565"/>
                  <a:pt x="277813" y="255727"/>
                </a:cubicBezTo>
                <a:cubicBezTo>
                  <a:pt x="293611" y="264884"/>
                  <a:pt x="322573" y="285814"/>
                  <a:pt x="329155" y="319825"/>
                </a:cubicBezTo>
                <a:cubicBezTo>
                  <a:pt x="331788" y="327673"/>
                  <a:pt x="326522" y="334214"/>
                  <a:pt x="318624" y="336830"/>
                </a:cubicBezTo>
                <a:cubicBezTo>
                  <a:pt x="310725" y="338138"/>
                  <a:pt x="304143" y="332906"/>
                  <a:pt x="302826" y="326365"/>
                </a:cubicBezTo>
                <a:cubicBezTo>
                  <a:pt x="296244" y="298895"/>
                  <a:pt x="269914" y="283198"/>
                  <a:pt x="260699" y="277965"/>
                </a:cubicBezTo>
                <a:cubicBezTo>
                  <a:pt x="230421" y="287122"/>
                  <a:pt x="200142" y="291046"/>
                  <a:pt x="169863" y="291046"/>
                </a:cubicBezTo>
                <a:cubicBezTo>
                  <a:pt x="139585" y="291046"/>
                  <a:pt x="109306" y="287122"/>
                  <a:pt x="79027" y="277965"/>
                </a:cubicBezTo>
                <a:cubicBezTo>
                  <a:pt x="69812" y="283198"/>
                  <a:pt x="43483" y="298895"/>
                  <a:pt x="36900" y="326365"/>
                </a:cubicBezTo>
                <a:cubicBezTo>
                  <a:pt x="35584" y="332906"/>
                  <a:pt x="30318" y="336830"/>
                  <a:pt x="23736" y="336830"/>
                </a:cubicBezTo>
                <a:cubicBezTo>
                  <a:pt x="22419" y="336830"/>
                  <a:pt x="7938" y="335522"/>
                  <a:pt x="10571" y="319825"/>
                </a:cubicBezTo>
                <a:cubicBezTo>
                  <a:pt x="15837" y="285814"/>
                  <a:pt x="46116" y="264884"/>
                  <a:pt x="61913" y="255727"/>
                </a:cubicBezTo>
                <a:cubicBezTo>
                  <a:pt x="54014" y="229565"/>
                  <a:pt x="51382" y="202095"/>
                  <a:pt x="50065" y="174625"/>
                </a:cubicBezTo>
                <a:close/>
                <a:moveTo>
                  <a:pt x="14530" y="0"/>
                </a:moveTo>
                <a:cubicBezTo>
                  <a:pt x="14530" y="0"/>
                  <a:pt x="14530" y="0"/>
                  <a:pt x="323609" y="0"/>
                </a:cubicBezTo>
                <a:cubicBezTo>
                  <a:pt x="331534" y="0"/>
                  <a:pt x="338138" y="6579"/>
                  <a:pt x="338138" y="14473"/>
                </a:cubicBezTo>
                <a:cubicBezTo>
                  <a:pt x="338138" y="22368"/>
                  <a:pt x="331534" y="27631"/>
                  <a:pt x="323609" y="27631"/>
                </a:cubicBezTo>
                <a:cubicBezTo>
                  <a:pt x="323609" y="27631"/>
                  <a:pt x="323609" y="27631"/>
                  <a:pt x="183599" y="27631"/>
                </a:cubicBezTo>
                <a:cubicBezTo>
                  <a:pt x="183599" y="27631"/>
                  <a:pt x="183599" y="27631"/>
                  <a:pt x="183599" y="52631"/>
                </a:cubicBezTo>
                <a:cubicBezTo>
                  <a:pt x="210016" y="53946"/>
                  <a:pt x="237754" y="57894"/>
                  <a:pt x="265491" y="65788"/>
                </a:cubicBezTo>
                <a:cubicBezTo>
                  <a:pt x="269454" y="68420"/>
                  <a:pt x="273417" y="71051"/>
                  <a:pt x="274737" y="76314"/>
                </a:cubicBezTo>
                <a:cubicBezTo>
                  <a:pt x="281342" y="98682"/>
                  <a:pt x="285304" y="122366"/>
                  <a:pt x="287946" y="146050"/>
                </a:cubicBezTo>
                <a:cubicBezTo>
                  <a:pt x="287946" y="146050"/>
                  <a:pt x="287946" y="146050"/>
                  <a:pt x="50193" y="146050"/>
                </a:cubicBezTo>
                <a:cubicBezTo>
                  <a:pt x="52834" y="122366"/>
                  <a:pt x="56797" y="98682"/>
                  <a:pt x="63401" y="76314"/>
                </a:cubicBezTo>
                <a:cubicBezTo>
                  <a:pt x="64722" y="71051"/>
                  <a:pt x="68685" y="68420"/>
                  <a:pt x="72647" y="65788"/>
                </a:cubicBezTo>
                <a:cubicBezTo>
                  <a:pt x="100385" y="57894"/>
                  <a:pt x="128123" y="53946"/>
                  <a:pt x="154540" y="52631"/>
                </a:cubicBezTo>
                <a:cubicBezTo>
                  <a:pt x="154540" y="52631"/>
                  <a:pt x="154540" y="52631"/>
                  <a:pt x="154540" y="27631"/>
                </a:cubicBezTo>
                <a:cubicBezTo>
                  <a:pt x="154540" y="27631"/>
                  <a:pt x="154540" y="27631"/>
                  <a:pt x="14530" y="27631"/>
                </a:cubicBezTo>
                <a:cubicBezTo>
                  <a:pt x="6605" y="27631"/>
                  <a:pt x="0" y="22368"/>
                  <a:pt x="0" y="14473"/>
                </a:cubicBezTo>
                <a:cubicBezTo>
                  <a:pt x="0" y="6579"/>
                  <a:pt x="6605" y="0"/>
                  <a:pt x="14530" y="0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îśḻíďê"/>
          <p:cNvSpPr/>
          <p:nvPr/>
        </p:nvSpPr>
        <p:spPr>
          <a:xfrm>
            <a:off x="9080265" y="2343151"/>
            <a:ext cx="1536775" cy="1536774"/>
          </a:xfrm>
          <a:prstGeom prst="ellipse">
            <a:avLst/>
          </a:prstGeom>
          <a:solidFill>
            <a:schemeClr val="bg2">
              <a:lumMod val="10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íṡļiḋé"/>
          <p:cNvSpPr/>
          <p:nvPr/>
        </p:nvSpPr>
        <p:spPr>
          <a:xfrm>
            <a:off x="9330367" y="2593253"/>
            <a:ext cx="1036570" cy="1036569"/>
          </a:xfrm>
          <a:prstGeom prst="ellipse">
            <a:avLst/>
          </a:prstGeom>
          <a:solidFill>
            <a:schemeClr val="bg1">
              <a:lumMod val="10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íṣľîdè"/>
          <p:cNvSpPr/>
          <p:nvPr/>
        </p:nvSpPr>
        <p:spPr>
          <a:xfrm>
            <a:off x="9143784" y="2406670"/>
            <a:ext cx="1409735" cy="1409734"/>
          </a:xfrm>
          <a:prstGeom prst="arc">
            <a:avLst>
              <a:gd name="adj1" fmla="val 2235195"/>
              <a:gd name="adj2" fmla="val 15909249"/>
            </a:avLst>
          </a:prstGeom>
          <a:ln w="1270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4" name="ïṧḻîḍê"/>
          <p:cNvSpPr/>
          <p:nvPr/>
        </p:nvSpPr>
        <p:spPr>
          <a:xfrm>
            <a:off x="9650420" y="2900669"/>
            <a:ext cx="412175" cy="404138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accent1">
              <a:lumMod val="10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8781760" y="4263079"/>
            <a:ext cx="2133782" cy="1132618"/>
            <a:chOff x="1867328" y="2349127"/>
            <a:chExt cx="2133782" cy="1132618"/>
          </a:xfrm>
        </p:grpSpPr>
        <p:sp>
          <p:nvSpPr>
            <p:cNvPr id="60" name="文本框 59"/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1867328" y="2687681"/>
              <a:ext cx="213378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6286341" y="4263079"/>
            <a:ext cx="2133782" cy="1132618"/>
            <a:chOff x="1867328" y="2349127"/>
            <a:chExt cx="2133782" cy="1132618"/>
          </a:xfrm>
        </p:grpSpPr>
        <p:sp>
          <p:nvSpPr>
            <p:cNvPr id="69" name="文本框 68"/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1867328" y="2687681"/>
              <a:ext cx="213378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3790923" y="4263079"/>
            <a:ext cx="2133782" cy="1132618"/>
            <a:chOff x="1867328" y="2349127"/>
            <a:chExt cx="2133782" cy="1132618"/>
          </a:xfrm>
        </p:grpSpPr>
        <p:sp>
          <p:nvSpPr>
            <p:cNvPr id="72" name="文本框 71"/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1867328" y="2687681"/>
              <a:ext cx="213378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1303361" y="4263079"/>
            <a:ext cx="2133782" cy="1132618"/>
            <a:chOff x="1867328" y="2349127"/>
            <a:chExt cx="2133782" cy="1132618"/>
          </a:xfrm>
        </p:grpSpPr>
        <p:sp>
          <p:nvSpPr>
            <p:cNvPr id="75" name="文本框 74"/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1867328" y="2687681"/>
              <a:ext cx="213378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-158751" y="255365"/>
            <a:ext cx="6197601" cy="826663"/>
            <a:chOff x="-158751" y="255365"/>
            <a:chExt cx="6197601" cy="826663"/>
          </a:xfrm>
        </p:grpSpPr>
        <p:grpSp>
          <p:nvGrpSpPr>
            <p:cNvPr id="31" name="组合 30"/>
            <p:cNvGrpSpPr/>
            <p:nvPr/>
          </p:nvGrpSpPr>
          <p:grpSpPr>
            <a:xfrm rot="5400000">
              <a:off x="433600" y="-336986"/>
              <a:ext cx="788563" cy="1973265"/>
              <a:chOff x="998435" y="608805"/>
              <a:chExt cx="1414431" cy="3539410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1513847" y="608805"/>
                <a:ext cx="374943" cy="2281237"/>
                <a:chOff x="3378207" y="1563846"/>
                <a:chExt cx="232791" cy="1416352"/>
              </a:xfrm>
            </p:grpSpPr>
            <p:sp>
              <p:nvSpPr>
                <p:cNvPr id="41" name="圆角矩形 40"/>
                <p:cNvSpPr/>
                <p:nvPr/>
              </p:nvSpPr>
              <p:spPr>
                <a:xfrm rot="16200000" flipV="1">
                  <a:off x="2960504" y="2329704"/>
                  <a:ext cx="1068198" cy="23279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7AB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椭圆 41"/>
                <p:cNvSpPr/>
                <p:nvPr/>
              </p:nvSpPr>
              <p:spPr>
                <a:xfrm rot="16200000" flipV="1">
                  <a:off x="3378713" y="1563340"/>
                  <a:ext cx="231778" cy="232790"/>
                </a:xfrm>
                <a:prstGeom prst="ellipse">
                  <a:avLst/>
                </a:prstGeom>
                <a:solidFill>
                  <a:srgbClr val="37AB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6" name="组合 35"/>
              <p:cNvGrpSpPr/>
              <p:nvPr/>
            </p:nvGrpSpPr>
            <p:grpSpPr>
              <a:xfrm>
                <a:off x="2212348" y="1293810"/>
                <a:ext cx="200518" cy="1219995"/>
                <a:chOff x="3378207" y="1563846"/>
                <a:chExt cx="232791" cy="1416352"/>
              </a:xfrm>
              <a:solidFill>
                <a:srgbClr val="FF9409"/>
              </a:solidFill>
            </p:grpSpPr>
            <p:sp>
              <p:nvSpPr>
                <p:cNvPr id="39" name="圆角矩形 38"/>
                <p:cNvSpPr/>
                <p:nvPr/>
              </p:nvSpPr>
              <p:spPr>
                <a:xfrm rot="16200000" flipV="1">
                  <a:off x="2960504" y="2329704"/>
                  <a:ext cx="1068198" cy="23279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椭圆 39"/>
                <p:cNvSpPr/>
                <p:nvPr/>
              </p:nvSpPr>
              <p:spPr>
                <a:xfrm rot="16200000" flipV="1">
                  <a:off x="3378713" y="1563340"/>
                  <a:ext cx="231778" cy="23279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7" name="圆角矩形 36"/>
              <p:cNvSpPr/>
              <p:nvPr/>
            </p:nvSpPr>
            <p:spPr>
              <a:xfrm rot="5400000">
                <a:off x="1518573" y="3428738"/>
                <a:ext cx="1064012" cy="374942"/>
              </a:xfrm>
              <a:prstGeom prst="roundRect">
                <a:avLst>
                  <a:gd name="adj" fmla="val 50000"/>
                </a:avLst>
              </a:prstGeom>
              <a:solidFill>
                <a:srgbClr val="37AB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圆角矩形 37"/>
              <p:cNvSpPr/>
              <p:nvPr/>
            </p:nvSpPr>
            <p:spPr>
              <a:xfrm rot="5400000">
                <a:off x="422843" y="3043475"/>
                <a:ext cx="1471965" cy="320782"/>
              </a:xfrm>
              <a:prstGeom prst="roundRect">
                <a:avLst>
                  <a:gd name="adj" fmla="val 50000"/>
                </a:avLst>
              </a:prstGeom>
              <a:solidFill>
                <a:srgbClr val="FF94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2060218" y="337876"/>
              <a:ext cx="3978632" cy="744152"/>
              <a:chOff x="1520468" y="3717644"/>
              <a:chExt cx="3978632" cy="744152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1520469" y="3717644"/>
                <a:ext cx="26468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3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1520468" y="4215575"/>
                <a:ext cx="397863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577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500"/>
                            </p:stCondLst>
                            <p:childTnLst>
                              <p:par>
                                <p:cTn id="10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3" grpId="0" animBg="1"/>
      <p:bldP spid="7" grpId="0" animBg="1"/>
      <p:bldP spid="8" grpId="0" animBg="1"/>
      <p:bldP spid="9" grpId="0" animBg="1"/>
      <p:bldP spid="62" grpId="0" animBg="1"/>
      <p:bldP spid="10" grpId="0" animBg="1"/>
      <p:bldP spid="11" grpId="0" animBg="1"/>
      <p:bldP spid="12" grpId="0" animBg="1"/>
      <p:bldP spid="28" grpId="0" animBg="1"/>
      <p:bldP spid="13" grpId="0" animBg="1"/>
      <p:bldP spid="14" grpId="0" animBg="1"/>
      <p:bldP spid="15" grpId="0" animBg="1"/>
      <p:bldP spid="6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187684" y="1815379"/>
            <a:ext cx="4949025" cy="4205903"/>
            <a:chOff x="6289284" y="1713779"/>
            <a:chExt cx="4949025" cy="4205903"/>
          </a:xfrm>
        </p:grpSpPr>
        <p:grpSp>
          <p:nvGrpSpPr>
            <p:cNvPr id="3" name="02b829cf-a0ea-4939-bd97-f36fe4c547c0"/>
            <p:cNvGrpSpPr>
              <a:grpSpLocks noChangeAspect="1"/>
            </p:cNvGrpSpPr>
            <p:nvPr/>
          </p:nvGrpSpPr>
          <p:grpSpPr>
            <a:xfrm>
              <a:off x="6644283" y="2022480"/>
              <a:ext cx="3502680" cy="3525660"/>
              <a:chOff x="3526069" y="784146"/>
              <a:chExt cx="5255233" cy="5289708"/>
            </a:xfrm>
          </p:grpSpPr>
          <p:sp>
            <p:nvSpPr>
              <p:cNvPr id="15" name="Freeform: Shape 2"/>
              <p:cNvSpPr>
                <a:spLocks/>
              </p:cNvSpPr>
              <p:nvPr/>
            </p:nvSpPr>
            <p:spPr bwMode="auto">
              <a:xfrm>
                <a:off x="3526069" y="3209826"/>
                <a:ext cx="1262093" cy="1262093"/>
              </a:xfrm>
              <a:custGeom>
                <a:avLst/>
                <a:gdLst>
                  <a:gd name="T0" fmla="*/ 28 w 434"/>
                  <a:gd name="T1" fmla="*/ 166 h 434"/>
                  <a:gd name="T2" fmla="*/ 268 w 434"/>
                  <a:gd name="T3" fmla="*/ 28 h 434"/>
                  <a:gd name="T4" fmla="*/ 406 w 434"/>
                  <a:gd name="T5" fmla="*/ 268 h 434"/>
                  <a:gd name="T6" fmla="*/ 166 w 434"/>
                  <a:gd name="T7" fmla="*/ 406 h 434"/>
                  <a:gd name="T8" fmla="*/ 28 w 434"/>
                  <a:gd name="T9" fmla="*/ 166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4" h="434">
                    <a:moveTo>
                      <a:pt x="28" y="166"/>
                    </a:moveTo>
                    <a:cubicBezTo>
                      <a:pt x="56" y="62"/>
                      <a:pt x="164" y="0"/>
                      <a:pt x="268" y="28"/>
                    </a:cubicBezTo>
                    <a:cubicBezTo>
                      <a:pt x="372" y="56"/>
                      <a:pt x="434" y="164"/>
                      <a:pt x="406" y="268"/>
                    </a:cubicBezTo>
                    <a:cubicBezTo>
                      <a:pt x="378" y="372"/>
                      <a:pt x="270" y="434"/>
                      <a:pt x="166" y="406"/>
                    </a:cubicBezTo>
                    <a:cubicBezTo>
                      <a:pt x="62" y="378"/>
                      <a:pt x="0" y="270"/>
                      <a:pt x="28" y="166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" name="Freeform: Shape 4"/>
              <p:cNvSpPr>
                <a:spLocks/>
              </p:cNvSpPr>
              <p:nvPr/>
            </p:nvSpPr>
            <p:spPr bwMode="auto">
              <a:xfrm>
                <a:off x="6603114" y="3043599"/>
                <a:ext cx="1073703" cy="1215303"/>
              </a:xfrm>
              <a:custGeom>
                <a:avLst/>
                <a:gdLst>
                  <a:gd name="T0" fmla="*/ 0 w 369"/>
                  <a:gd name="T1" fmla="*/ 40 h 418"/>
                  <a:gd name="T2" fmla="*/ 309 w 369"/>
                  <a:gd name="T3" fmla="*/ 0 h 418"/>
                  <a:gd name="T4" fmla="*/ 369 w 369"/>
                  <a:gd name="T5" fmla="*/ 353 h 418"/>
                  <a:gd name="T6" fmla="*/ 64 w 369"/>
                  <a:gd name="T7" fmla="*/ 418 h 418"/>
                  <a:gd name="T8" fmla="*/ 0 w 369"/>
                  <a:gd name="T9" fmla="*/ 40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9" h="418">
                    <a:moveTo>
                      <a:pt x="0" y="40"/>
                    </a:moveTo>
                    <a:cubicBezTo>
                      <a:pt x="97" y="124"/>
                      <a:pt x="219" y="108"/>
                      <a:pt x="309" y="0"/>
                    </a:cubicBezTo>
                    <a:cubicBezTo>
                      <a:pt x="369" y="353"/>
                      <a:pt x="369" y="353"/>
                      <a:pt x="369" y="353"/>
                    </a:cubicBezTo>
                    <a:cubicBezTo>
                      <a:pt x="248" y="281"/>
                      <a:pt x="128" y="307"/>
                      <a:pt x="64" y="418"/>
                    </a:cubicBezTo>
                    <a:lnTo>
                      <a:pt x="0" y="40"/>
                    </a:ln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" name="Freeform: Shape 5"/>
              <p:cNvSpPr>
                <a:spLocks/>
              </p:cNvSpPr>
              <p:nvPr/>
            </p:nvSpPr>
            <p:spPr bwMode="auto">
              <a:xfrm>
                <a:off x="5747352" y="2206309"/>
                <a:ext cx="1257168" cy="1168513"/>
              </a:xfrm>
              <a:custGeom>
                <a:avLst/>
                <a:gdLst>
                  <a:gd name="T0" fmla="*/ 0 w 432"/>
                  <a:gd name="T1" fmla="*/ 271 h 402"/>
                  <a:gd name="T2" fmla="*/ 131 w 432"/>
                  <a:gd name="T3" fmla="*/ 0 h 402"/>
                  <a:gd name="T4" fmla="*/ 432 w 432"/>
                  <a:gd name="T5" fmla="*/ 111 h 402"/>
                  <a:gd name="T6" fmla="*/ 356 w 432"/>
                  <a:gd name="T7" fmla="*/ 402 h 402"/>
                  <a:gd name="T8" fmla="*/ 0 w 432"/>
                  <a:gd name="T9" fmla="*/ 271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402">
                    <a:moveTo>
                      <a:pt x="0" y="271"/>
                    </a:moveTo>
                    <a:cubicBezTo>
                      <a:pt x="114" y="232"/>
                      <a:pt x="165" y="128"/>
                      <a:pt x="131" y="0"/>
                    </a:cubicBezTo>
                    <a:cubicBezTo>
                      <a:pt x="432" y="111"/>
                      <a:pt x="432" y="111"/>
                      <a:pt x="432" y="111"/>
                    </a:cubicBezTo>
                    <a:cubicBezTo>
                      <a:pt x="324" y="186"/>
                      <a:pt x="294" y="298"/>
                      <a:pt x="356" y="402"/>
                    </a:cubicBez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" name="Freeform: Shape 6"/>
              <p:cNvSpPr>
                <a:spLocks/>
              </p:cNvSpPr>
              <p:nvPr/>
            </p:nvSpPr>
            <p:spPr bwMode="auto">
              <a:xfrm>
                <a:off x="4418770" y="1548789"/>
                <a:ext cx="1808795" cy="2018117"/>
              </a:xfrm>
              <a:custGeom>
                <a:avLst/>
                <a:gdLst>
                  <a:gd name="T0" fmla="*/ 266 w 622"/>
                  <a:gd name="T1" fmla="*/ 694 h 694"/>
                  <a:gd name="T2" fmla="*/ 0 w 622"/>
                  <a:gd name="T3" fmla="*/ 177 h 694"/>
                  <a:gd name="T4" fmla="*/ 306 w 622"/>
                  <a:gd name="T5" fmla="*/ 0 h 694"/>
                  <a:gd name="T6" fmla="*/ 622 w 622"/>
                  <a:gd name="T7" fmla="*/ 488 h 694"/>
                  <a:gd name="T8" fmla="*/ 266 w 622"/>
                  <a:gd name="T9" fmla="*/ 694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2" h="694">
                    <a:moveTo>
                      <a:pt x="266" y="694"/>
                    </a:moveTo>
                    <a:cubicBezTo>
                      <a:pt x="333" y="474"/>
                      <a:pt x="254" y="292"/>
                      <a:pt x="0" y="177"/>
                    </a:cubicBezTo>
                    <a:cubicBezTo>
                      <a:pt x="306" y="0"/>
                      <a:pt x="306" y="0"/>
                      <a:pt x="306" y="0"/>
                    </a:cubicBezTo>
                    <a:cubicBezTo>
                      <a:pt x="278" y="278"/>
                      <a:pt x="397" y="436"/>
                      <a:pt x="622" y="488"/>
                    </a:cubicBezTo>
                    <a:lnTo>
                      <a:pt x="266" y="694"/>
                    </a:ln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" name="Freeform: Shape 7"/>
              <p:cNvSpPr>
                <a:spLocks/>
              </p:cNvSpPr>
              <p:nvPr/>
            </p:nvSpPr>
            <p:spPr bwMode="auto">
              <a:xfrm>
                <a:off x="4482798" y="3227064"/>
                <a:ext cx="916095" cy="1204222"/>
              </a:xfrm>
              <a:custGeom>
                <a:avLst/>
                <a:gdLst>
                  <a:gd name="T0" fmla="*/ 315 w 315"/>
                  <a:gd name="T1" fmla="*/ 414 h 414"/>
                  <a:gd name="T2" fmla="*/ 3 w 315"/>
                  <a:gd name="T3" fmla="*/ 370 h 414"/>
                  <a:gd name="T4" fmla="*/ 0 w 315"/>
                  <a:gd name="T5" fmla="*/ 50 h 414"/>
                  <a:gd name="T6" fmla="*/ 311 w 315"/>
                  <a:gd name="T7" fmla="*/ 0 h 414"/>
                  <a:gd name="T8" fmla="*/ 315 w 315"/>
                  <a:gd name="T9" fmla="*/ 41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5" h="414">
                    <a:moveTo>
                      <a:pt x="315" y="414"/>
                    </a:moveTo>
                    <a:cubicBezTo>
                      <a:pt x="236" y="332"/>
                      <a:pt x="86" y="309"/>
                      <a:pt x="3" y="37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84" y="109"/>
                      <a:pt x="233" y="84"/>
                      <a:pt x="311" y="0"/>
                    </a:cubicBezTo>
                    <a:lnTo>
                      <a:pt x="315" y="414"/>
                    </a:ln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" name="Freeform: Shape 8"/>
              <p:cNvSpPr>
                <a:spLocks/>
              </p:cNvSpPr>
              <p:nvPr/>
            </p:nvSpPr>
            <p:spPr bwMode="auto">
              <a:xfrm>
                <a:off x="3976728" y="784146"/>
                <a:ext cx="1401232" cy="1404924"/>
              </a:xfrm>
              <a:custGeom>
                <a:avLst/>
                <a:gdLst>
                  <a:gd name="T0" fmla="*/ 31 w 482"/>
                  <a:gd name="T1" fmla="*/ 185 h 483"/>
                  <a:gd name="T2" fmla="*/ 298 w 482"/>
                  <a:gd name="T3" fmla="*/ 32 h 483"/>
                  <a:gd name="T4" fmla="*/ 451 w 482"/>
                  <a:gd name="T5" fmla="*/ 298 h 483"/>
                  <a:gd name="T6" fmla="*/ 185 w 482"/>
                  <a:gd name="T7" fmla="*/ 452 h 483"/>
                  <a:gd name="T8" fmla="*/ 31 w 482"/>
                  <a:gd name="T9" fmla="*/ 185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2" h="483">
                    <a:moveTo>
                      <a:pt x="31" y="185"/>
                    </a:moveTo>
                    <a:cubicBezTo>
                      <a:pt x="63" y="69"/>
                      <a:pt x="182" y="0"/>
                      <a:pt x="298" y="32"/>
                    </a:cubicBezTo>
                    <a:cubicBezTo>
                      <a:pt x="414" y="63"/>
                      <a:pt x="482" y="182"/>
                      <a:pt x="451" y="298"/>
                    </a:cubicBezTo>
                    <a:cubicBezTo>
                      <a:pt x="420" y="414"/>
                      <a:pt x="301" y="483"/>
                      <a:pt x="185" y="452"/>
                    </a:cubicBezTo>
                    <a:cubicBezTo>
                      <a:pt x="69" y="420"/>
                      <a:pt x="0" y="301"/>
                      <a:pt x="31" y="185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" name="Freeform: Shape 9"/>
              <p:cNvSpPr>
                <a:spLocks/>
              </p:cNvSpPr>
              <p:nvPr/>
            </p:nvSpPr>
            <p:spPr bwMode="auto">
              <a:xfrm>
                <a:off x="4165120" y="976230"/>
                <a:ext cx="1024450" cy="1020756"/>
              </a:xfrm>
              <a:custGeom>
                <a:avLst/>
                <a:gdLst>
                  <a:gd name="T0" fmla="*/ 23 w 352"/>
                  <a:gd name="T1" fmla="*/ 134 h 351"/>
                  <a:gd name="T2" fmla="*/ 218 w 352"/>
                  <a:gd name="T3" fmla="*/ 23 h 351"/>
                  <a:gd name="T4" fmla="*/ 329 w 352"/>
                  <a:gd name="T5" fmla="*/ 217 h 351"/>
                  <a:gd name="T6" fmla="*/ 135 w 352"/>
                  <a:gd name="T7" fmla="*/ 329 h 351"/>
                  <a:gd name="T8" fmla="*/ 23 w 352"/>
                  <a:gd name="T9" fmla="*/ 134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2" h="351">
                    <a:moveTo>
                      <a:pt x="23" y="134"/>
                    </a:moveTo>
                    <a:cubicBezTo>
                      <a:pt x="46" y="50"/>
                      <a:pt x="133" y="0"/>
                      <a:pt x="218" y="23"/>
                    </a:cubicBezTo>
                    <a:cubicBezTo>
                      <a:pt x="302" y="45"/>
                      <a:pt x="352" y="132"/>
                      <a:pt x="329" y="217"/>
                    </a:cubicBezTo>
                    <a:cubicBezTo>
                      <a:pt x="307" y="301"/>
                      <a:pt x="220" y="351"/>
                      <a:pt x="135" y="329"/>
                    </a:cubicBezTo>
                    <a:cubicBezTo>
                      <a:pt x="50" y="306"/>
                      <a:pt x="0" y="219"/>
                      <a:pt x="23" y="1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" name="Freeform: Shape 10"/>
              <p:cNvSpPr>
                <a:spLocks/>
              </p:cNvSpPr>
              <p:nvPr/>
            </p:nvSpPr>
            <p:spPr bwMode="auto">
              <a:xfrm>
                <a:off x="6050256" y="1429352"/>
                <a:ext cx="1262093" cy="1262093"/>
              </a:xfrm>
              <a:custGeom>
                <a:avLst/>
                <a:gdLst>
                  <a:gd name="T0" fmla="*/ 28 w 434"/>
                  <a:gd name="T1" fmla="*/ 166 h 434"/>
                  <a:gd name="T2" fmla="*/ 268 w 434"/>
                  <a:gd name="T3" fmla="*/ 28 h 434"/>
                  <a:gd name="T4" fmla="*/ 406 w 434"/>
                  <a:gd name="T5" fmla="*/ 268 h 434"/>
                  <a:gd name="T6" fmla="*/ 166 w 434"/>
                  <a:gd name="T7" fmla="*/ 406 h 434"/>
                  <a:gd name="T8" fmla="*/ 28 w 434"/>
                  <a:gd name="T9" fmla="*/ 166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4" h="434">
                    <a:moveTo>
                      <a:pt x="28" y="166"/>
                    </a:moveTo>
                    <a:cubicBezTo>
                      <a:pt x="56" y="62"/>
                      <a:pt x="163" y="0"/>
                      <a:pt x="268" y="28"/>
                    </a:cubicBezTo>
                    <a:cubicBezTo>
                      <a:pt x="372" y="56"/>
                      <a:pt x="434" y="164"/>
                      <a:pt x="406" y="268"/>
                    </a:cubicBezTo>
                    <a:cubicBezTo>
                      <a:pt x="377" y="372"/>
                      <a:pt x="270" y="434"/>
                      <a:pt x="166" y="406"/>
                    </a:cubicBezTo>
                    <a:cubicBezTo>
                      <a:pt x="61" y="378"/>
                      <a:pt x="0" y="270"/>
                      <a:pt x="28" y="166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" name="Freeform: Shape 11"/>
              <p:cNvSpPr>
                <a:spLocks/>
              </p:cNvSpPr>
              <p:nvPr/>
            </p:nvSpPr>
            <p:spPr bwMode="auto">
              <a:xfrm>
                <a:off x="6218946" y="1601734"/>
                <a:ext cx="922252" cy="918558"/>
              </a:xfrm>
              <a:custGeom>
                <a:avLst/>
                <a:gdLst>
                  <a:gd name="T0" fmla="*/ 21 w 317"/>
                  <a:gd name="T1" fmla="*/ 121 h 316"/>
                  <a:gd name="T2" fmla="*/ 196 w 317"/>
                  <a:gd name="T3" fmla="*/ 20 h 316"/>
                  <a:gd name="T4" fmla="*/ 296 w 317"/>
                  <a:gd name="T5" fmla="*/ 195 h 316"/>
                  <a:gd name="T6" fmla="*/ 121 w 317"/>
                  <a:gd name="T7" fmla="*/ 296 h 316"/>
                  <a:gd name="T8" fmla="*/ 21 w 317"/>
                  <a:gd name="T9" fmla="*/ 12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7" h="316">
                    <a:moveTo>
                      <a:pt x="21" y="121"/>
                    </a:moveTo>
                    <a:cubicBezTo>
                      <a:pt x="41" y="45"/>
                      <a:pt x="120" y="0"/>
                      <a:pt x="196" y="20"/>
                    </a:cubicBezTo>
                    <a:cubicBezTo>
                      <a:pt x="272" y="41"/>
                      <a:pt x="317" y="119"/>
                      <a:pt x="296" y="195"/>
                    </a:cubicBezTo>
                    <a:cubicBezTo>
                      <a:pt x="276" y="271"/>
                      <a:pt x="198" y="316"/>
                      <a:pt x="121" y="296"/>
                    </a:cubicBezTo>
                    <a:cubicBezTo>
                      <a:pt x="45" y="275"/>
                      <a:pt x="0" y="197"/>
                      <a:pt x="21" y="1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" name="Freeform: Shape 12"/>
              <p:cNvSpPr>
                <a:spLocks/>
              </p:cNvSpPr>
              <p:nvPr/>
            </p:nvSpPr>
            <p:spPr bwMode="auto">
              <a:xfrm>
                <a:off x="3697222" y="3380978"/>
                <a:ext cx="918558" cy="919789"/>
              </a:xfrm>
              <a:custGeom>
                <a:avLst/>
                <a:gdLst>
                  <a:gd name="T0" fmla="*/ 20 w 316"/>
                  <a:gd name="T1" fmla="*/ 121 h 316"/>
                  <a:gd name="T2" fmla="*/ 195 w 316"/>
                  <a:gd name="T3" fmla="*/ 20 h 316"/>
                  <a:gd name="T4" fmla="*/ 296 w 316"/>
                  <a:gd name="T5" fmla="*/ 195 h 316"/>
                  <a:gd name="T6" fmla="*/ 121 w 316"/>
                  <a:gd name="T7" fmla="*/ 296 h 316"/>
                  <a:gd name="T8" fmla="*/ 20 w 316"/>
                  <a:gd name="T9" fmla="*/ 12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6" h="316">
                    <a:moveTo>
                      <a:pt x="20" y="121"/>
                    </a:moveTo>
                    <a:cubicBezTo>
                      <a:pt x="41" y="45"/>
                      <a:pt x="119" y="0"/>
                      <a:pt x="195" y="20"/>
                    </a:cubicBezTo>
                    <a:cubicBezTo>
                      <a:pt x="271" y="41"/>
                      <a:pt x="316" y="119"/>
                      <a:pt x="296" y="195"/>
                    </a:cubicBezTo>
                    <a:cubicBezTo>
                      <a:pt x="275" y="271"/>
                      <a:pt x="197" y="316"/>
                      <a:pt x="121" y="296"/>
                    </a:cubicBezTo>
                    <a:cubicBezTo>
                      <a:pt x="45" y="275"/>
                      <a:pt x="0" y="197"/>
                      <a:pt x="20" y="1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Freeform: Shape 13"/>
              <p:cNvSpPr>
                <a:spLocks/>
              </p:cNvSpPr>
              <p:nvPr/>
            </p:nvSpPr>
            <p:spPr bwMode="auto">
              <a:xfrm>
                <a:off x="7269252" y="2727154"/>
                <a:ext cx="1512050" cy="1512049"/>
              </a:xfrm>
              <a:custGeom>
                <a:avLst/>
                <a:gdLst>
                  <a:gd name="T0" fmla="*/ 33 w 520"/>
                  <a:gd name="T1" fmla="*/ 199 h 520"/>
                  <a:gd name="T2" fmla="*/ 321 w 520"/>
                  <a:gd name="T3" fmla="*/ 34 h 520"/>
                  <a:gd name="T4" fmla="*/ 486 w 520"/>
                  <a:gd name="T5" fmla="*/ 321 h 520"/>
                  <a:gd name="T6" fmla="*/ 199 w 520"/>
                  <a:gd name="T7" fmla="*/ 487 h 520"/>
                  <a:gd name="T8" fmla="*/ 33 w 520"/>
                  <a:gd name="T9" fmla="*/ 199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0" h="520">
                    <a:moveTo>
                      <a:pt x="33" y="199"/>
                    </a:moveTo>
                    <a:cubicBezTo>
                      <a:pt x="67" y="74"/>
                      <a:pt x="196" y="0"/>
                      <a:pt x="321" y="34"/>
                    </a:cubicBezTo>
                    <a:cubicBezTo>
                      <a:pt x="446" y="68"/>
                      <a:pt x="520" y="196"/>
                      <a:pt x="486" y="321"/>
                    </a:cubicBezTo>
                    <a:cubicBezTo>
                      <a:pt x="452" y="446"/>
                      <a:pt x="324" y="520"/>
                      <a:pt x="199" y="487"/>
                    </a:cubicBezTo>
                    <a:cubicBezTo>
                      <a:pt x="74" y="453"/>
                      <a:pt x="0" y="324"/>
                      <a:pt x="33" y="199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Freeform: Shape 14"/>
              <p:cNvSpPr>
                <a:spLocks/>
              </p:cNvSpPr>
              <p:nvPr/>
            </p:nvSpPr>
            <p:spPr bwMode="auto">
              <a:xfrm>
                <a:off x="7472420" y="2932781"/>
                <a:ext cx="1102022" cy="1103253"/>
              </a:xfrm>
              <a:custGeom>
                <a:avLst/>
                <a:gdLst>
                  <a:gd name="T0" fmla="*/ 25 w 379"/>
                  <a:gd name="T1" fmla="*/ 145 h 379"/>
                  <a:gd name="T2" fmla="*/ 234 w 379"/>
                  <a:gd name="T3" fmla="*/ 24 h 379"/>
                  <a:gd name="T4" fmla="*/ 355 w 379"/>
                  <a:gd name="T5" fmla="*/ 234 h 379"/>
                  <a:gd name="T6" fmla="*/ 145 w 379"/>
                  <a:gd name="T7" fmla="*/ 354 h 379"/>
                  <a:gd name="T8" fmla="*/ 25 w 379"/>
                  <a:gd name="T9" fmla="*/ 145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9" h="379">
                    <a:moveTo>
                      <a:pt x="25" y="145"/>
                    </a:moveTo>
                    <a:cubicBezTo>
                      <a:pt x="49" y="54"/>
                      <a:pt x="143" y="0"/>
                      <a:pt x="234" y="24"/>
                    </a:cubicBezTo>
                    <a:cubicBezTo>
                      <a:pt x="325" y="49"/>
                      <a:pt x="379" y="143"/>
                      <a:pt x="355" y="234"/>
                    </a:cubicBezTo>
                    <a:cubicBezTo>
                      <a:pt x="330" y="325"/>
                      <a:pt x="236" y="379"/>
                      <a:pt x="145" y="354"/>
                    </a:cubicBezTo>
                    <a:cubicBezTo>
                      <a:pt x="54" y="330"/>
                      <a:pt x="0" y="236"/>
                      <a:pt x="25" y="1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Freeform: Shape 15"/>
              <p:cNvSpPr>
                <a:spLocks/>
              </p:cNvSpPr>
              <p:nvPr/>
            </p:nvSpPr>
            <p:spPr bwMode="auto">
              <a:xfrm>
                <a:off x="5059051" y="2851516"/>
                <a:ext cx="1943008" cy="1943008"/>
              </a:xfrm>
              <a:custGeom>
                <a:avLst/>
                <a:gdLst>
                  <a:gd name="T0" fmla="*/ 43 w 668"/>
                  <a:gd name="T1" fmla="*/ 255 h 668"/>
                  <a:gd name="T2" fmla="*/ 412 w 668"/>
                  <a:gd name="T3" fmla="*/ 43 h 668"/>
                  <a:gd name="T4" fmla="*/ 625 w 668"/>
                  <a:gd name="T5" fmla="*/ 412 h 668"/>
                  <a:gd name="T6" fmla="*/ 255 w 668"/>
                  <a:gd name="T7" fmla="*/ 625 h 668"/>
                  <a:gd name="T8" fmla="*/ 43 w 668"/>
                  <a:gd name="T9" fmla="*/ 255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8" h="668">
                    <a:moveTo>
                      <a:pt x="43" y="255"/>
                    </a:moveTo>
                    <a:cubicBezTo>
                      <a:pt x="86" y="95"/>
                      <a:pt x="252" y="0"/>
                      <a:pt x="412" y="43"/>
                    </a:cubicBezTo>
                    <a:cubicBezTo>
                      <a:pt x="573" y="86"/>
                      <a:pt x="668" y="252"/>
                      <a:pt x="625" y="412"/>
                    </a:cubicBezTo>
                    <a:cubicBezTo>
                      <a:pt x="581" y="573"/>
                      <a:pt x="416" y="668"/>
                      <a:pt x="255" y="625"/>
                    </a:cubicBezTo>
                    <a:cubicBezTo>
                      <a:pt x="95" y="581"/>
                      <a:pt x="0" y="416"/>
                      <a:pt x="43" y="2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Freeform: Shape 16"/>
              <p:cNvSpPr>
                <a:spLocks/>
              </p:cNvSpPr>
              <p:nvPr/>
            </p:nvSpPr>
            <p:spPr bwMode="auto">
              <a:xfrm>
                <a:off x="6827212" y="4809298"/>
                <a:ext cx="1262093" cy="1264556"/>
              </a:xfrm>
              <a:custGeom>
                <a:avLst/>
                <a:gdLst>
                  <a:gd name="T0" fmla="*/ 28 w 434"/>
                  <a:gd name="T1" fmla="*/ 166 h 435"/>
                  <a:gd name="T2" fmla="*/ 268 w 434"/>
                  <a:gd name="T3" fmla="*/ 29 h 435"/>
                  <a:gd name="T4" fmla="*/ 406 w 434"/>
                  <a:gd name="T5" fmla="*/ 268 h 435"/>
                  <a:gd name="T6" fmla="*/ 166 w 434"/>
                  <a:gd name="T7" fmla="*/ 406 h 435"/>
                  <a:gd name="T8" fmla="*/ 28 w 434"/>
                  <a:gd name="T9" fmla="*/ 166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4" h="435">
                    <a:moveTo>
                      <a:pt x="28" y="166"/>
                    </a:moveTo>
                    <a:cubicBezTo>
                      <a:pt x="56" y="62"/>
                      <a:pt x="164" y="0"/>
                      <a:pt x="268" y="29"/>
                    </a:cubicBezTo>
                    <a:cubicBezTo>
                      <a:pt x="373" y="57"/>
                      <a:pt x="434" y="164"/>
                      <a:pt x="406" y="268"/>
                    </a:cubicBezTo>
                    <a:cubicBezTo>
                      <a:pt x="378" y="373"/>
                      <a:pt x="271" y="435"/>
                      <a:pt x="166" y="406"/>
                    </a:cubicBezTo>
                    <a:cubicBezTo>
                      <a:pt x="62" y="378"/>
                      <a:pt x="0" y="271"/>
                      <a:pt x="28" y="166"/>
                    </a:cubicBezTo>
                    <a:close/>
                  </a:path>
                </a:pathLst>
              </a:custGeom>
              <a:solidFill>
                <a:schemeClr val="accent5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Freeform: Shape 17"/>
              <p:cNvSpPr>
                <a:spLocks/>
              </p:cNvSpPr>
              <p:nvPr/>
            </p:nvSpPr>
            <p:spPr bwMode="auto">
              <a:xfrm>
                <a:off x="6047793" y="3921523"/>
                <a:ext cx="1418469" cy="1457872"/>
              </a:xfrm>
              <a:custGeom>
                <a:avLst/>
                <a:gdLst>
                  <a:gd name="T0" fmla="*/ 291 w 488"/>
                  <a:gd name="T1" fmla="*/ 501 h 501"/>
                  <a:gd name="T2" fmla="*/ 0 w 488"/>
                  <a:gd name="T3" fmla="*/ 185 h 501"/>
                  <a:gd name="T4" fmla="*/ 211 w 488"/>
                  <a:gd name="T5" fmla="*/ 0 h 501"/>
                  <a:gd name="T6" fmla="*/ 488 w 488"/>
                  <a:gd name="T7" fmla="*/ 327 h 501"/>
                  <a:gd name="T8" fmla="*/ 291 w 488"/>
                  <a:gd name="T9" fmla="*/ 501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8" h="501">
                    <a:moveTo>
                      <a:pt x="291" y="501"/>
                    </a:moveTo>
                    <a:cubicBezTo>
                      <a:pt x="310" y="329"/>
                      <a:pt x="173" y="180"/>
                      <a:pt x="0" y="185"/>
                    </a:cubicBezTo>
                    <a:cubicBezTo>
                      <a:pt x="211" y="0"/>
                      <a:pt x="211" y="0"/>
                      <a:pt x="211" y="0"/>
                    </a:cubicBezTo>
                    <a:cubicBezTo>
                      <a:pt x="184" y="170"/>
                      <a:pt x="315" y="325"/>
                      <a:pt x="488" y="327"/>
                    </a:cubicBezTo>
                    <a:lnTo>
                      <a:pt x="291" y="501"/>
                    </a:lnTo>
                    <a:close/>
                  </a:path>
                </a:pathLst>
              </a:custGeom>
              <a:solidFill>
                <a:schemeClr val="accent5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Freeform: Shape 18"/>
              <p:cNvSpPr>
                <a:spLocks/>
              </p:cNvSpPr>
              <p:nvPr/>
            </p:nvSpPr>
            <p:spPr bwMode="auto">
              <a:xfrm>
                <a:off x="7020297" y="4980451"/>
                <a:ext cx="919789" cy="922252"/>
              </a:xfrm>
              <a:custGeom>
                <a:avLst/>
                <a:gdLst>
                  <a:gd name="T0" fmla="*/ 20 w 316"/>
                  <a:gd name="T1" fmla="*/ 121 h 317"/>
                  <a:gd name="T2" fmla="*/ 195 w 316"/>
                  <a:gd name="T3" fmla="*/ 21 h 317"/>
                  <a:gd name="T4" fmla="*/ 296 w 316"/>
                  <a:gd name="T5" fmla="*/ 196 h 317"/>
                  <a:gd name="T6" fmla="*/ 121 w 316"/>
                  <a:gd name="T7" fmla="*/ 296 h 317"/>
                  <a:gd name="T8" fmla="*/ 20 w 316"/>
                  <a:gd name="T9" fmla="*/ 121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6" h="317">
                    <a:moveTo>
                      <a:pt x="20" y="121"/>
                    </a:moveTo>
                    <a:cubicBezTo>
                      <a:pt x="41" y="45"/>
                      <a:pt x="119" y="0"/>
                      <a:pt x="195" y="21"/>
                    </a:cubicBezTo>
                    <a:cubicBezTo>
                      <a:pt x="271" y="41"/>
                      <a:pt x="316" y="120"/>
                      <a:pt x="296" y="196"/>
                    </a:cubicBezTo>
                    <a:cubicBezTo>
                      <a:pt x="275" y="272"/>
                      <a:pt x="197" y="317"/>
                      <a:pt x="121" y="296"/>
                    </a:cubicBezTo>
                    <a:cubicBezTo>
                      <a:pt x="45" y="276"/>
                      <a:pt x="0" y="197"/>
                      <a:pt x="20" y="1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Freeform: Shape 19"/>
              <p:cNvSpPr>
                <a:spLocks/>
              </p:cNvSpPr>
              <p:nvPr/>
            </p:nvSpPr>
            <p:spPr bwMode="auto">
              <a:xfrm>
                <a:off x="5320087" y="3113784"/>
                <a:ext cx="1417239" cy="1416007"/>
              </a:xfrm>
              <a:custGeom>
                <a:avLst/>
                <a:gdLst>
                  <a:gd name="T0" fmla="*/ 32 w 487"/>
                  <a:gd name="T1" fmla="*/ 187 h 487"/>
                  <a:gd name="T2" fmla="*/ 301 w 487"/>
                  <a:gd name="T3" fmla="*/ 32 h 487"/>
                  <a:gd name="T4" fmla="*/ 456 w 487"/>
                  <a:gd name="T5" fmla="*/ 301 h 487"/>
                  <a:gd name="T6" fmla="*/ 187 w 487"/>
                  <a:gd name="T7" fmla="*/ 456 h 487"/>
                  <a:gd name="T8" fmla="*/ 32 w 487"/>
                  <a:gd name="T9" fmla="*/ 187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487">
                    <a:moveTo>
                      <a:pt x="32" y="187"/>
                    </a:moveTo>
                    <a:cubicBezTo>
                      <a:pt x="63" y="70"/>
                      <a:pt x="184" y="0"/>
                      <a:pt x="301" y="32"/>
                    </a:cubicBezTo>
                    <a:cubicBezTo>
                      <a:pt x="418" y="63"/>
                      <a:pt x="487" y="184"/>
                      <a:pt x="456" y="301"/>
                    </a:cubicBezTo>
                    <a:cubicBezTo>
                      <a:pt x="424" y="418"/>
                      <a:pt x="304" y="487"/>
                      <a:pt x="187" y="456"/>
                    </a:cubicBezTo>
                    <a:cubicBezTo>
                      <a:pt x="69" y="424"/>
                      <a:pt x="0" y="304"/>
                      <a:pt x="32" y="187"/>
                    </a:cubicBezTo>
                    <a:close/>
                  </a:path>
                </a:pathLst>
              </a:custGeom>
              <a:solidFill>
                <a:schemeClr val="accent5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4" name="椭圆 48"/>
            <p:cNvSpPr/>
            <p:nvPr/>
          </p:nvSpPr>
          <p:spPr>
            <a:xfrm>
              <a:off x="7281918" y="2335776"/>
              <a:ext cx="259407" cy="309807"/>
            </a:xfrm>
            <a:custGeom>
              <a:avLst/>
              <a:gdLst>
                <a:gd name="connsiteX0" fmla="*/ 132196 w 277813"/>
                <a:gd name="connsiteY0" fmla="*/ 133350 h 331788"/>
                <a:gd name="connsiteX1" fmla="*/ 132196 w 277813"/>
                <a:gd name="connsiteY1" fmla="*/ 152673 h 331788"/>
                <a:gd name="connsiteX2" fmla="*/ 99724 w 277813"/>
                <a:gd name="connsiteY2" fmla="*/ 186167 h 331788"/>
                <a:gd name="connsiteX3" fmla="*/ 134793 w 277813"/>
                <a:gd name="connsiteY3" fmla="*/ 220949 h 331788"/>
                <a:gd name="connsiteX4" fmla="*/ 154276 w 277813"/>
                <a:gd name="connsiteY4" fmla="*/ 237696 h 331788"/>
                <a:gd name="connsiteX5" fmla="*/ 136092 w 277813"/>
                <a:gd name="connsiteY5" fmla="*/ 249290 h 331788"/>
                <a:gd name="connsiteX6" fmla="*/ 104920 w 277813"/>
                <a:gd name="connsiteY6" fmla="*/ 241561 h 331788"/>
                <a:gd name="connsiteX7" fmla="*/ 98425 w 277813"/>
                <a:gd name="connsiteY7" fmla="*/ 263460 h 331788"/>
                <a:gd name="connsiteX8" fmla="*/ 130897 w 277813"/>
                <a:gd name="connsiteY8" fmla="*/ 272478 h 331788"/>
                <a:gd name="connsiteX9" fmla="*/ 130897 w 277813"/>
                <a:gd name="connsiteY9" fmla="*/ 290513 h 331788"/>
                <a:gd name="connsiteX10" fmla="*/ 150380 w 277813"/>
                <a:gd name="connsiteY10" fmla="*/ 290513 h 331788"/>
                <a:gd name="connsiteX11" fmla="*/ 150380 w 277813"/>
                <a:gd name="connsiteY11" fmla="*/ 271190 h 331788"/>
                <a:gd name="connsiteX12" fmla="*/ 184150 w 277813"/>
                <a:gd name="connsiteY12" fmla="*/ 235120 h 331788"/>
                <a:gd name="connsiteX13" fmla="*/ 152978 w 277813"/>
                <a:gd name="connsiteY13" fmla="*/ 199049 h 331788"/>
                <a:gd name="connsiteX14" fmla="*/ 129598 w 277813"/>
                <a:gd name="connsiteY14" fmla="*/ 182303 h 331788"/>
                <a:gd name="connsiteX15" fmla="*/ 146483 w 277813"/>
                <a:gd name="connsiteY15" fmla="*/ 171997 h 331788"/>
                <a:gd name="connsiteX16" fmla="*/ 173759 w 277813"/>
                <a:gd name="connsiteY16" fmla="*/ 178438 h 331788"/>
                <a:gd name="connsiteX17" fmla="*/ 178955 w 277813"/>
                <a:gd name="connsiteY17" fmla="*/ 156538 h 331788"/>
                <a:gd name="connsiteX18" fmla="*/ 151679 w 277813"/>
                <a:gd name="connsiteY18" fmla="*/ 151385 h 331788"/>
                <a:gd name="connsiteX19" fmla="*/ 151679 w 277813"/>
                <a:gd name="connsiteY19" fmla="*/ 133350 h 331788"/>
                <a:gd name="connsiteX20" fmla="*/ 132196 w 277813"/>
                <a:gd name="connsiteY20" fmla="*/ 133350 h 331788"/>
                <a:gd name="connsiteX21" fmla="*/ 136310 w 277813"/>
                <a:gd name="connsiteY21" fmla="*/ 0 h 331788"/>
                <a:gd name="connsiteX22" fmla="*/ 167467 w 277813"/>
                <a:gd name="connsiteY22" fmla="*/ 3888 h 331788"/>
                <a:gd name="connsiteX23" fmla="*/ 158380 w 277813"/>
                <a:gd name="connsiteY23" fmla="*/ 25921 h 331788"/>
                <a:gd name="connsiteX24" fmla="*/ 184343 w 277813"/>
                <a:gd name="connsiteY24" fmla="*/ 6480 h 331788"/>
                <a:gd name="connsiteX25" fmla="*/ 214202 w 277813"/>
                <a:gd name="connsiteY25" fmla="*/ 9072 h 331788"/>
                <a:gd name="connsiteX26" fmla="*/ 188238 w 277813"/>
                <a:gd name="connsiteY26" fmla="*/ 62210 h 331788"/>
                <a:gd name="connsiteX27" fmla="*/ 215500 w 277813"/>
                <a:gd name="connsiteY27" fmla="*/ 62210 h 331788"/>
                <a:gd name="connsiteX28" fmla="*/ 215500 w 277813"/>
                <a:gd name="connsiteY28" fmla="*/ 81651 h 331788"/>
                <a:gd name="connsiteX29" fmla="*/ 183045 w 277813"/>
                <a:gd name="connsiteY29" fmla="*/ 81651 h 331788"/>
                <a:gd name="connsiteX30" fmla="*/ 277813 w 277813"/>
                <a:gd name="connsiteY30" fmla="*/ 243657 h 331788"/>
                <a:gd name="connsiteX31" fmla="*/ 138907 w 277813"/>
                <a:gd name="connsiteY31" fmla="*/ 331788 h 331788"/>
                <a:gd name="connsiteX32" fmla="*/ 0 w 277813"/>
                <a:gd name="connsiteY32" fmla="*/ 243657 h 331788"/>
                <a:gd name="connsiteX33" fmla="*/ 94768 w 277813"/>
                <a:gd name="connsiteY33" fmla="*/ 81651 h 331788"/>
                <a:gd name="connsiteX34" fmla="*/ 68804 w 277813"/>
                <a:gd name="connsiteY34" fmla="*/ 81651 h 331788"/>
                <a:gd name="connsiteX35" fmla="*/ 68804 w 277813"/>
                <a:gd name="connsiteY35" fmla="*/ 60914 h 331788"/>
                <a:gd name="connsiteX36" fmla="*/ 96066 w 277813"/>
                <a:gd name="connsiteY36" fmla="*/ 62210 h 331788"/>
                <a:gd name="connsiteX37" fmla="*/ 66208 w 277813"/>
                <a:gd name="connsiteY37" fmla="*/ 5184 h 331788"/>
                <a:gd name="connsiteX38" fmla="*/ 110347 w 277813"/>
                <a:gd name="connsiteY38" fmla="*/ 6480 h 331788"/>
                <a:gd name="connsiteX39" fmla="*/ 127223 w 277813"/>
                <a:gd name="connsiteY39" fmla="*/ 28513 h 331788"/>
                <a:gd name="connsiteX40" fmla="*/ 136310 w 277813"/>
                <a:gd name="connsiteY40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7813" h="331788">
                  <a:moveTo>
                    <a:pt x="132196" y="133350"/>
                  </a:moveTo>
                  <a:cubicBezTo>
                    <a:pt x="132196" y="133350"/>
                    <a:pt x="132196" y="133350"/>
                    <a:pt x="132196" y="152673"/>
                  </a:cubicBezTo>
                  <a:cubicBezTo>
                    <a:pt x="111414" y="156538"/>
                    <a:pt x="99724" y="169420"/>
                    <a:pt x="99724" y="186167"/>
                  </a:cubicBezTo>
                  <a:cubicBezTo>
                    <a:pt x="99724" y="204202"/>
                    <a:pt x="114012" y="214508"/>
                    <a:pt x="134793" y="220949"/>
                  </a:cubicBezTo>
                  <a:cubicBezTo>
                    <a:pt x="149081" y="226102"/>
                    <a:pt x="154276" y="231255"/>
                    <a:pt x="154276" y="237696"/>
                  </a:cubicBezTo>
                  <a:cubicBezTo>
                    <a:pt x="154276" y="245425"/>
                    <a:pt x="147782" y="249290"/>
                    <a:pt x="136092" y="249290"/>
                  </a:cubicBezTo>
                  <a:cubicBezTo>
                    <a:pt x="124403" y="249290"/>
                    <a:pt x="112713" y="245425"/>
                    <a:pt x="104920" y="241561"/>
                  </a:cubicBezTo>
                  <a:cubicBezTo>
                    <a:pt x="104920" y="241561"/>
                    <a:pt x="104920" y="241561"/>
                    <a:pt x="98425" y="263460"/>
                  </a:cubicBezTo>
                  <a:cubicBezTo>
                    <a:pt x="106218" y="267325"/>
                    <a:pt x="117908" y="271190"/>
                    <a:pt x="130897" y="272478"/>
                  </a:cubicBezTo>
                  <a:cubicBezTo>
                    <a:pt x="130897" y="272478"/>
                    <a:pt x="130897" y="272478"/>
                    <a:pt x="130897" y="290513"/>
                  </a:cubicBezTo>
                  <a:cubicBezTo>
                    <a:pt x="130897" y="290513"/>
                    <a:pt x="130897" y="290513"/>
                    <a:pt x="150380" y="290513"/>
                  </a:cubicBezTo>
                  <a:cubicBezTo>
                    <a:pt x="150380" y="290513"/>
                    <a:pt x="150380" y="290513"/>
                    <a:pt x="150380" y="271190"/>
                  </a:cubicBezTo>
                  <a:cubicBezTo>
                    <a:pt x="172460" y="267325"/>
                    <a:pt x="184150" y="251866"/>
                    <a:pt x="184150" y="235120"/>
                  </a:cubicBezTo>
                  <a:cubicBezTo>
                    <a:pt x="184150" y="218373"/>
                    <a:pt x="175058" y="208067"/>
                    <a:pt x="152978" y="199049"/>
                  </a:cubicBezTo>
                  <a:cubicBezTo>
                    <a:pt x="136092" y="193897"/>
                    <a:pt x="129598" y="188744"/>
                    <a:pt x="129598" y="182303"/>
                  </a:cubicBezTo>
                  <a:cubicBezTo>
                    <a:pt x="129598" y="177150"/>
                    <a:pt x="133495" y="171997"/>
                    <a:pt x="146483" y="171997"/>
                  </a:cubicBezTo>
                  <a:cubicBezTo>
                    <a:pt x="159472" y="171997"/>
                    <a:pt x="168564" y="177150"/>
                    <a:pt x="173759" y="178438"/>
                  </a:cubicBezTo>
                  <a:cubicBezTo>
                    <a:pt x="173759" y="178438"/>
                    <a:pt x="173759" y="178438"/>
                    <a:pt x="178955" y="156538"/>
                  </a:cubicBezTo>
                  <a:cubicBezTo>
                    <a:pt x="172460" y="153962"/>
                    <a:pt x="164667" y="151385"/>
                    <a:pt x="151679" y="151385"/>
                  </a:cubicBezTo>
                  <a:cubicBezTo>
                    <a:pt x="151679" y="151385"/>
                    <a:pt x="151679" y="151385"/>
                    <a:pt x="151679" y="133350"/>
                  </a:cubicBezTo>
                  <a:cubicBezTo>
                    <a:pt x="151679" y="133350"/>
                    <a:pt x="151679" y="133350"/>
                    <a:pt x="132196" y="133350"/>
                  </a:cubicBezTo>
                  <a:close/>
                  <a:moveTo>
                    <a:pt x="136310" y="0"/>
                  </a:moveTo>
                  <a:cubicBezTo>
                    <a:pt x="136310" y="0"/>
                    <a:pt x="136310" y="0"/>
                    <a:pt x="167467" y="3888"/>
                  </a:cubicBezTo>
                  <a:cubicBezTo>
                    <a:pt x="167467" y="3888"/>
                    <a:pt x="167467" y="3888"/>
                    <a:pt x="158380" y="25921"/>
                  </a:cubicBezTo>
                  <a:cubicBezTo>
                    <a:pt x="158380" y="25921"/>
                    <a:pt x="158380" y="25921"/>
                    <a:pt x="184343" y="6480"/>
                  </a:cubicBezTo>
                  <a:cubicBezTo>
                    <a:pt x="184343" y="6480"/>
                    <a:pt x="184343" y="6480"/>
                    <a:pt x="214202" y="9072"/>
                  </a:cubicBezTo>
                  <a:cubicBezTo>
                    <a:pt x="214202" y="9072"/>
                    <a:pt x="214202" y="9072"/>
                    <a:pt x="188238" y="62210"/>
                  </a:cubicBezTo>
                  <a:cubicBezTo>
                    <a:pt x="188238" y="62210"/>
                    <a:pt x="188238" y="62210"/>
                    <a:pt x="215500" y="62210"/>
                  </a:cubicBezTo>
                  <a:cubicBezTo>
                    <a:pt x="215500" y="62210"/>
                    <a:pt x="215500" y="62210"/>
                    <a:pt x="215500" y="81651"/>
                  </a:cubicBezTo>
                  <a:cubicBezTo>
                    <a:pt x="215500" y="81651"/>
                    <a:pt x="215500" y="81651"/>
                    <a:pt x="183045" y="81651"/>
                  </a:cubicBezTo>
                  <a:cubicBezTo>
                    <a:pt x="237569" y="114052"/>
                    <a:pt x="277813" y="198295"/>
                    <a:pt x="277813" y="243657"/>
                  </a:cubicBezTo>
                  <a:cubicBezTo>
                    <a:pt x="277813" y="299387"/>
                    <a:pt x="215500" y="331788"/>
                    <a:pt x="138907" y="331788"/>
                  </a:cubicBezTo>
                  <a:cubicBezTo>
                    <a:pt x="62313" y="331788"/>
                    <a:pt x="0" y="299387"/>
                    <a:pt x="0" y="243657"/>
                  </a:cubicBezTo>
                  <a:cubicBezTo>
                    <a:pt x="0" y="198295"/>
                    <a:pt x="40244" y="114052"/>
                    <a:pt x="94768" y="81651"/>
                  </a:cubicBezTo>
                  <a:cubicBezTo>
                    <a:pt x="94768" y="81651"/>
                    <a:pt x="94768" y="81651"/>
                    <a:pt x="68804" y="81651"/>
                  </a:cubicBezTo>
                  <a:cubicBezTo>
                    <a:pt x="68804" y="81651"/>
                    <a:pt x="68804" y="81651"/>
                    <a:pt x="68804" y="60914"/>
                  </a:cubicBezTo>
                  <a:cubicBezTo>
                    <a:pt x="68804" y="60914"/>
                    <a:pt x="68804" y="60914"/>
                    <a:pt x="96066" y="62210"/>
                  </a:cubicBezTo>
                  <a:cubicBezTo>
                    <a:pt x="96066" y="62210"/>
                    <a:pt x="96066" y="62210"/>
                    <a:pt x="66208" y="5184"/>
                  </a:cubicBezTo>
                  <a:cubicBezTo>
                    <a:pt x="66208" y="5184"/>
                    <a:pt x="66208" y="5184"/>
                    <a:pt x="110347" y="6480"/>
                  </a:cubicBezTo>
                  <a:cubicBezTo>
                    <a:pt x="110347" y="6480"/>
                    <a:pt x="110347" y="6480"/>
                    <a:pt x="127223" y="28513"/>
                  </a:cubicBezTo>
                  <a:cubicBezTo>
                    <a:pt x="127223" y="28513"/>
                    <a:pt x="127223" y="28513"/>
                    <a:pt x="13631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椭圆 49"/>
            <p:cNvSpPr/>
            <p:nvPr/>
          </p:nvSpPr>
          <p:spPr>
            <a:xfrm>
              <a:off x="6906700" y="3918724"/>
              <a:ext cx="309807" cy="282207"/>
            </a:xfrm>
            <a:custGeom>
              <a:avLst/>
              <a:gdLst>
                <a:gd name="connsiteX0" fmla="*/ 182569 w 338094"/>
                <a:gd name="connsiteY0" fmla="*/ 192088 h 307975"/>
                <a:gd name="connsiteX1" fmla="*/ 191830 w 338094"/>
                <a:gd name="connsiteY1" fmla="*/ 202620 h 307975"/>
                <a:gd name="connsiteX2" fmla="*/ 206382 w 338094"/>
                <a:gd name="connsiteY2" fmla="*/ 203936 h 307975"/>
                <a:gd name="connsiteX3" fmla="*/ 205059 w 338094"/>
                <a:gd name="connsiteY3" fmla="*/ 209202 h 307975"/>
                <a:gd name="connsiteX4" fmla="*/ 206382 w 338094"/>
                <a:gd name="connsiteY4" fmla="*/ 221050 h 307975"/>
                <a:gd name="connsiteX5" fmla="*/ 206382 w 338094"/>
                <a:gd name="connsiteY5" fmla="*/ 234215 h 307975"/>
                <a:gd name="connsiteX6" fmla="*/ 194476 w 338094"/>
                <a:gd name="connsiteY6" fmla="*/ 246063 h 307975"/>
                <a:gd name="connsiteX7" fmla="*/ 182569 w 338094"/>
                <a:gd name="connsiteY7" fmla="*/ 234215 h 307975"/>
                <a:gd name="connsiteX8" fmla="*/ 182569 w 338094"/>
                <a:gd name="connsiteY8" fmla="*/ 192088 h 307975"/>
                <a:gd name="connsiteX9" fmla="*/ 149231 w 338094"/>
                <a:gd name="connsiteY9" fmla="*/ 183859 h 307975"/>
                <a:gd name="connsiteX10" fmla="*/ 173044 w 338094"/>
                <a:gd name="connsiteY10" fmla="*/ 194226 h 307975"/>
                <a:gd name="connsiteX11" fmla="*/ 173044 w 338094"/>
                <a:gd name="connsiteY11" fmla="*/ 234400 h 307975"/>
                <a:gd name="connsiteX12" fmla="*/ 159815 w 338094"/>
                <a:gd name="connsiteY12" fmla="*/ 246063 h 307975"/>
                <a:gd name="connsiteX13" fmla="*/ 149231 w 338094"/>
                <a:gd name="connsiteY13" fmla="*/ 234400 h 307975"/>
                <a:gd name="connsiteX14" fmla="*/ 149231 w 338094"/>
                <a:gd name="connsiteY14" fmla="*/ 183859 h 307975"/>
                <a:gd name="connsiteX15" fmla="*/ 74619 w 338094"/>
                <a:gd name="connsiteY15" fmla="*/ 182563 h 307975"/>
                <a:gd name="connsiteX16" fmla="*/ 74619 w 338094"/>
                <a:gd name="connsiteY16" fmla="*/ 238126 h 307975"/>
                <a:gd name="connsiteX17" fmla="*/ 63506 w 338094"/>
                <a:gd name="connsiteY17" fmla="*/ 227789 h 307975"/>
                <a:gd name="connsiteX18" fmla="*/ 63506 w 338094"/>
                <a:gd name="connsiteY18" fmla="*/ 192900 h 307975"/>
                <a:gd name="connsiteX19" fmla="*/ 73230 w 338094"/>
                <a:gd name="connsiteY19" fmla="*/ 183855 h 307975"/>
                <a:gd name="connsiteX20" fmla="*/ 74619 w 338094"/>
                <a:gd name="connsiteY20" fmla="*/ 182563 h 307975"/>
                <a:gd name="connsiteX21" fmla="*/ 90666 w 338094"/>
                <a:gd name="connsiteY21" fmla="*/ 92075 h 307975"/>
                <a:gd name="connsiteX22" fmla="*/ 130275 w 338094"/>
                <a:gd name="connsiteY22" fmla="*/ 92075 h 307975"/>
                <a:gd name="connsiteX23" fmla="*/ 140838 w 338094"/>
                <a:gd name="connsiteY23" fmla="*/ 97302 h 307975"/>
                <a:gd name="connsiteX24" fmla="*/ 175165 w 338094"/>
                <a:gd name="connsiteY24" fmla="*/ 171785 h 307975"/>
                <a:gd name="connsiteX25" fmla="*/ 169884 w 338094"/>
                <a:gd name="connsiteY25" fmla="*/ 186159 h 307975"/>
                <a:gd name="connsiteX26" fmla="*/ 156681 w 338094"/>
                <a:gd name="connsiteY26" fmla="*/ 180932 h 307975"/>
                <a:gd name="connsiteX27" fmla="*/ 139517 w 338094"/>
                <a:gd name="connsiteY27" fmla="*/ 144344 h 307975"/>
                <a:gd name="connsiteX28" fmla="*/ 139517 w 338094"/>
                <a:gd name="connsiteY28" fmla="*/ 271096 h 307975"/>
                <a:gd name="connsiteX29" fmla="*/ 127635 w 338094"/>
                <a:gd name="connsiteY29" fmla="*/ 284163 h 307975"/>
                <a:gd name="connsiteX30" fmla="*/ 115752 w 338094"/>
                <a:gd name="connsiteY30" fmla="*/ 271096 h 307975"/>
                <a:gd name="connsiteX31" fmla="*/ 115752 w 338094"/>
                <a:gd name="connsiteY31" fmla="*/ 197919 h 307975"/>
                <a:gd name="connsiteX32" fmla="*/ 106510 w 338094"/>
                <a:gd name="connsiteY32" fmla="*/ 197919 h 307975"/>
                <a:gd name="connsiteX33" fmla="*/ 106510 w 338094"/>
                <a:gd name="connsiteY33" fmla="*/ 271096 h 307975"/>
                <a:gd name="connsiteX34" fmla="*/ 94627 w 338094"/>
                <a:gd name="connsiteY34" fmla="*/ 284163 h 307975"/>
                <a:gd name="connsiteX35" fmla="*/ 81424 w 338094"/>
                <a:gd name="connsiteY35" fmla="*/ 271096 h 307975"/>
                <a:gd name="connsiteX36" fmla="*/ 81424 w 338094"/>
                <a:gd name="connsiteY36" fmla="*/ 144344 h 307975"/>
                <a:gd name="connsiteX37" fmla="*/ 65581 w 338094"/>
                <a:gd name="connsiteY37" fmla="*/ 180932 h 307975"/>
                <a:gd name="connsiteX38" fmla="*/ 51058 w 338094"/>
                <a:gd name="connsiteY38" fmla="*/ 186159 h 307975"/>
                <a:gd name="connsiteX39" fmla="*/ 45776 w 338094"/>
                <a:gd name="connsiteY39" fmla="*/ 171785 h 307975"/>
                <a:gd name="connsiteX40" fmla="*/ 80104 w 338094"/>
                <a:gd name="connsiteY40" fmla="*/ 97302 h 307975"/>
                <a:gd name="connsiteX41" fmla="*/ 90666 w 338094"/>
                <a:gd name="connsiteY41" fmla="*/ 92075 h 307975"/>
                <a:gd name="connsiteX42" fmla="*/ 238843 w 338094"/>
                <a:gd name="connsiteY42" fmla="*/ 88900 h 307975"/>
                <a:gd name="connsiteX43" fmla="*/ 286633 w 338094"/>
                <a:gd name="connsiteY43" fmla="*/ 88900 h 307975"/>
                <a:gd name="connsiteX44" fmla="*/ 297253 w 338094"/>
                <a:gd name="connsiteY44" fmla="*/ 95459 h 307975"/>
                <a:gd name="connsiteX45" fmla="*/ 337077 w 338094"/>
                <a:gd name="connsiteY45" fmla="*/ 180728 h 307975"/>
                <a:gd name="connsiteX46" fmla="*/ 330440 w 338094"/>
                <a:gd name="connsiteY46" fmla="*/ 195158 h 307975"/>
                <a:gd name="connsiteX47" fmla="*/ 315837 w 338094"/>
                <a:gd name="connsiteY47" fmla="*/ 189911 h 307975"/>
                <a:gd name="connsiteX48" fmla="*/ 302563 w 338094"/>
                <a:gd name="connsiteY48" fmla="*/ 163674 h 307975"/>
                <a:gd name="connsiteX49" fmla="*/ 313182 w 338094"/>
                <a:gd name="connsiteY49" fmla="*/ 212212 h 307975"/>
                <a:gd name="connsiteX50" fmla="*/ 306545 w 338094"/>
                <a:gd name="connsiteY50" fmla="*/ 220083 h 307975"/>
                <a:gd name="connsiteX51" fmla="*/ 295925 w 338094"/>
                <a:gd name="connsiteY51" fmla="*/ 220083 h 307975"/>
                <a:gd name="connsiteX52" fmla="*/ 295925 w 338094"/>
                <a:gd name="connsiteY52" fmla="*/ 293545 h 307975"/>
                <a:gd name="connsiteX53" fmla="*/ 282650 w 338094"/>
                <a:gd name="connsiteY53" fmla="*/ 307975 h 307975"/>
                <a:gd name="connsiteX54" fmla="*/ 268048 w 338094"/>
                <a:gd name="connsiteY54" fmla="*/ 293545 h 307975"/>
                <a:gd name="connsiteX55" fmla="*/ 268048 w 338094"/>
                <a:gd name="connsiteY55" fmla="*/ 220083 h 307975"/>
                <a:gd name="connsiteX56" fmla="*/ 257428 w 338094"/>
                <a:gd name="connsiteY56" fmla="*/ 220083 h 307975"/>
                <a:gd name="connsiteX57" fmla="*/ 257428 w 338094"/>
                <a:gd name="connsiteY57" fmla="*/ 293545 h 307975"/>
                <a:gd name="connsiteX58" fmla="*/ 244153 w 338094"/>
                <a:gd name="connsiteY58" fmla="*/ 307975 h 307975"/>
                <a:gd name="connsiteX59" fmla="*/ 229551 w 338094"/>
                <a:gd name="connsiteY59" fmla="*/ 293545 h 307975"/>
                <a:gd name="connsiteX60" fmla="*/ 229551 w 338094"/>
                <a:gd name="connsiteY60" fmla="*/ 220083 h 307975"/>
                <a:gd name="connsiteX61" fmla="*/ 218931 w 338094"/>
                <a:gd name="connsiteY61" fmla="*/ 220083 h 307975"/>
                <a:gd name="connsiteX62" fmla="*/ 212294 w 338094"/>
                <a:gd name="connsiteY62" fmla="*/ 212212 h 307975"/>
                <a:gd name="connsiteX63" fmla="*/ 222914 w 338094"/>
                <a:gd name="connsiteY63" fmla="*/ 163674 h 307975"/>
                <a:gd name="connsiteX64" fmla="*/ 210966 w 338094"/>
                <a:gd name="connsiteY64" fmla="*/ 189911 h 307975"/>
                <a:gd name="connsiteX65" fmla="*/ 195036 w 338094"/>
                <a:gd name="connsiteY65" fmla="*/ 195158 h 307975"/>
                <a:gd name="connsiteX66" fmla="*/ 188399 w 338094"/>
                <a:gd name="connsiteY66" fmla="*/ 180728 h 307975"/>
                <a:gd name="connsiteX67" fmla="*/ 228223 w 338094"/>
                <a:gd name="connsiteY67" fmla="*/ 95459 h 307975"/>
                <a:gd name="connsiteX68" fmla="*/ 238843 w 338094"/>
                <a:gd name="connsiteY68" fmla="*/ 88900 h 307975"/>
                <a:gd name="connsiteX69" fmla="*/ 40753 w 338094"/>
                <a:gd name="connsiteY69" fmla="*/ 63500 h 307975"/>
                <a:gd name="connsiteX70" fmla="*/ 79117 w 338094"/>
                <a:gd name="connsiteY70" fmla="*/ 63500 h 307975"/>
                <a:gd name="connsiteX71" fmla="*/ 85732 w 338094"/>
                <a:gd name="connsiteY71" fmla="*/ 81882 h 307975"/>
                <a:gd name="connsiteX72" fmla="*/ 85732 w 338094"/>
                <a:gd name="connsiteY72" fmla="*/ 83195 h 307975"/>
                <a:gd name="connsiteX73" fmla="*/ 73826 w 338094"/>
                <a:gd name="connsiteY73" fmla="*/ 92385 h 307975"/>
                <a:gd name="connsiteX74" fmla="*/ 51336 w 338094"/>
                <a:gd name="connsiteY74" fmla="*/ 139652 h 307975"/>
                <a:gd name="connsiteX75" fmla="*/ 39430 w 338094"/>
                <a:gd name="connsiteY75" fmla="*/ 168538 h 307975"/>
                <a:gd name="connsiteX76" fmla="*/ 48690 w 338094"/>
                <a:gd name="connsiteY76" fmla="*/ 192171 h 307975"/>
                <a:gd name="connsiteX77" fmla="*/ 55305 w 338094"/>
                <a:gd name="connsiteY77" fmla="*/ 194797 h 307975"/>
                <a:gd name="connsiteX78" fmla="*/ 55305 w 338094"/>
                <a:gd name="connsiteY78" fmla="*/ 227621 h 307975"/>
                <a:gd name="connsiteX79" fmla="*/ 43398 w 338094"/>
                <a:gd name="connsiteY79" fmla="*/ 238125 h 307975"/>
                <a:gd name="connsiteX80" fmla="*/ 32815 w 338094"/>
                <a:gd name="connsiteY80" fmla="*/ 227621 h 307975"/>
                <a:gd name="connsiteX81" fmla="*/ 32815 w 338094"/>
                <a:gd name="connsiteY81" fmla="*/ 112080 h 307975"/>
                <a:gd name="connsiteX82" fmla="*/ 18263 w 338094"/>
                <a:gd name="connsiteY82" fmla="*/ 144904 h 307975"/>
                <a:gd name="connsiteX83" fmla="*/ 5034 w 338094"/>
                <a:gd name="connsiteY83" fmla="*/ 148843 h 307975"/>
                <a:gd name="connsiteX84" fmla="*/ 1065 w 338094"/>
                <a:gd name="connsiteY84" fmla="*/ 137026 h 307975"/>
                <a:gd name="connsiteX85" fmla="*/ 31492 w 338094"/>
                <a:gd name="connsiteY85" fmla="*/ 68752 h 307975"/>
                <a:gd name="connsiteX86" fmla="*/ 40753 w 338094"/>
                <a:gd name="connsiteY86" fmla="*/ 63500 h 307975"/>
                <a:gd name="connsiteX87" fmla="*/ 157633 w 338094"/>
                <a:gd name="connsiteY87" fmla="*/ 53975 h 307975"/>
                <a:gd name="connsiteX88" fmla="*/ 197198 w 338094"/>
                <a:gd name="connsiteY88" fmla="*/ 53975 h 307975"/>
                <a:gd name="connsiteX89" fmla="*/ 207749 w 338094"/>
                <a:gd name="connsiteY89" fmla="*/ 59183 h 307975"/>
                <a:gd name="connsiteX90" fmla="*/ 222256 w 338094"/>
                <a:gd name="connsiteY90" fmla="*/ 90434 h 307975"/>
                <a:gd name="connsiteX91" fmla="*/ 220937 w 338094"/>
                <a:gd name="connsiteY91" fmla="*/ 91736 h 307975"/>
                <a:gd name="connsiteX92" fmla="*/ 210386 w 338094"/>
                <a:gd name="connsiteY92" fmla="*/ 115174 h 307975"/>
                <a:gd name="connsiteX93" fmla="*/ 206430 w 338094"/>
                <a:gd name="connsiteY93" fmla="*/ 106060 h 307975"/>
                <a:gd name="connsiteX94" fmla="*/ 206430 w 338094"/>
                <a:gd name="connsiteY94" fmla="*/ 122987 h 307975"/>
                <a:gd name="connsiteX95" fmla="*/ 185328 w 338094"/>
                <a:gd name="connsiteY95" fmla="*/ 169863 h 307975"/>
                <a:gd name="connsiteX96" fmla="*/ 169502 w 338094"/>
                <a:gd name="connsiteY96" fmla="*/ 137310 h 307975"/>
                <a:gd name="connsiteX97" fmla="*/ 149719 w 338094"/>
                <a:gd name="connsiteY97" fmla="*/ 93038 h 307975"/>
                <a:gd name="connsiteX98" fmla="*/ 136531 w 338094"/>
                <a:gd name="connsiteY98" fmla="*/ 83924 h 307975"/>
                <a:gd name="connsiteX99" fmla="*/ 136531 w 338094"/>
                <a:gd name="connsiteY99" fmla="*/ 82621 h 307975"/>
                <a:gd name="connsiteX100" fmla="*/ 144444 w 338094"/>
                <a:gd name="connsiteY100" fmla="*/ 66996 h 307975"/>
                <a:gd name="connsiteX101" fmla="*/ 147082 w 338094"/>
                <a:gd name="connsiteY101" fmla="*/ 59183 h 307975"/>
                <a:gd name="connsiteX102" fmla="*/ 157633 w 338094"/>
                <a:gd name="connsiteY102" fmla="*/ 53975 h 307975"/>
                <a:gd name="connsiteX103" fmla="*/ 111926 w 338094"/>
                <a:gd name="connsiteY103" fmla="*/ 38100 h 307975"/>
                <a:gd name="connsiteX104" fmla="*/ 136533 w 338094"/>
                <a:gd name="connsiteY104" fmla="*/ 61913 h 307975"/>
                <a:gd name="connsiteX105" fmla="*/ 111926 w 338094"/>
                <a:gd name="connsiteY105" fmla="*/ 85726 h 307975"/>
                <a:gd name="connsiteX106" fmla="*/ 87319 w 338094"/>
                <a:gd name="connsiteY106" fmla="*/ 61913 h 307975"/>
                <a:gd name="connsiteX107" fmla="*/ 111926 w 338094"/>
                <a:gd name="connsiteY107" fmla="*/ 38100 h 307975"/>
                <a:gd name="connsiteX108" fmla="*/ 262738 w 338094"/>
                <a:gd name="connsiteY108" fmla="*/ 28575 h 307975"/>
                <a:gd name="connsiteX109" fmla="*/ 290519 w 338094"/>
                <a:gd name="connsiteY109" fmla="*/ 56221 h 307975"/>
                <a:gd name="connsiteX110" fmla="*/ 262738 w 338094"/>
                <a:gd name="connsiteY110" fmla="*/ 82550 h 307975"/>
                <a:gd name="connsiteX111" fmla="*/ 234956 w 338094"/>
                <a:gd name="connsiteY111" fmla="*/ 56221 h 307975"/>
                <a:gd name="connsiteX112" fmla="*/ 262738 w 338094"/>
                <a:gd name="connsiteY112" fmla="*/ 28575 h 307975"/>
                <a:gd name="connsiteX113" fmla="*/ 58744 w 338094"/>
                <a:gd name="connsiteY113" fmla="*/ 15875 h 307975"/>
                <a:gd name="connsiteX114" fmla="*/ 80969 w 338094"/>
                <a:gd name="connsiteY114" fmla="*/ 38100 h 307975"/>
                <a:gd name="connsiteX115" fmla="*/ 58744 w 338094"/>
                <a:gd name="connsiteY115" fmla="*/ 60325 h 307975"/>
                <a:gd name="connsiteX116" fmla="*/ 36519 w 338094"/>
                <a:gd name="connsiteY116" fmla="*/ 38100 h 307975"/>
                <a:gd name="connsiteX117" fmla="*/ 58744 w 338094"/>
                <a:gd name="connsiteY117" fmla="*/ 15875 h 307975"/>
                <a:gd name="connsiteX118" fmla="*/ 177013 w 338094"/>
                <a:gd name="connsiteY118" fmla="*/ 0 h 307975"/>
                <a:gd name="connsiteX119" fmla="*/ 200032 w 338094"/>
                <a:gd name="connsiteY119" fmla="*/ 23813 h 307975"/>
                <a:gd name="connsiteX120" fmla="*/ 177013 w 338094"/>
                <a:gd name="connsiteY120" fmla="*/ 47626 h 307975"/>
                <a:gd name="connsiteX121" fmla="*/ 153994 w 338094"/>
                <a:gd name="connsiteY121" fmla="*/ 23813 h 307975"/>
                <a:gd name="connsiteX122" fmla="*/ 177013 w 338094"/>
                <a:gd name="connsiteY122" fmla="*/ 0 h 30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338094" h="307975">
                  <a:moveTo>
                    <a:pt x="182569" y="192088"/>
                  </a:moveTo>
                  <a:cubicBezTo>
                    <a:pt x="183892" y="197354"/>
                    <a:pt x="187861" y="201303"/>
                    <a:pt x="191830" y="202620"/>
                  </a:cubicBezTo>
                  <a:cubicBezTo>
                    <a:pt x="195798" y="205253"/>
                    <a:pt x="201090" y="205253"/>
                    <a:pt x="206382" y="203936"/>
                  </a:cubicBezTo>
                  <a:cubicBezTo>
                    <a:pt x="206382" y="203936"/>
                    <a:pt x="206382" y="203936"/>
                    <a:pt x="205059" y="209202"/>
                  </a:cubicBezTo>
                  <a:cubicBezTo>
                    <a:pt x="203736" y="213151"/>
                    <a:pt x="205059" y="217101"/>
                    <a:pt x="206382" y="221050"/>
                  </a:cubicBezTo>
                  <a:cubicBezTo>
                    <a:pt x="206382" y="221050"/>
                    <a:pt x="206382" y="221050"/>
                    <a:pt x="206382" y="234215"/>
                  </a:cubicBezTo>
                  <a:cubicBezTo>
                    <a:pt x="206382" y="240797"/>
                    <a:pt x="201090" y="246063"/>
                    <a:pt x="194476" y="246063"/>
                  </a:cubicBezTo>
                  <a:cubicBezTo>
                    <a:pt x="187861" y="246063"/>
                    <a:pt x="182569" y="240797"/>
                    <a:pt x="182569" y="234215"/>
                  </a:cubicBezTo>
                  <a:cubicBezTo>
                    <a:pt x="182569" y="234215"/>
                    <a:pt x="182569" y="234215"/>
                    <a:pt x="182569" y="192088"/>
                  </a:cubicBezTo>
                  <a:close/>
                  <a:moveTo>
                    <a:pt x="149231" y="183859"/>
                  </a:moveTo>
                  <a:cubicBezTo>
                    <a:pt x="153200" y="192930"/>
                    <a:pt x="163783" y="196818"/>
                    <a:pt x="173044" y="194226"/>
                  </a:cubicBezTo>
                  <a:cubicBezTo>
                    <a:pt x="173044" y="194226"/>
                    <a:pt x="173044" y="194226"/>
                    <a:pt x="173044" y="234400"/>
                  </a:cubicBezTo>
                  <a:cubicBezTo>
                    <a:pt x="173044" y="240879"/>
                    <a:pt x="167752" y="246063"/>
                    <a:pt x="159815" y="246063"/>
                  </a:cubicBezTo>
                  <a:cubicBezTo>
                    <a:pt x="155846" y="246063"/>
                    <a:pt x="149231" y="242175"/>
                    <a:pt x="149231" y="234400"/>
                  </a:cubicBezTo>
                  <a:cubicBezTo>
                    <a:pt x="149231" y="234400"/>
                    <a:pt x="149231" y="234400"/>
                    <a:pt x="149231" y="183859"/>
                  </a:cubicBezTo>
                  <a:close/>
                  <a:moveTo>
                    <a:pt x="74619" y="182563"/>
                  </a:moveTo>
                  <a:cubicBezTo>
                    <a:pt x="74619" y="182563"/>
                    <a:pt x="74619" y="182563"/>
                    <a:pt x="74619" y="238126"/>
                  </a:cubicBezTo>
                  <a:cubicBezTo>
                    <a:pt x="67673" y="238126"/>
                    <a:pt x="63506" y="232957"/>
                    <a:pt x="63506" y="227789"/>
                  </a:cubicBezTo>
                  <a:cubicBezTo>
                    <a:pt x="63506" y="227789"/>
                    <a:pt x="63506" y="227789"/>
                    <a:pt x="63506" y="192900"/>
                  </a:cubicBezTo>
                  <a:cubicBezTo>
                    <a:pt x="67673" y="191608"/>
                    <a:pt x="71841" y="189024"/>
                    <a:pt x="73230" y="183855"/>
                  </a:cubicBezTo>
                  <a:cubicBezTo>
                    <a:pt x="73230" y="183855"/>
                    <a:pt x="73230" y="183855"/>
                    <a:pt x="74619" y="182563"/>
                  </a:cubicBezTo>
                  <a:close/>
                  <a:moveTo>
                    <a:pt x="90666" y="92075"/>
                  </a:moveTo>
                  <a:cubicBezTo>
                    <a:pt x="90666" y="92075"/>
                    <a:pt x="90666" y="92075"/>
                    <a:pt x="130275" y="92075"/>
                  </a:cubicBezTo>
                  <a:cubicBezTo>
                    <a:pt x="135557" y="92075"/>
                    <a:pt x="139517" y="93382"/>
                    <a:pt x="140838" y="97302"/>
                  </a:cubicBezTo>
                  <a:lnTo>
                    <a:pt x="175165" y="171785"/>
                  </a:lnTo>
                  <a:cubicBezTo>
                    <a:pt x="177806" y="177012"/>
                    <a:pt x="175165" y="183546"/>
                    <a:pt x="169884" y="186159"/>
                  </a:cubicBezTo>
                  <a:cubicBezTo>
                    <a:pt x="165923" y="187466"/>
                    <a:pt x="159322" y="186159"/>
                    <a:pt x="156681" y="180932"/>
                  </a:cubicBezTo>
                  <a:cubicBezTo>
                    <a:pt x="156681" y="180932"/>
                    <a:pt x="156681" y="180932"/>
                    <a:pt x="139517" y="144344"/>
                  </a:cubicBezTo>
                  <a:cubicBezTo>
                    <a:pt x="139517" y="144344"/>
                    <a:pt x="139517" y="144344"/>
                    <a:pt x="139517" y="271096"/>
                  </a:cubicBezTo>
                  <a:cubicBezTo>
                    <a:pt x="139517" y="278936"/>
                    <a:pt x="134236" y="284163"/>
                    <a:pt x="127635" y="284163"/>
                  </a:cubicBezTo>
                  <a:cubicBezTo>
                    <a:pt x="121033" y="284163"/>
                    <a:pt x="115752" y="278936"/>
                    <a:pt x="115752" y="271096"/>
                  </a:cubicBezTo>
                  <a:cubicBezTo>
                    <a:pt x="115752" y="271096"/>
                    <a:pt x="115752" y="271096"/>
                    <a:pt x="115752" y="197919"/>
                  </a:cubicBezTo>
                  <a:cubicBezTo>
                    <a:pt x="115752" y="197919"/>
                    <a:pt x="115752" y="197919"/>
                    <a:pt x="106510" y="197919"/>
                  </a:cubicBezTo>
                  <a:cubicBezTo>
                    <a:pt x="106510" y="197919"/>
                    <a:pt x="106510" y="197919"/>
                    <a:pt x="106510" y="271096"/>
                  </a:cubicBezTo>
                  <a:cubicBezTo>
                    <a:pt x="106510" y="278936"/>
                    <a:pt x="101229" y="284163"/>
                    <a:pt x="94627" y="284163"/>
                  </a:cubicBezTo>
                  <a:cubicBezTo>
                    <a:pt x="86706" y="284163"/>
                    <a:pt x="81424" y="278936"/>
                    <a:pt x="81424" y="271096"/>
                  </a:cubicBezTo>
                  <a:cubicBezTo>
                    <a:pt x="81424" y="271096"/>
                    <a:pt x="81424" y="271096"/>
                    <a:pt x="81424" y="144344"/>
                  </a:cubicBezTo>
                  <a:cubicBezTo>
                    <a:pt x="81424" y="144344"/>
                    <a:pt x="81424" y="144344"/>
                    <a:pt x="65581" y="180932"/>
                  </a:cubicBezTo>
                  <a:cubicBezTo>
                    <a:pt x="62940" y="186159"/>
                    <a:pt x="56339" y="187466"/>
                    <a:pt x="51058" y="186159"/>
                  </a:cubicBezTo>
                  <a:cubicBezTo>
                    <a:pt x="45776" y="183546"/>
                    <a:pt x="44456" y="177012"/>
                    <a:pt x="45776" y="171785"/>
                  </a:cubicBezTo>
                  <a:cubicBezTo>
                    <a:pt x="45776" y="171785"/>
                    <a:pt x="45776" y="171785"/>
                    <a:pt x="80104" y="97302"/>
                  </a:cubicBezTo>
                  <a:cubicBezTo>
                    <a:pt x="82745" y="93382"/>
                    <a:pt x="86706" y="92075"/>
                    <a:pt x="90666" y="92075"/>
                  </a:cubicBezTo>
                  <a:close/>
                  <a:moveTo>
                    <a:pt x="238843" y="88900"/>
                  </a:moveTo>
                  <a:cubicBezTo>
                    <a:pt x="238843" y="88900"/>
                    <a:pt x="238843" y="88900"/>
                    <a:pt x="286633" y="88900"/>
                  </a:cubicBezTo>
                  <a:cubicBezTo>
                    <a:pt x="291943" y="88900"/>
                    <a:pt x="295925" y="91524"/>
                    <a:pt x="297253" y="95459"/>
                  </a:cubicBezTo>
                  <a:cubicBezTo>
                    <a:pt x="297253" y="95459"/>
                    <a:pt x="297253" y="95459"/>
                    <a:pt x="337077" y="180728"/>
                  </a:cubicBezTo>
                  <a:cubicBezTo>
                    <a:pt x="339732" y="185975"/>
                    <a:pt x="337077" y="192534"/>
                    <a:pt x="330440" y="195158"/>
                  </a:cubicBezTo>
                  <a:cubicBezTo>
                    <a:pt x="325130" y="197782"/>
                    <a:pt x="318492" y="196470"/>
                    <a:pt x="315837" y="189911"/>
                  </a:cubicBezTo>
                  <a:cubicBezTo>
                    <a:pt x="315837" y="189911"/>
                    <a:pt x="315837" y="189911"/>
                    <a:pt x="302563" y="163674"/>
                  </a:cubicBezTo>
                  <a:cubicBezTo>
                    <a:pt x="302563" y="163674"/>
                    <a:pt x="302563" y="163674"/>
                    <a:pt x="313182" y="212212"/>
                  </a:cubicBezTo>
                  <a:cubicBezTo>
                    <a:pt x="314510" y="216147"/>
                    <a:pt x="310527" y="220083"/>
                    <a:pt x="306545" y="220083"/>
                  </a:cubicBezTo>
                  <a:cubicBezTo>
                    <a:pt x="306545" y="220083"/>
                    <a:pt x="306545" y="220083"/>
                    <a:pt x="295925" y="220083"/>
                  </a:cubicBezTo>
                  <a:cubicBezTo>
                    <a:pt x="295925" y="220083"/>
                    <a:pt x="295925" y="220083"/>
                    <a:pt x="295925" y="293545"/>
                  </a:cubicBezTo>
                  <a:cubicBezTo>
                    <a:pt x="295925" y="301416"/>
                    <a:pt x="290615" y="307975"/>
                    <a:pt x="282650" y="307975"/>
                  </a:cubicBezTo>
                  <a:cubicBezTo>
                    <a:pt x="274685" y="307975"/>
                    <a:pt x="268048" y="301416"/>
                    <a:pt x="268048" y="293545"/>
                  </a:cubicBezTo>
                  <a:cubicBezTo>
                    <a:pt x="268048" y="293545"/>
                    <a:pt x="268048" y="293545"/>
                    <a:pt x="268048" y="220083"/>
                  </a:cubicBezTo>
                  <a:cubicBezTo>
                    <a:pt x="268048" y="220083"/>
                    <a:pt x="268048" y="220083"/>
                    <a:pt x="257428" y="220083"/>
                  </a:cubicBezTo>
                  <a:cubicBezTo>
                    <a:pt x="257428" y="220083"/>
                    <a:pt x="257428" y="220083"/>
                    <a:pt x="257428" y="293545"/>
                  </a:cubicBezTo>
                  <a:cubicBezTo>
                    <a:pt x="257428" y="301416"/>
                    <a:pt x="250791" y="307975"/>
                    <a:pt x="244153" y="307975"/>
                  </a:cubicBezTo>
                  <a:cubicBezTo>
                    <a:pt x="236188" y="307975"/>
                    <a:pt x="229551" y="301416"/>
                    <a:pt x="229551" y="293545"/>
                  </a:cubicBezTo>
                  <a:cubicBezTo>
                    <a:pt x="229551" y="293545"/>
                    <a:pt x="229551" y="293545"/>
                    <a:pt x="229551" y="220083"/>
                  </a:cubicBezTo>
                  <a:cubicBezTo>
                    <a:pt x="229551" y="220083"/>
                    <a:pt x="229551" y="220083"/>
                    <a:pt x="218931" y="220083"/>
                  </a:cubicBezTo>
                  <a:cubicBezTo>
                    <a:pt x="214949" y="220083"/>
                    <a:pt x="210966" y="216147"/>
                    <a:pt x="212294" y="212212"/>
                  </a:cubicBezTo>
                  <a:cubicBezTo>
                    <a:pt x="212294" y="212212"/>
                    <a:pt x="212294" y="212212"/>
                    <a:pt x="222914" y="163674"/>
                  </a:cubicBezTo>
                  <a:cubicBezTo>
                    <a:pt x="222914" y="163674"/>
                    <a:pt x="222914" y="163674"/>
                    <a:pt x="210966" y="189911"/>
                  </a:cubicBezTo>
                  <a:cubicBezTo>
                    <a:pt x="208311" y="196470"/>
                    <a:pt x="200346" y="197782"/>
                    <a:pt x="195036" y="195158"/>
                  </a:cubicBezTo>
                  <a:cubicBezTo>
                    <a:pt x="188399" y="192534"/>
                    <a:pt x="185744" y="185975"/>
                    <a:pt x="188399" y="180728"/>
                  </a:cubicBezTo>
                  <a:cubicBezTo>
                    <a:pt x="188399" y="180728"/>
                    <a:pt x="188399" y="180728"/>
                    <a:pt x="228223" y="95459"/>
                  </a:cubicBezTo>
                  <a:cubicBezTo>
                    <a:pt x="230878" y="91524"/>
                    <a:pt x="234861" y="88900"/>
                    <a:pt x="238843" y="88900"/>
                  </a:cubicBezTo>
                  <a:close/>
                  <a:moveTo>
                    <a:pt x="40753" y="63500"/>
                  </a:moveTo>
                  <a:cubicBezTo>
                    <a:pt x="40753" y="63500"/>
                    <a:pt x="40753" y="63500"/>
                    <a:pt x="79117" y="63500"/>
                  </a:cubicBezTo>
                  <a:cubicBezTo>
                    <a:pt x="79117" y="70065"/>
                    <a:pt x="81763" y="76630"/>
                    <a:pt x="85732" y="81882"/>
                  </a:cubicBezTo>
                  <a:cubicBezTo>
                    <a:pt x="85732" y="81882"/>
                    <a:pt x="85732" y="81882"/>
                    <a:pt x="85732" y="83195"/>
                  </a:cubicBezTo>
                  <a:cubicBezTo>
                    <a:pt x="80440" y="84507"/>
                    <a:pt x="75149" y="88446"/>
                    <a:pt x="73826" y="92385"/>
                  </a:cubicBezTo>
                  <a:cubicBezTo>
                    <a:pt x="73826" y="92385"/>
                    <a:pt x="73826" y="92385"/>
                    <a:pt x="51336" y="139652"/>
                  </a:cubicBezTo>
                  <a:cubicBezTo>
                    <a:pt x="51336" y="139652"/>
                    <a:pt x="51336" y="139652"/>
                    <a:pt x="39430" y="168538"/>
                  </a:cubicBezTo>
                  <a:cubicBezTo>
                    <a:pt x="34138" y="177728"/>
                    <a:pt x="39430" y="188232"/>
                    <a:pt x="48690" y="192171"/>
                  </a:cubicBezTo>
                  <a:cubicBezTo>
                    <a:pt x="50013" y="193484"/>
                    <a:pt x="52659" y="193484"/>
                    <a:pt x="55305" y="194797"/>
                  </a:cubicBezTo>
                  <a:cubicBezTo>
                    <a:pt x="55305" y="194797"/>
                    <a:pt x="55305" y="194797"/>
                    <a:pt x="55305" y="227621"/>
                  </a:cubicBezTo>
                  <a:cubicBezTo>
                    <a:pt x="55305" y="232873"/>
                    <a:pt x="50013" y="238125"/>
                    <a:pt x="43398" y="238125"/>
                  </a:cubicBezTo>
                  <a:cubicBezTo>
                    <a:pt x="38107" y="238125"/>
                    <a:pt x="32815" y="232873"/>
                    <a:pt x="32815" y="227621"/>
                  </a:cubicBezTo>
                  <a:cubicBezTo>
                    <a:pt x="32815" y="155408"/>
                    <a:pt x="32815" y="114706"/>
                    <a:pt x="32815" y="112080"/>
                  </a:cubicBezTo>
                  <a:cubicBezTo>
                    <a:pt x="32815" y="112080"/>
                    <a:pt x="32815" y="112080"/>
                    <a:pt x="18263" y="144904"/>
                  </a:cubicBezTo>
                  <a:cubicBezTo>
                    <a:pt x="15617" y="148843"/>
                    <a:pt x="10325" y="151469"/>
                    <a:pt x="5034" y="148843"/>
                  </a:cubicBezTo>
                  <a:cubicBezTo>
                    <a:pt x="1065" y="146217"/>
                    <a:pt x="-1581" y="140965"/>
                    <a:pt x="1065" y="137026"/>
                  </a:cubicBezTo>
                  <a:cubicBezTo>
                    <a:pt x="1065" y="137026"/>
                    <a:pt x="1065" y="137026"/>
                    <a:pt x="31492" y="68752"/>
                  </a:cubicBezTo>
                  <a:cubicBezTo>
                    <a:pt x="34138" y="64813"/>
                    <a:pt x="36784" y="63500"/>
                    <a:pt x="40753" y="63500"/>
                  </a:cubicBezTo>
                  <a:close/>
                  <a:moveTo>
                    <a:pt x="157633" y="53975"/>
                  </a:moveTo>
                  <a:cubicBezTo>
                    <a:pt x="157633" y="53975"/>
                    <a:pt x="157633" y="53975"/>
                    <a:pt x="197198" y="53975"/>
                  </a:cubicBezTo>
                  <a:cubicBezTo>
                    <a:pt x="202473" y="53975"/>
                    <a:pt x="206430" y="55277"/>
                    <a:pt x="207749" y="59183"/>
                  </a:cubicBezTo>
                  <a:cubicBezTo>
                    <a:pt x="207749" y="59183"/>
                    <a:pt x="207749" y="59183"/>
                    <a:pt x="222256" y="90434"/>
                  </a:cubicBezTo>
                  <a:cubicBezTo>
                    <a:pt x="222256" y="90434"/>
                    <a:pt x="220937" y="91736"/>
                    <a:pt x="220937" y="91736"/>
                  </a:cubicBezTo>
                  <a:cubicBezTo>
                    <a:pt x="220937" y="91736"/>
                    <a:pt x="220937" y="91736"/>
                    <a:pt x="210386" y="115174"/>
                  </a:cubicBezTo>
                  <a:cubicBezTo>
                    <a:pt x="210386" y="115174"/>
                    <a:pt x="210386" y="115174"/>
                    <a:pt x="206430" y="106060"/>
                  </a:cubicBezTo>
                  <a:cubicBezTo>
                    <a:pt x="206430" y="106060"/>
                    <a:pt x="206430" y="106060"/>
                    <a:pt x="206430" y="122987"/>
                  </a:cubicBezTo>
                  <a:cubicBezTo>
                    <a:pt x="199836" y="138612"/>
                    <a:pt x="205111" y="126893"/>
                    <a:pt x="185328" y="169863"/>
                  </a:cubicBezTo>
                  <a:cubicBezTo>
                    <a:pt x="184009" y="168561"/>
                    <a:pt x="170821" y="138612"/>
                    <a:pt x="169502" y="137310"/>
                  </a:cubicBezTo>
                  <a:cubicBezTo>
                    <a:pt x="169502" y="137310"/>
                    <a:pt x="169502" y="137310"/>
                    <a:pt x="149719" y="93038"/>
                  </a:cubicBezTo>
                  <a:cubicBezTo>
                    <a:pt x="147082" y="89132"/>
                    <a:pt x="143125" y="85226"/>
                    <a:pt x="136531" y="83924"/>
                  </a:cubicBezTo>
                  <a:cubicBezTo>
                    <a:pt x="136531" y="83924"/>
                    <a:pt x="136531" y="83924"/>
                    <a:pt x="136531" y="82621"/>
                  </a:cubicBezTo>
                  <a:cubicBezTo>
                    <a:pt x="140488" y="78715"/>
                    <a:pt x="143125" y="73507"/>
                    <a:pt x="144444" y="66996"/>
                  </a:cubicBezTo>
                  <a:cubicBezTo>
                    <a:pt x="144444" y="66996"/>
                    <a:pt x="144444" y="66996"/>
                    <a:pt x="147082" y="59183"/>
                  </a:cubicBezTo>
                  <a:cubicBezTo>
                    <a:pt x="149719" y="55277"/>
                    <a:pt x="153676" y="53975"/>
                    <a:pt x="157633" y="53975"/>
                  </a:cubicBezTo>
                  <a:close/>
                  <a:moveTo>
                    <a:pt x="111926" y="38100"/>
                  </a:moveTo>
                  <a:cubicBezTo>
                    <a:pt x="125516" y="38100"/>
                    <a:pt x="136533" y="48761"/>
                    <a:pt x="136533" y="61913"/>
                  </a:cubicBezTo>
                  <a:cubicBezTo>
                    <a:pt x="136533" y="75065"/>
                    <a:pt x="125516" y="85726"/>
                    <a:pt x="111926" y="85726"/>
                  </a:cubicBezTo>
                  <a:cubicBezTo>
                    <a:pt x="98336" y="85726"/>
                    <a:pt x="87319" y="75065"/>
                    <a:pt x="87319" y="61913"/>
                  </a:cubicBezTo>
                  <a:cubicBezTo>
                    <a:pt x="87319" y="48761"/>
                    <a:pt x="98336" y="38100"/>
                    <a:pt x="111926" y="38100"/>
                  </a:cubicBezTo>
                  <a:close/>
                  <a:moveTo>
                    <a:pt x="262738" y="28575"/>
                  </a:moveTo>
                  <a:cubicBezTo>
                    <a:pt x="278613" y="28575"/>
                    <a:pt x="290519" y="40423"/>
                    <a:pt x="290519" y="56221"/>
                  </a:cubicBezTo>
                  <a:cubicBezTo>
                    <a:pt x="290519" y="72018"/>
                    <a:pt x="277290" y="82550"/>
                    <a:pt x="262738" y="82550"/>
                  </a:cubicBezTo>
                  <a:cubicBezTo>
                    <a:pt x="248185" y="82550"/>
                    <a:pt x="234956" y="72018"/>
                    <a:pt x="234956" y="56221"/>
                  </a:cubicBezTo>
                  <a:cubicBezTo>
                    <a:pt x="234956" y="40423"/>
                    <a:pt x="248185" y="28575"/>
                    <a:pt x="262738" y="28575"/>
                  </a:cubicBezTo>
                  <a:close/>
                  <a:moveTo>
                    <a:pt x="58744" y="15875"/>
                  </a:moveTo>
                  <a:cubicBezTo>
                    <a:pt x="71019" y="15875"/>
                    <a:pt x="80969" y="25825"/>
                    <a:pt x="80969" y="38100"/>
                  </a:cubicBezTo>
                  <a:cubicBezTo>
                    <a:pt x="80969" y="50375"/>
                    <a:pt x="71019" y="60325"/>
                    <a:pt x="58744" y="60325"/>
                  </a:cubicBezTo>
                  <a:cubicBezTo>
                    <a:pt x="46469" y="60325"/>
                    <a:pt x="36519" y="50375"/>
                    <a:pt x="36519" y="38100"/>
                  </a:cubicBezTo>
                  <a:cubicBezTo>
                    <a:pt x="36519" y="25825"/>
                    <a:pt x="46469" y="15875"/>
                    <a:pt x="58744" y="15875"/>
                  </a:cubicBezTo>
                  <a:close/>
                  <a:moveTo>
                    <a:pt x="177013" y="0"/>
                  </a:moveTo>
                  <a:cubicBezTo>
                    <a:pt x="189726" y="0"/>
                    <a:pt x="200032" y="10661"/>
                    <a:pt x="200032" y="23813"/>
                  </a:cubicBezTo>
                  <a:cubicBezTo>
                    <a:pt x="200032" y="36965"/>
                    <a:pt x="189726" y="47626"/>
                    <a:pt x="177013" y="47626"/>
                  </a:cubicBezTo>
                  <a:cubicBezTo>
                    <a:pt x="164300" y="47626"/>
                    <a:pt x="153994" y="36965"/>
                    <a:pt x="153994" y="23813"/>
                  </a:cubicBezTo>
                  <a:cubicBezTo>
                    <a:pt x="153994" y="10661"/>
                    <a:pt x="164300" y="0"/>
                    <a:pt x="17701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椭圆 50"/>
            <p:cNvSpPr/>
            <p:nvPr/>
          </p:nvSpPr>
          <p:spPr>
            <a:xfrm>
              <a:off x="8591012" y="2714935"/>
              <a:ext cx="309807" cy="309805"/>
            </a:xfrm>
            <a:custGeom>
              <a:avLst/>
              <a:gdLst>
                <a:gd name="connsiteX0" fmla="*/ 199497 w 331788"/>
                <a:gd name="connsiteY0" fmla="*/ 265112 h 331787"/>
                <a:gd name="connsiteX1" fmla="*/ 209798 w 331788"/>
                <a:gd name="connsiteY1" fmla="*/ 279217 h 331787"/>
                <a:gd name="connsiteX2" fmla="*/ 238126 w 331788"/>
                <a:gd name="connsiteY2" fmla="*/ 315118 h 331787"/>
                <a:gd name="connsiteX3" fmla="*/ 166018 w 331788"/>
                <a:gd name="connsiteY3" fmla="*/ 331787 h 331787"/>
                <a:gd name="connsiteX4" fmla="*/ 122238 w 331788"/>
                <a:gd name="connsiteY4" fmla="*/ 325376 h 331787"/>
                <a:gd name="connsiteX5" fmla="*/ 199497 w 331788"/>
                <a:gd name="connsiteY5" fmla="*/ 265112 h 331787"/>
                <a:gd name="connsiteX6" fmla="*/ 190500 w 331788"/>
                <a:gd name="connsiteY6" fmla="*/ 228600 h 331787"/>
                <a:gd name="connsiteX7" fmla="*/ 201490 w 331788"/>
                <a:gd name="connsiteY7" fmla="*/ 228600 h 331787"/>
                <a:gd name="connsiteX8" fmla="*/ 206375 w 331788"/>
                <a:gd name="connsiteY8" fmla="*/ 236394 h 331787"/>
                <a:gd name="connsiteX9" fmla="*/ 200269 w 331788"/>
                <a:gd name="connsiteY9" fmla="*/ 242888 h 331787"/>
                <a:gd name="connsiteX10" fmla="*/ 190500 w 331788"/>
                <a:gd name="connsiteY10" fmla="*/ 228600 h 331787"/>
                <a:gd name="connsiteX11" fmla="*/ 146452 w 331788"/>
                <a:gd name="connsiteY11" fmla="*/ 228600 h 331787"/>
                <a:gd name="connsiteX12" fmla="*/ 164590 w 331788"/>
                <a:gd name="connsiteY12" fmla="*/ 229897 h 331787"/>
                <a:gd name="connsiteX13" fmla="*/ 165885 w 331788"/>
                <a:gd name="connsiteY13" fmla="*/ 229897 h 331787"/>
                <a:gd name="connsiteX14" fmla="*/ 173659 w 331788"/>
                <a:gd name="connsiteY14" fmla="*/ 229897 h 331787"/>
                <a:gd name="connsiteX15" fmla="*/ 190501 w 331788"/>
                <a:gd name="connsiteY15" fmla="*/ 253240 h 331787"/>
                <a:gd name="connsiteX16" fmla="*/ 103699 w 331788"/>
                <a:gd name="connsiteY16" fmla="*/ 320675 h 331787"/>
                <a:gd name="connsiteX17" fmla="*/ 77788 w 331788"/>
                <a:gd name="connsiteY17" fmla="*/ 306410 h 331787"/>
                <a:gd name="connsiteX18" fmla="*/ 112768 w 331788"/>
                <a:gd name="connsiteY18" fmla="*/ 244162 h 331787"/>
                <a:gd name="connsiteX19" fmla="*/ 121837 w 331788"/>
                <a:gd name="connsiteY19" fmla="*/ 245459 h 331787"/>
                <a:gd name="connsiteX20" fmla="*/ 146452 w 331788"/>
                <a:gd name="connsiteY20" fmla="*/ 228600 h 331787"/>
                <a:gd name="connsiteX21" fmla="*/ 323851 w 331788"/>
                <a:gd name="connsiteY21" fmla="*/ 217487 h 331787"/>
                <a:gd name="connsiteX22" fmla="*/ 249631 w 331788"/>
                <a:gd name="connsiteY22" fmla="*/ 307975 h 331787"/>
                <a:gd name="connsiteX23" fmla="*/ 207963 w 331788"/>
                <a:gd name="connsiteY23" fmla="*/ 253682 h 331787"/>
                <a:gd name="connsiteX24" fmla="*/ 218380 w 331788"/>
                <a:gd name="connsiteY24" fmla="*/ 243341 h 331787"/>
                <a:gd name="connsiteX25" fmla="*/ 227495 w 331788"/>
                <a:gd name="connsiteY25" fmla="*/ 244634 h 331787"/>
                <a:gd name="connsiteX26" fmla="*/ 253537 w 331788"/>
                <a:gd name="connsiteY26" fmla="*/ 225243 h 331787"/>
                <a:gd name="connsiteX27" fmla="*/ 323851 w 331788"/>
                <a:gd name="connsiteY27" fmla="*/ 217487 h 331787"/>
                <a:gd name="connsiteX28" fmla="*/ 3175 w 331788"/>
                <a:gd name="connsiteY28" fmla="*/ 196850 h 331787"/>
                <a:gd name="connsiteX29" fmla="*/ 93642 w 331788"/>
                <a:gd name="connsiteY29" fmla="*/ 222902 h 331787"/>
                <a:gd name="connsiteX30" fmla="*/ 100013 w 331788"/>
                <a:gd name="connsiteY30" fmla="*/ 235927 h 331787"/>
                <a:gd name="connsiteX31" fmla="*/ 65610 w 331788"/>
                <a:gd name="connsiteY31" fmla="*/ 298450 h 331787"/>
                <a:gd name="connsiteX32" fmla="*/ 3175 w 331788"/>
                <a:gd name="connsiteY32" fmla="*/ 196850 h 331787"/>
                <a:gd name="connsiteX33" fmla="*/ 146517 w 331788"/>
                <a:gd name="connsiteY33" fmla="*/ 192087 h 331787"/>
                <a:gd name="connsiteX34" fmla="*/ 163513 w 331788"/>
                <a:gd name="connsiteY34" fmla="*/ 215900 h 331787"/>
                <a:gd name="connsiteX35" fmla="*/ 147825 w 331788"/>
                <a:gd name="connsiteY35" fmla="*/ 214577 h 331787"/>
                <a:gd name="connsiteX36" fmla="*/ 141288 w 331788"/>
                <a:gd name="connsiteY36" fmla="*/ 200025 h 331787"/>
                <a:gd name="connsiteX37" fmla="*/ 146517 w 331788"/>
                <a:gd name="connsiteY37" fmla="*/ 192087 h 331787"/>
                <a:gd name="connsiteX38" fmla="*/ 277877 w 331788"/>
                <a:gd name="connsiteY38" fmla="*/ 160337 h 331787"/>
                <a:gd name="connsiteX39" fmla="*/ 314326 w 331788"/>
                <a:gd name="connsiteY39" fmla="*/ 204624 h 331787"/>
                <a:gd name="connsiteX40" fmla="*/ 253143 w 331788"/>
                <a:gd name="connsiteY40" fmla="*/ 211137 h 331787"/>
                <a:gd name="connsiteX41" fmla="*/ 249238 w 331788"/>
                <a:gd name="connsiteY41" fmla="*/ 203322 h 331787"/>
                <a:gd name="connsiteX42" fmla="*/ 277877 w 331788"/>
                <a:gd name="connsiteY42" fmla="*/ 160337 h 331787"/>
                <a:gd name="connsiteX43" fmla="*/ 290513 w 331788"/>
                <a:gd name="connsiteY43" fmla="*/ 153987 h 331787"/>
                <a:gd name="connsiteX44" fmla="*/ 331788 w 331788"/>
                <a:gd name="connsiteY44" fmla="*/ 167061 h 331787"/>
                <a:gd name="connsiteX45" fmla="*/ 329125 w 331788"/>
                <a:gd name="connsiteY45" fmla="*/ 198437 h 331787"/>
                <a:gd name="connsiteX46" fmla="*/ 290513 w 331788"/>
                <a:gd name="connsiteY46" fmla="*/ 153987 h 331787"/>
                <a:gd name="connsiteX47" fmla="*/ 113341 w 331788"/>
                <a:gd name="connsiteY47" fmla="*/ 139700 h 331787"/>
                <a:gd name="connsiteX48" fmla="*/ 130085 w 331788"/>
                <a:gd name="connsiteY48" fmla="*/ 169324 h 331787"/>
                <a:gd name="connsiteX49" fmla="*/ 136525 w 331788"/>
                <a:gd name="connsiteY49" fmla="*/ 178340 h 331787"/>
                <a:gd name="connsiteX50" fmla="*/ 128797 w 331788"/>
                <a:gd name="connsiteY50" fmla="*/ 191219 h 331787"/>
                <a:gd name="connsiteX51" fmla="*/ 121069 w 331788"/>
                <a:gd name="connsiteY51" fmla="*/ 189932 h 331787"/>
                <a:gd name="connsiteX52" fmla="*/ 95310 w 331788"/>
                <a:gd name="connsiteY52" fmla="*/ 207963 h 331787"/>
                <a:gd name="connsiteX53" fmla="*/ 1288 w 331788"/>
                <a:gd name="connsiteY53" fmla="*/ 179628 h 331787"/>
                <a:gd name="connsiteX54" fmla="*/ 0 w 331788"/>
                <a:gd name="connsiteY54" fmla="*/ 165460 h 331787"/>
                <a:gd name="connsiteX55" fmla="*/ 1288 w 331788"/>
                <a:gd name="connsiteY55" fmla="*/ 151292 h 331787"/>
                <a:gd name="connsiteX56" fmla="*/ 113341 w 331788"/>
                <a:gd name="connsiteY56" fmla="*/ 139700 h 331787"/>
                <a:gd name="connsiteX57" fmla="*/ 186315 w 331788"/>
                <a:gd name="connsiteY57" fmla="*/ 138112 h 331787"/>
                <a:gd name="connsiteX58" fmla="*/ 268288 w 331788"/>
                <a:gd name="connsiteY58" fmla="*/ 149780 h 331787"/>
                <a:gd name="connsiteX59" fmla="*/ 238829 w 331788"/>
                <a:gd name="connsiteY59" fmla="*/ 193860 h 331787"/>
                <a:gd name="connsiteX60" fmla="*/ 227301 w 331788"/>
                <a:gd name="connsiteY60" fmla="*/ 191267 h 331787"/>
                <a:gd name="connsiteX61" fmla="*/ 200404 w 331788"/>
                <a:gd name="connsiteY61" fmla="*/ 214604 h 331787"/>
                <a:gd name="connsiteX62" fmla="*/ 179911 w 331788"/>
                <a:gd name="connsiteY62" fmla="*/ 215900 h 331787"/>
                <a:gd name="connsiteX63" fmla="*/ 155575 w 331788"/>
                <a:gd name="connsiteY63" fmla="*/ 179599 h 331787"/>
                <a:gd name="connsiteX64" fmla="*/ 173507 w 331788"/>
                <a:gd name="connsiteY64" fmla="*/ 154966 h 331787"/>
                <a:gd name="connsiteX65" fmla="*/ 186315 w 331788"/>
                <a:gd name="connsiteY65" fmla="*/ 138112 h 331787"/>
                <a:gd name="connsiteX66" fmla="*/ 168276 w 331788"/>
                <a:gd name="connsiteY66" fmla="*/ 138112 h 331787"/>
                <a:gd name="connsiteX67" fmla="*/ 161661 w 331788"/>
                <a:gd name="connsiteY67" fmla="*/ 145566 h 331787"/>
                <a:gd name="connsiteX68" fmla="*/ 145786 w 331788"/>
                <a:gd name="connsiteY68" fmla="*/ 166687 h 331787"/>
                <a:gd name="connsiteX69" fmla="*/ 141817 w 331788"/>
                <a:gd name="connsiteY69" fmla="*/ 161718 h 331787"/>
                <a:gd name="connsiteX70" fmla="*/ 128588 w 331788"/>
                <a:gd name="connsiteY70" fmla="*/ 139354 h 331787"/>
                <a:gd name="connsiteX71" fmla="*/ 168276 w 331788"/>
                <a:gd name="connsiteY71" fmla="*/ 138112 h 331787"/>
                <a:gd name="connsiteX72" fmla="*/ 220028 w 331788"/>
                <a:gd name="connsiteY72" fmla="*/ 103187 h 331787"/>
                <a:gd name="connsiteX73" fmla="*/ 232728 w 331788"/>
                <a:gd name="connsiteY73" fmla="*/ 105784 h 331787"/>
                <a:gd name="connsiteX74" fmla="*/ 237808 w 331788"/>
                <a:gd name="connsiteY74" fmla="*/ 105784 h 331787"/>
                <a:gd name="connsiteX75" fmla="*/ 246698 w 331788"/>
                <a:gd name="connsiteY75" fmla="*/ 118773 h 331787"/>
                <a:gd name="connsiteX76" fmla="*/ 255588 w 331788"/>
                <a:gd name="connsiteY76" fmla="*/ 131762 h 331787"/>
                <a:gd name="connsiteX77" fmla="*/ 198438 w 331788"/>
                <a:gd name="connsiteY77" fmla="*/ 125267 h 331787"/>
                <a:gd name="connsiteX78" fmla="*/ 220028 w 331788"/>
                <a:gd name="connsiteY78" fmla="*/ 103187 h 331787"/>
                <a:gd name="connsiteX79" fmla="*/ 317236 w 331788"/>
                <a:gd name="connsiteY79" fmla="*/ 98425 h 331787"/>
                <a:gd name="connsiteX80" fmla="*/ 331788 w 331788"/>
                <a:gd name="connsiteY80" fmla="*/ 152400 h 331787"/>
                <a:gd name="connsiteX81" fmla="*/ 292100 w 331788"/>
                <a:gd name="connsiteY81" fmla="*/ 140552 h 331787"/>
                <a:gd name="connsiteX82" fmla="*/ 317236 w 331788"/>
                <a:gd name="connsiteY82" fmla="*/ 98425 h 331787"/>
                <a:gd name="connsiteX83" fmla="*/ 286068 w 331788"/>
                <a:gd name="connsiteY83" fmla="*/ 52387 h 331787"/>
                <a:gd name="connsiteX84" fmla="*/ 309563 w 331788"/>
                <a:gd name="connsiteY84" fmla="*/ 84748 h 331787"/>
                <a:gd name="connsiteX85" fmla="*/ 278236 w 331788"/>
                <a:gd name="connsiteY85" fmla="*/ 136525 h 331787"/>
                <a:gd name="connsiteX86" fmla="*/ 276931 w 331788"/>
                <a:gd name="connsiteY86" fmla="*/ 136525 h 331787"/>
                <a:gd name="connsiteX87" fmla="*/ 258657 w 331788"/>
                <a:gd name="connsiteY87" fmla="*/ 110636 h 331787"/>
                <a:gd name="connsiteX88" fmla="*/ 250825 w 331788"/>
                <a:gd name="connsiteY88" fmla="*/ 98986 h 331787"/>
                <a:gd name="connsiteX89" fmla="*/ 259962 w 331788"/>
                <a:gd name="connsiteY89" fmla="*/ 78275 h 331787"/>
                <a:gd name="connsiteX90" fmla="*/ 258657 w 331788"/>
                <a:gd name="connsiteY90" fmla="*/ 70509 h 331787"/>
                <a:gd name="connsiteX91" fmla="*/ 286068 w 331788"/>
                <a:gd name="connsiteY91" fmla="*/ 52387 h 331787"/>
                <a:gd name="connsiteX92" fmla="*/ 73025 w 331788"/>
                <a:gd name="connsiteY92" fmla="*/ 28575 h 331787"/>
                <a:gd name="connsiteX93" fmla="*/ 107950 w 331788"/>
                <a:gd name="connsiteY93" fmla="*/ 126377 h 331787"/>
                <a:gd name="connsiteX94" fmla="*/ 3175 w 331788"/>
                <a:gd name="connsiteY94" fmla="*/ 138113 h 331787"/>
                <a:gd name="connsiteX95" fmla="*/ 73025 w 331788"/>
                <a:gd name="connsiteY95" fmla="*/ 28575 h 331787"/>
                <a:gd name="connsiteX96" fmla="*/ 203200 w 331788"/>
                <a:gd name="connsiteY96" fmla="*/ 4762 h 331787"/>
                <a:gd name="connsiteX97" fmla="*/ 274638 w 331788"/>
                <a:gd name="connsiteY97" fmla="*/ 41817 h 331787"/>
                <a:gd name="connsiteX98" fmla="*/ 251258 w 331788"/>
                <a:gd name="connsiteY98" fmla="*/ 57150 h 331787"/>
                <a:gd name="connsiteX99" fmla="*/ 233074 w 331788"/>
                <a:gd name="connsiteY99" fmla="*/ 50761 h 331787"/>
                <a:gd name="connsiteX100" fmla="*/ 225281 w 331788"/>
                <a:gd name="connsiteY100" fmla="*/ 52039 h 331787"/>
                <a:gd name="connsiteX101" fmla="*/ 203200 w 331788"/>
                <a:gd name="connsiteY101" fmla="*/ 4762 h 331787"/>
                <a:gd name="connsiteX102" fmla="*/ 165260 w 331788"/>
                <a:gd name="connsiteY102" fmla="*/ 0 h 331787"/>
                <a:gd name="connsiteX103" fmla="*/ 185786 w 331788"/>
                <a:gd name="connsiteY103" fmla="*/ 1290 h 331787"/>
                <a:gd name="connsiteX104" fmla="*/ 212725 w 331788"/>
                <a:gd name="connsiteY104" fmla="*/ 59333 h 331787"/>
                <a:gd name="connsiteX105" fmla="*/ 205028 w 331788"/>
                <a:gd name="connsiteY105" fmla="*/ 77390 h 331787"/>
                <a:gd name="connsiteX106" fmla="*/ 208876 w 331788"/>
                <a:gd name="connsiteY106" fmla="*/ 91579 h 331787"/>
                <a:gd name="connsiteX107" fmla="*/ 179371 w 331788"/>
                <a:gd name="connsiteY107" fmla="*/ 122535 h 331787"/>
                <a:gd name="connsiteX108" fmla="*/ 176806 w 331788"/>
                <a:gd name="connsiteY108" fmla="*/ 122535 h 331787"/>
                <a:gd name="connsiteX109" fmla="*/ 122927 w 331788"/>
                <a:gd name="connsiteY109" fmla="*/ 123825 h 331787"/>
                <a:gd name="connsiteX110" fmla="*/ 85725 w 331788"/>
                <a:gd name="connsiteY110" fmla="*/ 20637 h 331787"/>
                <a:gd name="connsiteX111" fmla="*/ 165260 w 331788"/>
                <a:gd name="connsiteY111" fmla="*/ 0 h 33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331788" h="331787">
                  <a:moveTo>
                    <a:pt x="199497" y="265112"/>
                  </a:moveTo>
                  <a:cubicBezTo>
                    <a:pt x="203360" y="270241"/>
                    <a:pt x="205935" y="274088"/>
                    <a:pt x="209798" y="279217"/>
                  </a:cubicBezTo>
                  <a:cubicBezTo>
                    <a:pt x="222674" y="295885"/>
                    <a:pt x="231688" y="307425"/>
                    <a:pt x="238126" y="315118"/>
                  </a:cubicBezTo>
                  <a:cubicBezTo>
                    <a:pt x="216236" y="325376"/>
                    <a:pt x="191771" y="331787"/>
                    <a:pt x="166018" y="331787"/>
                  </a:cubicBezTo>
                  <a:cubicBezTo>
                    <a:pt x="150566" y="331787"/>
                    <a:pt x="136402" y="329223"/>
                    <a:pt x="122238" y="325376"/>
                  </a:cubicBezTo>
                  <a:cubicBezTo>
                    <a:pt x="141553" y="312554"/>
                    <a:pt x="169881" y="293321"/>
                    <a:pt x="199497" y="265112"/>
                  </a:cubicBezTo>
                  <a:close/>
                  <a:moveTo>
                    <a:pt x="190500" y="228600"/>
                  </a:moveTo>
                  <a:cubicBezTo>
                    <a:pt x="194163" y="228600"/>
                    <a:pt x="197827" y="228600"/>
                    <a:pt x="201490" y="228600"/>
                  </a:cubicBezTo>
                  <a:cubicBezTo>
                    <a:pt x="202712" y="231198"/>
                    <a:pt x="203933" y="233796"/>
                    <a:pt x="206375" y="236394"/>
                  </a:cubicBezTo>
                  <a:cubicBezTo>
                    <a:pt x="203933" y="237693"/>
                    <a:pt x="201490" y="240290"/>
                    <a:pt x="200269" y="242888"/>
                  </a:cubicBezTo>
                  <a:cubicBezTo>
                    <a:pt x="196606" y="237693"/>
                    <a:pt x="194163" y="233796"/>
                    <a:pt x="190500" y="228600"/>
                  </a:cubicBezTo>
                  <a:close/>
                  <a:moveTo>
                    <a:pt x="146452" y="228600"/>
                  </a:moveTo>
                  <a:cubicBezTo>
                    <a:pt x="152930" y="228600"/>
                    <a:pt x="159408" y="229897"/>
                    <a:pt x="164590" y="229897"/>
                  </a:cubicBezTo>
                  <a:cubicBezTo>
                    <a:pt x="164590" y="229897"/>
                    <a:pt x="164590" y="229897"/>
                    <a:pt x="165885" y="229897"/>
                  </a:cubicBezTo>
                  <a:cubicBezTo>
                    <a:pt x="168477" y="229897"/>
                    <a:pt x="171068" y="229897"/>
                    <a:pt x="173659" y="229897"/>
                  </a:cubicBezTo>
                  <a:cubicBezTo>
                    <a:pt x="178841" y="237678"/>
                    <a:pt x="185319" y="245459"/>
                    <a:pt x="190501" y="253240"/>
                  </a:cubicBezTo>
                  <a:cubicBezTo>
                    <a:pt x="156817" y="286958"/>
                    <a:pt x="123132" y="309004"/>
                    <a:pt x="103699" y="320675"/>
                  </a:cubicBezTo>
                  <a:cubicBezTo>
                    <a:pt x="94630" y="316785"/>
                    <a:pt x="85561" y="311597"/>
                    <a:pt x="77788" y="306410"/>
                  </a:cubicBezTo>
                  <a:cubicBezTo>
                    <a:pt x="84266" y="293442"/>
                    <a:pt x="97221" y="271396"/>
                    <a:pt x="112768" y="244162"/>
                  </a:cubicBezTo>
                  <a:cubicBezTo>
                    <a:pt x="115359" y="245459"/>
                    <a:pt x="117950" y="245459"/>
                    <a:pt x="121837" y="245459"/>
                  </a:cubicBezTo>
                  <a:cubicBezTo>
                    <a:pt x="132201" y="245459"/>
                    <a:pt x="142566" y="238975"/>
                    <a:pt x="146452" y="228600"/>
                  </a:cubicBezTo>
                  <a:close/>
                  <a:moveTo>
                    <a:pt x="323851" y="217487"/>
                  </a:moveTo>
                  <a:cubicBezTo>
                    <a:pt x="310830" y="256268"/>
                    <a:pt x="284788" y="287292"/>
                    <a:pt x="249631" y="307975"/>
                  </a:cubicBezTo>
                  <a:cubicBezTo>
                    <a:pt x="240516" y="295048"/>
                    <a:pt x="224890" y="275658"/>
                    <a:pt x="207963" y="253682"/>
                  </a:cubicBezTo>
                  <a:cubicBezTo>
                    <a:pt x="211869" y="249804"/>
                    <a:pt x="214474" y="247219"/>
                    <a:pt x="218380" y="243341"/>
                  </a:cubicBezTo>
                  <a:cubicBezTo>
                    <a:pt x="220984" y="244634"/>
                    <a:pt x="223588" y="244634"/>
                    <a:pt x="227495" y="244634"/>
                  </a:cubicBezTo>
                  <a:cubicBezTo>
                    <a:pt x="239214" y="244634"/>
                    <a:pt x="250933" y="236878"/>
                    <a:pt x="253537" y="225243"/>
                  </a:cubicBezTo>
                  <a:cubicBezTo>
                    <a:pt x="280881" y="222658"/>
                    <a:pt x="304319" y="220073"/>
                    <a:pt x="323851" y="217487"/>
                  </a:cubicBezTo>
                  <a:close/>
                  <a:moveTo>
                    <a:pt x="3175" y="196850"/>
                  </a:moveTo>
                  <a:cubicBezTo>
                    <a:pt x="23562" y="204666"/>
                    <a:pt x="55417" y="215086"/>
                    <a:pt x="93642" y="222902"/>
                  </a:cubicBezTo>
                  <a:cubicBezTo>
                    <a:pt x="94916" y="228112"/>
                    <a:pt x="96190" y="232019"/>
                    <a:pt x="100013" y="235927"/>
                  </a:cubicBezTo>
                  <a:cubicBezTo>
                    <a:pt x="84723" y="261978"/>
                    <a:pt x="71981" y="284122"/>
                    <a:pt x="65610" y="298450"/>
                  </a:cubicBezTo>
                  <a:cubicBezTo>
                    <a:pt x="33755" y="273702"/>
                    <a:pt x="10820" y="237230"/>
                    <a:pt x="3175" y="196850"/>
                  </a:cubicBezTo>
                  <a:close/>
                  <a:moveTo>
                    <a:pt x="146517" y="192087"/>
                  </a:moveTo>
                  <a:cubicBezTo>
                    <a:pt x="151747" y="200025"/>
                    <a:pt x="156976" y="207963"/>
                    <a:pt x="163513" y="215900"/>
                  </a:cubicBezTo>
                  <a:cubicBezTo>
                    <a:pt x="158284" y="215900"/>
                    <a:pt x="153054" y="214577"/>
                    <a:pt x="147825" y="214577"/>
                  </a:cubicBezTo>
                  <a:cubicBezTo>
                    <a:pt x="147825" y="209286"/>
                    <a:pt x="145210" y="203994"/>
                    <a:pt x="141288" y="200025"/>
                  </a:cubicBezTo>
                  <a:cubicBezTo>
                    <a:pt x="142595" y="197379"/>
                    <a:pt x="145210" y="194733"/>
                    <a:pt x="146517" y="192087"/>
                  </a:cubicBezTo>
                  <a:close/>
                  <a:moveTo>
                    <a:pt x="277877" y="160337"/>
                  </a:moveTo>
                  <a:cubicBezTo>
                    <a:pt x="290894" y="175968"/>
                    <a:pt x="302610" y="190296"/>
                    <a:pt x="314326" y="204624"/>
                  </a:cubicBezTo>
                  <a:cubicBezTo>
                    <a:pt x="297403" y="205927"/>
                    <a:pt x="276575" y="208532"/>
                    <a:pt x="253143" y="211137"/>
                  </a:cubicBezTo>
                  <a:cubicBezTo>
                    <a:pt x="251842" y="207230"/>
                    <a:pt x="251842" y="204624"/>
                    <a:pt x="249238" y="203322"/>
                  </a:cubicBezTo>
                  <a:cubicBezTo>
                    <a:pt x="259652" y="188994"/>
                    <a:pt x="270066" y="174665"/>
                    <a:pt x="277877" y="160337"/>
                  </a:cubicBezTo>
                  <a:close/>
                  <a:moveTo>
                    <a:pt x="290513" y="153987"/>
                  </a:moveTo>
                  <a:cubicBezTo>
                    <a:pt x="306490" y="159216"/>
                    <a:pt x="321136" y="163139"/>
                    <a:pt x="331788" y="167061"/>
                  </a:cubicBezTo>
                  <a:cubicBezTo>
                    <a:pt x="331788" y="178827"/>
                    <a:pt x="330457" y="187978"/>
                    <a:pt x="329125" y="198437"/>
                  </a:cubicBezTo>
                  <a:cubicBezTo>
                    <a:pt x="317142" y="185364"/>
                    <a:pt x="303828" y="170983"/>
                    <a:pt x="290513" y="153987"/>
                  </a:cubicBezTo>
                  <a:close/>
                  <a:moveTo>
                    <a:pt x="113341" y="139700"/>
                  </a:moveTo>
                  <a:cubicBezTo>
                    <a:pt x="118493" y="150004"/>
                    <a:pt x="124933" y="160307"/>
                    <a:pt x="130085" y="169324"/>
                  </a:cubicBezTo>
                  <a:cubicBezTo>
                    <a:pt x="132661" y="171900"/>
                    <a:pt x="135237" y="175764"/>
                    <a:pt x="136525" y="178340"/>
                  </a:cubicBezTo>
                  <a:cubicBezTo>
                    <a:pt x="133949" y="183492"/>
                    <a:pt x="131373" y="187356"/>
                    <a:pt x="128797" y="191219"/>
                  </a:cubicBezTo>
                  <a:cubicBezTo>
                    <a:pt x="126221" y="189932"/>
                    <a:pt x="123645" y="189932"/>
                    <a:pt x="121069" y="189932"/>
                  </a:cubicBezTo>
                  <a:cubicBezTo>
                    <a:pt x="109478" y="189932"/>
                    <a:pt x="99174" y="197659"/>
                    <a:pt x="95310" y="207963"/>
                  </a:cubicBezTo>
                  <a:cubicBezTo>
                    <a:pt x="52807" y="200235"/>
                    <a:pt x="19320" y="187356"/>
                    <a:pt x="1288" y="179628"/>
                  </a:cubicBezTo>
                  <a:cubicBezTo>
                    <a:pt x="0" y="174476"/>
                    <a:pt x="0" y="170612"/>
                    <a:pt x="0" y="165460"/>
                  </a:cubicBezTo>
                  <a:cubicBezTo>
                    <a:pt x="0" y="160307"/>
                    <a:pt x="0" y="156444"/>
                    <a:pt x="1288" y="151292"/>
                  </a:cubicBezTo>
                  <a:cubicBezTo>
                    <a:pt x="23183" y="147428"/>
                    <a:pt x="64399" y="142276"/>
                    <a:pt x="113341" y="139700"/>
                  </a:cubicBezTo>
                  <a:close/>
                  <a:moveTo>
                    <a:pt x="186315" y="138112"/>
                  </a:moveTo>
                  <a:cubicBezTo>
                    <a:pt x="215774" y="139408"/>
                    <a:pt x="243952" y="143298"/>
                    <a:pt x="268288" y="149780"/>
                  </a:cubicBezTo>
                  <a:cubicBezTo>
                    <a:pt x="259322" y="164042"/>
                    <a:pt x="249076" y="179599"/>
                    <a:pt x="238829" y="193860"/>
                  </a:cubicBezTo>
                  <a:cubicBezTo>
                    <a:pt x="234986" y="192564"/>
                    <a:pt x="231144" y="191267"/>
                    <a:pt x="227301" y="191267"/>
                  </a:cubicBezTo>
                  <a:cubicBezTo>
                    <a:pt x="213212" y="191267"/>
                    <a:pt x="201685" y="201639"/>
                    <a:pt x="200404" y="214604"/>
                  </a:cubicBezTo>
                  <a:cubicBezTo>
                    <a:pt x="194000" y="214604"/>
                    <a:pt x="186315" y="214604"/>
                    <a:pt x="179911" y="215900"/>
                  </a:cubicBezTo>
                  <a:cubicBezTo>
                    <a:pt x="170945" y="202936"/>
                    <a:pt x="163260" y="191267"/>
                    <a:pt x="155575" y="179599"/>
                  </a:cubicBezTo>
                  <a:cubicBezTo>
                    <a:pt x="160698" y="171820"/>
                    <a:pt x="167102" y="162745"/>
                    <a:pt x="173507" y="154966"/>
                  </a:cubicBezTo>
                  <a:cubicBezTo>
                    <a:pt x="177349" y="148483"/>
                    <a:pt x="182472" y="143298"/>
                    <a:pt x="186315" y="138112"/>
                  </a:cubicBezTo>
                  <a:close/>
                  <a:moveTo>
                    <a:pt x="168276" y="138112"/>
                  </a:moveTo>
                  <a:cubicBezTo>
                    <a:pt x="165630" y="140597"/>
                    <a:pt x="164307" y="143081"/>
                    <a:pt x="161661" y="145566"/>
                  </a:cubicBezTo>
                  <a:cubicBezTo>
                    <a:pt x="156370" y="153020"/>
                    <a:pt x="151078" y="159232"/>
                    <a:pt x="145786" y="166687"/>
                  </a:cubicBezTo>
                  <a:cubicBezTo>
                    <a:pt x="144463" y="165445"/>
                    <a:pt x="143140" y="162960"/>
                    <a:pt x="141817" y="161718"/>
                  </a:cubicBezTo>
                  <a:cubicBezTo>
                    <a:pt x="137849" y="154263"/>
                    <a:pt x="132557" y="146808"/>
                    <a:pt x="128588" y="139354"/>
                  </a:cubicBezTo>
                  <a:cubicBezTo>
                    <a:pt x="141817" y="139354"/>
                    <a:pt x="155047" y="138112"/>
                    <a:pt x="168276" y="138112"/>
                  </a:cubicBezTo>
                  <a:close/>
                  <a:moveTo>
                    <a:pt x="220028" y="103187"/>
                  </a:moveTo>
                  <a:cubicBezTo>
                    <a:pt x="223838" y="104486"/>
                    <a:pt x="227648" y="105784"/>
                    <a:pt x="232728" y="105784"/>
                  </a:cubicBezTo>
                  <a:cubicBezTo>
                    <a:pt x="233998" y="105784"/>
                    <a:pt x="236538" y="105784"/>
                    <a:pt x="237808" y="105784"/>
                  </a:cubicBezTo>
                  <a:cubicBezTo>
                    <a:pt x="241618" y="109681"/>
                    <a:pt x="244158" y="114877"/>
                    <a:pt x="246698" y="118773"/>
                  </a:cubicBezTo>
                  <a:cubicBezTo>
                    <a:pt x="249238" y="122670"/>
                    <a:pt x="253048" y="127865"/>
                    <a:pt x="255588" y="131762"/>
                  </a:cubicBezTo>
                  <a:cubicBezTo>
                    <a:pt x="237808" y="129164"/>
                    <a:pt x="218758" y="126566"/>
                    <a:pt x="198438" y="125267"/>
                  </a:cubicBezTo>
                  <a:cubicBezTo>
                    <a:pt x="206058" y="117474"/>
                    <a:pt x="213678" y="109681"/>
                    <a:pt x="220028" y="103187"/>
                  </a:cubicBezTo>
                  <a:close/>
                  <a:moveTo>
                    <a:pt x="317236" y="98425"/>
                  </a:moveTo>
                  <a:cubicBezTo>
                    <a:pt x="325173" y="115539"/>
                    <a:pt x="329142" y="133969"/>
                    <a:pt x="331788" y="152400"/>
                  </a:cubicBezTo>
                  <a:cubicBezTo>
                    <a:pt x="319882" y="148450"/>
                    <a:pt x="306652" y="144501"/>
                    <a:pt x="292100" y="140552"/>
                  </a:cubicBezTo>
                  <a:cubicBezTo>
                    <a:pt x="301361" y="124754"/>
                    <a:pt x="310621" y="111589"/>
                    <a:pt x="317236" y="98425"/>
                  </a:cubicBezTo>
                  <a:close/>
                  <a:moveTo>
                    <a:pt x="286068" y="52387"/>
                  </a:moveTo>
                  <a:cubicBezTo>
                    <a:pt x="295205" y="61448"/>
                    <a:pt x="303037" y="71803"/>
                    <a:pt x="309563" y="84748"/>
                  </a:cubicBezTo>
                  <a:cubicBezTo>
                    <a:pt x="301731" y="98986"/>
                    <a:pt x="289984" y="117108"/>
                    <a:pt x="278236" y="136525"/>
                  </a:cubicBezTo>
                  <a:cubicBezTo>
                    <a:pt x="278236" y="136525"/>
                    <a:pt x="276931" y="136525"/>
                    <a:pt x="276931" y="136525"/>
                  </a:cubicBezTo>
                  <a:cubicBezTo>
                    <a:pt x="270404" y="127464"/>
                    <a:pt x="265183" y="119697"/>
                    <a:pt x="258657" y="110636"/>
                  </a:cubicBezTo>
                  <a:cubicBezTo>
                    <a:pt x="256046" y="106753"/>
                    <a:pt x="253436" y="102870"/>
                    <a:pt x="250825" y="98986"/>
                  </a:cubicBezTo>
                  <a:cubicBezTo>
                    <a:pt x="256046" y="93809"/>
                    <a:pt x="259962" y="86042"/>
                    <a:pt x="259962" y="78275"/>
                  </a:cubicBezTo>
                  <a:cubicBezTo>
                    <a:pt x="259962" y="75687"/>
                    <a:pt x="259962" y="73098"/>
                    <a:pt x="258657" y="70509"/>
                  </a:cubicBezTo>
                  <a:cubicBezTo>
                    <a:pt x="269099" y="62742"/>
                    <a:pt x="278236" y="57564"/>
                    <a:pt x="286068" y="52387"/>
                  </a:cubicBezTo>
                  <a:close/>
                  <a:moveTo>
                    <a:pt x="73025" y="28575"/>
                  </a:moveTo>
                  <a:cubicBezTo>
                    <a:pt x="79493" y="54655"/>
                    <a:pt x="92428" y="92472"/>
                    <a:pt x="107950" y="126377"/>
                  </a:cubicBezTo>
                  <a:cubicBezTo>
                    <a:pt x="63970" y="128985"/>
                    <a:pt x="25165" y="134201"/>
                    <a:pt x="3175" y="138113"/>
                  </a:cubicBezTo>
                  <a:cubicBezTo>
                    <a:pt x="10936" y="92472"/>
                    <a:pt x="36806" y="53351"/>
                    <a:pt x="73025" y="28575"/>
                  </a:cubicBezTo>
                  <a:close/>
                  <a:moveTo>
                    <a:pt x="203200" y="4762"/>
                  </a:moveTo>
                  <a:cubicBezTo>
                    <a:pt x="230476" y="11151"/>
                    <a:pt x="255155" y="23928"/>
                    <a:pt x="274638" y="41817"/>
                  </a:cubicBezTo>
                  <a:cubicBezTo>
                    <a:pt x="268144" y="45650"/>
                    <a:pt x="260350" y="52039"/>
                    <a:pt x="251258" y="57150"/>
                  </a:cubicBezTo>
                  <a:cubicBezTo>
                    <a:pt x="246063" y="53316"/>
                    <a:pt x="239568" y="50761"/>
                    <a:pt x="233074" y="50761"/>
                  </a:cubicBezTo>
                  <a:cubicBezTo>
                    <a:pt x="230476" y="50761"/>
                    <a:pt x="227879" y="50761"/>
                    <a:pt x="225281" y="52039"/>
                  </a:cubicBezTo>
                  <a:cubicBezTo>
                    <a:pt x="216189" y="34150"/>
                    <a:pt x="208395" y="17539"/>
                    <a:pt x="203200" y="4762"/>
                  </a:cubicBezTo>
                  <a:close/>
                  <a:moveTo>
                    <a:pt x="165260" y="0"/>
                  </a:moveTo>
                  <a:cubicBezTo>
                    <a:pt x="172957" y="0"/>
                    <a:pt x="179371" y="0"/>
                    <a:pt x="185786" y="1290"/>
                  </a:cubicBezTo>
                  <a:cubicBezTo>
                    <a:pt x="192200" y="15478"/>
                    <a:pt x="199897" y="36115"/>
                    <a:pt x="212725" y="59333"/>
                  </a:cubicBezTo>
                  <a:cubicBezTo>
                    <a:pt x="207594" y="63202"/>
                    <a:pt x="205028" y="69651"/>
                    <a:pt x="205028" y="77390"/>
                  </a:cubicBezTo>
                  <a:cubicBezTo>
                    <a:pt x="205028" y="82550"/>
                    <a:pt x="206311" y="87709"/>
                    <a:pt x="208876" y="91579"/>
                  </a:cubicBezTo>
                  <a:cubicBezTo>
                    <a:pt x="198614" y="100608"/>
                    <a:pt x="188351" y="110926"/>
                    <a:pt x="179371" y="122535"/>
                  </a:cubicBezTo>
                  <a:cubicBezTo>
                    <a:pt x="178089" y="122535"/>
                    <a:pt x="178089" y="122535"/>
                    <a:pt x="176806" y="122535"/>
                  </a:cubicBezTo>
                  <a:cubicBezTo>
                    <a:pt x="158846" y="122535"/>
                    <a:pt x="139604" y="123825"/>
                    <a:pt x="122927" y="123825"/>
                  </a:cubicBezTo>
                  <a:cubicBezTo>
                    <a:pt x="104967" y="87709"/>
                    <a:pt x="92139" y="45144"/>
                    <a:pt x="85725" y="20637"/>
                  </a:cubicBezTo>
                  <a:cubicBezTo>
                    <a:pt x="108816" y="7739"/>
                    <a:pt x="135755" y="0"/>
                    <a:pt x="16526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椭圆 51"/>
            <p:cNvSpPr/>
            <p:nvPr/>
          </p:nvSpPr>
          <p:spPr>
            <a:xfrm>
              <a:off x="9486928" y="3706515"/>
              <a:ext cx="309807" cy="229809"/>
            </a:xfrm>
            <a:custGeom>
              <a:avLst/>
              <a:gdLst>
                <a:gd name="connsiteX0" fmla="*/ 9246 w 338138"/>
                <a:gd name="connsiteY0" fmla="*/ 217487 h 250825"/>
                <a:gd name="connsiteX1" fmla="*/ 328892 w 338138"/>
                <a:gd name="connsiteY1" fmla="*/ 217487 h 250825"/>
                <a:gd name="connsiteX2" fmla="*/ 338138 w 338138"/>
                <a:gd name="connsiteY2" fmla="*/ 226822 h 250825"/>
                <a:gd name="connsiteX3" fmla="*/ 314363 w 338138"/>
                <a:gd name="connsiteY3" fmla="*/ 250825 h 250825"/>
                <a:gd name="connsiteX4" fmla="*/ 23775 w 338138"/>
                <a:gd name="connsiteY4" fmla="*/ 250825 h 250825"/>
                <a:gd name="connsiteX5" fmla="*/ 0 w 338138"/>
                <a:gd name="connsiteY5" fmla="*/ 226822 h 250825"/>
                <a:gd name="connsiteX6" fmla="*/ 9246 w 338138"/>
                <a:gd name="connsiteY6" fmla="*/ 217487 h 250825"/>
                <a:gd name="connsiteX7" fmla="*/ 100182 w 338138"/>
                <a:gd name="connsiteY7" fmla="*/ 100012 h 250825"/>
                <a:gd name="connsiteX8" fmla="*/ 123655 w 338138"/>
                <a:gd name="connsiteY8" fmla="*/ 100012 h 250825"/>
                <a:gd name="connsiteX9" fmla="*/ 130175 w 338138"/>
                <a:gd name="connsiteY9" fmla="*/ 106705 h 250825"/>
                <a:gd name="connsiteX10" fmla="*/ 130175 w 338138"/>
                <a:gd name="connsiteY10" fmla="*/ 161583 h 250825"/>
                <a:gd name="connsiteX11" fmla="*/ 123655 w 338138"/>
                <a:gd name="connsiteY11" fmla="*/ 168275 h 250825"/>
                <a:gd name="connsiteX12" fmla="*/ 100182 w 338138"/>
                <a:gd name="connsiteY12" fmla="*/ 168275 h 250825"/>
                <a:gd name="connsiteX13" fmla="*/ 93662 w 338138"/>
                <a:gd name="connsiteY13" fmla="*/ 161583 h 250825"/>
                <a:gd name="connsiteX14" fmla="*/ 93662 w 338138"/>
                <a:gd name="connsiteY14" fmla="*/ 106705 h 250825"/>
                <a:gd name="connsiteX15" fmla="*/ 100182 w 338138"/>
                <a:gd name="connsiteY15" fmla="*/ 100012 h 250825"/>
                <a:gd name="connsiteX16" fmla="*/ 157332 w 338138"/>
                <a:gd name="connsiteY16" fmla="*/ 77787 h 250825"/>
                <a:gd name="connsiteX17" fmla="*/ 180805 w 338138"/>
                <a:gd name="connsiteY17" fmla="*/ 77787 h 250825"/>
                <a:gd name="connsiteX18" fmla="*/ 187325 w 338138"/>
                <a:gd name="connsiteY18" fmla="*/ 84441 h 250825"/>
                <a:gd name="connsiteX19" fmla="*/ 187325 w 338138"/>
                <a:gd name="connsiteY19" fmla="*/ 161622 h 250825"/>
                <a:gd name="connsiteX20" fmla="*/ 180805 w 338138"/>
                <a:gd name="connsiteY20" fmla="*/ 168275 h 250825"/>
                <a:gd name="connsiteX21" fmla="*/ 157332 w 338138"/>
                <a:gd name="connsiteY21" fmla="*/ 168275 h 250825"/>
                <a:gd name="connsiteX22" fmla="*/ 150812 w 338138"/>
                <a:gd name="connsiteY22" fmla="*/ 161622 h 250825"/>
                <a:gd name="connsiteX23" fmla="*/ 150812 w 338138"/>
                <a:gd name="connsiteY23" fmla="*/ 84441 h 250825"/>
                <a:gd name="connsiteX24" fmla="*/ 157332 w 338138"/>
                <a:gd name="connsiteY24" fmla="*/ 77787 h 250825"/>
                <a:gd name="connsiteX25" fmla="*/ 216070 w 338138"/>
                <a:gd name="connsiteY25" fmla="*/ 49212 h 250825"/>
                <a:gd name="connsiteX26" fmla="*/ 239543 w 338138"/>
                <a:gd name="connsiteY26" fmla="*/ 49212 h 250825"/>
                <a:gd name="connsiteX27" fmla="*/ 246063 w 338138"/>
                <a:gd name="connsiteY27" fmla="*/ 55827 h 250825"/>
                <a:gd name="connsiteX28" fmla="*/ 246063 w 338138"/>
                <a:gd name="connsiteY28" fmla="*/ 161661 h 250825"/>
                <a:gd name="connsiteX29" fmla="*/ 239543 w 338138"/>
                <a:gd name="connsiteY29" fmla="*/ 168275 h 250825"/>
                <a:gd name="connsiteX30" fmla="*/ 216070 w 338138"/>
                <a:gd name="connsiteY30" fmla="*/ 168275 h 250825"/>
                <a:gd name="connsiteX31" fmla="*/ 209550 w 338138"/>
                <a:gd name="connsiteY31" fmla="*/ 161661 h 250825"/>
                <a:gd name="connsiteX32" fmla="*/ 209550 w 338138"/>
                <a:gd name="connsiteY32" fmla="*/ 55827 h 250825"/>
                <a:gd name="connsiteX33" fmla="*/ 216070 w 338138"/>
                <a:gd name="connsiteY33" fmla="*/ 49212 h 250825"/>
                <a:gd name="connsiteX34" fmla="*/ 53428 w 338138"/>
                <a:gd name="connsiteY34" fmla="*/ 22225 h 250825"/>
                <a:gd name="connsiteX35" fmla="*/ 50800 w 338138"/>
                <a:gd name="connsiteY35" fmla="*/ 24858 h 250825"/>
                <a:gd name="connsiteX36" fmla="*/ 50800 w 338138"/>
                <a:gd name="connsiteY36" fmla="*/ 182834 h 250825"/>
                <a:gd name="connsiteX37" fmla="*/ 53428 w 338138"/>
                <a:gd name="connsiteY37" fmla="*/ 184150 h 250825"/>
                <a:gd name="connsiteX38" fmla="*/ 284710 w 338138"/>
                <a:gd name="connsiteY38" fmla="*/ 184150 h 250825"/>
                <a:gd name="connsiteX39" fmla="*/ 287338 w 338138"/>
                <a:gd name="connsiteY39" fmla="*/ 182834 h 250825"/>
                <a:gd name="connsiteX40" fmla="*/ 287338 w 338138"/>
                <a:gd name="connsiteY40" fmla="*/ 24858 h 250825"/>
                <a:gd name="connsiteX41" fmla="*/ 284710 w 338138"/>
                <a:gd name="connsiteY41" fmla="*/ 22225 h 250825"/>
                <a:gd name="connsiteX42" fmla="*/ 53428 w 338138"/>
                <a:gd name="connsiteY42" fmla="*/ 22225 h 250825"/>
                <a:gd name="connsiteX43" fmla="*/ 53663 w 338138"/>
                <a:gd name="connsiteY43" fmla="*/ 0 h 250825"/>
                <a:gd name="connsiteX44" fmla="*/ 286062 w 338138"/>
                <a:gd name="connsiteY44" fmla="*/ 0 h 250825"/>
                <a:gd name="connsiteX45" fmla="*/ 311150 w 338138"/>
                <a:gd name="connsiteY45" fmla="*/ 25008 h 250825"/>
                <a:gd name="connsiteX46" fmla="*/ 311150 w 338138"/>
                <a:gd name="connsiteY46" fmla="*/ 182955 h 250825"/>
                <a:gd name="connsiteX47" fmla="*/ 286062 w 338138"/>
                <a:gd name="connsiteY47" fmla="*/ 207963 h 250825"/>
                <a:gd name="connsiteX48" fmla="*/ 53663 w 338138"/>
                <a:gd name="connsiteY48" fmla="*/ 207963 h 250825"/>
                <a:gd name="connsiteX49" fmla="*/ 28575 w 338138"/>
                <a:gd name="connsiteY49" fmla="*/ 182955 h 250825"/>
                <a:gd name="connsiteX50" fmla="*/ 28575 w 338138"/>
                <a:gd name="connsiteY50" fmla="*/ 25008 h 250825"/>
                <a:gd name="connsiteX51" fmla="*/ 53663 w 338138"/>
                <a:gd name="connsiteY51" fmla="*/ 0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250825">
                  <a:moveTo>
                    <a:pt x="9246" y="217487"/>
                  </a:moveTo>
                  <a:cubicBezTo>
                    <a:pt x="9246" y="217487"/>
                    <a:pt x="9246" y="217487"/>
                    <a:pt x="328892" y="217487"/>
                  </a:cubicBezTo>
                  <a:cubicBezTo>
                    <a:pt x="334176" y="217487"/>
                    <a:pt x="338138" y="221488"/>
                    <a:pt x="338138" y="226822"/>
                  </a:cubicBezTo>
                  <a:cubicBezTo>
                    <a:pt x="338138" y="240157"/>
                    <a:pt x="327571" y="250825"/>
                    <a:pt x="314363" y="250825"/>
                  </a:cubicBezTo>
                  <a:cubicBezTo>
                    <a:pt x="314363" y="250825"/>
                    <a:pt x="314363" y="250825"/>
                    <a:pt x="23775" y="250825"/>
                  </a:cubicBezTo>
                  <a:cubicBezTo>
                    <a:pt x="10567" y="250825"/>
                    <a:pt x="0" y="240157"/>
                    <a:pt x="0" y="226822"/>
                  </a:cubicBezTo>
                  <a:cubicBezTo>
                    <a:pt x="0" y="221488"/>
                    <a:pt x="3962" y="217487"/>
                    <a:pt x="9246" y="217487"/>
                  </a:cubicBezTo>
                  <a:close/>
                  <a:moveTo>
                    <a:pt x="100182" y="100012"/>
                  </a:moveTo>
                  <a:cubicBezTo>
                    <a:pt x="100182" y="100012"/>
                    <a:pt x="100182" y="100012"/>
                    <a:pt x="123655" y="100012"/>
                  </a:cubicBezTo>
                  <a:cubicBezTo>
                    <a:pt x="127567" y="100012"/>
                    <a:pt x="130175" y="102689"/>
                    <a:pt x="130175" y="106705"/>
                  </a:cubicBezTo>
                  <a:cubicBezTo>
                    <a:pt x="130175" y="106705"/>
                    <a:pt x="130175" y="106705"/>
                    <a:pt x="130175" y="161583"/>
                  </a:cubicBezTo>
                  <a:cubicBezTo>
                    <a:pt x="130175" y="165598"/>
                    <a:pt x="127567" y="168275"/>
                    <a:pt x="123655" y="168275"/>
                  </a:cubicBezTo>
                  <a:cubicBezTo>
                    <a:pt x="123655" y="168275"/>
                    <a:pt x="123655" y="168275"/>
                    <a:pt x="100182" y="168275"/>
                  </a:cubicBezTo>
                  <a:cubicBezTo>
                    <a:pt x="96270" y="168275"/>
                    <a:pt x="93662" y="165598"/>
                    <a:pt x="93662" y="161583"/>
                  </a:cubicBezTo>
                  <a:cubicBezTo>
                    <a:pt x="93662" y="161583"/>
                    <a:pt x="93662" y="161583"/>
                    <a:pt x="93662" y="106705"/>
                  </a:cubicBezTo>
                  <a:cubicBezTo>
                    <a:pt x="93662" y="102689"/>
                    <a:pt x="96270" y="100012"/>
                    <a:pt x="100182" y="100012"/>
                  </a:cubicBezTo>
                  <a:close/>
                  <a:moveTo>
                    <a:pt x="157332" y="77787"/>
                  </a:moveTo>
                  <a:cubicBezTo>
                    <a:pt x="157332" y="77787"/>
                    <a:pt x="157332" y="77787"/>
                    <a:pt x="180805" y="77787"/>
                  </a:cubicBezTo>
                  <a:cubicBezTo>
                    <a:pt x="184717" y="77787"/>
                    <a:pt x="187325" y="81779"/>
                    <a:pt x="187325" y="84441"/>
                  </a:cubicBezTo>
                  <a:cubicBezTo>
                    <a:pt x="187325" y="84441"/>
                    <a:pt x="187325" y="84441"/>
                    <a:pt x="187325" y="161622"/>
                  </a:cubicBezTo>
                  <a:cubicBezTo>
                    <a:pt x="187325" y="165614"/>
                    <a:pt x="184717" y="168275"/>
                    <a:pt x="180805" y="168275"/>
                  </a:cubicBezTo>
                  <a:cubicBezTo>
                    <a:pt x="180805" y="168275"/>
                    <a:pt x="180805" y="168275"/>
                    <a:pt x="157332" y="168275"/>
                  </a:cubicBezTo>
                  <a:cubicBezTo>
                    <a:pt x="153420" y="168275"/>
                    <a:pt x="150812" y="165614"/>
                    <a:pt x="150812" y="161622"/>
                  </a:cubicBezTo>
                  <a:cubicBezTo>
                    <a:pt x="150812" y="161622"/>
                    <a:pt x="150812" y="161622"/>
                    <a:pt x="150812" y="84441"/>
                  </a:cubicBezTo>
                  <a:cubicBezTo>
                    <a:pt x="150812" y="81779"/>
                    <a:pt x="153420" y="77787"/>
                    <a:pt x="157332" y="77787"/>
                  </a:cubicBezTo>
                  <a:close/>
                  <a:moveTo>
                    <a:pt x="216070" y="49212"/>
                  </a:moveTo>
                  <a:cubicBezTo>
                    <a:pt x="216070" y="49212"/>
                    <a:pt x="216070" y="49212"/>
                    <a:pt x="239543" y="49212"/>
                  </a:cubicBezTo>
                  <a:cubicBezTo>
                    <a:pt x="243455" y="49212"/>
                    <a:pt x="246063" y="51858"/>
                    <a:pt x="246063" y="55827"/>
                  </a:cubicBezTo>
                  <a:cubicBezTo>
                    <a:pt x="246063" y="55827"/>
                    <a:pt x="246063" y="55827"/>
                    <a:pt x="246063" y="161661"/>
                  </a:cubicBezTo>
                  <a:cubicBezTo>
                    <a:pt x="246063" y="165629"/>
                    <a:pt x="243455" y="168275"/>
                    <a:pt x="239543" y="168275"/>
                  </a:cubicBezTo>
                  <a:cubicBezTo>
                    <a:pt x="239543" y="168275"/>
                    <a:pt x="239543" y="168275"/>
                    <a:pt x="216070" y="168275"/>
                  </a:cubicBezTo>
                  <a:cubicBezTo>
                    <a:pt x="212158" y="168275"/>
                    <a:pt x="209550" y="165629"/>
                    <a:pt x="209550" y="161661"/>
                  </a:cubicBezTo>
                  <a:cubicBezTo>
                    <a:pt x="209550" y="161661"/>
                    <a:pt x="209550" y="161661"/>
                    <a:pt x="209550" y="55827"/>
                  </a:cubicBezTo>
                  <a:cubicBezTo>
                    <a:pt x="209550" y="51858"/>
                    <a:pt x="212158" y="49212"/>
                    <a:pt x="216070" y="49212"/>
                  </a:cubicBezTo>
                  <a:close/>
                  <a:moveTo>
                    <a:pt x="53428" y="22225"/>
                  </a:moveTo>
                  <a:cubicBezTo>
                    <a:pt x="52114" y="22225"/>
                    <a:pt x="50800" y="23541"/>
                    <a:pt x="50800" y="24858"/>
                  </a:cubicBezTo>
                  <a:lnTo>
                    <a:pt x="50800" y="182834"/>
                  </a:lnTo>
                  <a:cubicBezTo>
                    <a:pt x="50800" y="184150"/>
                    <a:pt x="52114" y="184150"/>
                    <a:pt x="53428" y="184150"/>
                  </a:cubicBezTo>
                  <a:cubicBezTo>
                    <a:pt x="53428" y="184150"/>
                    <a:pt x="53428" y="184150"/>
                    <a:pt x="284710" y="184150"/>
                  </a:cubicBezTo>
                  <a:cubicBezTo>
                    <a:pt x="286024" y="184150"/>
                    <a:pt x="287338" y="184150"/>
                    <a:pt x="287338" y="182834"/>
                  </a:cubicBezTo>
                  <a:cubicBezTo>
                    <a:pt x="287338" y="182834"/>
                    <a:pt x="287338" y="182834"/>
                    <a:pt x="287338" y="24858"/>
                  </a:cubicBezTo>
                  <a:cubicBezTo>
                    <a:pt x="287338" y="23541"/>
                    <a:pt x="286024" y="22225"/>
                    <a:pt x="284710" y="22225"/>
                  </a:cubicBezTo>
                  <a:cubicBezTo>
                    <a:pt x="284710" y="22225"/>
                    <a:pt x="284710" y="22225"/>
                    <a:pt x="53428" y="22225"/>
                  </a:cubicBezTo>
                  <a:close/>
                  <a:moveTo>
                    <a:pt x="53663" y="0"/>
                  </a:moveTo>
                  <a:cubicBezTo>
                    <a:pt x="53663" y="0"/>
                    <a:pt x="53663" y="0"/>
                    <a:pt x="286062" y="0"/>
                  </a:cubicBezTo>
                  <a:cubicBezTo>
                    <a:pt x="300587" y="0"/>
                    <a:pt x="311150" y="10530"/>
                    <a:pt x="311150" y="25008"/>
                  </a:cubicBezTo>
                  <a:cubicBezTo>
                    <a:pt x="311150" y="25008"/>
                    <a:pt x="311150" y="25008"/>
                    <a:pt x="311150" y="182955"/>
                  </a:cubicBezTo>
                  <a:cubicBezTo>
                    <a:pt x="311150" y="196117"/>
                    <a:pt x="300587" y="207963"/>
                    <a:pt x="286062" y="207963"/>
                  </a:cubicBezTo>
                  <a:cubicBezTo>
                    <a:pt x="286062" y="207963"/>
                    <a:pt x="286062" y="207963"/>
                    <a:pt x="53663" y="207963"/>
                  </a:cubicBezTo>
                  <a:cubicBezTo>
                    <a:pt x="39138" y="207963"/>
                    <a:pt x="28575" y="196117"/>
                    <a:pt x="28575" y="182955"/>
                  </a:cubicBezTo>
                  <a:cubicBezTo>
                    <a:pt x="28575" y="182955"/>
                    <a:pt x="28575" y="182955"/>
                    <a:pt x="28575" y="25008"/>
                  </a:cubicBezTo>
                  <a:cubicBezTo>
                    <a:pt x="28575" y="10530"/>
                    <a:pt x="39138" y="0"/>
                    <a:pt x="5366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椭圆 52"/>
            <p:cNvSpPr/>
            <p:nvPr/>
          </p:nvSpPr>
          <p:spPr>
            <a:xfrm>
              <a:off x="9118569" y="5001461"/>
              <a:ext cx="309807" cy="250512"/>
            </a:xfrm>
            <a:custGeom>
              <a:avLst/>
              <a:gdLst>
                <a:gd name="connsiteX0" fmla="*/ 0 w 331788"/>
                <a:gd name="connsiteY0" fmla="*/ 255587 h 268287"/>
                <a:gd name="connsiteX1" fmla="*/ 331788 w 331788"/>
                <a:gd name="connsiteY1" fmla="*/ 255587 h 268287"/>
                <a:gd name="connsiteX2" fmla="*/ 331788 w 331788"/>
                <a:gd name="connsiteY2" fmla="*/ 268287 h 268287"/>
                <a:gd name="connsiteX3" fmla="*/ 0 w 331788"/>
                <a:gd name="connsiteY3" fmla="*/ 268287 h 268287"/>
                <a:gd name="connsiteX4" fmla="*/ 76201 w 331788"/>
                <a:gd name="connsiteY4" fmla="*/ 207962 h 268287"/>
                <a:gd name="connsiteX5" fmla="*/ 82551 w 331788"/>
                <a:gd name="connsiteY5" fmla="*/ 207962 h 268287"/>
                <a:gd name="connsiteX6" fmla="*/ 82551 w 331788"/>
                <a:gd name="connsiteY6" fmla="*/ 247650 h 268287"/>
                <a:gd name="connsiteX7" fmla="*/ 55563 w 331788"/>
                <a:gd name="connsiteY7" fmla="*/ 247650 h 268287"/>
                <a:gd name="connsiteX8" fmla="*/ 55563 w 331788"/>
                <a:gd name="connsiteY8" fmla="*/ 227012 h 268287"/>
                <a:gd name="connsiteX9" fmla="*/ 115888 w 331788"/>
                <a:gd name="connsiteY9" fmla="*/ 168275 h 268287"/>
                <a:gd name="connsiteX10" fmla="*/ 127168 w 331788"/>
                <a:gd name="connsiteY10" fmla="*/ 168275 h 268287"/>
                <a:gd name="connsiteX11" fmla="*/ 139701 w 331788"/>
                <a:gd name="connsiteY11" fmla="*/ 170835 h 268287"/>
                <a:gd name="connsiteX12" fmla="*/ 139701 w 331788"/>
                <a:gd name="connsiteY12" fmla="*/ 247650 h 268287"/>
                <a:gd name="connsiteX13" fmla="*/ 115888 w 331788"/>
                <a:gd name="connsiteY13" fmla="*/ 247650 h 268287"/>
                <a:gd name="connsiteX14" fmla="*/ 198438 w 331788"/>
                <a:gd name="connsiteY14" fmla="*/ 155575 h 268287"/>
                <a:gd name="connsiteX15" fmla="*/ 198438 w 331788"/>
                <a:gd name="connsiteY15" fmla="*/ 247650 h 268287"/>
                <a:gd name="connsiteX16" fmla="*/ 173038 w 331788"/>
                <a:gd name="connsiteY16" fmla="*/ 247650 h 268287"/>
                <a:gd name="connsiteX17" fmla="*/ 173038 w 331788"/>
                <a:gd name="connsiteY17" fmla="*/ 168363 h 268287"/>
                <a:gd name="connsiteX18" fmla="*/ 198438 w 331788"/>
                <a:gd name="connsiteY18" fmla="*/ 155575 h 268287"/>
                <a:gd name="connsiteX19" fmla="*/ 149226 w 331788"/>
                <a:gd name="connsiteY19" fmla="*/ 41376 h 268287"/>
                <a:gd name="connsiteX20" fmla="*/ 114947 w 331788"/>
                <a:gd name="connsiteY20" fmla="*/ 55968 h 268287"/>
                <a:gd name="connsiteX21" fmla="*/ 114947 w 331788"/>
                <a:gd name="connsiteY21" fmla="*/ 123418 h 268287"/>
                <a:gd name="connsiteX22" fmla="*/ 183504 w 331788"/>
                <a:gd name="connsiteY22" fmla="*/ 123418 h 268287"/>
                <a:gd name="connsiteX23" fmla="*/ 183504 w 331788"/>
                <a:gd name="connsiteY23" fmla="*/ 55968 h 268287"/>
                <a:gd name="connsiteX24" fmla="*/ 149226 w 331788"/>
                <a:gd name="connsiteY24" fmla="*/ 41376 h 268287"/>
                <a:gd name="connsiteX25" fmla="*/ 228600 w 331788"/>
                <a:gd name="connsiteY25" fmla="*/ 39687 h 268287"/>
                <a:gd name="connsiteX26" fmla="*/ 254000 w 331788"/>
                <a:gd name="connsiteY26" fmla="*/ 39687 h 268287"/>
                <a:gd name="connsiteX27" fmla="*/ 254000 w 331788"/>
                <a:gd name="connsiteY27" fmla="*/ 247650 h 268287"/>
                <a:gd name="connsiteX28" fmla="*/ 228600 w 331788"/>
                <a:gd name="connsiteY28" fmla="*/ 247650 h 268287"/>
                <a:gd name="connsiteX29" fmla="*/ 228600 w 331788"/>
                <a:gd name="connsiteY29" fmla="*/ 110730 h 268287"/>
                <a:gd name="connsiteX30" fmla="*/ 231140 w 331788"/>
                <a:gd name="connsiteY30" fmla="*/ 90063 h 268287"/>
                <a:gd name="connsiteX31" fmla="*/ 228600 w 331788"/>
                <a:gd name="connsiteY31" fmla="*/ 69396 h 268287"/>
                <a:gd name="connsiteX32" fmla="*/ 228600 w 331788"/>
                <a:gd name="connsiteY32" fmla="*/ 39687 h 268287"/>
                <a:gd name="connsiteX33" fmla="*/ 149707 w 331788"/>
                <a:gd name="connsiteY33" fmla="*/ 22312 h 268287"/>
                <a:gd name="connsiteX34" fmla="*/ 196764 w 331788"/>
                <a:gd name="connsiteY34" fmla="*/ 41623 h 268287"/>
                <a:gd name="connsiteX35" fmla="*/ 196764 w 331788"/>
                <a:gd name="connsiteY35" fmla="*/ 136893 h 268287"/>
                <a:gd name="connsiteX36" fmla="*/ 109096 w 331788"/>
                <a:gd name="connsiteY36" fmla="*/ 143330 h 268287"/>
                <a:gd name="connsiteX37" fmla="*/ 97492 w 331788"/>
                <a:gd name="connsiteY37" fmla="*/ 154917 h 268287"/>
                <a:gd name="connsiteX38" fmla="*/ 93625 w 331788"/>
                <a:gd name="connsiteY38" fmla="*/ 170366 h 268287"/>
                <a:gd name="connsiteX39" fmla="*/ 43344 w 331788"/>
                <a:gd name="connsiteY39" fmla="*/ 220576 h 268287"/>
                <a:gd name="connsiteX40" fmla="*/ 18848 w 331788"/>
                <a:gd name="connsiteY40" fmla="*/ 220576 h 268287"/>
                <a:gd name="connsiteX41" fmla="*/ 18848 w 331788"/>
                <a:gd name="connsiteY41" fmla="*/ 196115 h 268287"/>
                <a:gd name="connsiteX42" fmla="*/ 67840 w 331788"/>
                <a:gd name="connsiteY42" fmla="*/ 145905 h 268287"/>
                <a:gd name="connsiteX43" fmla="*/ 84600 w 331788"/>
                <a:gd name="connsiteY43" fmla="*/ 140755 h 268287"/>
                <a:gd name="connsiteX44" fmla="*/ 96203 w 331788"/>
                <a:gd name="connsiteY44" fmla="*/ 129168 h 268287"/>
                <a:gd name="connsiteX45" fmla="*/ 102649 w 331788"/>
                <a:gd name="connsiteY45" fmla="*/ 41623 h 268287"/>
                <a:gd name="connsiteX46" fmla="*/ 149707 w 331788"/>
                <a:gd name="connsiteY46" fmla="*/ 22312 h 268287"/>
                <a:gd name="connsiteX47" fmla="*/ 280988 w 331788"/>
                <a:gd name="connsiteY47" fmla="*/ 0 h 268287"/>
                <a:gd name="connsiteX48" fmla="*/ 306388 w 331788"/>
                <a:gd name="connsiteY48" fmla="*/ 0 h 268287"/>
                <a:gd name="connsiteX49" fmla="*/ 306388 w 331788"/>
                <a:gd name="connsiteY49" fmla="*/ 247650 h 268287"/>
                <a:gd name="connsiteX50" fmla="*/ 280988 w 331788"/>
                <a:gd name="connsiteY50" fmla="*/ 247650 h 26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31788" h="268287">
                  <a:moveTo>
                    <a:pt x="0" y="255587"/>
                  </a:moveTo>
                  <a:lnTo>
                    <a:pt x="331788" y="255587"/>
                  </a:lnTo>
                  <a:lnTo>
                    <a:pt x="331788" y="268287"/>
                  </a:lnTo>
                  <a:lnTo>
                    <a:pt x="0" y="268287"/>
                  </a:lnTo>
                  <a:close/>
                  <a:moveTo>
                    <a:pt x="76201" y="207962"/>
                  </a:moveTo>
                  <a:lnTo>
                    <a:pt x="82551" y="207962"/>
                  </a:lnTo>
                  <a:lnTo>
                    <a:pt x="82551" y="247650"/>
                  </a:lnTo>
                  <a:lnTo>
                    <a:pt x="55563" y="247650"/>
                  </a:lnTo>
                  <a:lnTo>
                    <a:pt x="55563" y="227012"/>
                  </a:lnTo>
                  <a:close/>
                  <a:moveTo>
                    <a:pt x="115888" y="168275"/>
                  </a:moveTo>
                  <a:cubicBezTo>
                    <a:pt x="115888" y="168275"/>
                    <a:pt x="115888" y="168275"/>
                    <a:pt x="127168" y="168275"/>
                  </a:cubicBezTo>
                  <a:cubicBezTo>
                    <a:pt x="130928" y="169555"/>
                    <a:pt x="135941" y="170835"/>
                    <a:pt x="139701" y="170835"/>
                  </a:cubicBezTo>
                  <a:cubicBezTo>
                    <a:pt x="139701" y="170835"/>
                    <a:pt x="139701" y="170835"/>
                    <a:pt x="139701" y="247650"/>
                  </a:cubicBezTo>
                  <a:cubicBezTo>
                    <a:pt x="139701" y="247650"/>
                    <a:pt x="139701" y="247650"/>
                    <a:pt x="115888" y="247650"/>
                  </a:cubicBezTo>
                  <a:close/>
                  <a:moveTo>
                    <a:pt x="198438" y="155575"/>
                  </a:moveTo>
                  <a:cubicBezTo>
                    <a:pt x="198438" y="155575"/>
                    <a:pt x="198438" y="155575"/>
                    <a:pt x="198438" y="247650"/>
                  </a:cubicBezTo>
                  <a:cubicBezTo>
                    <a:pt x="198438" y="247650"/>
                    <a:pt x="198438" y="247650"/>
                    <a:pt x="173038" y="247650"/>
                  </a:cubicBezTo>
                  <a:lnTo>
                    <a:pt x="173038" y="168363"/>
                  </a:lnTo>
                  <a:cubicBezTo>
                    <a:pt x="181928" y="165805"/>
                    <a:pt x="190818" y="161969"/>
                    <a:pt x="198438" y="155575"/>
                  </a:cubicBezTo>
                  <a:close/>
                  <a:moveTo>
                    <a:pt x="149226" y="41376"/>
                  </a:moveTo>
                  <a:cubicBezTo>
                    <a:pt x="136937" y="41376"/>
                    <a:pt x="124649" y="46240"/>
                    <a:pt x="114947" y="55968"/>
                  </a:cubicBezTo>
                  <a:cubicBezTo>
                    <a:pt x="96838" y="74128"/>
                    <a:pt x="96838" y="105259"/>
                    <a:pt x="114947" y="123418"/>
                  </a:cubicBezTo>
                  <a:cubicBezTo>
                    <a:pt x="134350" y="142875"/>
                    <a:pt x="164101" y="142875"/>
                    <a:pt x="183504" y="123418"/>
                  </a:cubicBezTo>
                  <a:cubicBezTo>
                    <a:pt x="201613" y="105259"/>
                    <a:pt x="201613" y="74128"/>
                    <a:pt x="183504" y="55968"/>
                  </a:cubicBezTo>
                  <a:cubicBezTo>
                    <a:pt x="173803" y="46240"/>
                    <a:pt x="161514" y="41376"/>
                    <a:pt x="149226" y="41376"/>
                  </a:cubicBezTo>
                  <a:close/>
                  <a:moveTo>
                    <a:pt x="228600" y="39687"/>
                  </a:moveTo>
                  <a:cubicBezTo>
                    <a:pt x="228600" y="39687"/>
                    <a:pt x="228600" y="39687"/>
                    <a:pt x="254000" y="39687"/>
                  </a:cubicBezTo>
                  <a:lnTo>
                    <a:pt x="254000" y="247650"/>
                  </a:lnTo>
                  <a:cubicBezTo>
                    <a:pt x="254000" y="247650"/>
                    <a:pt x="254000" y="247650"/>
                    <a:pt x="228600" y="247650"/>
                  </a:cubicBezTo>
                  <a:cubicBezTo>
                    <a:pt x="228600" y="247650"/>
                    <a:pt x="228600" y="247650"/>
                    <a:pt x="228600" y="110730"/>
                  </a:cubicBezTo>
                  <a:cubicBezTo>
                    <a:pt x="231140" y="104272"/>
                    <a:pt x="231140" y="96521"/>
                    <a:pt x="231140" y="90063"/>
                  </a:cubicBezTo>
                  <a:cubicBezTo>
                    <a:pt x="231140" y="83604"/>
                    <a:pt x="231140" y="75854"/>
                    <a:pt x="228600" y="69396"/>
                  </a:cubicBezTo>
                  <a:cubicBezTo>
                    <a:pt x="228600" y="69396"/>
                    <a:pt x="228600" y="69396"/>
                    <a:pt x="228600" y="39687"/>
                  </a:cubicBezTo>
                  <a:close/>
                  <a:moveTo>
                    <a:pt x="149707" y="22312"/>
                  </a:moveTo>
                  <a:cubicBezTo>
                    <a:pt x="166789" y="22312"/>
                    <a:pt x="183872" y="28749"/>
                    <a:pt x="196764" y="41623"/>
                  </a:cubicBezTo>
                  <a:cubicBezTo>
                    <a:pt x="223838" y="68659"/>
                    <a:pt x="223838" y="111144"/>
                    <a:pt x="196764" y="136893"/>
                  </a:cubicBezTo>
                  <a:cubicBezTo>
                    <a:pt x="173558" y="161354"/>
                    <a:pt x="136170" y="162641"/>
                    <a:pt x="109096" y="143330"/>
                  </a:cubicBezTo>
                  <a:cubicBezTo>
                    <a:pt x="109096" y="143330"/>
                    <a:pt x="109096" y="143330"/>
                    <a:pt x="97492" y="154917"/>
                  </a:cubicBezTo>
                  <a:cubicBezTo>
                    <a:pt x="98782" y="160067"/>
                    <a:pt x="97492" y="166504"/>
                    <a:pt x="93625" y="170366"/>
                  </a:cubicBezTo>
                  <a:cubicBezTo>
                    <a:pt x="93625" y="170366"/>
                    <a:pt x="93625" y="170366"/>
                    <a:pt x="43344" y="220576"/>
                  </a:cubicBezTo>
                  <a:cubicBezTo>
                    <a:pt x="35608" y="227013"/>
                    <a:pt x="25295" y="227013"/>
                    <a:pt x="18848" y="220576"/>
                  </a:cubicBezTo>
                  <a:cubicBezTo>
                    <a:pt x="11113" y="214139"/>
                    <a:pt x="11113" y="202552"/>
                    <a:pt x="18848" y="196115"/>
                  </a:cubicBezTo>
                  <a:cubicBezTo>
                    <a:pt x="18848" y="196115"/>
                    <a:pt x="18848" y="196115"/>
                    <a:pt x="67840" y="145905"/>
                  </a:cubicBezTo>
                  <a:cubicBezTo>
                    <a:pt x="72997" y="142043"/>
                    <a:pt x="78154" y="140755"/>
                    <a:pt x="84600" y="140755"/>
                  </a:cubicBezTo>
                  <a:cubicBezTo>
                    <a:pt x="84600" y="140755"/>
                    <a:pt x="84600" y="140755"/>
                    <a:pt x="96203" y="129168"/>
                  </a:cubicBezTo>
                  <a:cubicBezTo>
                    <a:pt x="75575" y="103420"/>
                    <a:pt x="78154" y="66084"/>
                    <a:pt x="102649" y="41623"/>
                  </a:cubicBezTo>
                  <a:cubicBezTo>
                    <a:pt x="115542" y="28749"/>
                    <a:pt x="132624" y="22312"/>
                    <a:pt x="149707" y="22312"/>
                  </a:cubicBezTo>
                  <a:close/>
                  <a:moveTo>
                    <a:pt x="280988" y="0"/>
                  </a:moveTo>
                  <a:lnTo>
                    <a:pt x="306388" y="0"/>
                  </a:lnTo>
                  <a:lnTo>
                    <a:pt x="306388" y="247650"/>
                  </a:lnTo>
                  <a:lnTo>
                    <a:pt x="280988" y="24765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椭圆 53"/>
            <p:cNvSpPr/>
            <p:nvPr/>
          </p:nvSpPr>
          <p:spPr>
            <a:xfrm>
              <a:off x="8179562" y="3877637"/>
              <a:ext cx="276195" cy="309807"/>
            </a:xfrm>
            <a:custGeom>
              <a:avLst/>
              <a:gdLst>
                <a:gd name="connsiteX0" fmla="*/ 199932 w 300038"/>
                <a:gd name="connsiteY0" fmla="*/ 273051 h 336551"/>
                <a:gd name="connsiteX1" fmla="*/ 192088 w 300038"/>
                <a:gd name="connsiteY1" fmla="*/ 280989 h 336551"/>
                <a:gd name="connsiteX2" fmla="*/ 192088 w 300038"/>
                <a:gd name="connsiteY2" fmla="*/ 306124 h 336551"/>
                <a:gd name="connsiteX3" fmla="*/ 199932 w 300038"/>
                <a:gd name="connsiteY3" fmla="*/ 312739 h 336551"/>
                <a:gd name="connsiteX4" fmla="*/ 250919 w 300038"/>
                <a:gd name="connsiteY4" fmla="*/ 312739 h 336551"/>
                <a:gd name="connsiteX5" fmla="*/ 258763 w 300038"/>
                <a:gd name="connsiteY5" fmla="*/ 306124 h 336551"/>
                <a:gd name="connsiteX6" fmla="*/ 258763 w 300038"/>
                <a:gd name="connsiteY6" fmla="*/ 280989 h 336551"/>
                <a:gd name="connsiteX7" fmla="*/ 250919 w 300038"/>
                <a:gd name="connsiteY7" fmla="*/ 273051 h 336551"/>
                <a:gd name="connsiteX8" fmla="*/ 199932 w 300038"/>
                <a:gd name="connsiteY8" fmla="*/ 273051 h 336551"/>
                <a:gd name="connsiteX9" fmla="*/ 101328 w 300038"/>
                <a:gd name="connsiteY9" fmla="*/ 196851 h 336551"/>
                <a:gd name="connsiteX10" fmla="*/ 107908 w 300038"/>
                <a:gd name="connsiteY10" fmla="*/ 196851 h 336551"/>
                <a:gd name="connsiteX11" fmla="*/ 111856 w 300038"/>
                <a:gd name="connsiteY11" fmla="*/ 202123 h 336551"/>
                <a:gd name="connsiteX12" fmla="*/ 128964 w 300038"/>
                <a:gd name="connsiteY12" fmla="*/ 248250 h 336551"/>
                <a:gd name="connsiteX13" fmla="*/ 131595 w 300038"/>
                <a:gd name="connsiteY13" fmla="*/ 239025 h 336551"/>
                <a:gd name="connsiteX14" fmla="*/ 126332 w 300038"/>
                <a:gd name="connsiteY14" fmla="*/ 225845 h 336551"/>
                <a:gd name="connsiteX15" fmla="*/ 127648 w 300038"/>
                <a:gd name="connsiteY15" fmla="*/ 217938 h 336551"/>
                <a:gd name="connsiteX16" fmla="*/ 132911 w 300038"/>
                <a:gd name="connsiteY16" fmla="*/ 215302 h 336551"/>
                <a:gd name="connsiteX17" fmla="*/ 167126 w 300038"/>
                <a:gd name="connsiteY17" fmla="*/ 215302 h 336551"/>
                <a:gd name="connsiteX18" fmla="*/ 172390 w 300038"/>
                <a:gd name="connsiteY18" fmla="*/ 217938 h 336551"/>
                <a:gd name="connsiteX19" fmla="*/ 173706 w 300038"/>
                <a:gd name="connsiteY19" fmla="*/ 225845 h 336551"/>
                <a:gd name="connsiteX20" fmla="*/ 168442 w 300038"/>
                <a:gd name="connsiteY20" fmla="*/ 239025 h 336551"/>
                <a:gd name="connsiteX21" fmla="*/ 171074 w 300038"/>
                <a:gd name="connsiteY21" fmla="*/ 248250 h 336551"/>
                <a:gd name="connsiteX22" fmla="*/ 188182 w 300038"/>
                <a:gd name="connsiteY22" fmla="*/ 202123 h 336551"/>
                <a:gd name="connsiteX23" fmla="*/ 192130 w 300038"/>
                <a:gd name="connsiteY23" fmla="*/ 196851 h 336551"/>
                <a:gd name="connsiteX24" fmla="*/ 198710 w 300038"/>
                <a:gd name="connsiteY24" fmla="*/ 196851 h 336551"/>
                <a:gd name="connsiteX25" fmla="*/ 265823 w 300038"/>
                <a:gd name="connsiteY25" fmla="*/ 224527 h 336551"/>
                <a:gd name="connsiteX26" fmla="*/ 300038 w 300038"/>
                <a:gd name="connsiteY26" fmla="*/ 274609 h 336551"/>
                <a:gd name="connsiteX27" fmla="*/ 300038 w 300038"/>
                <a:gd name="connsiteY27" fmla="*/ 328643 h 336551"/>
                <a:gd name="connsiteX28" fmla="*/ 292142 w 300038"/>
                <a:gd name="connsiteY28" fmla="*/ 336551 h 336551"/>
                <a:gd name="connsiteX29" fmla="*/ 7896 w 300038"/>
                <a:gd name="connsiteY29" fmla="*/ 336551 h 336551"/>
                <a:gd name="connsiteX30" fmla="*/ 0 w 300038"/>
                <a:gd name="connsiteY30" fmla="*/ 328643 h 336551"/>
                <a:gd name="connsiteX31" fmla="*/ 0 w 300038"/>
                <a:gd name="connsiteY31" fmla="*/ 274609 h 336551"/>
                <a:gd name="connsiteX32" fmla="*/ 34215 w 300038"/>
                <a:gd name="connsiteY32" fmla="*/ 224527 h 336551"/>
                <a:gd name="connsiteX33" fmla="*/ 101328 w 300038"/>
                <a:gd name="connsiteY33" fmla="*/ 196851 h 336551"/>
                <a:gd name="connsiteX34" fmla="*/ 155328 w 300038"/>
                <a:gd name="connsiteY34" fmla="*/ 0 h 336551"/>
                <a:gd name="connsiteX35" fmla="*/ 201775 w 300038"/>
                <a:gd name="connsiteY35" fmla="*/ 15854 h 336551"/>
                <a:gd name="connsiteX36" fmla="*/ 223008 w 300038"/>
                <a:gd name="connsiteY36" fmla="*/ 79268 h 336551"/>
                <a:gd name="connsiteX37" fmla="*/ 224335 w 300038"/>
                <a:gd name="connsiteY37" fmla="*/ 93801 h 336551"/>
                <a:gd name="connsiteX38" fmla="*/ 229643 w 300038"/>
                <a:gd name="connsiteY38" fmla="*/ 100407 h 336551"/>
                <a:gd name="connsiteX39" fmla="*/ 232297 w 300038"/>
                <a:gd name="connsiteY39" fmla="*/ 125508 h 336551"/>
                <a:gd name="connsiteX40" fmla="*/ 208410 w 300038"/>
                <a:gd name="connsiteY40" fmla="*/ 151931 h 336551"/>
                <a:gd name="connsiteX41" fmla="*/ 185850 w 300038"/>
                <a:gd name="connsiteY41" fmla="*/ 183639 h 336551"/>
                <a:gd name="connsiteX42" fmla="*/ 172579 w 300038"/>
                <a:gd name="connsiteY42" fmla="*/ 192887 h 336551"/>
                <a:gd name="connsiteX43" fmla="*/ 150019 w 300038"/>
                <a:gd name="connsiteY43" fmla="*/ 196850 h 336551"/>
                <a:gd name="connsiteX44" fmla="*/ 127459 w 300038"/>
                <a:gd name="connsiteY44" fmla="*/ 192887 h 336551"/>
                <a:gd name="connsiteX45" fmla="*/ 114189 w 300038"/>
                <a:gd name="connsiteY45" fmla="*/ 183639 h 336551"/>
                <a:gd name="connsiteX46" fmla="*/ 91629 w 300038"/>
                <a:gd name="connsiteY46" fmla="*/ 151931 h 336551"/>
                <a:gd name="connsiteX47" fmla="*/ 67742 w 300038"/>
                <a:gd name="connsiteY47" fmla="*/ 125508 h 336551"/>
                <a:gd name="connsiteX48" fmla="*/ 70396 w 300038"/>
                <a:gd name="connsiteY48" fmla="*/ 100407 h 336551"/>
                <a:gd name="connsiteX49" fmla="*/ 75704 w 300038"/>
                <a:gd name="connsiteY49" fmla="*/ 93801 h 336551"/>
                <a:gd name="connsiteX50" fmla="*/ 77031 w 300038"/>
                <a:gd name="connsiteY50" fmla="*/ 85874 h 336551"/>
                <a:gd name="connsiteX51" fmla="*/ 74377 w 300038"/>
                <a:gd name="connsiteY51" fmla="*/ 50203 h 336551"/>
                <a:gd name="connsiteX52" fmla="*/ 103572 w 300038"/>
                <a:gd name="connsiteY52" fmla="*/ 27744 h 336551"/>
                <a:gd name="connsiteX53" fmla="*/ 119497 w 300038"/>
                <a:gd name="connsiteY53" fmla="*/ 10569 h 336551"/>
                <a:gd name="connsiteX54" fmla="*/ 155328 w 300038"/>
                <a:gd name="connsiteY54" fmla="*/ 0 h 3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00038" h="336551">
                  <a:moveTo>
                    <a:pt x="199932" y="273051"/>
                  </a:moveTo>
                  <a:cubicBezTo>
                    <a:pt x="194703" y="273051"/>
                    <a:pt x="192088" y="277020"/>
                    <a:pt x="192088" y="280989"/>
                  </a:cubicBezTo>
                  <a:cubicBezTo>
                    <a:pt x="192088" y="306124"/>
                    <a:pt x="192088" y="306124"/>
                    <a:pt x="192088" y="306124"/>
                  </a:cubicBezTo>
                  <a:cubicBezTo>
                    <a:pt x="192088" y="310093"/>
                    <a:pt x="194703" y="312739"/>
                    <a:pt x="199932" y="312739"/>
                  </a:cubicBezTo>
                  <a:cubicBezTo>
                    <a:pt x="250919" y="312739"/>
                    <a:pt x="250919" y="312739"/>
                    <a:pt x="250919" y="312739"/>
                  </a:cubicBezTo>
                  <a:cubicBezTo>
                    <a:pt x="254841" y="312739"/>
                    <a:pt x="258763" y="310093"/>
                    <a:pt x="258763" y="306124"/>
                  </a:cubicBezTo>
                  <a:lnTo>
                    <a:pt x="258763" y="280989"/>
                  </a:lnTo>
                  <a:cubicBezTo>
                    <a:pt x="258763" y="277020"/>
                    <a:pt x="254841" y="273051"/>
                    <a:pt x="250919" y="273051"/>
                  </a:cubicBezTo>
                  <a:cubicBezTo>
                    <a:pt x="199932" y="273051"/>
                    <a:pt x="199932" y="273051"/>
                    <a:pt x="199932" y="273051"/>
                  </a:cubicBezTo>
                  <a:close/>
                  <a:moveTo>
                    <a:pt x="101328" y="196851"/>
                  </a:moveTo>
                  <a:cubicBezTo>
                    <a:pt x="103960" y="196851"/>
                    <a:pt x="105276" y="196851"/>
                    <a:pt x="107908" y="196851"/>
                  </a:cubicBezTo>
                  <a:cubicBezTo>
                    <a:pt x="109224" y="198169"/>
                    <a:pt x="110540" y="199487"/>
                    <a:pt x="111856" y="202123"/>
                  </a:cubicBezTo>
                  <a:cubicBezTo>
                    <a:pt x="128964" y="248250"/>
                    <a:pt x="128964" y="248250"/>
                    <a:pt x="128964" y="248250"/>
                  </a:cubicBezTo>
                  <a:cubicBezTo>
                    <a:pt x="131595" y="239025"/>
                    <a:pt x="131595" y="239025"/>
                    <a:pt x="131595" y="239025"/>
                  </a:cubicBezTo>
                  <a:cubicBezTo>
                    <a:pt x="126332" y="225845"/>
                    <a:pt x="126332" y="225845"/>
                    <a:pt x="126332" y="225845"/>
                  </a:cubicBezTo>
                  <a:cubicBezTo>
                    <a:pt x="125016" y="223209"/>
                    <a:pt x="126332" y="220574"/>
                    <a:pt x="127648" y="217938"/>
                  </a:cubicBezTo>
                  <a:cubicBezTo>
                    <a:pt x="128964" y="216620"/>
                    <a:pt x="131595" y="215302"/>
                    <a:pt x="132911" y="215302"/>
                  </a:cubicBezTo>
                  <a:cubicBezTo>
                    <a:pt x="167126" y="215302"/>
                    <a:pt x="167126" y="215302"/>
                    <a:pt x="167126" y="215302"/>
                  </a:cubicBezTo>
                  <a:cubicBezTo>
                    <a:pt x="168442" y="215302"/>
                    <a:pt x="171074" y="216620"/>
                    <a:pt x="172390" y="217938"/>
                  </a:cubicBezTo>
                  <a:cubicBezTo>
                    <a:pt x="173706" y="220574"/>
                    <a:pt x="175022" y="223209"/>
                    <a:pt x="173706" y="225845"/>
                  </a:cubicBezTo>
                  <a:cubicBezTo>
                    <a:pt x="168442" y="239025"/>
                    <a:pt x="168442" y="239025"/>
                    <a:pt x="168442" y="239025"/>
                  </a:cubicBezTo>
                  <a:cubicBezTo>
                    <a:pt x="171074" y="248250"/>
                    <a:pt x="171074" y="248250"/>
                    <a:pt x="171074" y="248250"/>
                  </a:cubicBezTo>
                  <a:cubicBezTo>
                    <a:pt x="188182" y="202123"/>
                    <a:pt x="188182" y="202123"/>
                    <a:pt x="188182" y="202123"/>
                  </a:cubicBezTo>
                  <a:cubicBezTo>
                    <a:pt x="189498" y="199487"/>
                    <a:pt x="190814" y="198169"/>
                    <a:pt x="192130" y="196851"/>
                  </a:cubicBezTo>
                  <a:cubicBezTo>
                    <a:pt x="194762" y="196851"/>
                    <a:pt x="196078" y="196851"/>
                    <a:pt x="198710" y="196851"/>
                  </a:cubicBezTo>
                  <a:cubicBezTo>
                    <a:pt x="265823" y="224527"/>
                    <a:pt x="265823" y="224527"/>
                    <a:pt x="265823" y="224527"/>
                  </a:cubicBezTo>
                  <a:cubicBezTo>
                    <a:pt x="286879" y="232435"/>
                    <a:pt x="300038" y="252204"/>
                    <a:pt x="300038" y="274609"/>
                  </a:cubicBezTo>
                  <a:cubicBezTo>
                    <a:pt x="300038" y="328643"/>
                    <a:pt x="300038" y="328643"/>
                    <a:pt x="300038" y="328643"/>
                  </a:cubicBezTo>
                  <a:cubicBezTo>
                    <a:pt x="300038" y="332597"/>
                    <a:pt x="296090" y="336551"/>
                    <a:pt x="292142" y="336551"/>
                  </a:cubicBezTo>
                  <a:cubicBezTo>
                    <a:pt x="7896" y="336551"/>
                    <a:pt x="7896" y="336551"/>
                    <a:pt x="7896" y="336551"/>
                  </a:cubicBezTo>
                  <a:cubicBezTo>
                    <a:pt x="3948" y="336551"/>
                    <a:pt x="0" y="332597"/>
                    <a:pt x="0" y="328643"/>
                  </a:cubicBezTo>
                  <a:cubicBezTo>
                    <a:pt x="0" y="274609"/>
                    <a:pt x="0" y="274609"/>
                    <a:pt x="0" y="274609"/>
                  </a:cubicBezTo>
                  <a:cubicBezTo>
                    <a:pt x="0" y="252204"/>
                    <a:pt x="13159" y="232435"/>
                    <a:pt x="34215" y="224527"/>
                  </a:cubicBezTo>
                  <a:cubicBezTo>
                    <a:pt x="101328" y="196851"/>
                    <a:pt x="101328" y="196851"/>
                    <a:pt x="101328" y="196851"/>
                  </a:cubicBezTo>
                  <a:close/>
                  <a:moveTo>
                    <a:pt x="155328" y="0"/>
                  </a:moveTo>
                  <a:cubicBezTo>
                    <a:pt x="171252" y="0"/>
                    <a:pt x="187177" y="5285"/>
                    <a:pt x="201775" y="15854"/>
                  </a:cubicBezTo>
                  <a:cubicBezTo>
                    <a:pt x="225662" y="34350"/>
                    <a:pt x="223008" y="72663"/>
                    <a:pt x="223008" y="79268"/>
                  </a:cubicBezTo>
                  <a:cubicBezTo>
                    <a:pt x="223008" y="84553"/>
                    <a:pt x="224335" y="89838"/>
                    <a:pt x="224335" y="93801"/>
                  </a:cubicBezTo>
                  <a:cubicBezTo>
                    <a:pt x="225662" y="95122"/>
                    <a:pt x="228316" y="96443"/>
                    <a:pt x="229643" y="100407"/>
                  </a:cubicBezTo>
                  <a:cubicBezTo>
                    <a:pt x="234951" y="107012"/>
                    <a:pt x="234951" y="114939"/>
                    <a:pt x="232297" y="125508"/>
                  </a:cubicBezTo>
                  <a:cubicBezTo>
                    <a:pt x="226989" y="146647"/>
                    <a:pt x="215045" y="150610"/>
                    <a:pt x="208410" y="151931"/>
                  </a:cubicBezTo>
                  <a:cubicBezTo>
                    <a:pt x="204429" y="159858"/>
                    <a:pt x="195139" y="175712"/>
                    <a:pt x="185850" y="183639"/>
                  </a:cubicBezTo>
                  <a:cubicBezTo>
                    <a:pt x="183196" y="187602"/>
                    <a:pt x="177888" y="190244"/>
                    <a:pt x="172579" y="192887"/>
                  </a:cubicBezTo>
                  <a:cubicBezTo>
                    <a:pt x="164617" y="195529"/>
                    <a:pt x="157982" y="196850"/>
                    <a:pt x="150019" y="196850"/>
                  </a:cubicBezTo>
                  <a:cubicBezTo>
                    <a:pt x="142057" y="196850"/>
                    <a:pt x="135422" y="195529"/>
                    <a:pt x="127459" y="192887"/>
                  </a:cubicBezTo>
                  <a:cubicBezTo>
                    <a:pt x="122151" y="190244"/>
                    <a:pt x="116843" y="187602"/>
                    <a:pt x="114189" y="183639"/>
                  </a:cubicBezTo>
                  <a:cubicBezTo>
                    <a:pt x="104900" y="175712"/>
                    <a:pt x="95610" y="159858"/>
                    <a:pt x="91629" y="151931"/>
                  </a:cubicBezTo>
                  <a:cubicBezTo>
                    <a:pt x="84994" y="150610"/>
                    <a:pt x="73050" y="146647"/>
                    <a:pt x="67742" y="125508"/>
                  </a:cubicBezTo>
                  <a:cubicBezTo>
                    <a:pt x="65088" y="114939"/>
                    <a:pt x="65088" y="107012"/>
                    <a:pt x="70396" y="100407"/>
                  </a:cubicBezTo>
                  <a:cubicBezTo>
                    <a:pt x="71723" y="96443"/>
                    <a:pt x="74377" y="95122"/>
                    <a:pt x="75704" y="93801"/>
                  </a:cubicBezTo>
                  <a:cubicBezTo>
                    <a:pt x="75704" y="91159"/>
                    <a:pt x="75704" y="88516"/>
                    <a:pt x="77031" y="85874"/>
                  </a:cubicBezTo>
                  <a:cubicBezTo>
                    <a:pt x="73050" y="80590"/>
                    <a:pt x="67742" y="68699"/>
                    <a:pt x="74377" y="50203"/>
                  </a:cubicBezTo>
                  <a:cubicBezTo>
                    <a:pt x="81013" y="30386"/>
                    <a:pt x="95610" y="27744"/>
                    <a:pt x="103572" y="27744"/>
                  </a:cubicBezTo>
                  <a:cubicBezTo>
                    <a:pt x="106227" y="22459"/>
                    <a:pt x="111535" y="17175"/>
                    <a:pt x="119497" y="10569"/>
                  </a:cubicBezTo>
                  <a:cubicBezTo>
                    <a:pt x="128786" y="3963"/>
                    <a:pt x="142057" y="0"/>
                    <a:pt x="1553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TextBox 19"/>
            <p:cNvSpPr txBox="1"/>
            <p:nvPr/>
          </p:nvSpPr>
          <p:spPr>
            <a:xfrm>
              <a:off x="7587249" y="1713779"/>
              <a:ext cx="14415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en-US" altLang="zh-CN" sz="1600" dirty="0">
                  <a:latin typeface="+mn-lt"/>
                  <a:cs typeface="+mn-ea"/>
                  <a:sym typeface="+mn-lt"/>
                </a:rPr>
                <a:t>Add title text</a:t>
              </a:r>
              <a:endParaRPr lang="en-US" sz="1600" dirty="0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1" name="TextBox 19"/>
            <p:cNvSpPr txBox="1"/>
            <p:nvPr/>
          </p:nvSpPr>
          <p:spPr>
            <a:xfrm>
              <a:off x="9028824" y="2259441"/>
              <a:ext cx="14415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en-US" altLang="zh-CN" sz="1600" dirty="0">
                  <a:latin typeface="+mn-lt"/>
                  <a:cs typeface="+mn-ea"/>
                  <a:sym typeface="+mn-lt"/>
                </a:rPr>
                <a:t>Add title text</a:t>
              </a:r>
              <a:endParaRPr lang="en-US" sz="1600" dirty="0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2" name="TextBox 19"/>
            <p:cNvSpPr txBox="1"/>
            <p:nvPr/>
          </p:nvSpPr>
          <p:spPr>
            <a:xfrm>
              <a:off x="9796735" y="4260874"/>
              <a:ext cx="14415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en-US" altLang="zh-CN" sz="1600" dirty="0">
                  <a:latin typeface="+mn-lt"/>
                  <a:cs typeface="+mn-ea"/>
                  <a:sym typeface="+mn-lt"/>
                </a:rPr>
                <a:t>Add title text</a:t>
              </a:r>
              <a:endParaRPr lang="en-US" sz="1600" dirty="0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3" name="TextBox 19"/>
            <p:cNvSpPr txBox="1"/>
            <p:nvPr/>
          </p:nvSpPr>
          <p:spPr>
            <a:xfrm>
              <a:off x="8051534" y="5581128"/>
              <a:ext cx="15347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en-US" altLang="zh-CN" sz="1600" dirty="0">
                  <a:latin typeface="+mn-lt"/>
                  <a:cs typeface="+mn-ea"/>
                  <a:sym typeface="+mn-lt"/>
                </a:rPr>
                <a:t>Add title text</a:t>
              </a:r>
              <a:endParaRPr lang="en-US" sz="1600" dirty="0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4" name="TextBox 19"/>
            <p:cNvSpPr txBox="1"/>
            <p:nvPr/>
          </p:nvSpPr>
          <p:spPr>
            <a:xfrm>
              <a:off x="6289284" y="4576538"/>
              <a:ext cx="16204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en-US" altLang="zh-CN" sz="1600" dirty="0">
                  <a:latin typeface="+mn-lt"/>
                  <a:cs typeface="+mn-ea"/>
                  <a:sym typeface="+mn-lt"/>
                </a:rPr>
                <a:t>Add title text</a:t>
              </a:r>
              <a:endParaRPr lang="en-US" sz="1600" dirty="0"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420756" y="2304748"/>
            <a:ext cx="4356935" cy="2626942"/>
            <a:chOff x="8602472" y="3626462"/>
            <a:chExt cx="4356935" cy="2626942"/>
          </a:xfrm>
        </p:grpSpPr>
        <p:sp>
          <p:nvSpPr>
            <p:cNvPr id="33" name="TextBox 19"/>
            <p:cNvSpPr txBox="1"/>
            <p:nvPr/>
          </p:nvSpPr>
          <p:spPr>
            <a:xfrm>
              <a:off x="8602472" y="3626462"/>
              <a:ext cx="24444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en-US" altLang="zh-CN" sz="1800" b="1" dirty="0">
                  <a:latin typeface="+mn-lt"/>
                  <a:cs typeface="+mn-ea"/>
                  <a:sym typeface="+mn-lt"/>
                </a:rPr>
                <a:t>Add title text</a:t>
              </a:r>
              <a:endParaRPr lang="en-US" sz="1800" b="1" dirty="0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8602473" y="3971012"/>
              <a:ext cx="4356934" cy="105413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</a:t>
              </a:r>
              <a:r>
                <a:rPr lang="en-US" altLang="zh-CN" sz="10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orThe</a:t>
              </a: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user can demonstrate on a projector or computer, or print the presentation and make it into a film </a:t>
              </a:r>
              <a:r>
                <a:rPr lang="en-US" altLang="zh-CN" sz="10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printThe</a:t>
              </a: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user can demonstrate on a projector or computer, or print the presentation and make it into a film </a:t>
              </a:r>
              <a:r>
                <a:rPr lang="en-US" altLang="zh-CN" sz="10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theThe</a:t>
              </a: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user can demonstrate on a projector or computer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602473" y="5199269"/>
              <a:ext cx="4356934" cy="105413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</a:t>
              </a:r>
              <a:r>
                <a:rPr lang="en-US" altLang="zh-CN" sz="10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orThe</a:t>
              </a: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user can demonstrate on a projector or computer, or print the presentation and make it into a film </a:t>
              </a:r>
              <a:r>
                <a:rPr lang="en-US" altLang="zh-CN" sz="10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printThe</a:t>
              </a: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user can demonstrate on a projector or computer, or print the presentation and make it into a film </a:t>
              </a:r>
              <a:r>
                <a:rPr lang="en-US" altLang="zh-CN" sz="10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theThe</a:t>
              </a: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user can demonstrate on a projector or computer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-158751" y="255365"/>
            <a:ext cx="6197601" cy="826663"/>
            <a:chOff x="-158751" y="255365"/>
            <a:chExt cx="6197601" cy="826663"/>
          </a:xfrm>
        </p:grpSpPr>
        <p:grpSp>
          <p:nvGrpSpPr>
            <p:cNvPr id="37" name="组合 36"/>
            <p:cNvGrpSpPr/>
            <p:nvPr/>
          </p:nvGrpSpPr>
          <p:grpSpPr>
            <a:xfrm rot="5400000">
              <a:off x="433600" y="-336986"/>
              <a:ext cx="788563" cy="1973265"/>
              <a:chOff x="998435" y="608805"/>
              <a:chExt cx="1414431" cy="3539410"/>
            </a:xfrm>
          </p:grpSpPr>
          <p:grpSp>
            <p:nvGrpSpPr>
              <p:cNvPr id="41" name="组合 40"/>
              <p:cNvGrpSpPr/>
              <p:nvPr/>
            </p:nvGrpSpPr>
            <p:grpSpPr>
              <a:xfrm>
                <a:off x="1513847" y="608805"/>
                <a:ext cx="374943" cy="2281237"/>
                <a:chOff x="3378207" y="1563846"/>
                <a:chExt cx="232791" cy="1416352"/>
              </a:xfrm>
            </p:grpSpPr>
            <p:sp>
              <p:nvSpPr>
                <p:cNvPr id="47" name="圆角矩形 46"/>
                <p:cNvSpPr/>
                <p:nvPr/>
              </p:nvSpPr>
              <p:spPr>
                <a:xfrm rot="16200000" flipV="1">
                  <a:off x="2960504" y="2329704"/>
                  <a:ext cx="1068198" cy="23279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7AB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椭圆 47"/>
                <p:cNvSpPr/>
                <p:nvPr/>
              </p:nvSpPr>
              <p:spPr>
                <a:xfrm rot="16200000" flipV="1">
                  <a:off x="3378713" y="1563340"/>
                  <a:ext cx="231778" cy="232790"/>
                </a:xfrm>
                <a:prstGeom prst="ellipse">
                  <a:avLst/>
                </a:prstGeom>
                <a:solidFill>
                  <a:srgbClr val="37AB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2" name="组合 41"/>
              <p:cNvGrpSpPr/>
              <p:nvPr/>
            </p:nvGrpSpPr>
            <p:grpSpPr>
              <a:xfrm>
                <a:off x="2212348" y="1293810"/>
                <a:ext cx="200518" cy="1219995"/>
                <a:chOff x="3378207" y="1563846"/>
                <a:chExt cx="232791" cy="1416352"/>
              </a:xfrm>
              <a:solidFill>
                <a:srgbClr val="FF9409"/>
              </a:solidFill>
            </p:grpSpPr>
            <p:sp>
              <p:nvSpPr>
                <p:cNvPr id="45" name="圆角矩形 44"/>
                <p:cNvSpPr/>
                <p:nvPr/>
              </p:nvSpPr>
              <p:spPr>
                <a:xfrm rot="16200000" flipV="1">
                  <a:off x="2960504" y="2329704"/>
                  <a:ext cx="1068198" cy="23279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椭圆 45"/>
                <p:cNvSpPr/>
                <p:nvPr/>
              </p:nvSpPr>
              <p:spPr>
                <a:xfrm rot="16200000" flipV="1">
                  <a:off x="3378713" y="1563340"/>
                  <a:ext cx="231778" cy="23279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3" name="圆角矩形 42"/>
              <p:cNvSpPr/>
              <p:nvPr/>
            </p:nvSpPr>
            <p:spPr>
              <a:xfrm rot="5400000">
                <a:off x="1518573" y="3428738"/>
                <a:ext cx="1064012" cy="374942"/>
              </a:xfrm>
              <a:prstGeom prst="roundRect">
                <a:avLst>
                  <a:gd name="adj" fmla="val 50000"/>
                </a:avLst>
              </a:prstGeom>
              <a:solidFill>
                <a:srgbClr val="37AB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圆角矩形 43"/>
              <p:cNvSpPr/>
              <p:nvPr/>
            </p:nvSpPr>
            <p:spPr>
              <a:xfrm rot="5400000">
                <a:off x="422843" y="3043475"/>
                <a:ext cx="1471965" cy="320782"/>
              </a:xfrm>
              <a:prstGeom prst="roundRect">
                <a:avLst>
                  <a:gd name="adj" fmla="val 50000"/>
                </a:avLst>
              </a:prstGeom>
              <a:solidFill>
                <a:srgbClr val="FF94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2060218" y="337876"/>
              <a:ext cx="3978632" cy="744152"/>
              <a:chOff x="1520468" y="3717644"/>
              <a:chExt cx="3978632" cy="744152"/>
            </a:xfrm>
          </p:grpSpPr>
          <p:sp>
            <p:nvSpPr>
              <p:cNvPr id="39" name="文本框 38"/>
              <p:cNvSpPr txBox="1"/>
              <p:nvPr/>
            </p:nvSpPr>
            <p:spPr>
              <a:xfrm>
                <a:off x="1520469" y="3717644"/>
                <a:ext cx="26468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3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1520468" y="4215575"/>
                <a:ext cx="397863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2743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/>
          <p:cNvSpPr/>
          <p:nvPr/>
        </p:nvSpPr>
        <p:spPr>
          <a:xfrm rot="18900000" flipV="1">
            <a:off x="-1162852" y="1052512"/>
            <a:ext cx="2984500" cy="431800"/>
          </a:xfrm>
          <a:prstGeom prst="roundRect">
            <a:avLst>
              <a:gd name="adj" fmla="val 50000"/>
            </a:avLst>
          </a:prstGeom>
          <a:solidFill>
            <a:srgbClr val="37A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圆角矩形 58"/>
          <p:cNvSpPr/>
          <p:nvPr/>
        </p:nvSpPr>
        <p:spPr>
          <a:xfrm rot="18900000" flipV="1">
            <a:off x="914672" y="103227"/>
            <a:ext cx="2984500" cy="431800"/>
          </a:xfrm>
          <a:prstGeom prst="roundRect">
            <a:avLst>
              <a:gd name="adj" fmla="val 50000"/>
            </a:avLst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圆角矩形 59"/>
          <p:cNvSpPr/>
          <p:nvPr/>
        </p:nvSpPr>
        <p:spPr>
          <a:xfrm rot="18900000" flipV="1">
            <a:off x="-1420315" y="2365619"/>
            <a:ext cx="2984500" cy="431800"/>
          </a:xfrm>
          <a:prstGeom prst="roundRect">
            <a:avLst>
              <a:gd name="adj" fmla="val 50000"/>
            </a:avLst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2406922" y="127001"/>
            <a:ext cx="1191905" cy="774700"/>
            <a:chOff x="3647506" y="400042"/>
            <a:chExt cx="1462508" cy="950583"/>
          </a:xfrm>
        </p:grpSpPr>
        <p:sp>
          <p:nvSpPr>
            <p:cNvPr id="61" name="圆角矩形 60"/>
            <p:cNvSpPr/>
            <p:nvPr/>
          </p:nvSpPr>
          <p:spPr>
            <a:xfrm rot="18900000" flipV="1">
              <a:off x="3647506" y="1064984"/>
              <a:ext cx="1310715" cy="285641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 rot="18900000" flipV="1">
              <a:off x="4825614" y="400042"/>
              <a:ext cx="284400" cy="28564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4" name="圆角矩形 63"/>
          <p:cNvSpPr/>
          <p:nvPr/>
        </p:nvSpPr>
        <p:spPr>
          <a:xfrm rot="18900000" flipV="1">
            <a:off x="11342808" y="5516494"/>
            <a:ext cx="1847676" cy="267323"/>
          </a:xfrm>
          <a:prstGeom prst="roundRect">
            <a:avLst>
              <a:gd name="adj" fmla="val 50000"/>
            </a:avLst>
          </a:prstGeom>
          <a:solidFill>
            <a:srgbClr val="37A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圆角矩形 64"/>
          <p:cNvSpPr/>
          <p:nvPr/>
        </p:nvSpPr>
        <p:spPr>
          <a:xfrm rot="18900000" flipV="1">
            <a:off x="8617193" y="6642100"/>
            <a:ext cx="2984500" cy="431800"/>
          </a:xfrm>
          <a:prstGeom prst="roundRect">
            <a:avLst>
              <a:gd name="adj" fmla="val 50000"/>
            </a:avLst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圆角矩形 65"/>
          <p:cNvSpPr/>
          <p:nvPr/>
        </p:nvSpPr>
        <p:spPr>
          <a:xfrm rot="18900000" flipV="1">
            <a:off x="11087419" y="4499418"/>
            <a:ext cx="2412212" cy="349001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7" name="组合 66"/>
          <p:cNvGrpSpPr/>
          <p:nvPr/>
        </p:nvGrpSpPr>
        <p:grpSpPr>
          <a:xfrm rot="10800000">
            <a:off x="9602967" y="5124736"/>
            <a:ext cx="1777794" cy="1155509"/>
            <a:chOff x="3647506" y="400042"/>
            <a:chExt cx="1462508" cy="950583"/>
          </a:xfrm>
          <a:solidFill>
            <a:srgbClr val="37AB91"/>
          </a:solidFill>
        </p:grpSpPr>
        <p:sp>
          <p:nvSpPr>
            <p:cNvPr id="68" name="圆角矩形 67"/>
            <p:cNvSpPr/>
            <p:nvPr/>
          </p:nvSpPr>
          <p:spPr>
            <a:xfrm rot="18900000" flipV="1">
              <a:off x="3647506" y="1064984"/>
              <a:ext cx="1310715" cy="2856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 rot="18900000" flipV="1">
              <a:off x="4825614" y="400042"/>
              <a:ext cx="284400" cy="2856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0" name="文本框 69"/>
          <p:cNvSpPr txBox="1"/>
          <p:nvPr/>
        </p:nvSpPr>
        <p:spPr>
          <a:xfrm>
            <a:off x="2648768" y="2564851"/>
            <a:ext cx="688551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6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THANK YOU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4FD517C3-60F7-4186-2913-D2837FAFC6A4}"/>
              </a:ext>
            </a:extLst>
          </p:cNvPr>
          <p:cNvGrpSpPr/>
          <p:nvPr/>
        </p:nvGrpSpPr>
        <p:grpSpPr>
          <a:xfrm>
            <a:off x="5481109" y="4418315"/>
            <a:ext cx="1594599" cy="392337"/>
            <a:chOff x="5305424" y="5586060"/>
            <a:chExt cx="1594599" cy="392337"/>
          </a:xfrm>
        </p:grpSpPr>
        <p:sp>
          <p:nvSpPr>
            <p:cNvPr id="3" name="圆角矩形 72">
              <a:extLst>
                <a:ext uri="{FF2B5EF4-FFF2-40B4-BE49-F238E27FC236}">
                  <a16:creationId xmlns:a16="http://schemas.microsoft.com/office/drawing/2014/main" id="{D29D88FD-89A0-7CD2-3614-5CBDF838F966}"/>
                </a:ext>
              </a:extLst>
            </p:cNvPr>
            <p:cNvSpPr/>
            <p:nvPr/>
          </p:nvSpPr>
          <p:spPr>
            <a:xfrm>
              <a:off x="5305424" y="5593636"/>
              <a:ext cx="1581152" cy="384761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3EA5B9CB-99E0-AEA5-F7A4-B10A499B13D5}"/>
                </a:ext>
              </a:extLst>
            </p:cNvPr>
            <p:cNvSpPr txBox="1"/>
            <p:nvPr/>
          </p:nvSpPr>
          <p:spPr>
            <a:xfrm>
              <a:off x="5318871" y="5586060"/>
              <a:ext cx="15811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freeppt7.com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6BFC6FE4-6BB2-406E-3320-56506571BB62}"/>
              </a:ext>
            </a:extLst>
          </p:cNvPr>
          <p:cNvSpPr/>
          <p:nvPr/>
        </p:nvSpPr>
        <p:spPr>
          <a:xfrm>
            <a:off x="9749118" y="50103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9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4" grpId="0" animBg="1"/>
      <p:bldP spid="65" grpId="0" animBg="1"/>
      <p:bldP spid="66" grpId="0" animBg="1"/>
      <p:bldP spid="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18900000" flipV="1">
            <a:off x="11342808" y="5516494"/>
            <a:ext cx="1847676" cy="267323"/>
          </a:xfrm>
          <a:prstGeom prst="roundRect">
            <a:avLst>
              <a:gd name="adj" fmla="val 50000"/>
            </a:avLst>
          </a:prstGeom>
          <a:solidFill>
            <a:srgbClr val="37A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>
          <a:xfrm rot="18900000" flipV="1">
            <a:off x="8617193" y="6642100"/>
            <a:ext cx="2984500" cy="431800"/>
          </a:xfrm>
          <a:prstGeom prst="roundRect">
            <a:avLst>
              <a:gd name="adj" fmla="val 50000"/>
            </a:avLst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圆角矩形 3"/>
          <p:cNvSpPr/>
          <p:nvPr/>
        </p:nvSpPr>
        <p:spPr>
          <a:xfrm rot="18900000" flipV="1">
            <a:off x="11087419" y="4499418"/>
            <a:ext cx="2412212" cy="349001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 rot="10800000">
            <a:off x="9602967" y="5124736"/>
            <a:ext cx="1777794" cy="1155509"/>
            <a:chOff x="3647506" y="400042"/>
            <a:chExt cx="1462508" cy="950583"/>
          </a:xfrm>
          <a:solidFill>
            <a:srgbClr val="37AB91"/>
          </a:solidFill>
        </p:grpSpPr>
        <p:sp>
          <p:nvSpPr>
            <p:cNvPr id="6" name="圆角矩形 5"/>
            <p:cNvSpPr/>
            <p:nvPr/>
          </p:nvSpPr>
          <p:spPr>
            <a:xfrm rot="18900000" flipV="1">
              <a:off x="3647506" y="1064984"/>
              <a:ext cx="1310715" cy="2856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 rot="18900000" flipV="1">
              <a:off x="4825614" y="400042"/>
              <a:ext cx="284400" cy="2856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5126983" y="2869084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126983" y="3785393"/>
            <a:ext cx="5392904" cy="4596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 The user can demonstrate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236663" y="2285150"/>
            <a:ext cx="2939915" cy="2292208"/>
            <a:chOff x="1236663" y="2285150"/>
            <a:chExt cx="2939915" cy="2292208"/>
          </a:xfrm>
        </p:grpSpPr>
        <p:grpSp>
          <p:nvGrpSpPr>
            <p:cNvPr id="16" name="组合 15"/>
            <p:cNvGrpSpPr/>
            <p:nvPr/>
          </p:nvGrpSpPr>
          <p:grpSpPr>
            <a:xfrm>
              <a:off x="1236663" y="2285150"/>
              <a:ext cx="1532590" cy="2292208"/>
              <a:chOff x="4470834" y="1559895"/>
              <a:chExt cx="1532590" cy="2292208"/>
            </a:xfrm>
          </p:grpSpPr>
          <p:sp>
            <p:nvSpPr>
              <p:cNvPr id="15" name="任意多边形 14"/>
              <p:cNvSpPr/>
              <p:nvPr/>
            </p:nvSpPr>
            <p:spPr>
              <a:xfrm rot="16200000" flipH="1">
                <a:off x="4594252" y="2442931"/>
                <a:ext cx="1285754" cy="1532590"/>
              </a:xfrm>
              <a:custGeom>
                <a:avLst/>
                <a:gdLst>
                  <a:gd name="connsiteX0" fmla="*/ 100 w 1285754"/>
                  <a:gd name="connsiteY0" fmla="*/ 211046 h 1532590"/>
                  <a:gd name="connsiteX1" fmla="*/ 20866 w 1285754"/>
                  <a:gd name="connsiteY1" fmla="*/ 418100 h 1532590"/>
                  <a:gd name="connsiteX2" fmla="*/ 170064 w 1285754"/>
                  <a:gd name="connsiteY2" fmla="*/ 412241 h 1532590"/>
                  <a:gd name="connsiteX3" fmla="*/ 742003 w 1285754"/>
                  <a:gd name="connsiteY3" fmla="*/ 513869 h 1532590"/>
                  <a:gd name="connsiteX4" fmla="*/ 900010 w 1285754"/>
                  <a:gd name="connsiteY4" fmla="*/ 769262 h 1532590"/>
                  <a:gd name="connsiteX5" fmla="*/ 750163 w 1285754"/>
                  <a:gd name="connsiteY5" fmla="*/ 1009100 h 1532590"/>
                  <a:gd name="connsiteX6" fmla="*/ 144842 w 1285754"/>
                  <a:gd name="connsiteY6" fmla="*/ 1117174 h 1532590"/>
                  <a:gd name="connsiteX7" fmla="*/ 41452 w 1285754"/>
                  <a:gd name="connsiteY7" fmla="*/ 1115659 h 1532590"/>
                  <a:gd name="connsiteX8" fmla="*/ 5400 w 1285754"/>
                  <a:gd name="connsiteY8" fmla="*/ 1528681 h 1532590"/>
                  <a:gd name="connsiteX9" fmla="*/ 140391 w 1285754"/>
                  <a:gd name="connsiteY9" fmla="*/ 1532590 h 1532590"/>
                  <a:gd name="connsiteX10" fmla="*/ 816926 w 1285754"/>
                  <a:gd name="connsiteY10" fmla="*/ 1436896 h 1532590"/>
                  <a:gd name="connsiteX11" fmla="*/ 1172257 w 1285754"/>
                  <a:gd name="connsiteY11" fmla="*/ 1179486 h 1532590"/>
                  <a:gd name="connsiteX12" fmla="*/ 1285754 w 1285754"/>
                  <a:gd name="connsiteY12" fmla="*/ 771488 h 1532590"/>
                  <a:gd name="connsiteX13" fmla="*/ 1171515 w 1285754"/>
                  <a:gd name="connsiteY13" fmla="*/ 357555 h 1532590"/>
                  <a:gd name="connsiteX14" fmla="*/ 824344 w 1285754"/>
                  <a:gd name="connsiteY14" fmla="*/ 94952 h 1532590"/>
                  <a:gd name="connsiteX15" fmla="*/ 161162 w 1285754"/>
                  <a:gd name="connsiteY15" fmla="*/ 0 h 1532590"/>
                  <a:gd name="connsiteX16" fmla="*/ 16114 w 1285754"/>
                  <a:gd name="connsiteY16" fmla="*/ 2898 h 1532590"/>
                  <a:gd name="connsiteX17" fmla="*/ 100 w 1285754"/>
                  <a:gd name="connsiteY17" fmla="*/ 211046 h 153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85754" h="1532590">
                    <a:moveTo>
                      <a:pt x="100" y="211046"/>
                    </a:moveTo>
                    <a:cubicBezTo>
                      <a:pt x="1003" y="297609"/>
                      <a:pt x="8037" y="383988"/>
                      <a:pt x="20866" y="418100"/>
                    </a:cubicBezTo>
                    <a:cubicBezTo>
                      <a:pt x="67415" y="416311"/>
                      <a:pt x="117148" y="412241"/>
                      <a:pt x="170064" y="412241"/>
                    </a:cubicBezTo>
                    <a:cubicBezTo>
                      <a:pt x="446019" y="412241"/>
                      <a:pt x="620346" y="454366"/>
                      <a:pt x="742003" y="513869"/>
                    </a:cubicBezTo>
                    <a:cubicBezTo>
                      <a:pt x="863661" y="573372"/>
                      <a:pt x="900010" y="664636"/>
                      <a:pt x="900010" y="769262"/>
                    </a:cubicBezTo>
                    <a:cubicBezTo>
                      <a:pt x="900010" y="869933"/>
                      <a:pt x="850062" y="949879"/>
                      <a:pt x="750163" y="1009100"/>
                    </a:cubicBezTo>
                    <a:cubicBezTo>
                      <a:pt x="629494" y="1081149"/>
                      <a:pt x="427721" y="1117174"/>
                      <a:pt x="144842" y="1117174"/>
                    </a:cubicBezTo>
                    <a:cubicBezTo>
                      <a:pt x="108988" y="1117174"/>
                      <a:pt x="74524" y="1116669"/>
                      <a:pt x="41452" y="1115659"/>
                    </a:cubicBezTo>
                    <a:cubicBezTo>
                      <a:pt x="18212" y="1184244"/>
                      <a:pt x="-11090" y="1459193"/>
                      <a:pt x="5400" y="1528681"/>
                    </a:cubicBezTo>
                    <a:lnTo>
                      <a:pt x="140391" y="1532590"/>
                    </a:lnTo>
                    <a:cubicBezTo>
                      <a:pt x="430193" y="1532590"/>
                      <a:pt x="655705" y="1500692"/>
                      <a:pt x="816926" y="1436896"/>
                    </a:cubicBezTo>
                    <a:cubicBezTo>
                      <a:pt x="978148" y="1373100"/>
                      <a:pt x="1096591" y="1287297"/>
                      <a:pt x="1172257" y="1179486"/>
                    </a:cubicBezTo>
                    <a:cubicBezTo>
                      <a:pt x="1247922" y="1071676"/>
                      <a:pt x="1285754" y="935677"/>
                      <a:pt x="1285754" y="771488"/>
                    </a:cubicBezTo>
                    <a:cubicBezTo>
                      <a:pt x="1285754" y="607300"/>
                      <a:pt x="1247675" y="469322"/>
                      <a:pt x="1171515" y="357555"/>
                    </a:cubicBezTo>
                    <a:cubicBezTo>
                      <a:pt x="1095355" y="245788"/>
                      <a:pt x="992737" y="154544"/>
                      <a:pt x="824344" y="94952"/>
                    </a:cubicBezTo>
                    <a:cubicBezTo>
                      <a:pt x="655952" y="35360"/>
                      <a:pt x="447997" y="0"/>
                      <a:pt x="161162" y="0"/>
                    </a:cubicBezTo>
                    <a:cubicBezTo>
                      <a:pt x="111090" y="0"/>
                      <a:pt x="62740" y="966"/>
                      <a:pt x="16114" y="2898"/>
                    </a:cubicBezTo>
                    <a:cubicBezTo>
                      <a:pt x="4423" y="37740"/>
                      <a:pt x="-804" y="124484"/>
                      <a:pt x="100" y="211046"/>
                    </a:cubicBezTo>
                    <a:close/>
                  </a:path>
                </a:pathLst>
              </a:custGeom>
              <a:solidFill>
                <a:srgbClr val="37AB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4470872" y="1559895"/>
                <a:ext cx="1529875" cy="1347679"/>
              </a:xfrm>
              <a:custGeom>
                <a:avLst/>
                <a:gdLst>
                  <a:gd name="connsiteX0" fmla="*/ 1114425 w 1527494"/>
                  <a:gd name="connsiteY0" fmla="*/ 1009863 h 1347679"/>
                  <a:gd name="connsiteX1" fmla="*/ 1527494 w 1527494"/>
                  <a:gd name="connsiteY1" fmla="*/ 1009863 h 1347679"/>
                  <a:gd name="connsiteX2" fmla="*/ 1527494 w 1527494"/>
                  <a:gd name="connsiteY2" fmla="*/ 1055770 h 1347679"/>
                  <a:gd name="connsiteX3" fmla="*/ 1527494 w 1527494"/>
                  <a:gd name="connsiteY3" fmla="*/ 1206371 h 1347679"/>
                  <a:gd name="connsiteX4" fmla="*/ 1527494 w 1527494"/>
                  <a:gd name="connsiteY4" fmla="*/ 1280640 h 1347679"/>
                  <a:gd name="connsiteX5" fmla="*/ 1497989 w 1527494"/>
                  <a:gd name="connsiteY5" fmla="*/ 1310145 h 1347679"/>
                  <a:gd name="connsiteX6" fmla="*/ 1468484 w 1527494"/>
                  <a:gd name="connsiteY6" fmla="*/ 1280640 h 1347679"/>
                  <a:gd name="connsiteX7" fmla="*/ 1468484 w 1527494"/>
                  <a:gd name="connsiteY7" fmla="*/ 1206371 h 1347679"/>
                  <a:gd name="connsiteX8" fmla="*/ 1468484 w 1527494"/>
                  <a:gd name="connsiteY8" fmla="*/ 1159543 h 1347679"/>
                  <a:gd name="connsiteX9" fmla="*/ 1438979 w 1527494"/>
                  <a:gd name="connsiteY9" fmla="*/ 1130039 h 1347679"/>
                  <a:gd name="connsiteX10" fmla="*/ 1409475 w 1527494"/>
                  <a:gd name="connsiteY10" fmla="*/ 1159543 h 1347679"/>
                  <a:gd name="connsiteX11" fmla="*/ 1409475 w 1527494"/>
                  <a:gd name="connsiteY11" fmla="*/ 1206371 h 1347679"/>
                  <a:gd name="connsiteX12" fmla="*/ 1409475 w 1527494"/>
                  <a:gd name="connsiteY12" fmla="*/ 1318174 h 1347679"/>
                  <a:gd name="connsiteX13" fmla="*/ 1379970 w 1527494"/>
                  <a:gd name="connsiteY13" fmla="*/ 1347679 h 1347679"/>
                  <a:gd name="connsiteX14" fmla="*/ 1350465 w 1527494"/>
                  <a:gd name="connsiteY14" fmla="*/ 1318174 h 1347679"/>
                  <a:gd name="connsiteX15" fmla="*/ 1350465 w 1527494"/>
                  <a:gd name="connsiteY15" fmla="*/ 1206371 h 1347679"/>
                  <a:gd name="connsiteX16" fmla="*/ 1350112 w 1527494"/>
                  <a:gd name="connsiteY16" fmla="*/ 1206371 h 1347679"/>
                  <a:gd name="connsiteX17" fmla="*/ 1348146 w 1527494"/>
                  <a:gd name="connsiteY17" fmla="*/ 1196633 h 1347679"/>
                  <a:gd name="connsiteX18" fmla="*/ 1320960 w 1527494"/>
                  <a:gd name="connsiteY18" fmla="*/ 1178613 h 1347679"/>
                  <a:gd name="connsiteX19" fmla="*/ 1293774 w 1527494"/>
                  <a:gd name="connsiteY19" fmla="*/ 1196633 h 1347679"/>
                  <a:gd name="connsiteX20" fmla="*/ 1291808 w 1527494"/>
                  <a:gd name="connsiteY20" fmla="*/ 1206371 h 1347679"/>
                  <a:gd name="connsiteX21" fmla="*/ 1291455 w 1527494"/>
                  <a:gd name="connsiteY21" fmla="*/ 1206371 h 1347679"/>
                  <a:gd name="connsiteX22" fmla="*/ 1291455 w 1527494"/>
                  <a:gd name="connsiteY22" fmla="*/ 1232065 h 1347679"/>
                  <a:gd name="connsiteX23" fmla="*/ 1261950 w 1527494"/>
                  <a:gd name="connsiteY23" fmla="*/ 1261569 h 1347679"/>
                  <a:gd name="connsiteX24" fmla="*/ 1232445 w 1527494"/>
                  <a:gd name="connsiteY24" fmla="*/ 1232065 h 1347679"/>
                  <a:gd name="connsiteX25" fmla="*/ 1232445 w 1527494"/>
                  <a:gd name="connsiteY25" fmla="*/ 1206371 h 1347679"/>
                  <a:gd name="connsiteX26" fmla="*/ 1232445 w 1527494"/>
                  <a:gd name="connsiteY26" fmla="*/ 1102703 h 1347679"/>
                  <a:gd name="connsiteX27" fmla="*/ 1202940 w 1527494"/>
                  <a:gd name="connsiteY27" fmla="*/ 1073198 h 1347679"/>
                  <a:gd name="connsiteX28" fmla="*/ 1173435 w 1527494"/>
                  <a:gd name="connsiteY28" fmla="*/ 1102703 h 1347679"/>
                  <a:gd name="connsiteX29" fmla="*/ 1173435 w 1527494"/>
                  <a:gd name="connsiteY29" fmla="*/ 1206371 h 1347679"/>
                  <a:gd name="connsiteX30" fmla="*/ 1173435 w 1527494"/>
                  <a:gd name="connsiteY30" fmla="*/ 1254144 h 1347679"/>
                  <a:gd name="connsiteX31" fmla="*/ 1143930 w 1527494"/>
                  <a:gd name="connsiteY31" fmla="*/ 1283648 h 1347679"/>
                  <a:gd name="connsiteX32" fmla="*/ 1114425 w 1527494"/>
                  <a:gd name="connsiteY32" fmla="*/ 1254144 h 1347679"/>
                  <a:gd name="connsiteX33" fmla="*/ 1114425 w 1527494"/>
                  <a:gd name="connsiteY33" fmla="*/ 1206371 h 1347679"/>
                  <a:gd name="connsiteX34" fmla="*/ 1114425 w 1527494"/>
                  <a:gd name="connsiteY34" fmla="*/ 1055770 h 1347679"/>
                  <a:gd name="connsiteX35" fmla="*/ 757200 w 1527494"/>
                  <a:gd name="connsiteY35" fmla="*/ 0 h 1347679"/>
                  <a:gd name="connsiteX36" fmla="*/ 1168907 w 1527494"/>
                  <a:gd name="connsiteY36" fmla="*/ 117206 h 1347679"/>
                  <a:gd name="connsiteX37" fmla="*/ 1435961 w 1527494"/>
                  <a:gd name="connsiteY37" fmla="*/ 475503 h 1347679"/>
                  <a:gd name="connsiteX38" fmla="*/ 1524283 w 1527494"/>
                  <a:gd name="connsiteY38" fmla="*/ 943543 h 1347679"/>
                  <a:gd name="connsiteX39" fmla="*/ 1526204 w 1527494"/>
                  <a:gd name="connsiteY39" fmla="*/ 1009862 h 1347679"/>
                  <a:gd name="connsiteX40" fmla="*/ 1111421 w 1527494"/>
                  <a:gd name="connsiteY40" fmla="*/ 1009862 h 1347679"/>
                  <a:gd name="connsiteX41" fmla="*/ 1108695 w 1527494"/>
                  <a:gd name="connsiteY41" fmla="*/ 952862 h 1347679"/>
                  <a:gd name="connsiteX42" fmla="*/ 1017785 w 1527494"/>
                  <a:gd name="connsiteY42" fmla="*/ 557845 h 1347679"/>
                  <a:gd name="connsiteX43" fmla="*/ 766843 w 1527494"/>
                  <a:gd name="connsiteY43" fmla="*/ 394645 h 1347679"/>
                  <a:gd name="connsiteX44" fmla="*/ 580288 w 1527494"/>
                  <a:gd name="connsiteY44" fmla="*/ 462150 h 1347679"/>
                  <a:gd name="connsiteX45" fmla="*/ 455930 w 1527494"/>
                  <a:gd name="connsiteY45" fmla="*/ 694339 h 1347679"/>
                  <a:gd name="connsiteX46" fmla="*/ 423730 w 1527494"/>
                  <a:gd name="connsiteY46" fmla="*/ 897225 h 1347679"/>
                  <a:gd name="connsiteX47" fmla="*/ 416761 w 1527494"/>
                  <a:gd name="connsiteY47" fmla="*/ 1009862 h 1347679"/>
                  <a:gd name="connsiteX48" fmla="*/ 363065 w 1527494"/>
                  <a:gd name="connsiteY48" fmla="*/ 1009862 h 1347679"/>
                  <a:gd name="connsiteX49" fmla="*/ 363065 w 1527494"/>
                  <a:gd name="connsiteY49" fmla="*/ 1009863 h 1347679"/>
                  <a:gd name="connsiteX50" fmla="*/ 413069 w 1527494"/>
                  <a:gd name="connsiteY50" fmla="*/ 1009863 h 1347679"/>
                  <a:gd name="connsiteX51" fmla="*/ 413069 w 1527494"/>
                  <a:gd name="connsiteY51" fmla="*/ 1055770 h 1347679"/>
                  <a:gd name="connsiteX52" fmla="*/ 413069 w 1527494"/>
                  <a:gd name="connsiteY52" fmla="*/ 1206371 h 1347679"/>
                  <a:gd name="connsiteX53" fmla="*/ 413069 w 1527494"/>
                  <a:gd name="connsiteY53" fmla="*/ 1280640 h 1347679"/>
                  <a:gd name="connsiteX54" fmla="*/ 383564 w 1527494"/>
                  <a:gd name="connsiteY54" fmla="*/ 1310145 h 1347679"/>
                  <a:gd name="connsiteX55" fmla="*/ 354059 w 1527494"/>
                  <a:gd name="connsiteY55" fmla="*/ 1280640 h 1347679"/>
                  <a:gd name="connsiteX56" fmla="*/ 354059 w 1527494"/>
                  <a:gd name="connsiteY56" fmla="*/ 1206371 h 1347679"/>
                  <a:gd name="connsiteX57" fmla="*/ 354059 w 1527494"/>
                  <a:gd name="connsiteY57" fmla="*/ 1159543 h 1347679"/>
                  <a:gd name="connsiteX58" fmla="*/ 324554 w 1527494"/>
                  <a:gd name="connsiteY58" fmla="*/ 1130039 h 1347679"/>
                  <a:gd name="connsiteX59" fmla="*/ 295050 w 1527494"/>
                  <a:gd name="connsiteY59" fmla="*/ 1159543 h 1347679"/>
                  <a:gd name="connsiteX60" fmla="*/ 295050 w 1527494"/>
                  <a:gd name="connsiteY60" fmla="*/ 1206371 h 1347679"/>
                  <a:gd name="connsiteX61" fmla="*/ 295050 w 1527494"/>
                  <a:gd name="connsiteY61" fmla="*/ 1318174 h 1347679"/>
                  <a:gd name="connsiteX62" fmla="*/ 265545 w 1527494"/>
                  <a:gd name="connsiteY62" fmla="*/ 1347679 h 1347679"/>
                  <a:gd name="connsiteX63" fmla="*/ 236040 w 1527494"/>
                  <a:gd name="connsiteY63" fmla="*/ 1318174 h 1347679"/>
                  <a:gd name="connsiteX64" fmla="*/ 236040 w 1527494"/>
                  <a:gd name="connsiteY64" fmla="*/ 1206371 h 1347679"/>
                  <a:gd name="connsiteX65" fmla="*/ 235687 w 1527494"/>
                  <a:gd name="connsiteY65" fmla="*/ 1206371 h 1347679"/>
                  <a:gd name="connsiteX66" fmla="*/ 233721 w 1527494"/>
                  <a:gd name="connsiteY66" fmla="*/ 1196633 h 1347679"/>
                  <a:gd name="connsiteX67" fmla="*/ 206535 w 1527494"/>
                  <a:gd name="connsiteY67" fmla="*/ 1178613 h 1347679"/>
                  <a:gd name="connsiteX68" fmla="*/ 179349 w 1527494"/>
                  <a:gd name="connsiteY68" fmla="*/ 1196633 h 1347679"/>
                  <a:gd name="connsiteX69" fmla="*/ 177383 w 1527494"/>
                  <a:gd name="connsiteY69" fmla="*/ 1206371 h 1347679"/>
                  <a:gd name="connsiteX70" fmla="*/ 177030 w 1527494"/>
                  <a:gd name="connsiteY70" fmla="*/ 1206371 h 1347679"/>
                  <a:gd name="connsiteX71" fmla="*/ 177030 w 1527494"/>
                  <a:gd name="connsiteY71" fmla="*/ 1232065 h 1347679"/>
                  <a:gd name="connsiteX72" fmla="*/ 147525 w 1527494"/>
                  <a:gd name="connsiteY72" fmla="*/ 1261569 h 1347679"/>
                  <a:gd name="connsiteX73" fmla="*/ 118020 w 1527494"/>
                  <a:gd name="connsiteY73" fmla="*/ 1232065 h 1347679"/>
                  <a:gd name="connsiteX74" fmla="*/ 118020 w 1527494"/>
                  <a:gd name="connsiteY74" fmla="*/ 1206371 h 1347679"/>
                  <a:gd name="connsiteX75" fmla="*/ 118020 w 1527494"/>
                  <a:gd name="connsiteY75" fmla="*/ 1102703 h 1347679"/>
                  <a:gd name="connsiteX76" fmla="*/ 88515 w 1527494"/>
                  <a:gd name="connsiteY76" fmla="*/ 1073198 h 1347679"/>
                  <a:gd name="connsiteX77" fmla="*/ 59010 w 1527494"/>
                  <a:gd name="connsiteY77" fmla="*/ 1102703 h 1347679"/>
                  <a:gd name="connsiteX78" fmla="*/ 59010 w 1527494"/>
                  <a:gd name="connsiteY78" fmla="*/ 1206371 h 1347679"/>
                  <a:gd name="connsiteX79" fmla="*/ 59010 w 1527494"/>
                  <a:gd name="connsiteY79" fmla="*/ 1254144 h 1347679"/>
                  <a:gd name="connsiteX80" fmla="*/ 29505 w 1527494"/>
                  <a:gd name="connsiteY80" fmla="*/ 1283648 h 1347679"/>
                  <a:gd name="connsiteX81" fmla="*/ 0 w 1527494"/>
                  <a:gd name="connsiteY81" fmla="*/ 1254144 h 1347679"/>
                  <a:gd name="connsiteX82" fmla="*/ 0 w 1527494"/>
                  <a:gd name="connsiteY82" fmla="*/ 1206371 h 1347679"/>
                  <a:gd name="connsiteX83" fmla="*/ 0 w 1527494"/>
                  <a:gd name="connsiteY83" fmla="*/ 1055770 h 1347679"/>
                  <a:gd name="connsiteX84" fmla="*/ 0 w 1527494"/>
                  <a:gd name="connsiteY84" fmla="*/ 1009863 h 1347679"/>
                  <a:gd name="connsiteX85" fmla="*/ 198759 w 1527494"/>
                  <a:gd name="connsiteY85" fmla="*/ 1009863 h 1347679"/>
                  <a:gd name="connsiteX86" fmla="*/ 198759 w 1527494"/>
                  <a:gd name="connsiteY86" fmla="*/ 1009862 h 1347679"/>
                  <a:gd name="connsiteX87" fmla="*/ 1299 w 1527494"/>
                  <a:gd name="connsiteY87" fmla="*/ 1009862 h 1347679"/>
                  <a:gd name="connsiteX88" fmla="*/ 9172 w 1527494"/>
                  <a:gd name="connsiteY88" fmla="*/ 887860 h 1347679"/>
                  <a:gd name="connsiteX89" fmla="*/ 183035 w 1527494"/>
                  <a:gd name="connsiteY89" fmla="*/ 296726 h 1347679"/>
                  <a:gd name="connsiteX90" fmla="*/ 757200 w 1527494"/>
                  <a:gd name="connsiteY90" fmla="*/ 0 h 1347679"/>
                  <a:gd name="connsiteX0" fmla="*/ 1114425 w 1527494"/>
                  <a:gd name="connsiteY0" fmla="*/ 1009863 h 1347679"/>
                  <a:gd name="connsiteX1" fmla="*/ 1527494 w 1527494"/>
                  <a:gd name="connsiteY1" fmla="*/ 1009863 h 1347679"/>
                  <a:gd name="connsiteX2" fmla="*/ 1527494 w 1527494"/>
                  <a:gd name="connsiteY2" fmla="*/ 1055770 h 1347679"/>
                  <a:gd name="connsiteX3" fmla="*/ 1527494 w 1527494"/>
                  <a:gd name="connsiteY3" fmla="*/ 1206371 h 1347679"/>
                  <a:gd name="connsiteX4" fmla="*/ 1527494 w 1527494"/>
                  <a:gd name="connsiteY4" fmla="*/ 1280640 h 1347679"/>
                  <a:gd name="connsiteX5" fmla="*/ 1497989 w 1527494"/>
                  <a:gd name="connsiteY5" fmla="*/ 1310145 h 1347679"/>
                  <a:gd name="connsiteX6" fmla="*/ 1468484 w 1527494"/>
                  <a:gd name="connsiteY6" fmla="*/ 1280640 h 1347679"/>
                  <a:gd name="connsiteX7" fmla="*/ 1468484 w 1527494"/>
                  <a:gd name="connsiteY7" fmla="*/ 1206371 h 1347679"/>
                  <a:gd name="connsiteX8" fmla="*/ 1468484 w 1527494"/>
                  <a:gd name="connsiteY8" fmla="*/ 1159543 h 1347679"/>
                  <a:gd name="connsiteX9" fmla="*/ 1438979 w 1527494"/>
                  <a:gd name="connsiteY9" fmla="*/ 1130039 h 1347679"/>
                  <a:gd name="connsiteX10" fmla="*/ 1409475 w 1527494"/>
                  <a:gd name="connsiteY10" fmla="*/ 1159543 h 1347679"/>
                  <a:gd name="connsiteX11" fmla="*/ 1409475 w 1527494"/>
                  <a:gd name="connsiteY11" fmla="*/ 1206371 h 1347679"/>
                  <a:gd name="connsiteX12" fmla="*/ 1409475 w 1527494"/>
                  <a:gd name="connsiteY12" fmla="*/ 1318174 h 1347679"/>
                  <a:gd name="connsiteX13" fmla="*/ 1379970 w 1527494"/>
                  <a:gd name="connsiteY13" fmla="*/ 1347679 h 1347679"/>
                  <a:gd name="connsiteX14" fmla="*/ 1350465 w 1527494"/>
                  <a:gd name="connsiteY14" fmla="*/ 1318174 h 1347679"/>
                  <a:gd name="connsiteX15" fmla="*/ 1350465 w 1527494"/>
                  <a:gd name="connsiteY15" fmla="*/ 1206371 h 1347679"/>
                  <a:gd name="connsiteX16" fmla="*/ 1350112 w 1527494"/>
                  <a:gd name="connsiteY16" fmla="*/ 1206371 h 1347679"/>
                  <a:gd name="connsiteX17" fmla="*/ 1348146 w 1527494"/>
                  <a:gd name="connsiteY17" fmla="*/ 1196633 h 1347679"/>
                  <a:gd name="connsiteX18" fmla="*/ 1320960 w 1527494"/>
                  <a:gd name="connsiteY18" fmla="*/ 1178613 h 1347679"/>
                  <a:gd name="connsiteX19" fmla="*/ 1293774 w 1527494"/>
                  <a:gd name="connsiteY19" fmla="*/ 1196633 h 1347679"/>
                  <a:gd name="connsiteX20" fmla="*/ 1291808 w 1527494"/>
                  <a:gd name="connsiteY20" fmla="*/ 1206371 h 1347679"/>
                  <a:gd name="connsiteX21" fmla="*/ 1291455 w 1527494"/>
                  <a:gd name="connsiteY21" fmla="*/ 1206371 h 1347679"/>
                  <a:gd name="connsiteX22" fmla="*/ 1291455 w 1527494"/>
                  <a:gd name="connsiteY22" fmla="*/ 1232065 h 1347679"/>
                  <a:gd name="connsiteX23" fmla="*/ 1261950 w 1527494"/>
                  <a:gd name="connsiteY23" fmla="*/ 1261569 h 1347679"/>
                  <a:gd name="connsiteX24" fmla="*/ 1232445 w 1527494"/>
                  <a:gd name="connsiteY24" fmla="*/ 1232065 h 1347679"/>
                  <a:gd name="connsiteX25" fmla="*/ 1232445 w 1527494"/>
                  <a:gd name="connsiteY25" fmla="*/ 1206371 h 1347679"/>
                  <a:gd name="connsiteX26" fmla="*/ 1232445 w 1527494"/>
                  <a:gd name="connsiteY26" fmla="*/ 1102703 h 1347679"/>
                  <a:gd name="connsiteX27" fmla="*/ 1202940 w 1527494"/>
                  <a:gd name="connsiteY27" fmla="*/ 1073198 h 1347679"/>
                  <a:gd name="connsiteX28" fmla="*/ 1173435 w 1527494"/>
                  <a:gd name="connsiteY28" fmla="*/ 1102703 h 1347679"/>
                  <a:gd name="connsiteX29" fmla="*/ 1173435 w 1527494"/>
                  <a:gd name="connsiteY29" fmla="*/ 1206371 h 1347679"/>
                  <a:gd name="connsiteX30" fmla="*/ 1173435 w 1527494"/>
                  <a:gd name="connsiteY30" fmla="*/ 1254144 h 1347679"/>
                  <a:gd name="connsiteX31" fmla="*/ 1143930 w 1527494"/>
                  <a:gd name="connsiteY31" fmla="*/ 1283648 h 1347679"/>
                  <a:gd name="connsiteX32" fmla="*/ 1114425 w 1527494"/>
                  <a:gd name="connsiteY32" fmla="*/ 1254144 h 1347679"/>
                  <a:gd name="connsiteX33" fmla="*/ 1114425 w 1527494"/>
                  <a:gd name="connsiteY33" fmla="*/ 1206371 h 1347679"/>
                  <a:gd name="connsiteX34" fmla="*/ 1114425 w 1527494"/>
                  <a:gd name="connsiteY34" fmla="*/ 1055770 h 1347679"/>
                  <a:gd name="connsiteX35" fmla="*/ 1114425 w 1527494"/>
                  <a:gd name="connsiteY35" fmla="*/ 1009863 h 1347679"/>
                  <a:gd name="connsiteX36" fmla="*/ 757200 w 1527494"/>
                  <a:gd name="connsiteY36" fmla="*/ 0 h 1347679"/>
                  <a:gd name="connsiteX37" fmla="*/ 1168907 w 1527494"/>
                  <a:gd name="connsiteY37" fmla="*/ 117206 h 1347679"/>
                  <a:gd name="connsiteX38" fmla="*/ 1435961 w 1527494"/>
                  <a:gd name="connsiteY38" fmla="*/ 475503 h 1347679"/>
                  <a:gd name="connsiteX39" fmla="*/ 1524283 w 1527494"/>
                  <a:gd name="connsiteY39" fmla="*/ 943543 h 1347679"/>
                  <a:gd name="connsiteX40" fmla="*/ 1526204 w 1527494"/>
                  <a:gd name="connsiteY40" fmla="*/ 1009862 h 1347679"/>
                  <a:gd name="connsiteX41" fmla="*/ 1111421 w 1527494"/>
                  <a:gd name="connsiteY41" fmla="*/ 1009862 h 1347679"/>
                  <a:gd name="connsiteX42" fmla="*/ 1108695 w 1527494"/>
                  <a:gd name="connsiteY42" fmla="*/ 952862 h 1347679"/>
                  <a:gd name="connsiteX43" fmla="*/ 1017785 w 1527494"/>
                  <a:gd name="connsiteY43" fmla="*/ 557845 h 1347679"/>
                  <a:gd name="connsiteX44" fmla="*/ 766843 w 1527494"/>
                  <a:gd name="connsiteY44" fmla="*/ 394645 h 1347679"/>
                  <a:gd name="connsiteX45" fmla="*/ 580288 w 1527494"/>
                  <a:gd name="connsiteY45" fmla="*/ 462150 h 1347679"/>
                  <a:gd name="connsiteX46" fmla="*/ 455930 w 1527494"/>
                  <a:gd name="connsiteY46" fmla="*/ 694339 h 1347679"/>
                  <a:gd name="connsiteX47" fmla="*/ 423730 w 1527494"/>
                  <a:gd name="connsiteY47" fmla="*/ 897225 h 1347679"/>
                  <a:gd name="connsiteX48" fmla="*/ 416761 w 1527494"/>
                  <a:gd name="connsiteY48" fmla="*/ 1009862 h 1347679"/>
                  <a:gd name="connsiteX49" fmla="*/ 363065 w 1527494"/>
                  <a:gd name="connsiteY49" fmla="*/ 1009862 h 1347679"/>
                  <a:gd name="connsiteX50" fmla="*/ 413069 w 1527494"/>
                  <a:gd name="connsiteY50" fmla="*/ 1009863 h 1347679"/>
                  <a:gd name="connsiteX51" fmla="*/ 413069 w 1527494"/>
                  <a:gd name="connsiteY51" fmla="*/ 1055770 h 1347679"/>
                  <a:gd name="connsiteX52" fmla="*/ 413069 w 1527494"/>
                  <a:gd name="connsiteY52" fmla="*/ 1206371 h 1347679"/>
                  <a:gd name="connsiteX53" fmla="*/ 413069 w 1527494"/>
                  <a:gd name="connsiteY53" fmla="*/ 1280640 h 1347679"/>
                  <a:gd name="connsiteX54" fmla="*/ 383564 w 1527494"/>
                  <a:gd name="connsiteY54" fmla="*/ 1310145 h 1347679"/>
                  <a:gd name="connsiteX55" fmla="*/ 354059 w 1527494"/>
                  <a:gd name="connsiteY55" fmla="*/ 1280640 h 1347679"/>
                  <a:gd name="connsiteX56" fmla="*/ 354059 w 1527494"/>
                  <a:gd name="connsiteY56" fmla="*/ 1206371 h 1347679"/>
                  <a:gd name="connsiteX57" fmla="*/ 354059 w 1527494"/>
                  <a:gd name="connsiteY57" fmla="*/ 1159543 h 1347679"/>
                  <a:gd name="connsiteX58" fmla="*/ 324554 w 1527494"/>
                  <a:gd name="connsiteY58" fmla="*/ 1130039 h 1347679"/>
                  <a:gd name="connsiteX59" fmla="*/ 295050 w 1527494"/>
                  <a:gd name="connsiteY59" fmla="*/ 1159543 h 1347679"/>
                  <a:gd name="connsiteX60" fmla="*/ 295050 w 1527494"/>
                  <a:gd name="connsiteY60" fmla="*/ 1206371 h 1347679"/>
                  <a:gd name="connsiteX61" fmla="*/ 295050 w 1527494"/>
                  <a:gd name="connsiteY61" fmla="*/ 1318174 h 1347679"/>
                  <a:gd name="connsiteX62" fmla="*/ 265545 w 1527494"/>
                  <a:gd name="connsiteY62" fmla="*/ 1347679 h 1347679"/>
                  <a:gd name="connsiteX63" fmla="*/ 236040 w 1527494"/>
                  <a:gd name="connsiteY63" fmla="*/ 1318174 h 1347679"/>
                  <a:gd name="connsiteX64" fmla="*/ 236040 w 1527494"/>
                  <a:gd name="connsiteY64" fmla="*/ 1206371 h 1347679"/>
                  <a:gd name="connsiteX65" fmla="*/ 235687 w 1527494"/>
                  <a:gd name="connsiteY65" fmla="*/ 1206371 h 1347679"/>
                  <a:gd name="connsiteX66" fmla="*/ 233721 w 1527494"/>
                  <a:gd name="connsiteY66" fmla="*/ 1196633 h 1347679"/>
                  <a:gd name="connsiteX67" fmla="*/ 206535 w 1527494"/>
                  <a:gd name="connsiteY67" fmla="*/ 1178613 h 1347679"/>
                  <a:gd name="connsiteX68" fmla="*/ 179349 w 1527494"/>
                  <a:gd name="connsiteY68" fmla="*/ 1196633 h 1347679"/>
                  <a:gd name="connsiteX69" fmla="*/ 177383 w 1527494"/>
                  <a:gd name="connsiteY69" fmla="*/ 1206371 h 1347679"/>
                  <a:gd name="connsiteX70" fmla="*/ 177030 w 1527494"/>
                  <a:gd name="connsiteY70" fmla="*/ 1206371 h 1347679"/>
                  <a:gd name="connsiteX71" fmla="*/ 177030 w 1527494"/>
                  <a:gd name="connsiteY71" fmla="*/ 1232065 h 1347679"/>
                  <a:gd name="connsiteX72" fmla="*/ 147525 w 1527494"/>
                  <a:gd name="connsiteY72" fmla="*/ 1261569 h 1347679"/>
                  <a:gd name="connsiteX73" fmla="*/ 118020 w 1527494"/>
                  <a:gd name="connsiteY73" fmla="*/ 1232065 h 1347679"/>
                  <a:gd name="connsiteX74" fmla="*/ 118020 w 1527494"/>
                  <a:gd name="connsiteY74" fmla="*/ 1206371 h 1347679"/>
                  <a:gd name="connsiteX75" fmla="*/ 118020 w 1527494"/>
                  <a:gd name="connsiteY75" fmla="*/ 1102703 h 1347679"/>
                  <a:gd name="connsiteX76" fmla="*/ 88515 w 1527494"/>
                  <a:gd name="connsiteY76" fmla="*/ 1073198 h 1347679"/>
                  <a:gd name="connsiteX77" fmla="*/ 59010 w 1527494"/>
                  <a:gd name="connsiteY77" fmla="*/ 1102703 h 1347679"/>
                  <a:gd name="connsiteX78" fmla="*/ 59010 w 1527494"/>
                  <a:gd name="connsiteY78" fmla="*/ 1206371 h 1347679"/>
                  <a:gd name="connsiteX79" fmla="*/ 59010 w 1527494"/>
                  <a:gd name="connsiteY79" fmla="*/ 1254144 h 1347679"/>
                  <a:gd name="connsiteX80" fmla="*/ 29505 w 1527494"/>
                  <a:gd name="connsiteY80" fmla="*/ 1283648 h 1347679"/>
                  <a:gd name="connsiteX81" fmla="*/ 0 w 1527494"/>
                  <a:gd name="connsiteY81" fmla="*/ 1254144 h 1347679"/>
                  <a:gd name="connsiteX82" fmla="*/ 0 w 1527494"/>
                  <a:gd name="connsiteY82" fmla="*/ 1206371 h 1347679"/>
                  <a:gd name="connsiteX83" fmla="*/ 0 w 1527494"/>
                  <a:gd name="connsiteY83" fmla="*/ 1055770 h 1347679"/>
                  <a:gd name="connsiteX84" fmla="*/ 0 w 1527494"/>
                  <a:gd name="connsiteY84" fmla="*/ 1009863 h 1347679"/>
                  <a:gd name="connsiteX85" fmla="*/ 198759 w 1527494"/>
                  <a:gd name="connsiteY85" fmla="*/ 1009863 h 1347679"/>
                  <a:gd name="connsiteX86" fmla="*/ 198759 w 1527494"/>
                  <a:gd name="connsiteY86" fmla="*/ 1009862 h 1347679"/>
                  <a:gd name="connsiteX87" fmla="*/ 1299 w 1527494"/>
                  <a:gd name="connsiteY87" fmla="*/ 1009862 h 1347679"/>
                  <a:gd name="connsiteX88" fmla="*/ 9172 w 1527494"/>
                  <a:gd name="connsiteY88" fmla="*/ 887860 h 1347679"/>
                  <a:gd name="connsiteX89" fmla="*/ 183035 w 1527494"/>
                  <a:gd name="connsiteY89" fmla="*/ 296726 h 1347679"/>
                  <a:gd name="connsiteX90" fmla="*/ 757200 w 1527494"/>
                  <a:gd name="connsiteY90" fmla="*/ 0 h 1347679"/>
                  <a:gd name="connsiteX0" fmla="*/ 1114425 w 1527494"/>
                  <a:gd name="connsiteY0" fmla="*/ 1009863 h 1347679"/>
                  <a:gd name="connsiteX1" fmla="*/ 1527494 w 1527494"/>
                  <a:gd name="connsiteY1" fmla="*/ 1009863 h 1347679"/>
                  <a:gd name="connsiteX2" fmla="*/ 1527494 w 1527494"/>
                  <a:gd name="connsiteY2" fmla="*/ 1055770 h 1347679"/>
                  <a:gd name="connsiteX3" fmla="*/ 1527494 w 1527494"/>
                  <a:gd name="connsiteY3" fmla="*/ 1206371 h 1347679"/>
                  <a:gd name="connsiteX4" fmla="*/ 1527494 w 1527494"/>
                  <a:gd name="connsiteY4" fmla="*/ 1280640 h 1347679"/>
                  <a:gd name="connsiteX5" fmla="*/ 1497989 w 1527494"/>
                  <a:gd name="connsiteY5" fmla="*/ 1310145 h 1347679"/>
                  <a:gd name="connsiteX6" fmla="*/ 1468484 w 1527494"/>
                  <a:gd name="connsiteY6" fmla="*/ 1280640 h 1347679"/>
                  <a:gd name="connsiteX7" fmla="*/ 1468484 w 1527494"/>
                  <a:gd name="connsiteY7" fmla="*/ 1206371 h 1347679"/>
                  <a:gd name="connsiteX8" fmla="*/ 1468484 w 1527494"/>
                  <a:gd name="connsiteY8" fmla="*/ 1159543 h 1347679"/>
                  <a:gd name="connsiteX9" fmla="*/ 1438979 w 1527494"/>
                  <a:gd name="connsiteY9" fmla="*/ 1130039 h 1347679"/>
                  <a:gd name="connsiteX10" fmla="*/ 1409475 w 1527494"/>
                  <a:gd name="connsiteY10" fmla="*/ 1159543 h 1347679"/>
                  <a:gd name="connsiteX11" fmla="*/ 1409475 w 1527494"/>
                  <a:gd name="connsiteY11" fmla="*/ 1206371 h 1347679"/>
                  <a:gd name="connsiteX12" fmla="*/ 1409475 w 1527494"/>
                  <a:gd name="connsiteY12" fmla="*/ 1318174 h 1347679"/>
                  <a:gd name="connsiteX13" fmla="*/ 1379970 w 1527494"/>
                  <a:gd name="connsiteY13" fmla="*/ 1347679 h 1347679"/>
                  <a:gd name="connsiteX14" fmla="*/ 1350465 w 1527494"/>
                  <a:gd name="connsiteY14" fmla="*/ 1318174 h 1347679"/>
                  <a:gd name="connsiteX15" fmla="*/ 1350465 w 1527494"/>
                  <a:gd name="connsiteY15" fmla="*/ 1206371 h 1347679"/>
                  <a:gd name="connsiteX16" fmla="*/ 1350112 w 1527494"/>
                  <a:gd name="connsiteY16" fmla="*/ 1206371 h 1347679"/>
                  <a:gd name="connsiteX17" fmla="*/ 1348146 w 1527494"/>
                  <a:gd name="connsiteY17" fmla="*/ 1196633 h 1347679"/>
                  <a:gd name="connsiteX18" fmla="*/ 1320960 w 1527494"/>
                  <a:gd name="connsiteY18" fmla="*/ 1178613 h 1347679"/>
                  <a:gd name="connsiteX19" fmla="*/ 1293774 w 1527494"/>
                  <a:gd name="connsiteY19" fmla="*/ 1196633 h 1347679"/>
                  <a:gd name="connsiteX20" fmla="*/ 1291808 w 1527494"/>
                  <a:gd name="connsiteY20" fmla="*/ 1206371 h 1347679"/>
                  <a:gd name="connsiteX21" fmla="*/ 1291455 w 1527494"/>
                  <a:gd name="connsiteY21" fmla="*/ 1206371 h 1347679"/>
                  <a:gd name="connsiteX22" fmla="*/ 1291455 w 1527494"/>
                  <a:gd name="connsiteY22" fmla="*/ 1232065 h 1347679"/>
                  <a:gd name="connsiteX23" fmla="*/ 1261950 w 1527494"/>
                  <a:gd name="connsiteY23" fmla="*/ 1261569 h 1347679"/>
                  <a:gd name="connsiteX24" fmla="*/ 1232445 w 1527494"/>
                  <a:gd name="connsiteY24" fmla="*/ 1232065 h 1347679"/>
                  <a:gd name="connsiteX25" fmla="*/ 1232445 w 1527494"/>
                  <a:gd name="connsiteY25" fmla="*/ 1206371 h 1347679"/>
                  <a:gd name="connsiteX26" fmla="*/ 1232445 w 1527494"/>
                  <a:gd name="connsiteY26" fmla="*/ 1102703 h 1347679"/>
                  <a:gd name="connsiteX27" fmla="*/ 1202940 w 1527494"/>
                  <a:gd name="connsiteY27" fmla="*/ 1073198 h 1347679"/>
                  <a:gd name="connsiteX28" fmla="*/ 1173435 w 1527494"/>
                  <a:gd name="connsiteY28" fmla="*/ 1102703 h 1347679"/>
                  <a:gd name="connsiteX29" fmla="*/ 1173435 w 1527494"/>
                  <a:gd name="connsiteY29" fmla="*/ 1206371 h 1347679"/>
                  <a:gd name="connsiteX30" fmla="*/ 1173435 w 1527494"/>
                  <a:gd name="connsiteY30" fmla="*/ 1254144 h 1347679"/>
                  <a:gd name="connsiteX31" fmla="*/ 1143930 w 1527494"/>
                  <a:gd name="connsiteY31" fmla="*/ 1283648 h 1347679"/>
                  <a:gd name="connsiteX32" fmla="*/ 1114425 w 1527494"/>
                  <a:gd name="connsiteY32" fmla="*/ 1254144 h 1347679"/>
                  <a:gd name="connsiteX33" fmla="*/ 1114425 w 1527494"/>
                  <a:gd name="connsiteY33" fmla="*/ 1206371 h 1347679"/>
                  <a:gd name="connsiteX34" fmla="*/ 1114425 w 1527494"/>
                  <a:gd name="connsiteY34" fmla="*/ 1055770 h 1347679"/>
                  <a:gd name="connsiteX35" fmla="*/ 1114425 w 1527494"/>
                  <a:gd name="connsiteY35" fmla="*/ 1009863 h 1347679"/>
                  <a:gd name="connsiteX36" fmla="*/ 757200 w 1527494"/>
                  <a:gd name="connsiteY36" fmla="*/ 0 h 1347679"/>
                  <a:gd name="connsiteX37" fmla="*/ 1168907 w 1527494"/>
                  <a:gd name="connsiteY37" fmla="*/ 117206 h 1347679"/>
                  <a:gd name="connsiteX38" fmla="*/ 1435961 w 1527494"/>
                  <a:gd name="connsiteY38" fmla="*/ 475503 h 1347679"/>
                  <a:gd name="connsiteX39" fmla="*/ 1524283 w 1527494"/>
                  <a:gd name="connsiteY39" fmla="*/ 943543 h 1347679"/>
                  <a:gd name="connsiteX40" fmla="*/ 1526204 w 1527494"/>
                  <a:gd name="connsiteY40" fmla="*/ 1009862 h 1347679"/>
                  <a:gd name="connsiteX41" fmla="*/ 1111421 w 1527494"/>
                  <a:gd name="connsiteY41" fmla="*/ 1009862 h 1347679"/>
                  <a:gd name="connsiteX42" fmla="*/ 1108695 w 1527494"/>
                  <a:gd name="connsiteY42" fmla="*/ 952862 h 1347679"/>
                  <a:gd name="connsiteX43" fmla="*/ 1017785 w 1527494"/>
                  <a:gd name="connsiteY43" fmla="*/ 557845 h 1347679"/>
                  <a:gd name="connsiteX44" fmla="*/ 766843 w 1527494"/>
                  <a:gd name="connsiteY44" fmla="*/ 394645 h 1347679"/>
                  <a:gd name="connsiteX45" fmla="*/ 580288 w 1527494"/>
                  <a:gd name="connsiteY45" fmla="*/ 462150 h 1347679"/>
                  <a:gd name="connsiteX46" fmla="*/ 455930 w 1527494"/>
                  <a:gd name="connsiteY46" fmla="*/ 694339 h 1347679"/>
                  <a:gd name="connsiteX47" fmla="*/ 423730 w 1527494"/>
                  <a:gd name="connsiteY47" fmla="*/ 897225 h 1347679"/>
                  <a:gd name="connsiteX48" fmla="*/ 416761 w 1527494"/>
                  <a:gd name="connsiteY48" fmla="*/ 1009862 h 1347679"/>
                  <a:gd name="connsiteX49" fmla="*/ 413069 w 1527494"/>
                  <a:gd name="connsiteY49" fmla="*/ 1009863 h 1347679"/>
                  <a:gd name="connsiteX50" fmla="*/ 413069 w 1527494"/>
                  <a:gd name="connsiteY50" fmla="*/ 1055770 h 1347679"/>
                  <a:gd name="connsiteX51" fmla="*/ 413069 w 1527494"/>
                  <a:gd name="connsiteY51" fmla="*/ 1206371 h 1347679"/>
                  <a:gd name="connsiteX52" fmla="*/ 413069 w 1527494"/>
                  <a:gd name="connsiteY52" fmla="*/ 1280640 h 1347679"/>
                  <a:gd name="connsiteX53" fmla="*/ 383564 w 1527494"/>
                  <a:gd name="connsiteY53" fmla="*/ 1310145 h 1347679"/>
                  <a:gd name="connsiteX54" fmla="*/ 354059 w 1527494"/>
                  <a:gd name="connsiteY54" fmla="*/ 1280640 h 1347679"/>
                  <a:gd name="connsiteX55" fmla="*/ 354059 w 1527494"/>
                  <a:gd name="connsiteY55" fmla="*/ 1206371 h 1347679"/>
                  <a:gd name="connsiteX56" fmla="*/ 354059 w 1527494"/>
                  <a:gd name="connsiteY56" fmla="*/ 1159543 h 1347679"/>
                  <a:gd name="connsiteX57" fmla="*/ 324554 w 1527494"/>
                  <a:gd name="connsiteY57" fmla="*/ 1130039 h 1347679"/>
                  <a:gd name="connsiteX58" fmla="*/ 295050 w 1527494"/>
                  <a:gd name="connsiteY58" fmla="*/ 1159543 h 1347679"/>
                  <a:gd name="connsiteX59" fmla="*/ 295050 w 1527494"/>
                  <a:gd name="connsiteY59" fmla="*/ 1206371 h 1347679"/>
                  <a:gd name="connsiteX60" fmla="*/ 295050 w 1527494"/>
                  <a:gd name="connsiteY60" fmla="*/ 1318174 h 1347679"/>
                  <a:gd name="connsiteX61" fmla="*/ 265545 w 1527494"/>
                  <a:gd name="connsiteY61" fmla="*/ 1347679 h 1347679"/>
                  <a:gd name="connsiteX62" fmla="*/ 236040 w 1527494"/>
                  <a:gd name="connsiteY62" fmla="*/ 1318174 h 1347679"/>
                  <a:gd name="connsiteX63" fmla="*/ 236040 w 1527494"/>
                  <a:gd name="connsiteY63" fmla="*/ 1206371 h 1347679"/>
                  <a:gd name="connsiteX64" fmla="*/ 235687 w 1527494"/>
                  <a:gd name="connsiteY64" fmla="*/ 1206371 h 1347679"/>
                  <a:gd name="connsiteX65" fmla="*/ 233721 w 1527494"/>
                  <a:gd name="connsiteY65" fmla="*/ 1196633 h 1347679"/>
                  <a:gd name="connsiteX66" fmla="*/ 206535 w 1527494"/>
                  <a:gd name="connsiteY66" fmla="*/ 1178613 h 1347679"/>
                  <a:gd name="connsiteX67" fmla="*/ 179349 w 1527494"/>
                  <a:gd name="connsiteY67" fmla="*/ 1196633 h 1347679"/>
                  <a:gd name="connsiteX68" fmla="*/ 177383 w 1527494"/>
                  <a:gd name="connsiteY68" fmla="*/ 1206371 h 1347679"/>
                  <a:gd name="connsiteX69" fmla="*/ 177030 w 1527494"/>
                  <a:gd name="connsiteY69" fmla="*/ 1206371 h 1347679"/>
                  <a:gd name="connsiteX70" fmla="*/ 177030 w 1527494"/>
                  <a:gd name="connsiteY70" fmla="*/ 1232065 h 1347679"/>
                  <a:gd name="connsiteX71" fmla="*/ 147525 w 1527494"/>
                  <a:gd name="connsiteY71" fmla="*/ 1261569 h 1347679"/>
                  <a:gd name="connsiteX72" fmla="*/ 118020 w 1527494"/>
                  <a:gd name="connsiteY72" fmla="*/ 1232065 h 1347679"/>
                  <a:gd name="connsiteX73" fmla="*/ 118020 w 1527494"/>
                  <a:gd name="connsiteY73" fmla="*/ 1206371 h 1347679"/>
                  <a:gd name="connsiteX74" fmla="*/ 118020 w 1527494"/>
                  <a:gd name="connsiteY74" fmla="*/ 1102703 h 1347679"/>
                  <a:gd name="connsiteX75" fmla="*/ 88515 w 1527494"/>
                  <a:gd name="connsiteY75" fmla="*/ 1073198 h 1347679"/>
                  <a:gd name="connsiteX76" fmla="*/ 59010 w 1527494"/>
                  <a:gd name="connsiteY76" fmla="*/ 1102703 h 1347679"/>
                  <a:gd name="connsiteX77" fmla="*/ 59010 w 1527494"/>
                  <a:gd name="connsiteY77" fmla="*/ 1206371 h 1347679"/>
                  <a:gd name="connsiteX78" fmla="*/ 59010 w 1527494"/>
                  <a:gd name="connsiteY78" fmla="*/ 1254144 h 1347679"/>
                  <a:gd name="connsiteX79" fmla="*/ 29505 w 1527494"/>
                  <a:gd name="connsiteY79" fmla="*/ 1283648 h 1347679"/>
                  <a:gd name="connsiteX80" fmla="*/ 0 w 1527494"/>
                  <a:gd name="connsiteY80" fmla="*/ 1254144 h 1347679"/>
                  <a:gd name="connsiteX81" fmla="*/ 0 w 1527494"/>
                  <a:gd name="connsiteY81" fmla="*/ 1206371 h 1347679"/>
                  <a:gd name="connsiteX82" fmla="*/ 0 w 1527494"/>
                  <a:gd name="connsiteY82" fmla="*/ 1055770 h 1347679"/>
                  <a:gd name="connsiteX83" fmla="*/ 0 w 1527494"/>
                  <a:gd name="connsiteY83" fmla="*/ 1009863 h 1347679"/>
                  <a:gd name="connsiteX84" fmla="*/ 198759 w 1527494"/>
                  <a:gd name="connsiteY84" fmla="*/ 1009863 h 1347679"/>
                  <a:gd name="connsiteX85" fmla="*/ 198759 w 1527494"/>
                  <a:gd name="connsiteY85" fmla="*/ 1009862 h 1347679"/>
                  <a:gd name="connsiteX86" fmla="*/ 1299 w 1527494"/>
                  <a:gd name="connsiteY86" fmla="*/ 1009862 h 1347679"/>
                  <a:gd name="connsiteX87" fmla="*/ 9172 w 1527494"/>
                  <a:gd name="connsiteY87" fmla="*/ 887860 h 1347679"/>
                  <a:gd name="connsiteX88" fmla="*/ 183035 w 1527494"/>
                  <a:gd name="connsiteY88" fmla="*/ 296726 h 1347679"/>
                  <a:gd name="connsiteX89" fmla="*/ 757200 w 1527494"/>
                  <a:gd name="connsiteY89" fmla="*/ 0 h 1347679"/>
                  <a:gd name="connsiteX0" fmla="*/ 1114425 w 1527494"/>
                  <a:gd name="connsiteY0" fmla="*/ 1009863 h 1347679"/>
                  <a:gd name="connsiteX1" fmla="*/ 1527494 w 1527494"/>
                  <a:gd name="connsiteY1" fmla="*/ 1009863 h 1347679"/>
                  <a:gd name="connsiteX2" fmla="*/ 1527494 w 1527494"/>
                  <a:gd name="connsiteY2" fmla="*/ 1055770 h 1347679"/>
                  <a:gd name="connsiteX3" fmla="*/ 1527494 w 1527494"/>
                  <a:gd name="connsiteY3" fmla="*/ 1206371 h 1347679"/>
                  <a:gd name="connsiteX4" fmla="*/ 1527494 w 1527494"/>
                  <a:gd name="connsiteY4" fmla="*/ 1280640 h 1347679"/>
                  <a:gd name="connsiteX5" fmla="*/ 1497989 w 1527494"/>
                  <a:gd name="connsiteY5" fmla="*/ 1310145 h 1347679"/>
                  <a:gd name="connsiteX6" fmla="*/ 1468484 w 1527494"/>
                  <a:gd name="connsiteY6" fmla="*/ 1280640 h 1347679"/>
                  <a:gd name="connsiteX7" fmla="*/ 1468484 w 1527494"/>
                  <a:gd name="connsiteY7" fmla="*/ 1206371 h 1347679"/>
                  <a:gd name="connsiteX8" fmla="*/ 1468484 w 1527494"/>
                  <a:gd name="connsiteY8" fmla="*/ 1159543 h 1347679"/>
                  <a:gd name="connsiteX9" fmla="*/ 1438979 w 1527494"/>
                  <a:gd name="connsiteY9" fmla="*/ 1130039 h 1347679"/>
                  <a:gd name="connsiteX10" fmla="*/ 1409475 w 1527494"/>
                  <a:gd name="connsiteY10" fmla="*/ 1159543 h 1347679"/>
                  <a:gd name="connsiteX11" fmla="*/ 1409475 w 1527494"/>
                  <a:gd name="connsiteY11" fmla="*/ 1206371 h 1347679"/>
                  <a:gd name="connsiteX12" fmla="*/ 1409475 w 1527494"/>
                  <a:gd name="connsiteY12" fmla="*/ 1318174 h 1347679"/>
                  <a:gd name="connsiteX13" fmla="*/ 1379970 w 1527494"/>
                  <a:gd name="connsiteY13" fmla="*/ 1347679 h 1347679"/>
                  <a:gd name="connsiteX14" fmla="*/ 1350465 w 1527494"/>
                  <a:gd name="connsiteY14" fmla="*/ 1318174 h 1347679"/>
                  <a:gd name="connsiteX15" fmla="*/ 1350465 w 1527494"/>
                  <a:gd name="connsiteY15" fmla="*/ 1206371 h 1347679"/>
                  <a:gd name="connsiteX16" fmla="*/ 1350112 w 1527494"/>
                  <a:gd name="connsiteY16" fmla="*/ 1206371 h 1347679"/>
                  <a:gd name="connsiteX17" fmla="*/ 1348146 w 1527494"/>
                  <a:gd name="connsiteY17" fmla="*/ 1196633 h 1347679"/>
                  <a:gd name="connsiteX18" fmla="*/ 1320960 w 1527494"/>
                  <a:gd name="connsiteY18" fmla="*/ 1178613 h 1347679"/>
                  <a:gd name="connsiteX19" fmla="*/ 1293774 w 1527494"/>
                  <a:gd name="connsiteY19" fmla="*/ 1196633 h 1347679"/>
                  <a:gd name="connsiteX20" fmla="*/ 1291808 w 1527494"/>
                  <a:gd name="connsiteY20" fmla="*/ 1206371 h 1347679"/>
                  <a:gd name="connsiteX21" fmla="*/ 1291455 w 1527494"/>
                  <a:gd name="connsiteY21" fmla="*/ 1206371 h 1347679"/>
                  <a:gd name="connsiteX22" fmla="*/ 1291455 w 1527494"/>
                  <a:gd name="connsiteY22" fmla="*/ 1232065 h 1347679"/>
                  <a:gd name="connsiteX23" fmla="*/ 1261950 w 1527494"/>
                  <a:gd name="connsiteY23" fmla="*/ 1261569 h 1347679"/>
                  <a:gd name="connsiteX24" fmla="*/ 1232445 w 1527494"/>
                  <a:gd name="connsiteY24" fmla="*/ 1232065 h 1347679"/>
                  <a:gd name="connsiteX25" fmla="*/ 1232445 w 1527494"/>
                  <a:gd name="connsiteY25" fmla="*/ 1206371 h 1347679"/>
                  <a:gd name="connsiteX26" fmla="*/ 1232445 w 1527494"/>
                  <a:gd name="connsiteY26" fmla="*/ 1102703 h 1347679"/>
                  <a:gd name="connsiteX27" fmla="*/ 1202940 w 1527494"/>
                  <a:gd name="connsiteY27" fmla="*/ 1073198 h 1347679"/>
                  <a:gd name="connsiteX28" fmla="*/ 1173435 w 1527494"/>
                  <a:gd name="connsiteY28" fmla="*/ 1102703 h 1347679"/>
                  <a:gd name="connsiteX29" fmla="*/ 1173435 w 1527494"/>
                  <a:gd name="connsiteY29" fmla="*/ 1206371 h 1347679"/>
                  <a:gd name="connsiteX30" fmla="*/ 1173435 w 1527494"/>
                  <a:gd name="connsiteY30" fmla="*/ 1254144 h 1347679"/>
                  <a:gd name="connsiteX31" fmla="*/ 1143930 w 1527494"/>
                  <a:gd name="connsiteY31" fmla="*/ 1283648 h 1347679"/>
                  <a:gd name="connsiteX32" fmla="*/ 1114425 w 1527494"/>
                  <a:gd name="connsiteY32" fmla="*/ 1254144 h 1347679"/>
                  <a:gd name="connsiteX33" fmla="*/ 1114425 w 1527494"/>
                  <a:gd name="connsiteY33" fmla="*/ 1206371 h 1347679"/>
                  <a:gd name="connsiteX34" fmla="*/ 1114425 w 1527494"/>
                  <a:gd name="connsiteY34" fmla="*/ 1055770 h 1347679"/>
                  <a:gd name="connsiteX35" fmla="*/ 1114425 w 1527494"/>
                  <a:gd name="connsiteY35" fmla="*/ 1009863 h 1347679"/>
                  <a:gd name="connsiteX36" fmla="*/ 757200 w 1527494"/>
                  <a:gd name="connsiteY36" fmla="*/ 0 h 1347679"/>
                  <a:gd name="connsiteX37" fmla="*/ 1168907 w 1527494"/>
                  <a:gd name="connsiteY37" fmla="*/ 117206 h 1347679"/>
                  <a:gd name="connsiteX38" fmla="*/ 1435961 w 1527494"/>
                  <a:gd name="connsiteY38" fmla="*/ 475503 h 1347679"/>
                  <a:gd name="connsiteX39" fmla="*/ 1524283 w 1527494"/>
                  <a:gd name="connsiteY39" fmla="*/ 943543 h 1347679"/>
                  <a:gd name="connsiteX40" fmla="*/ 1526204 w 1527494"/>
                  <a:gd name="connsiteY40" fmla="*/ 1009862 h 1347679"/>
                  <a:gd name="connsiteX41" fmla="*/ 1111421 w 1527494"/>
                  <a:gd name="connsiteY41" fmla="*/ 1009862 h 1347679"/>
                  <a:gd name="connsiteX42" fmla="*/ 1108695 w 1527494"/>
                  <a:gd name="connsiteY42" fmla="*/ 952862 h 1347679"/>
                  <a:gd name="connsiteX43" fmla="*/ 1017785 w 1527494"/>
                  <a:gd name="connsiteY43" fmla="*/ 557845 h 1347679"/>
                  <a:gd name="connsiteX44" fmla="*/ 766843 w 1527494"/>
                  <a:gd name="connsiteY44" fmla="*/ 394645 h 1347679"/>
                  <a:gd name="connsiteX45" fmla="*/ 580288 w 1527494"/>
                  <a:gd name="connsiteY45" fmla="*/ 462150 h 1347679"/>
                  <a:gd name="connsiteX46" fmla="*/ 455930 w 1527494"/>
                  <a:gd name="connsiteY46" fmla="*/ 694339 h 1347679"/>
                  <a:gd name="connsiteX47" fmla="*/ 423730 w 1527494"/>
                  <a:gd name="connsiteY47" fmla="*/ 897225 h 1347679"/>
                  <a:gd name="connsiteX48" fmla="*/ 416761 w 1527494"/>
                  <a:gd name="connsiteY48" fmla="*/ 1009862 h 1347679"/>
                  <a:gd name="connsiteX49" fmla="*/ 413069 w 1527494"/>
                  <a:gd name="connsiteY49" fmla="*/ 1055770 h 1347679"/>
                  <a:gd name="connsiteX50" fmla="*/ 413069 w 1527494"/>
                  <a:gd name="connsiteY50" fmla="*/ 1206371 h 1347679"/>
                  <a:gd name="connsiteX51" fmla="*/ 413069 w 1527494"/>
                  <a:gd name="connsiteY51" fmla="*/ 1280640 h 1347679"/>
                  <a:gd name="connsiteX52" fmla="*/ 383564 w 1527494"/>
                  <a:gd name="connsiteY52" fmla="*/ 1310145 h 1347679"/>
                  <a:gd name="connsiteX53" fmla="*/ 354059 w 1527494"/>
                  <a:gd name="connsiteY53" fmla="*/ 1280640 h 1347679"/>
                  <a:gd name="connsiteX54" fmla="*/ 354059 w 1527494"/>
                  <a:gd name="connsiteY54" fmla="*/ 1206371 h 1347679"/>
                  <a:gd name="connsiteX55" fmla="*/ 354059 w 1527494"/>
                  <a:gd name="connsiteY55" fmla="*/ 1159543 h 1347679"/>
                  <a:gd name="connsiteX56" fmla="*/ 324554 w 1527494"/>
                  <a:gd name="connsiteY56" fmla="*/ 1130039 h 1347679"/>
                  <a:gd name="connsiteX57" fmla="*/ 295050 w 1527494"/>
                  <a:gd name="connsiteY57" fmla="*/ 1159543 h 1347679"/>
                  <a:gd name="connsiteX58" fmla="*/ 295050 w 1527494"/>
                  <a:gd name="connsiteY58" fmla="*/ 1206371 h 1347679"/>
                  <a:gd name="connsiteX59" fmla="*/ 295050 w 1527494"/>
                  <a:gd name="connsiteY59" fmla="*/ 1318174 h 1347679"/>
                  <a:gd name="connsiteX60" fmla="*/ 265545 w 1527494"/>
                  <a:gd name="connsiteY60" fmla="*/ 1347679 h 1347679"/>
                  <a:gd name="connsiteX61" fmla="*/ 236040 w 1527494"/>
                  <a:gd name="connsiteY61" fmla="*/ 1318174 h 1347679"/>
                  <a:gd name="connsiteX62" fmla="*/ 236040 w 1527494"/>
                  <a:gd name="connsiteY62" fmla="*/ 1206371 h 1347679"/>
                  <a:gd name="connsiteX63" fmla="*/ 235687 w 1527494"/>
                  <a:gd name="connsiteY63" fmla="*/ 1206371 h 1347679"/>
                  <a:gd name="connsiteX64" fmla="*/ 233721 w 1527494"/>
                  <a:gd name="connsiteY64" fmla="*/ 1196633 h 1347679"/>
                  <a:gd name="connsiteX65" fmla="*/ 206535 w 1527494"/>
                  <a:gd name="connsiteY65" fmla="*/ 1178613 h 1347679"/>
                  <a:gd name="connsiteX66" fmla="*/ 179349 w 1527494"/>
                  <a:gd name="connsiteY66" fmla="*/ 1196633 h 1347679"/>
                  <a:gd name="connsiteX67" fmla="*/ 177383 w 1527494"/>
                  <a:gd name="connsiteY67" fmla="*/ 1206371 h 1347679"/>
                  <a:gd name="connsiteX68" fmla="*/ 177030 w 1527494"/>
                  <a:gd name="connsiteY68" fmla="*/ 1206371 h 1347679"/>
                  <a:gd name="connsiteX69" fmla="*/ 177030 w 1527494"/>
                  <a:gd name="connsiteY69" fmla="*/ 1232065 h 1347679"/>
                  <a:gd name="connsiteX70" fmla="*/ 147525 w 1527494"/>
                  <a:gd name="connsiteY70" fmla="*/ 1261569 h 1347679"/>
                  <a:gd name="connsiteX71" fmla="*/ 118020 w 1527494"/>
                  <a:gd name="connsiteY71" fmla="*/ 1232065 h 1347679"/>
                  <a:gd name="connsiteX72" fmla="*/ 118020 w 1527494"/>
                  <a:gd name="connsiteY72" fmla="*/ 1206371 h 1347679"/>
                  <a:gd name="connsiteX73" fmla="*/ 118020 w 1527494"/>
                  <a:gd name="connsiteY73" fmla="*/ 1102703 h 1347679"/>
                  <a:gd name="connsiteX74" fmla="*/ 88515 w 1527494"/>
                  <a:gd name="connsiteY74" fmla="*/ 1073198 h 1347679"/>
                  <a:gd name="connsiteX75" fmla="*/ 59010 w 1527494"/>
                  <a:gd name="connsiteY75" fmla="*/ 1102703 h 1347679"/>
                  <a:gd name="connsiteX76" fmla="*/ 59010 w 1527494"/>
                  <a:gd name="connsiteY76" fmla="*/ 1206371 h 1347679"/>
                  <a:gd name="connsiteX77" fmla="*/ 59010 w 1527494"/>
                  <a:gd name="connsiteY77" fmla="*/ 1254144 h 1347679"/>
                  <a:gd name="connsiteX78" fmla="*/ 29505 w 1527494"/>
                  <a:gd name="connsiteY78" fmla="*/ 1283648 h 1347679"/>
                  <a:gd name="connsiteX79" fmla="*/ 0 w 1527494"/>
                  <a:gd name="connsiteY79" fmla="*/ 1254144 h 1347679"/>
                  <a:gd name="connsiteX80" fmla="*/ 0 w 1527494"/>
                  <a:gd name="connsiteY80" fmla="*/ 1206371 h 1347679"/>
                  <a:gd name="connsiteX81" fmla="*/ 0 w 1527494"/>
                  <a:gd name="connsiteY81" fmla="*/ 1055770 h 1347679"/>
                  <a:gd name="connsiteX82" fmla="*/ 0 w 1527494"/>
                  <a:gd name="connsiteY82" fmla="*/ 1009863 h 1347679"/>
                  <a:gd name="connsiteX83" fmla="*/ 198759 w 1527494"/>
                  <a:gd name="connsiteY83" fmla="*/ 1009863 h 1347679"/>
                  <a:gd name="connsiteX84" fmla="*/ 198759 w 1527494"/>
                  <a:gd name="connsiteY84" fmla="*/ 1009862 h 1347679"/>
                  <a:gd name="connsiteX85" fmla="*/ 1299 w 1527494"/>
                  <a:gd name="connsiteY85" fmla="*/ 1009862 h 1347679"/>
                  <a:gd name="connsiteX86" fmla="*/ 9172 w 1527494"/>
                  <a:gd name="connsiteY86" fmla="*/ 887860 h 1347679"/>
                  <a:gd name="connsiteX87" fmla="*/ 183035 w 1527494"/>
                  <a:gd name="connsiteY87" fmla="*/ 296726 h 1347679"/>
                  <a:gd name="connsiteX88" fmla="*/ 757200 w 1527494"/>
                  <a:gd name="connsiteY88" fmla="*/ 0 h 1347679"/>
                  <a:gd name="connsiteX0" fmla="*/ 1114425 w 1527494"/>
                  <a:gd name="connsiteY0" fmla="*/ 1009863 h 1347679"/>
                  <a:gd name="connsiteX1" fmla="*/ 1527494 w 1527494"/>
                  <a:gd name="connsiteY1" fmla="*/ 1009863 h 1347679"/>
                  <a:gd name="connsiteX2" fmla="*/ 1527494 w 1527494"/>
                  <a:gd name="connsiteY2" fmla="*/ 1055770 h 1347679"/>
                  <a:gd name="connsiteX3" fmla="*/ 1527494 w 1527494"/>
                  <a:gd name="connsiteY3" fmla="*/ 1206371 h 1347679"/>
                  <a:gd name="connsiteX4" fmla="*/ 1527494 w 1527494"/>
                  <a:gd name="connsiteY4" fmla="*/ 1280640 h 1347679"/>
                  <a:gd name="connsiteX5" fmla="*/ 1497989 w 1527494"/>
                  <a:gd name="connsiteY5" fmla="*/ 1310145 h 1347679"/>
                  <a:gd name="connsiteX6" fmla="*/ 1468484 w 1527494"/>
                  <a:gd name="connsiteY6" fmla="*/ 1280640 h 1347679"/>
                  <a:gd name="connsiteX7" fmla="*/ 1468484 w 1527494"/>
                  <a:gd name="connsiteY7" fmla="*/ 1206371 h 1347679"/>
                  <a:gd name="connsiteX8" fmla="*/ 1468484 w 1527494"/>
                  <a:gd name="connsiteY8" fmla="*/ 1159543 h 1347679"/>
                  <a:gd name="connsiteX9" fmla="*/ 1438979 w 1527494"/>
                  <a:gd name="connsiteY9" fmla="*/ 1130039 h 1347679"/>
                  <a:gd name="connsiteX10" fmla="*/ 1409475 w 1527494"/>
                  <a:gd name="connsiteY10" fmla="*/ 1159543 h 1347679"/>
                  <a:gd name="connsiteX11" fmla="*/ 1409475 w 1527494"/>
                  <a:gd name="connsiteY11" fmla="*/ 1206371 h 1347679"/>
                  <a:gd name="connsiteX12" fmla="*/ 1409475 w 1527494"/>
                  <a:gd name="connsiteY12" fmla="*/ 1318174 h 1347679"/>
                  <a:gd name="connsiteX13" fmla="*/ 1379970 w 1527494"/>
                  <a:gd name="connsiteY13" fmla="*/ 1347679 h 1347679"/>
                  <a:gd name="connsiteX14" fmla="*/ 1350465 w 1527494"/>
                  <a:gd name="connsiteY14" fmla="*/ 1318174 h 1347679"/>
                  <a:gd name="connsiteX15" fmla="*/ 1350465 w 1527494"/>
                  <a:gd name="connsiteY15" fmla="*/ 1206371 h 1347679"/>
                  <a:gd name="connsiteX16" fmla="*/ 1350112 w 1527494"/>
                  <a:gd name="connsiteY16" fmla="*/ 1206371 h 1347679"/>
                  <a:gd name="connsiteX17" fmla="*/ 1348146 w 1527494"/>
                  <a:gd name="connsiteY17" fmla="*/ 1196633 h 1347679"/>
                  <a:gd name="connsiteX18" fmla="*/ 1320960 w 1527494"/>
                  <a:gd name="connsiteY18" fmla="*/ 1178613 h 1347679"/>
                  <a:gd name="connsiteX19" fmla="*/ 1293774 w 1527494"/>
                  <a:gd name="connsiteY19" fmla="*/ 1196633 h 1347679"/>
                  <a:gd name="connsiteX20" fmla="*/ 1291808 w 1527494"/>
                  <a:gd name="connsiteY20" fmla="*/ 1206371 h 1347679"/>
                  <a:gd name="connsiteX21" fmla="*/ 1291455 w 1527494"/>
                  <a:gd name="connsiteY21" fmla="*/ 1206371 h 1347679"/>
                  <a:gd name="connsiteX22" fmla="*/ 1291455 w 1527494"/>
                  <a:gd name="connsiteY22" fmla="*/ 1232065 h 1347679"/>
                  <a:gd name="connsiteX23" fmla="*/ 1261950 w 1527494"/>
                  <a:gd name="connsiteY23" fmla="*/ 1261569 h 1347679"/>
                  <a:gd name="connsiteX24" fmla="*/ 1232445 w 1527494"/>
                  <a:gd name="connsiteY24" fmla="*/ 1232065 h 1347679"/>
                  <a:gd name="connsiteX25" fmla="*/ 1232445 w 1527494"/>
                  <a:gd name="connsiteY25" fmla="*/ 1206371 h 1347679"/>
                  <a:gd name="connsiteX26" fmla="*/ 1232445 w 1527494"/>
                  <a:gd name="connsiteY26" fmla="*/ 1102703 h 1347679"/>
                  <a:gd name="connsiteX27" fmla="*/ 1202940 w 1527494"/>
                  <a:gd name="connsiteY27" fmla="*/ 1073198 h 1347679"/>
                  <a:gd name="connsiteX28" fmla="*/ 1173435 w 1527494"/>
                  <a:gd name="connsiteY28" fmla="*/ 1102703 h 1347679"/>
                  <a:gd name="connsiteX29" fmla="*/ 1173435 w 1527494"/>
                  <a:gd name="connsiteY29" fmla="*/ 1206371 h 1347679"/>
                  <a:gd name="connsiteX30" fmla="*/ 1173435 w 1527494"/>
                  <a:gd name="connsiteY30" fmla="*/ 1254144 h 1347679"/>
                  <a:gd name="connsiteX31" fmla="*/ 1143930 w 1527494"/>
                  <a:gd name="connsiteY31" fmla="*/ 1283648 h 1347679"/>
                  <a:gd name="connsiteX32" fmla="*/ 1114425 w 1527494"/>
                  <a:gd name="connsiteY32" fmla="*/ 1254144 h 1347679"/>
                  <a:gd name="connsiteX33" fmla="*/ 1114425 w 1527494"/>
                  <a:gd name="connsiteY33" fmla="*/ 1206371 h 1347679"/>
                  <a:gd name="connsiteX34" fmla="*/ 1114425 w 1527494"/>
                  <a:gd name="connsiteY34" fmla="*/ 1055770 h 1347679"/>
                  <a:gd name="connsiteX35" fmla="*/ 1114425 w 1527494"/>
                  <a:gd name="connsiteY35" fmla="*/ 1009863 h 1347679"/>
                  <a:gd name="connsiteX36" fmla="*/ 757200 w 1527494"/>
                  <a:gd name="connsiteY36" fmla="*/ 0 h 1347679"/>
                  <a:gd name="connsiteX37" fmla="*/ 1168907 w 1527494"/>
                  <a:gd name="connsiteY37" fmla="*/ 117206 h 1347679"/>
                  <a:gd name="connsiteX38" fmla="*/ 1435961 w 1527494"/>
                  <a:gd name="connsiteY38" fmla="*/ 475503 h 1347679"/>
                  <a:gd name="connsiteX39" fmla="*/ 1524283 w 1527494"/>
                  <a:gd name="connsiteY39" fmla="*/ 943543 h 1347679"/>
                  <a:gd name="connsiteX40" fmla="*/ 1526204 w 1527494"/>
                  <a:gd name="connsiteY40" fmla="*/ 1009862 h 1347679"/>
                  <a:gd name="connsiteX41" fmla="*/ 1111421 w 1527494"/>
                  <a:gd name="connsiteY41" fmla="*/ 1009862 h 1347679"/>
                  <a:gd name="connsiteX42" fmla="*/ 1108695 w 1527494"/>
                  <a:gd name="connsiteY42" fmla="*/ 952862 h 1347679"/>
                  <a:gd name="connsiteX43" fmla="*/ 1017785 w 1527494"/>
                  <a:gd name="connsiteY43" fmla="*/ 557845 h 1347679"/>
                  <a:gd name="connsiteX44" fmla="*/ 766843 w 1527494"/>
                  <a:gd name="connsiteY44" fmla="*/ 394645 h 1347679"/>
                  <a:gd name="connsiteX45" fmla="*/ 580288 w 1527494"/>
                  <a:gd name="connsiteY45" fmla="*/ 462150 h 1347679"/>
                  <a:gd name="connsiteX46" fmla="*/ 455930 w 1527494"/>
                  <a:gd name="connsiteY46" fmla="*/ 694339 h 1347679"/>
                  <a:gd name="connsiteX47" fmla="*/ 423730 w 1527494"/>
                  <a:gd name="connsiteY47" fmla="*/ 897225 h 1347679"/>
                  <a:gd name="connsiteX48" fmla="*/ 416761 w 1527494"/>
                  <a:gd name="connsiteY48" fmla="*/ 1009862 h 1347679"/>
                  <a:gd name="connsiteX49" fmla="*/ 413069 w 1527494"/>
                  <a:gd name="connsiteY49" fmla="*/ 1055770 h 1347679"/>
                  <a:gd name="connsiteX50" fmla="*/ 413069 w 1527494"/>
                  <a:gd name="connsiteY50" fmla="*/ 1206371 h 1347679"/>
                  <a:gd name="connsiteX51" fmla="*/ 413069 w 1527494"/>
                  <a:gd name="connsiteY51" fmla="*/ 1280640 h 1347679"/>
                  <a:gd name="connsiteX52" fmla="*/ 383564 w 1527494"/>
                  <a:gd name="connsiteY52" fmla="*/ 1310145 h 1347679"/>
                  <a:gd name="connsiteX53" fmla="*/ 354059 w 1527494"/>
                  <a:gd name="connsiteY53" fmla="*/ 1280640 h 1347679"/>
                  <a:gd name="connsiteX54" fmla="*/ 354059 w 1527494"/>
                  <a:gd name="connsiteY54" fmla="*/ 1206371 h 1347679"/>
                  <a:gd name="connsiteX55" fmla="*/ 354059 w 1527494"/>
                  <a:gd name="connsiteY55" fmla="*/ 1159543 h 1347679"/>
                  <a:gd name="connsiteX56" fmla="*/ 324554 w 1527494"/>
                  <a:gd name="connsiteY56" fmla="*/ 1130039 h 1347679"/>
                  <a:gd name="connsiteX57" fmla="*/ 295050 w 1527494"/>
                  <a:gd name="connsiteY57" fmla="*/ 1159543 h 1347679"/>
                  <a:gd name="connsiteX58" fmla="*/ 295050 w 1527494"/>
                  <a:gd name="connsiteY58" fmla="*/ 1206371 h 1347679"/>
                  <a:gd name="connsiteX59" fmla="*/ 295050 w 1527494"/>
                  <a:gd name="connsiteY59" fmla="*/ 1318174 h 1347679"/>
                  <a:gd name="connsiteX60" fmla="*/ 265545 w 1527494"/>
                  <a:gd name="connsiteY60" fmla="*/ 1347679 h 1347679"/>
                  <a:gd name="connsiteX61" fmla="*/ 236040 w 1527494"/>
                  <a:gd name="connsiteY61" fmla="*/ 1318174 h 1347679"/>
                  <a:gd name="connsiteX62" fmla="*/ 236040 w 1527494"/>
                  <a:gd name="connsiteY62" fmla="*/ 1206371 h 1347679"/>
                  <a:gd name="connsiteX63" fmla="*/ 235687 w 1527494"/>
                  <a:gd name="connsiteY63" fmla="*/ 1206371 h 1347679"/>
                  <a:gd name="connsiteX64" fmla="*/ 233721 w 1527494"/>
                  <a:gd name="connsiteY64" fmla="*/ 1196633 h 1347679"/>
                  <a:gd name="connsiteX65" fmla="*/ 206535 w 1527494"/>
                  <a:gd name="connsiteY65" fmla="*/ 1178613 h 1347679"/>
                  <a:gd name="connsiteX66" fmla="*/ 179349 w 1527494"/>
                  <a:gd name="connsiteY66" fmla="*/ 1196633 h 1347679"/>
                  <a:gd name="connsiteX67" fmla="*/ 177383 w 1527494"/>
                  <a:gd name="connsiteY67" fmla="*/ 1206371 h 1347679"/>
                  <a:gd name="connsiteX68" fmla="*/ 177030 w 1527494"/>
                  <a:gd name="connsiteY68" fmla="*/ 1206371 h 1347679"/>
                  <a:gd name="connsiteX69" fmla="*/ 177030 w 1527494"/>
                  <a:gd name="connsiteY69" fmla="*/ 1232065 h 1347679"/>
                  <a:gd name="connsiteX70" fmla="*/ 147525 w 1527494"/>
                  <a:gd name="connsiteY70" fmla="*/ 1261569 h 1347679"/>
                  <a:gd name="connsiteX71" fmla="*/ 118020 w 1527494"/>
                  <a:gd name="connsiteY71" fmla="*/ 1232065 h 1347679"/>
                  <a:gd name="connsiteX72" fmla="*/ 118020 w 1527494"/>
                  <a:gd name="connsiteY72" fmla="*/ 1206371 h 1347679"/>
                  <a:gd name="connsiteX73" fmla="*/ 118020 w 1527494"/>
                  <a:gd name="connsiteY73" fmla="*/ 1102703 h 1347679"/>
                  <a:gd name="connsiteX74" fmla="*/ 88515 w 1527494"/>
                  <a:gd name="connsiteY74" fmla="*/ 1073198 h 1347679"/>
                  <a:gd name="connsiteX75" fmla="*/ 59010 w 1527494"/>
                  <a:gd name="connsiteY75" fmla="*/ 1102703 h 1347679"/>
                  <a:gd name="connsiteX76" fmla="*/ 59010 w 1527494"/>
                  <a:gd name="connsiteY76" fmla="*/ 1206371 h 1347679"/>
                  <a:gd name="connsiteX77" fmla="*/ 59010 w 1527494"/>
                  <a:gd name="connsiteY77" fmla="*/ 1254144 h 1347679"/>
                  <a:gd name="connsiteX78" fmla="*/ 29505 w 1527494"/>
                  <a:gd name="connsiteY78" fmla="*/ 1283648 h 1347679"/>
                  <a:gd name="connsiteX79" fmla="*/ 0 w 1527494"/>
                  <a:gd name="connsiteY79" fmla="*/ 1254144 h 1347679"/>
                  <a:gd name="connsiteX80" fmla="*/ 0 w 1527494"/>
                  <a:gd name="connsiteY80" fmla="*/ 1206371 h 1347679"/>
                  <a:gd name="connsiteX81" fmla="*/ 0 w 1527494"/>
                  <a:gd name="connsiteY81" fmla="*/ 1009863 h 1347679"/>
                  <a:gd name="connsiteX82" fmla="*/ 198759 w 1527494"/>
                  <a:gd name="connsiteY82" fmla="*/ 1009863 h 1347679"/>
                  <a:gd name="connsiteX83" fmla="*/ 198759 w 1527494"/>
                  <a:gd name="connsiteY83" fmla="*/ 1009862 h 1347679"/>
                  <a:gd name="connsiteX84" fmla="*/ 1299 w 1527494"/>
                  <a:gd name="connsiteY84" fmla="*/ 1009862 h 1347679"/>
                  <a:gd name="connsiteX85" fmla="*/ 9172 w 1527494"/>
                  <a:gd name="connsiteY85" fmla="*/ 887860 h 1347679"/>
                  <a:gd name="connsiteX86" fmla="*/ 183035 w 1527494"/>
                  <a:gd name="connsiteY86" fmla="*/ 296726 h 1347679"/>
                  <a:gd name="connsiteX87" fmla="*/ 757200 w 1527494"/>
                  <a:gd name="connsiteY87" fmla="*/ 0 h 1347679"/>
                  <a:gd name="connsiteX0" fmla="*/ 1114425 w 1527494"/>
                  <a:gd name="connsiteY0" fmla="*/ 1009863 h 1347679"/>
                  <a:gd name="connsiteX1" fmla="*/ 1527494 w 1527494"/>
                  <a:gd name="connsiteY1" fmla="*/ 1009863 h 1347679"/>
                  <a:gd name="connsiteX2" fmla="*/ 1527494 w 1527494"/>
                  <a:gd name="connsiteY2" fmla="*/ 1055770 h 1347679"/>
                  <a:gd name="connsiteX3" fmla="*/ 1527494 w 1527494"/>
                  <a:gd name="connsiteY3" fmla="*/ 1206371 h 1347679"/>
                  <a:gd name="connsiteX4" fmla="*/ 1527494 w 1527494"/>
                  <a:gd name="connsiteY4" fmla="*/ 1280640 h 1347679"/>
                  <a:gd name="connsiteX5" fmla="*/ 1497989 w 1527494"/>
                  <a:gd name="connsiteY5" fmla="*/ 1310145 h 1347679"/>
                  <a:gd name="connsiteX6" fmla="*/ 1468484 w 1527494"/>
                  <a:gd name="connsiteY6" fmla="*/ 1280640 h 1347679"/>
                  <a:gd name="connsiteX7" fmla="*/ 1468484 w 1527494"/>
                  <a:gd name="connsiteY7" fmla="*/ 1206371 h 1347679"/>
                  <a:gd name="connsiteX8" fmla="*/ 1468484 w 1527494"/>
                  <a:gd name="connsiteY8" fmla="*/ 1159543 h 1347679"/>
                  <a:gd name="connsiteX9" fmla="*/ 1438979 w 1527494"/>
                  <a:gd name="connsiteY9" fmla="*/ 1130039 h 1347679"/>
                  <a:gd name="connsiteX10" fmla="*/ 1409475 w 1527494"/>
                  <a:gd name="connsiteY10" fmla="*/ 1159543 h 1347679"/>
                  <a:gd name="connsiteX11" fmla="*/ 1409475 w 1527494"/>
                  <a:gd name="connsiteY11" fmla="*/ 1206371 h 1347679"/>
                  <a:gd name="connsiteX12" fmla="*/ 1409475 w 1527494"/>
                  <a:gd name="connsiteY12" fmla="*/ 1318174 h 1347679"/>
                  <a:gd name="connsiteX13" fmla="*/ 1379970 w 1527494"/>
                  <a:gd name="connsiteY13" fmla="*/ 1347679 h 1347679"/>
                  <a:gd name="connsiteX14" fmla="*/ 1350465 w 1527494"/>
                  <a:gd name="connsiteY14" fmla="*/ 1318174 h 1347679"/>
                  <a:gd name="connsiteX15" fmla="*/ 1350465 w 1527494"/>
                  <a:gd name="connsiteY15" fmla="*/ 1206371 h 1347679"/>
                  <a:gd name="connsiteX16" fmla="*/ 1350112 w 1527494"/>
                  <a:gd name="connsiteY16" fmla="*/ 1206371 h 1347679"/>
                  <a:gd name="connsiteX17" fmla="*/ 1348146 w 1527494"/>
                  <a:gd name="connsiteY17" fmla="*/ 1196633 h 1347679"/>
                  <a:gd name="connsiteX18" fmla="*/ 1320960 w 1527494"/>
                  <a:gd name="connsiteY18" fmla="*/ 1178613 h 1347679"/>
                  <a:gd name="connsiteX19" fmla="*/ 1293774 w 1527494"/>
                  <a:gd name="connsiteY19" fmla="*/ 1196633 h 1347679"/>
                  <a:gd name="connsiteX20" fmla="*/ 1291808 w 1527494"/>
                  <a:gd name="connsiteY20" fmla="*/ 1206371 h 1347679"/>
                  <a:gd name="connsiteX21" fmla="*/ 1291455 w 1527494"/>
                  <a:gd name="connsiteY21" fmla="*/ 1206371 h 1347679"/>
                  <a:gd name="connsiteX22" fmla="*/ 1291455 w 1527494"/>
                  <a:gd name="connsiteY22" fmla="*/ 1232065 h 1347679"/>
                  <a:gd name="connsiteX23" fmla="*/ 1261950 w 1527494"/>
                  <a:gd name="connsiteY23" fmla="*/ 1261569 h 1347679"/>
                  <a:gd name="connsiteX24" fmla="*/ 1232445 w 1527494"/>
                  <a:gd name="connsiteY24" fmla="*/ 1232065 h 1347679"/>
                  <a:gd name="connsiteX25" fmla="*/ 1232445 w 1527494"/>
                  <a:gd name="connsiteY25" fmla="*/ 1206371 h 1347679"/>
                  <a:gd name="connsiteX26" fmla="*/ 1232445 w 1527494"/>
                  <a:gd name="connsiteY26" fmla="*/ 1102703 h 1347679"/>
                  <a:gd name="connsiteX27" fmla="*/ 1202940 w 1527494"/>
                  <a:gd name="connsiteY27" fmla="*/ 1073198 h 1347679"/>
                  <a:gd name="connsiteX28" fmla="*/ 1173435 w 1527494"/>
                  <a:gd name="connsiteY28" fmla="*/ 1102703 h 1347679"/>
                  <a:gd name="connsiteX29" fmla="*/ 1173435 w 1527494"/>
                  <a:gd name="connsiteY29" fmla="*/ 1206371 h 1347679"/>
                  <a:gd name="connsiteX30" fmla="*/ 1173435 w 1527494"/>
                  <a:gd name="connsiteY30" fmla="*/ 1254144 h 1347679"/>
                  <a:gd name="connsiteX31" fmla="*/ 1143930 w 1527494"/>
                  <a:gd name="connsiteY31" fmla="*/ 1283648 h 1347679"/>
                  <a:gd name="connsiteX32" fmla="*/ 1114425 w 1527494"/>
                  <a:gd name="connsiteY32" fmla="*/ 1254144 h 1347679"/>
                  <a:gd name="connsiteX33" fmla="*/ 1114425 w 1527494"/>
                  <a:gd name="connsiteY33" fmla="*/ 1206371 h 1347679"/>
                  <a:gd name="connsiteX34" fmla="*/ 1114425 w 1527494"/>
                  <a:gd name="connsiteY34" fmla="*/ 1055770 h 1347679"/>
                  <a:gd name="connsiteX35" fmla="*/ 1114425 w 1527494"/>
                  <a:gd name="connsiteY35" fmla="*/ 1009863 h 1347679"/>
                  <a:gd name="connsiteX36" fmla="*/ 757200 w 1527494"/>
                  <a:gd name="connsiteY36" fmla="*/ 0 h 1347679"/>
                  <a:gd name="connsiteX37" fmla="*/ 1168907 w 1527494"/>
                  <a:gd name="connsiteY37" fmla="*/ 117206 h 1347679"/>
                  <a:gd name="connsiteX38" fmla="*/ 1435961 w 1527494"/>
                  <a:gd name="connsiteY38" fmla="*/ 475503 h 1347679"/>
                  <a:gd name="connsiteX39" fmla="*/ 1524283 w 1527494"/>
                  <a:gd name="connsiteY39" fmla="*/ 943543 h 1347679"/>
                  <a:gd name="connsiteX40" fmla="*/ 1526204 w 1527494"/>
                  <a:gd name="connsiteY40" fmla="*/ 1009862 h 1347679"/>
                  <a:gd name="connsiteX41" fmla="*/ 1111421 w 1527494"/>
                  <a:gd name="connsiteY41" fmla="*/ 1009862 h 1347679"/>
                  <a:gd name="connsiteX42" fmla="*/ 1108695 w 1527494"/>
                  <a:gd name="connsiteY42" fmla="*/ 952862 h 1347679"/>
                  <a:gd name="connsiteX43" fmla="*/ 1017785 w 1527494"/>
                  <a:gd name="connsiteY43" fmla="*/ 557845 h 1347679"/>
                  <a:gd name="connsiteX44" fmla="*/ 766843 w 1527494"/>
                  <a:gd name="connsiteY44" fmla="*/ 394645 h 1347679"/>
                  <a:gd name="connsiteX45" fmla="*/ 580288 w 1527494"/>
                  <a:gd name="connsiteY45" fmla="*/ 462150 h 1347679"/>
                  <a:gd name="connsiteX46" fmla="*/ 455930 w 1527494"/>
                  <a:gd name="connsiteY46" fmla="*/ 694339 h 1347679"/>
                  <a:gd name="connsiteX47" fmla="*/ 423730 w 1527494"/>
                  <a:gd name="connsiteY47" fmla="*/ 897225 h 1347679"/>
                  <a:gd name="connsiteX48" fmla="*/ 416761 w 1527494"/>
                  <a:gd name="connsiteY48" fmla="*/ 1009862 h 1347679"/>
                  <a:gd name="connsiteX49" fmla="*/ 413069 w 1527494"/>
                  <a:gd name="connsiteY49" fmla="*/ 1055770 h 1347679"/>
                  <a:gd name="connsiteX50" fmla="*/ 413069 w 1527494"/>
                  <a:gd name="connsiteY50" fmla="*/ 1206371 h 1347679"/>
                  <a:gd name="connsiteX51" fmla="*/ 413069 w 1527494"/>
                  <a:gd name="connsiteY51" fmla="*/ 1280640 h 1347679"/>
                  <a:gd name="connsiteX52" fmla="*/ 383564 w 1527494"/>
                  <a:gd name="connsiteY52" fmla="*/ 1310145 h 1347679"/>
                  <a:gd name="connsiteX53" fmla="*/ 354059 w 1527494"/>
                  <a:gd name="connsiteY53" fmla="*/ 1280640 h 1347679"/>
                  <a:gd name="connsiteX54" fmla="*/ 354059 w 1527494"/>
                  <a:gd name="connsiteY54" fmla="*/ 1206371 h 1347679"/>
                  <a:gd name="connsiteX55" fmla="*/ 354059 w 1527494"/>
                  <a:gd name="connsiteY55" fmla="*/ 1159543 h 1347679"/>
                  <a:gd name="connsiteX56" fmla="*/ 324554 w 1527494"/>
                  <a:gd name="connsiteY56" fmla="*/ 1130039 h 1347679"/>
                  <a:gd name="connsiteX57" fmla="*/ 295050 w 1527494"/>
                  <a:gd name="connsiteY57" fmla="*/ 1159543 h 1347679"/>
                  <a:gd name="connsiteX58" fmla="*/ 295050 w 1527494"/>
                  <a:gd name="connsiteY58" fmla="*/ 1206371 h 1347679"/>
                  <a:gd name="connsiteX59" fmla="*/ 295050 w 1527494"/>
                  <a:gd name="connsiteY59" fmla="*/ 1318174 h 1347679"/>
                  <a:gd name="connsiteX60" fmla="*/ 265545 w 1527494"/>
                  <a:gd name="connsiteY60" fmla="*/ 1347679 h 1347679"/>
                  <a:gd name="connsiteX61" fmla="*/ 236040 w 1527494"/>
                  <a:gd name="connsiteY61" fmla="*/ 1318174 h 1347679"/>
                  <a:gd name="connsiteX62" fmla="*/ 236040 w 1527494"/>
                  <a:gd name="connsiteY62" fmla="*/ 1206371 h 1347679"/>
                  <a:gd name="connsiteX63" fmla="*/ 235687 w 1527494"/>
                  <a:gd name="connsiteY63" fmla="*/ 1206371 h 1347679"/>
                  <a:gd name="connsiteX64" fmla="*/ 233721 w 1527494"/>
                  <a:gd name="connsiteY64" fmla="*/ 1196633 h 1347679"/>
                  <a:gd name="connsiteX65" fmla="*/ 206535 w 1527494"/>
                  <a:gd name="connsiteY65" fmla="*/ 1178613 h 1347679"/>
                  <a:gd name="connsiteX66" fmla="*/ 179349 w 1527494"/>
                  <a:gd name="connsiteY66" fmla="*/ 1196633 h 1347679"/>
                  <a:gd name="connsiteX67" fmla="*/ 177383 w 1527494"/>
                  <a:gd name="connsiteY67" fmla="*/ 1206371 h 1347679"/>
                  <a:gd name="connsiteX68" fmla="*/ 177030 w 1527494"/>
                  <a:gd name="connsiteY68" fmla="*/ 1206371 h 1347679"/>
                  <a:gd name="connsiteX69" fmla="*/ 177030 w 1527494"/>
                  <a:gd name="connsiteY69" fmla="*/ 1232065 h 1347679"/>
                  <a:gd name="connsiteX70" fmla="*/ 147525 w 1527494"/>
                  <a:gd name="connsiteY70" fmla="*/ 1261569 h 1347679"/>
                  <a:gd name="connsiteX71" fmla="*/ 118020 w 1527494"/>
                  <a:gd name="connsiteY71" fmla="*/ 1232065 h 1347679"/>
                  <a:gd name="connsiteX72" fmla="*/ 118020 w 1527494"/>
                  <a:gd name="connsiteY72" fmla="*/ 1206371 h 1347679"/>
                  <a:gd name="connsiteX73" fmla="*/ 118020 w 1527494"/>
                  <a:gd name="connsiteY73" fmla="*/ 1102703 h 1347679"/>
                  <a:gd name="connsiteX74" fmla="*/ 88515 w 1527494"/>
                  <a:gd name="connsiteY74" fmla="*/ 1073198 h 1347679"/>
                  <a:gd name="connsiteX75" fmla="*/ 59010 w 1527494"/>
                  <a:gd name="connsiteY75" fmla="*/ 1102703 h 1347679"/>
                  <a:gd name="connsiteX76" fmla="*/ 59010 w 1527494"/>
                  <a:gd name="connsiteY76" fmla="*/ 1206371 h 1347679"/>
                  <a:gd name="connsiteX77" fmla="*/ 59010 w 1527494"/>
                  <a:gd name="connsiteY77" fmla="*/ 1254144 h 1347679"/>
                  <a:gd name="connsiteX78" fmla="*/ 29505 w 1527494"/>
                  <a:gd name="connsiteY78" fmla="*/ 1283648 h 1347679"/>
                  <a:gd name="connsiteX79" fmla="*/ 0 w 1527494"/>
                  <a:gd name="connsiteY79" fmla="*/ 1254144 h 1347679"/>
                  <a:gd name="connsiteX80" fmla="*/ 0 w 1527494"/>
                  <a:gd name="connsiteY80" fmla="*/ 1206371 h 1347679"/>
                  <a:gd name="connsiteX81" fmla="*/ 0 w 1527494"/>
                  <a:gd name="connsiteY81" fmla="*/ 1009863 h 1347679"/>
                  <a:gd name="connsiteX82" fmla="*/ 198759 w 1527494"/>
                  <a:gd name="connsiteY82" fmla="*/ 1009863 h 1347679"/>
                  <a:gd name="connsiteX83" fmla="*/ 1299 w 1527494"/>
                  <a:gd name="connsiteY83" fmla="*/ 1009862 h 1347679"/>
                  <a:gd name="connsiteX84" fmla="*/ 9172 w 1527494"/>
                  <a:gd name="connsiteY84" fmla="*/ 887860 h 1347679"/>
                  <a:gd name="connsiteX85" fmla="*/ 183035 w 1527494"/>
                  <a:gd name="connsiteY85" fmla="*/ 296726 h 1347679"/>
                  <a:gd name="connsiteX86" fmla="*/ 757200 w 1527494"/>
                  <a:gd name="connsiteY86" fmla="*/ 0 h 1347679"/>
                  <a:gd name="connsiteX0" fmla="*/ 1114425 w 1527494"/>
                  <a:gd name="connsiteY0" fmla="*/ 1009863 h 1347679"/>
                  <a:gd name="connsiteX1" fmla="*/ 1527494 w 1527494"/>
                  <a:gd name="connsiteY1" fmla="*/ 1009863 h 1347679"/>
                  <a:gd name="connsiteX2" fmla="*/ 1527494 w 1527494"/>
                  <a:gd name="connsiteY2" fmla="*/ 1055770 h 1347679"/>
                  <a:gd name="connsiteX3" fmla="*/ 1527494 w 1527494"/>
                  <a:gd name="connsiteY3" fmla="*/ 1206371 h 1347679"/>
                  <a:gd name="connsiteX4" fmla="*/ 1527494 w 1527494"/>
                  <a:gd name="connsiteY4" fmla="*/ 1280640 h 1347679"/>
                  <a:gd name="connsiteX5" fmla="*/ 1497989 w 1527494"/>
                  <a:gd name="connsiteY5" fmla="*/ 1310145 h 1347679"/>
                  <a:gd name="connsiteX6" fmla="*/ 1468484 w 1527494"/>
                  <a:gd name="connsiteY6" fmla="*/ 1280640 h 1347679"/>
                  <a:gd name="connsiteX7" fmla="*/ 1468484 w 1527494"/>
                  <a:gd name="connsiteY7" fmla="*/ 1206371 h 1347679"/>
                  <a:gd name="connsiteX8" fmla="*/ 1468484 w 1527494"/>
                  <a:gd name="connsiteY8" fmla="*/ 1159543 h 1347679"/>
                  <a:gd name="connsiteX9" fmla="*/ 1438979 w 1527494"/>
                  <a:gd name="connsiteY9" fmla="*/ 1130039 h 1347679"/>
                  <a:gd name="connsiteX10" fmla="*/ 1409475 w 1527494"/>
                  <a:gd name="connsiteY10" fmla="*/ 1159543 h 1347679"/>
                  <a:gd name="connsiteX11" fmla="*/ 1409475 w 1527494"/>
                  <a:gd name="connsiteY11" fmla="*/ 1206371 h 1347679"/>
                  <a:gd name="connsiteX12" fmla="*/ 1409475 w 1527494"/>
                  <a:gd name="connsiteY12" fmla="*/ 1318174 h 1347679"/>
                  <a:gd name="connsiteX13" fmla="*/ 1379970 w 1527494"/>
                  <a:gd name="connsiteY13" fmla="*/ 1347679 h 1347679"/>
                  <a:gd name="connsiteX14" fmla="*/ 1350465 w 1527494"/>
                  <a:gd name="connsiteY14" fmla="*/ 1318174 h 1347679"/>
                  <a:gd name="connsiteX15" fmla="*/ 1350465 w 1527494"/>
                  <a:gd name="connsiteY15" fmla="*/ 1206371 h 1347679"/>
                  <a:gd name="connsiteX16" fmla="*/ 1350112 w 1527494"/>
                  <a:gd name="connsiteY16" fmla="*/ 1206371 h 1347679"/>
                  <a:gd name="connsiteX17" fmla="*/ 1348146 w 1527494"/>
                  <a:gd name="connsiteY17" fmla="*/ 1196633 h 1347679"/>
                  <a:gd name="connsiteX18" fmla="*/ 1320960 w 1527494"/>
                  <a:gd name="connsiteY18" fmla="*/ 1178613 h 1347679"/>
                  <a:gd name="connsiteX19" fmla="*/ 1293774 w 1527494"/>
                  <a:gd name="connsiteY19" fmla="*/ 1196633 h 1347679"/>
                  <a:gd name="connsiteX20" fmla="*/ 1291808 w 1527494"/>
                  <a:gd name="connsiteY20" fmla="*/ 1206371 h 1347679"/>
                  <a:gd name="connsiteX21" fmla="*/ 1291455 w 1527494"/>
                  <a:gd name="connsiteY21" fmla="*/ 1206371 h 1347679"/>
                  <a:gd name="connsiteX22" fmla="*/ 1291455 w 1527494"/>
                  <a:gd name="connsiteY22" fmla="*/ 1232065 h 1347679"/>
                  <a:gd name="connsiteX23" fmla="*/ 1261950 w 1527494"/>
                  <a:gd name="connsiteY23" fmla="*/ 1261569 h 1347679"/>
                  <a:gd name="connsiteX24" fmla="*/ 1232445 w 1527494"/>
                  <a:gd name="connsiteY24" fmla="*/ 1232065 h 1347679"/>
                  <a:gd name="connsiteX25" fmla="*/ 1232445 w 1527494"/>
                  <a:gd name="connsiteY25" fmla="*/ 1206371 h 1347679"/>
                  <a:gd name="connsiteX26" fmla="*/ 1232445 w 1527494"/>
                  <a:gd name="connsiteY26" fmla="*/ 1102703 h 1347679"/>
                  <a:gd name="connsiteX27" fmla="*/ 1202940 w 1527494"/>
                  <a:gd name="connsiteY27" fmla="*/ 1073198 h 1347679"/>
                  <a:gd name="connsiteX28" fmla="*/ 1173435 w 1527494"/>
                  <a:gd name="connsiteY28" fmla="*/ 1102703 h 1347679"/>
                  <a:gd name="connsiteX29" fmla="*/ 1173435 w 1527494"/>
                  <a:gd name="connsiteY29" fmla="*/ 1206371 h 1347679"/>
                  <a:gd name="connsiteX30" fmla="*/ 1173435 w 1527494"/>
                  <a:gd name="connsiteY30" fmla="*/ 1254144 h 1347679"/>
                  <a:gd name="connsiteX31" fmla="*/ 1143930 w 1527494"/>
                  <a:gd name="connsiteY31" fmla="*/ 1283648 h 1347679"/>
                  <a:gd name="connsiteX32" fmla="*/ 1114425 w 1527494"/>
                  <a:gd name="connsiteY32" fmla="*/ 1254144 h 1347679"/>
                  <a:gd name="connsiteX33" fmla="*/ 1114425 w 1527494"/>
                  <a:gd name="connsiteY33" fmla="*/ 1206371 h 1347679"/>
                  <a:gd name="connsiteX34" fmla="*/ 1114425 w 1527494"/>
                  <a:gd name="connsiteY34" fmla="*/ 1055770 h 1347679"/>
                  <a:gd name="connsiteX35" fmla="*/ 1114425 w 1527494"/>
                  <a:gd name="connsiteY35" fmla="*/ 1009863 h 1347679"/>
                  <a:gd name="connsiteX36" fmla="*/ 757200 w 1527494"/>
                  <a:gd name="connsiteY36" fmla="*/ 0 h 1347679"/>
                  <a:gd name="connsiteX37" fmla="*/ 1168907 w 1527494"/>
                  <a:gd name="connsiteY37" fmla="*/ 117206 h 1347679"/>
                  <a:gd name="connsiteX38" fmla="*/ 1435961 w 1527494"/>
                  <a:gd name="connsiteY38" fmla="*/ 475503 h 1347679"/>
                  <a:gd name="connsiteX39" fmla="*/ 1524283 w 1527494"/>
                  <a:gd name="connsiteY39" fmla="*/ 943543 h 1347679"/>
                  <a:gd name="connsiteX40" fmla="*/ 1526204 w 1527494"/>
                  <a:gd name="connsiteY40" fmla="*/ 1009862 h 1347679"/>
                  <a:gd name="connsiteX41" fmla="*/ 1111421 w 1527494"/>
                  <a:gd name="connsiteY41" fmla="*/ 1009862 h 1347679"/>
                  <a:gd name="connsiteX42" fmla="*/ 1108695 w 1527494"/>
                  <a:gd name="connsiteY42" fmla="*/ 952862 h 1347679"/>
                  <a:gd name="connsiteX43" fmla="*/ 1017785 w 1527494"/>
                  <a:gd name="connsiteY43" fmla="*/ 557845 h 1347679"/>
                  <a:gd name="connsiteX44" fmla="*/ 766843 w 1527494"/>
                  <a:gd name="connsiteY44" fmla="*/ 394645 h 1347679"/>
                  <a:gd name="connsiteX45" fmla="*/ 580288 w 1527494"/>
                  <a:gd name="connsiteY45" fmla="*/ 462150 h 1347679"/>
                  <a:gd name="connsiteX46" fmla="*/ 455930 w 1527494"/>
                  <a:gd name="connsiteY46" fmla="*/ 694339 h 1347679"/>
                  <a:gd name="connsiteX47" fmla="*/ 423730 w 1527494"/>
                  <a:gd name="connsiteY47" fmla="*/ 897225 h 1347679"/>
                  <a:gd name="connsiteX48" fmla="*/ 416761 w 1527494"/>
                  <a:gd name="connsiteY48" fmla="*/ 1009862 h 1347679"/>
                  <a:gd name="connsiteX49" fmla="*/ 413069 w 1527494"/>
                  <a:gd name="connsiteY49" fmla="*/ 1055770 h 1347679"/>
                  <a:gd name="connsiteX50" fmla="*/ 413069 w 1527494"/>
                  <a:gd name="connsiteY50" fmla="*/ 1206371 h 1347679"/>
                  <a:gd name="connsiteX51" fmla="*/ 413069 w 1527494"/>
                  <a:gd name="connsiteY51" fmla="*/ 1280640 h 1347679"/>
                  <a:gd name="connsiteX52" fmla="*/ 383564 w 1527494"/>
                  <a:gd name="connsiteY52" fmla="*/ 1310145 h 1347679"/>
                  <a:gd name="connsiteX53" fmla="*/ 354059 w 1527494"/>
                  <a:gd name="connsiteY53" fmla="*/ 1280640 h 1347679"/>
                  <a:gd name="connsiteX54" fmla="*/ 354059 w 1527494"/>
                  <a:gd name="connsiteY54" fmla="*/ 1206371 h 1347679"/>
                  <a:gd name="connsiteX55" fmla="*/ 354059 w 1527494"/>
                  <a:gd name="connsiteY55" fmla="*/ 1159543 h 1347679"/>
                  <a:gd name="connsiteX56" fmla="*/ 324554 w 1527494"/>
                  <a:gd name="connsiteY56" fmla="*/ 1130039 h 1347679"/>
                  <a:gd name="connsiteX57" fmla="*/ 295050 w 1527494"/>
                  <a:gd name="connsiteY57" fmla="*/ 1159543 h 1347679"/>
                  <a:gd name="connsiteX58" fmla="*/ 295050 w 1527494"/>
                  <a:gd name="connsiteY58" fmla="*/ 1206371 h 1347679"/>
                  <a:gd name="connsiteX59" fmla="*/ 295050 w 1527494"/>
                  <a:gd name="connsiteY59" fmla="*/ 1318174 h 1347679"/>
                  <a:gd name="connsiteX60" fmla="*/ 265545 w 1527494"/>
                  <a:gd name="connsiteY60" fmla="*/ 1347679 h 1347679"/>
                  <a:gd name="connsiteX61" fmla="*/ 236040 w 1527494"/>
                  <a:gd name="connsiteY61" fmla="*/ 1318174 h 1347679"/>
                  <a:gd name="connsiteX62" fmla="*/ 236040 w 1527494"/>
                  <a:gd name="connsiteY62" fmla="*/ 1206371 h 1347679"/>
                  <a:gd name="connsiteX63" fmla="*/ 235687 w 1527494"/>
                  <a:gd name="connsiteY63" fmla="*/ 1206371 h 1347679"/>
                  <a:gd name="connsiteX64" fmla="*/ 233721 w 1527494"/>
                  <a:gd name="connsiteY64" fmla="*/ 1196633 h 1347679"/>
                  <a:gd name="connsiteX65" fmla="*/ 206535 w 1527494"/>
                  <a:gd name="connsiteY65" fmla="*/ 1178613 h 1347679"/>
                  <a:gd name="connsiteX66" fmla="*/ 179349 w 1527494"/>
                  <a:gd name="connsiteY66" fmla="*/ 1196633 h 1347679"/>
                  <a:gd name="connsiteX67" fmla="*/ 177383 w 1527494"/>
                  <a:gd name="connsiteY67" fmla="*/ 1206371 h 1347679"/>
                  <a:gd name="connsiteX68" fmla="*/ 177030 w 1527494"/>
                  <a:gd name="connsiteY68" fmla="*/ 1206371 h 1347679"/>
                  <a:gd name="connsiteX69" fmla="*/ 177030 w 1527494"/>
                  <a:gd name="connsiteY69" fmla="*/ 1232065 h 1347679"/>
                  <a:gd name="connsiteX70" fmla="*/ 147525 w 1527494"/>
                  <a:gd name="connsiteY70" fmla="*/ 1261569 h 1347679"/>
                  <a:gd name="connsiteX71" fmla="*/ 118020 w 1527494"/>
                  <a:gd name="connsiteY71" fmla="*/ 1232065 h 1347679"/>
                  <a:gd name="connsiteX72" fmla="*/ 118020 w 1527494"/>
                  <a:gd name="connsiteY72" fmla="*/ 1206371 h 1347679"/>
                  <a:gd name="connsiteX73" fmla="*/ 118020 w 1527494"/>
                  <a:gd name="connsiteY73" fmla="*/ 1102703 h 1347679"/>
                  <a:gd name="connsiteX74" fmla="*/ 88515 w 1527494"/>
                  <a:gd name="connsiteY74" fmla="*/ 1073198 h 1347679"/>
                  <a:gd name="connsiteX75" fmla="*/ 59010 w 1527494"/>
                  <a:gd name="connsiteY75" fmla="*/ 1102703 h 1347679"/>
                  <a:gd name="connsiteX76" fmla="*/ 59010 w 1527494"/>
                  <a:gd name="connsiteY76" fmla="*/ 1206371 h 1347679"/>
                  <a:gd name="connsiteX77" fmla="*/ 59010 w 1527494"/>
                  <a:gd name="connsiteY77" fmla="*/ 1254144 h 1347679"/>
                  <a:gd name="connsiteX78" fmla="*/ 29505 w 1527494"/>
                  <a:gd name="connsiteY78" fmla="*/ 1283648 h 1347679"/>
                  <a:gd name="connsiteX79" fmla="*/ 0 w 1527494"/>
                  <a:gd name="connsiteY79" fmla="*/ 1254144 h 1347679"/>
                  <a:gd name="connsiteX80" fmla="*/ 0 w 1527494"/>
                  <a:gd name="connsiteY80" fmla="*/ 1206371 h 1347679"/>
                  <a:gd name="connsiteX81" fmla="*/ 0 w 1527494"/>
                  <a:gd name="connsiteY81" fmla="*/ 1009863 h 1347679"/>
                  <a:gd name="connsiteX82" fmla="*/ 1299 w 1527494"/>
                  <a:gd name="connsiteY82" fmla="*/ 1009862 h 1347679"/>
                  <a:gd name="connsiteX83" fmla="*/ 9172 w 1527494"/>
                  <a:gd name="connsiteY83" fmla="*/ 887860 h 1347679"/>
                  <a:gd name="connsiteX84" fmla="*/ 183035 w 1527494"/>
                  <a:gd name="connsiteY84" fmla="*/ 296726 h 1347679"/>
                  <a:gd name="connsiteX85" fmla="*/ 757200 w 1527494"/>
                  <a:gd name="connsiteY85" fmla="*/ 0 h 1347679"/>
                  <a:gd name="connsiteX0" fmla="*/ 1116806 w 1529875"/>
                  <a:gd name="connsiteY0" fmla="*/ 1009863 h 1347679"/>
                  <a:gd name="connsiteX1" fmla="*/ 1529875 w 1529875"/>
                  <a:gd name="connsiteY1" fmla="*/ 1009863 h 1347679"/>
                  <a:gd name="connsiteX2" fmla="*/ 1529875 w 1529875"/>
                  <a:gd name="connsiteY2" fmla="*/ 1055770 h 1347679"/>
                  <a:gd name="connsiteX3" fmla="*/ 1529875 w 1529875"/>
                  <a:gd name="connsiteY3" fmla="*/ 1206371 h 1347679"/>
                  <a:gd name="connsiteX4" fmla="*/ 1529875 w 1529875"/>
                  <a:gd name="connsiteY4" fmla="*/ 1280640 h 1347679"/>
                  <a:gd name="connsiteX5" fmla="*/ 1500370 w 1529875"/>
                  <a:gd name="connsiteY5" fmla="*/ 1310145 h 1347679"/>
                  <a:gd name="connsiteX6" fmla="*/ 1470865 w 1529875"/>
                  <a:gd name="connsiteY6" fmla="*/ 1280640 h 1347679"/>
                  <a:gd name="connsiteX7" fmla="*/ 1470865 w 1529875"/>
                  <a:gd name="connsiteY7" fmla="*/ 1206371 h 1347679"/>
                  <a:gd name="connsiteX8" fmla="*/ 1470865 w 1529875"/>
                  <a:gd name="connsiteY8" fmla="*/ 1159543 h 1347679"/>
                  <a:gd name="connsiteX9" fmla="*/ 1441360 w 1529875"/>
                  <a:gd name="connsiteY9" fmla="*/ 1130039 h 1347679"/>
                  <a:gd name="connsiteX10" fmla="*/ 1411856 w 1529875"/>
                  <a:gd name="connsiteY10" fmla="*/ 1159543 h 1347679"/>
                  <a:gd name="connsiteX11" fmla="*/ 1411856 w 1529875"/>
                  <a:gd name="connsiteY11" fmla="*/ 1206371 h 1347679"/>
                  <a:gd name="connsiteX12" fmla="*/ 1411856 w 1529875"/>
                  <a:gd name="connsiteY12" fmla="*/ 1318174 h 1347679"/>
                  <a:gd name="connsiteX13" fmla="*/ 1382351 w 1529875"/>
                  <a:gd name="connsiteY13" fmla="*/ 1347679 h 1347679"/>
                  <a:gd name="connsiteX14" fmla="*/ 1352846 w 1529875"/>
                  <a:gd name="connsiteY14" fmla="*/ 1318174 h 1347679"/>
                  <a:gd name="connsiteX15" fmla="*/ 1352846 w 1529875"/>
                  <a:gd name="connsiteY15" fmla="*/ 1206371 h 1347679"/>
                  <a:gd name="connsiteX16" fmla="*/ 1352493 w 1529875"/>
                  <a:gd name="connsiteY16" fmla="*/ 1206371 h 1347679"/>
                  <a:gd name="connsiteX17" fmla="*/ 1350527 w 1529875"/>
                  <a:gd name="connsiteY17" fmla="*/ 1196633 h 1347679"/>
                  <a:gd name="connsiteX18" fmla="*/ 1323341 w 1529875"/>
                  <a:gd name="connsiteY18" fmla="*/ 1178613 h 1347679"/>
                  <a:gd name="connsiteX19" fmla="*/ 1296155 w 1529875"/>
                  <a:gd name="connsiteY19" fmla="*/ 1196633 h 1347679"/>
                  <a:gd name="connsiteX20" fmla="*/ 1294189 w 1529875"/>
                  <a:gd name="connsiteY20" fmla="*/ 1206371 h 1347679"/>
                  <a:gd name="connsiteX21" fmla="*/ 1293836 w 1529875"/>
                  <a:gd name="connsiteY21" fmla="*/ 1206371 h 1347679"/>
                  <a:gd name="connsiteX22" fmla="*/ 1293836 w 1529875"/>
                  <a:gd name="connsiteY22" fmla="*/ 1232065 h 1347679"/>
                  <a:gd name="connsiteX23" fmla="*/ 1264331 w 1529875"/>
                  <a:gd name="connsiteY23" fmla="*/ 1261569 h 1347679"/>
                  <a:gd name="connsiteX24" fmla="*/ 1234826 w 1529875"/>
                  <a:gd name="connsiteY24" fmla="*/ 1232065 h 1347679"/>
                  <a:gd name="connsiteX25" fmla="*/ 1234826 w 1529875"/>
                  <a:gd name="connsiteY25" fmla="*/ 1206371 h 1347679"/>
                  <a:gd name="connsiteX26" fmla="*/ 1234826 w 1529875"/>
                  <a:gd name="connsiteY26" fmla="*/ 1102703 h 1347679"/>
                  <a:gd name="connsiteX27" fmla="*/ 1205321 w 1529875"/>
                  <a:gd name="connsiteY27" fmla="*/ 1073198 h 1347679"/>
                  <a:gd name="connsiteX28" fmla="*/ 1175816 w 1529875"/>
                  <a:gd name="connsiteY28" fmla="*/ 1102703 h 1347679"/>
                  <a:gd name="connsiteX29" fmla="*/ 1175816 w 1529875"/>
                  <a:gd name="connsiteY29" fmla="*/ 1206371 h 1347679"/>
                  <a:gd name="connsiteX30" fmla="*/ 1175816 w 1529875"/>
                  <a:gd name="connsiteY30" fmla="*/ 1254144 h 1347679"/>
                  <a:gd name="connsiteX31" fmla="*/ 1146311 w 1529875"/>
                  <a:gd name="connsiteY31" fmla="*/ 1283648 h 1347679"/>
                  <a:gd name="connsiteX32" fmla="*/ 1116806 w 1529875"/>
                  <a:gd name="connsiteY32" fmla="*/ 1254144 h 1347679"/>
                  <a:gd name="connsiteX33" fmla="*/ 1116806 w 1529875"/>
                  <a:gd name="connsiteY33" fmla="*/ 1206371 h 1347679"/>
                  <a:gd name="connsiteX34" fmla="*/ 1116806 w 1529875"/>
                  <a:gd name="connsiteY34" fmla="*/ 1055770 h 1347679"/>
                  <a:gd name="connsiteX35" fmla="*/ 1116806 w 1529875"/>
                  <a:gd name="connsiteY35" fmla="*/ 1009863 h 1347679"/>
                  <a:gd name="connsiteX36" fmla="*/ 759581 w 1529875"/>
                  <a:gd name="connsiteY36" fmla="*/ 0 h 1347679"/>
                  <a:gd name="connsiteX37" fmla="*/ 1171288 w 1529875"/>
                  <a:gd name="connsiteY37" fmla="*/ 117206 h 1347679"/>
                  <a:gd name="connsiteX38" fmla="*/ 1438342 w 1529875"/>
                  <a:gd name="connsiteY38" fmla="*/ 475503 h 1347679"/>
                  <a:gd name="connsiteX39" fmla="*/ 1526664 w 1529875"/>
                  <a:gd name="connsiteY39" fmla="*/ 943543 h 1347679"/>
                  <a:gd name="connsiteX40" fmla="*/ 1528585 w 1529875"/>
                  <a:gd name="connsiteY40" fmla="*/ 1009862 h 1347679"/>
                  <a:gd name="connsiteX41" fmla="*/ 1113802 w 1529875"/>
                  <a:gd name="connsiteY41" fmla="*/ 1009862 h 1347679"/>
                  <a:gd name="connsiteX42" fmla="*/ 1111076 w 1529875"/>
                  <a:gd name="connsiteY42" fmla="*/ 952862 h 1347679"/>
                  <a:gd name="connsiteX43" fmla="*/ 1020166 w 1529875"/>
                  <a:gd name="connsiteY43" fmla="*/ 557845 h 1347679"/>
                  <a:gd name="connsiteX44" fmla="*/ 769224 w 1529875"/>
                  <a:gd name="connsiteY44" fmla="*/ 394645 h 1347679"/>
                  <a:gd name="connsiteX45" fmla="*/ 582669 w 1529875"/>
                  <a:gd name="connsiteY45" fmla="*/ 462150 h 1347679"/>
                  <a:gd name="connsiteX46" fmla="*/ 458311 w 1529875"/>
                  <a:gd name="connsiteY46" fmla="*/ 694339 h 1347679"/>
                  <a:gd name="connsiteX47" fmla="*/ 426111 w 1529875"/>
                  <a:gd name="connsiteY47" fmla="*/ 897225 h 1347679"/>
                  <a:gd name="connsiteX48" fmla="*/ 419142 w 1529875"/>
                  <a:gd name="connsiteY48" fmla="*/ 1009862 h 1347679"/>
                  <a:gd name="connsiteX49" fmla="*/ 415450 w 1529875"/>
                  <a:gd name="connsiteY49" fmla="*/ 1055770 h 1347679"/>
                  <a:gd name="connsiteX50" fmla="*/ 415450 w 1529875"/>
                  <a:gd name="connsiteY50" fmla="*/ 1206371 h 1347679"/>
                  <a:gd name="connsiteX51" fmla="*/ 415450 w 1529875"/>
                  <a:gd name="connsiteY51" fmla="*/ 1280640 h 1347679"/>
                  <a:gd name="connsiteX52" fmla="*/ 385945 w 1529875"/>
                  <a:gd name="connsiteY52" fmla="*/ 1310145 h 1347679"/>
                  <a:gd name="connsiteX53" fmla="*/ 356440 w 1529875"/>
                  <a:gd name="connsiteY53" fmla="*/ 1280640 h 1347679"/>
                  <a:gd name="connsiteX54" fmla="*/ 356440 w 1529875"/>
                  <a:gd name="connsiteY54" fmla="*/ 1206371 h 1347679"/>
                  <a:gd name="connsiteX55" fmla="*/ 356440 w 1529875"/>
                  <a:gd name="connsiteY55" fmla="*/ 1159543 h 1347679"/>
                  <a:gd name="connsiteX56" fmla="*/ 326935 w 1529875"/>
                  <a:gd name="connsiteY56" fmla="*/ 1130039 h 1347679"/>
                  <a:gd name="connsiteX57" fmla="*/ 297431 w 1529875"/>
                  <a:gd name="connsiteY57" fmla="*/ 1159543 h 1347679"/>
                  <a:gd name="connsiteX58" fmla="*/ 297431 w 1529875"/>
                  <a:gd name="connsiteY58" fmla="*/ 1206371 h 1347679"/>
                  <a:gd name="connsiteX59" fmla="*/ 297431 w 1529875"/>
                  <a:gd name="connsiteY59" fmla="*/ 1318174 h 1347679"/>
                  <a:gd name="connsiteX60" fmla="*/ 267926 w 1529875"/>
                  <a:gd name="connsiteY60" fmla="*/ 1347679 h 1347679"/>
                  <a:gd name="connsiteX61" fmla="*/ 238421 w 1529875"/>
                  <a:gd name="connsiteY61" fmla="*/ 1318174 h 1347679"/>
                  <a:gd name="connsiteX62" fmla="*/ 238421 w 1529875"/>
                  <a:gd name="connsiteY62" fmla="*/ 1206371 h 1347679"/>
                  <a:gd name="connsiteX63" fmla="*/ 238068 w 1529875"/>
                  <a:gd name="connsiteY63" fmla="*/ 1206371 h 1347679"/>
                  <a:gd name="connsiteX64" fmla="*/ 236102 w 1529875"/>
                  <a:gd name="connsiteY64" fmla="*/ 1196633 h 1347679"/>
                  <a:gd name="connsiteX65" fmla="*/ 208916 w 1529875"/>
                  <a:gd name="connsiteY65" fmla="*/ 1178613 h 1347679"/>
                  <a:gd name="connsiteX66" fmla="*/ 181730 w 1529875"/>
                  <a:gd name="connsiteY66" fmla="*/ 1196633 h 1347679"/>
                  <a:gd name="connsiteX67" fmla="*/ 179764 w 1529875"/>
                  <a:gd name="connsiteY67" fmla="*/ 1206371 h 1347679"/>
                  <a:gd name="connsiteX68" fmla="*/ 179411 w 1529875"/>
                  <a:gd name="connsiteY68" fmla="*/ 1206371 h 1347679"/>
                  <a:gd name="connsiteX69" fmla="*/ 179411 w 1529875"/>
                  <a:gd name="connsiteY69" fmla="*/ 1232065 h 1347679"/>
                  <a:gd name="connsiteX70" fmla="*/ 149906 w 1529875"/>
                  <a:gd name="connsiteY70" fmla="*/ 1261569 h 1347679"/>
                  <a:gd name="connsiteX71" fmla="*/ 120401 w 1529875"/>
                  <a:gd name="connsiteY71" fmla="*/ 1232065 h 1347679"/>
                  <a:gd name="connsiteX72" fmla="*/ 120401 w 1529875"/>
                  <a:gd name="connsiteY72" fmla="*/ 1206371 h 1347679"/>
                  <a:gd name="connsiteX73" fmla="*/ 120401 w 1529875"/>
                  <a:gd name="connsiteY73" fmla="*/ 1102703 h 1347679"/>
                  <a:gd name="connsiteX74" fmla="*/ 90896 w 1529875"/>
                  <a:gd name="connsiteY74" fmla="*/ 1073198 h 1347679"/>
                  <a:gd name="connsiteX75" fmla="*/ 61391 w 1529875"/>
                  <a:gd name="connsiteY75" fmla="*/ 1102703 h 1347679"/>
                  <a:gd name="connsiteX76" fmla="*/ 61391 w 1529875"/>
                  <a:gd name="connsiteY76" fmla="*/ 1206371 h 1347679"/>
                  <a:gd name="connsiteX77" fmla="*/ 61391 w 1529875"/>
                  <a:gd name="connsiteY77" fmla="*/ 1254144 h 1347679"/>
                  <a:gd name="connsiteX78" fmla="*/ 31886 w 1529875"/>
                  <a:gd name="connsiteY78" fmla="*/ 1283648 h 1347679"/>
                  <a:gd name="connsiteX79" fmla="*/ 2381 w 1529875"/>
                  <a:gd name="connsiteY79" fmla="*/ 1254144 h 1347679"/>
                  <a:gd name="connsiteX80" fmla="*/ 0 w 1529875"/>
                  <a:gd name="connsiteY80" fmla="*/ 1203990 h 1347679"/>
                  <a:gd name="connsiteX81" fmla="*/ 2381 w 1529875"/>
                  <a:gd name="connsiteY81" fmla="*/ 1009863 h 1347679"/>
                  <a:gd name="connsiteX82" fmla="*/ 3680 w 1529875"/>
                  <a:gd name="connsiteY82" fmla="*/ 1009862 h 1347679"/>
                  <a:gd name="connsiteX83" fmla="*/ 11553 w 1529875"/>
                  <a:gd name="connsiteY83" fmla="*/ 887860 h 1347679"/>
                  <a:gd name="connsiteX84" fmla="*/ 185416 w 1529875"/>
                  <a:gd name="connsiteY84" fmla="*/ 296726 h 1347679"/>
                  <a:gd name="connsiteX85" fmla="*/ 759581 w 1529875"/>
                  <a:gd name="connsiteY85" fmla="*/ 0 h 1347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529875" h="1347679">
                    <a:moveTo>
                      <a:pt x="1116806" y="1009863"/>
                    </a:moveTo>
                    <a:lnTo>
                      <a:pt x="1529875" y="1009863"/>
                    </a:lnTo>
                    <a:lnTo>
                      <a:pt x="1529875" y="1055770"/>
                    </a:lnTo>
                    <a:lnTo>
                      <a:pt x="1529875" y="1206371"/>
                    </a:lnTo>
                    <a:lnTo>
                      <a:pt x="1529875" y="1280640"/>
                    </a:lnTo>
                    <a:cubicBezTo>
                      <a:pt x="1529875" y="1296935"/>
                      <a:pt x="1516665" y="1310145"/>
                      <a:pt x="1500370" y="1310145"/>
                    </a:cubicBezTo>
                    <a:cubicBezTo>
                      <a:pt x="1484075" y="1310145"/>
                      <a:pt x="1470865" y="1296935"/>
                      <a:pt x="1470865" y="1280640"/>
                    </a:cubicBezTo>
                    <a:lnTo>
                      <a:pt x="1470865" y="1206371"/>
                    </a:lnTo>
                    <a:lnTo>
                      <a:pt x="1470865" y="1159543"/>
                    </a:lnTo>
                    <a:cubicBezTo>
                      <a:pt x="1470865" y="1143248"/>
                      <a:pt x="1457655" y="1130039"/>
                      <a:pt x="1441360" y="1130039"/>
                    </a:cubicBezTo>
                    <a:cubicBezTo>
                      <a:pt x="1425065" y="1130039"/>
                      <a:pt x="1411856" y="1143248"/>
                      <a:pt x="1411856" y="1159543"/>
                    </a:cubicBezTo>
                    <a:lnTo>
                      <a:pt x="1411856" y="1206371"/>
                    </a:lnTo>
                    <a:lnTo>
                      <a:pt x="1411856" y="1318174"/>
                    </a:lnTo>
                    <a:cubicBezTo>
                      <a:pt x="1411856" y="1334469"/>
                      <a:pt x="1398646" y="1347679"/>
                      <a:pt x="1382351" y="1347679"/>
                    </a:cubicBezTo>
                    <a:cubicBezTo>
                      <a:pt x="1366056" y="1347679"/>
                      <a:pt x="1352846" y="1334469"/>
                      <a:pt x="1352846" y="1318174"/>
                    </a:cubicBezTo>
                    <a:lnTo>
                      <a:pt x="1352846" y="1206371"/>
                    </a:lnTo>
                    <a:lnTo>
                      <a:pt x="1352493" y="1206371"/>
                    </a:lnTo>
                    <a:lnTo>
                      <a:pt x="1350527" y="1196633"/>
                    </a:lnTo>
                    <a:cubicBezTo>
                      <a:pt x="1346048" y="1186043"/>
                      <a:pt x="1335562" y="1178613"/>
                      <a:pt x="1323341" y="1178613"/>
                    </a:cubicBezTo>
                    <a:cubicBezTo>
                      <a:pt x="1311119" y="1178613"/>
                      <a:pt x="1300634" y="1186043"/>
                      <a:pt x="1296155" y="1196633"/>
                    </a:cubicBezTo>
                    <a:lnTo>
                      <a:pt x="1294189" y="1206371"/>
                    </a:lnTo>
                    <a:lnTo>
                      <a:pt x="1293836" y="1206371"/>
                    </a:lnTo>
                    <a:lnTo>
                      <a:pt x="1293836" y="1232065"/>
                    </a:lnTo>
                    <a:cubicBezTo>
                      <a:pt x="1293836" y="1248360"/>
                      <a:pt x="1280626" y="1261569"/>
                      <a:pt x="1264331" y="1261569"/>
                    </a:cubicBezTo>
                    <a:cubicBezTo>
                      <a:pt x="1248036" y="1261569"/>
                      <a:pt x="1234826" y="1248360"/>
                      <a:pt x="1234826" y="1232065"/>
                    </a:cubicBezTo>
                    <a:lnTo>
                      <a:pt x="1234826" y="1206371"/>
                    </a:lnTo>
                    <a:lnTo>
                      <a:pt x="1234826" y="1102703"/>
                    </a:lnTo>
                    <a:cubicBezTo>
                      <a:pt x="1234826" y="1086408"/>
                      <a:pt x="1221616" y="1073198"/>
                      <a:pt x="1205321" y="1073198"/>
                    </a:cubicBezTo>
                    <a:cubicBezTo>
                      <a:pt x="1189026" y="1073198"/>
                      <a:pt x="1175816" y="1086408"/>
                      <a:pt x="1175816" y="1102703"/>
                    </a:cubicBezTo>
                    <a:lnTo>
                      <a:pt x="1175816" y="1206371"/>
                    </a:lnTo>
                    <a:lnTo>
                      <a:pt x="1175816" y="1254144"/>
                    </a:lnTo>
                    <a:cubicBezTo>
                      <a:pt x="1175816" y="1270439"/>
                      <a:pt x="1162606" y="1283648"/>
                      <a:pt x="1146311" y="1283648"/>
                    </a:cubicBezTo>
                    <a:cubicBezTo>
                      <a:pt x="1130016" y="1283648"/>
                      <a:pt x="1116806" y="1270439"/>
                      <a:pt x="1116806" y="1254144"/>
                    </a:cubicBezTo>
                    <a:lnTo>
                      <a:pt x="1116806" y="1206371"/>
                    </a:lnTo>
                    <a:lnTo>
                      <a:pt x="1116806" y="1055770"/>
                    </a:lnTo>
                    <a:lnTo>
                      <a:pt x="1116806" y="1009863"/>
                    </a:lnTo>
                    <a:close/>
                    <a:moveTo>
                      <a:pt x="759581" y="0"/>
                    </a:moveTo>
                    <a:cubicBezTo>
                      <a:pt x="918824" y="0"/>
                      <a:pt x="1056059" y="39069"/>
                      <a:pt x="1171288" y="117206"/>
                    </a:cubicBezTo>
                    <a:cubicBezTo>
                      <a:pt x="1286517" y="195344"/>
                      <a:pt x="1375535" y="314776"/>
                      <a:pt x="1438342" y="475503"/>
                    </a:cubicBezTo>
                    <a:cubicBezTo>
                      <a:pt x="1485448" y="596048"/>
                      <a:pt x="1514888" y="752062"/>
                      <a:pt x="1526664" y="943543"/>
                    </a:cubicBezTo>
                    <a:cubicBezTo>
                      <a:pt x="1527304" y="965649"/>
                      <a:pt x="1527945" y="987756"/>
                      <a:pt x="1528585" y="1009862"/>
                    </a:cubicBezTo>
                    <a:lnTo>
                      <a:pt x="1113802" y="1009862"/>
                    </a:lnTo>
                    <a:lnTo>
                      <a:pt x="1111076" y="952862"/>
                    </a:lnTo>
                    <a:cubicBezTo>
                      <a:pt x="1098955" y="771117"/>
                      <a:pt x="1068652" y="639444"/>
                      <a:pt x="1020166" y="557845"/>
                    </a:cubicBezTo>
                    <a:cubicBezTo>
                      <a:pt x="955520" y="449045"/>
                      <a:pt x="871873" y="394645"/>
                      <a:pt x="769224" y="394645"/>
                    </a:cubicBezTo>
                    <a:cubicBezTo>
                      <a:pt x="699138" y="394645"/>
                      <a:pt x="636954" y="417147"/>
                      <a:pt x="582669" y="462150"/>
                    </a:cubicBezTo>
                    <a:cubicBezTo>
                      <a:pt x="528386" y="507154"/>
                      <a:pt x="486933" y="584550"/>
                      <a:pt x="458311" y="694339"/>
                    </a:cubicBezTo>
                    <a:cubicBezTo>
                      <a:pt x="444000" y="749233"/>
                      <a:pt x="433267" y="816862"/>
                      <a:pt x="426111" y="897225"/>
                    </a:cubicBezTo>
                    <a:lnTo>
                      <a:pt x="419142" y="1009862"/>
                    </a:lnTo>
                    <a:lnTo>
                      <a:pt x="415450" y="1055770"/>
                    </a:lnTo>
                    <a:lnTo>
                      <a:pt x="415450" y="1206371"/>
                    </a:lnTo>
                    <a:lnTo>
                      <a:pt x="415450" y="1280640"/>
                    </a:lnTo>
                    <a:cubicBezTo>
                      <a:pt x="415450" y="1296935"/>
                      <a:pt x="402240" y="1310145"/>
                      <a:pt x="385945" y="1310145"/>
                    </a:cubicBezTo>
                    <a:cubicBezTo>
                      <a:pt x="369650" y="1310145"/>
                      <a:pt x="356440" y="1296935"/>
                      <a:pt x="356440" y="1280640"/>
                    </a:cubicBezTo>
                    <a:lnTo>
                      <a:pt x="356440" y="1206371"/>
                    </a:lnTo>
                    <a:lnTo>
                      <a:pt x="356440" y="1159543"/>
                    </a:lnTo>
                    <a:cubicBezTo>
                      <a:pt x="356440" y="1143248"/>
                      <a:pt x="343230" y="1130039"/>
                      <a:pt x="326935" y="1130039"/>
                    </a:cubicBezTo>
                    <a:cubicBezTo>
                      <a:pt x="310640" y="1130039"/>
                      <a:pt x="297431" y="1143248"/>
                      <a:pt x="297431" y="1159543"/>
                    </a:cubicBezTo>
                    <a:lnTo>
                      <a:pt x="297431" y="1206371"/>
                    </a:lnTo>
                    <a:lnTo>
                      <a:pt x="297431" y="1318174"/>
                    </a:lnTo>
                    <a:cubicBezTo>
                      <a:pt x="297431" y="1334469"/>
                      <a:pt x="284221" y="1347679"/>
                      <a:pt x="267926" y="1347679"/>
                    </a:cubicBezTo>
                    <a:cubicBezTo>
                      <a:pt x="251631" y="1347679"/>
                      <a:pt x="238421" y="1334469"/>
                      <a:pt x="238421" y="1318174"/>
                    </a:cubicBezTo>
                    <a:lnTo>
                      <a:pt x="238421" y="1206371"/>
                    </a:lnTo>
                    <a:lnTo>
                      <a:pt x="238068" y="1206371"/>
                    </a:lnTo>
                    <a:lnTo>
                      <a:pt x="236102" y="1196633"/>
                    </a:lnTo>
                    <a:cubicBezTo>
                      <a:pt x="231623" y="1186043"/>
                      <a:pt x="221137" y="1178613"/>
                      <a:pt x="208916" y="1178613"/>
                    </a:cubicBezTo>
                    <a:cubicBezTo>
                      <a:pt x="196694" y="1178613"/>
                      <a:pt x="186209" y="1186043"/>
                      <a:pt x="181730" y="1196633"/>
                    </a:cubicBezTo>
                    <a:lnTo>
                      <a:pt x="179764" y="1206371"/>
                    </a:lnTo>
                    <a:lnTo>
                      <a:pt x="179411" y="1206371"/>
                    </a:lnTo>
                    <a:lnTo>
                      <a:pt x="179411" y="1232065"/>
                    </a:lnTo>
                    <a:cubicBezTo>
                      <a:pt x="179411" y="1248360"/>
                      <a:pt x="166201" y="1261569"/>
                      <a:pt x="149906" y="1261569"/>
                    </a:cubicBezTo>
                    <a:cubicBezTo>
                      <a:pt x="133611" y="1261569"/>
                      <a:pt x="120401" y="1248360"/>
                      <a:pt x="120401" y="1232065"/>
                    </a:cubicBezTo>
                    <a:lnTo>
                      <a:pt x="120401" y="1206371"/>
                    </a:lnTo>
                    <a:lnTo>
                      <a:pt x="120401" y="1102703"/>
                    </a:lnTo>
                    <a:cubicBezTo>
                      <a:pt x="120401" y="1086408"/>
                      <a:pt x="107191" y="1073198"/>
                      <a:pt x="90896" y="1073198"/>
                    </a:cubicBezTo>
                    <a:cubicBezTo>
                      <a:pt x="74601" y="1073198"/>
                      <a:pt x="61391" y="1086408"/>
                      <a:pt x="61391" y="1102703"/>
                    </a:cubicBezTo>
                    <a:lnTo>
                      <a:pt x="61391" y="1206371"/>
                    </a:lnTo>
                    <a:lnTo>
                      <a:pt x="61391" y="1254144"/>
                    </a:lnTo>
                    <a:cubicBezTo>
                      <a:pt x="61391" y="1270439"/>
                      <a:pt x="48181" y="1283648"/>
                      <a:pt x="31886" y="1283648"/>
                    </a:cubicBezTo>
                    <a:cubicBezTo>
                      <a:pt x="15591" y="1283648"/>
                      <a:pt x="2381" y="1270439"/>
                      <a:pt x="2381" y="1254144"/>
                    </a:cubicBezTo>
                    <a:lnTo>
                      <a:pt x="0" y="1203990"/>
                    </a:lnTo>
                    <a:cubicBezTo>
                      <a:pt x="794" y="1139281"/>
                      <a:pt x="1587" y="1074572"/>
                      <a:pt x="2381" y="1009863"/>
                    </a:cubicBezTo>
                    <a:lnTo>
                      <a:pt x="3680" y="1009862"/>
                    </a:lnTo>
                    <a:lnTo>
                      <a:pt x="11553" y="887860"/>
                    </a:lnTo>
                    <a:cubicBezTo>
                      <a:pt x="34735" y="628781"/>
                      <a:pt x="92689" y="431736"/>
                      <a:pt x="185416" y="296726"/>
                    </a:cubicBezTo>
                    <a:cubicBezTo>
                      <a:pt x="322899" y="98908"/>
                      <a:pt x="514287" y="0"/>
                      <a:pt x="759581" y="0"/>
                    </a:cubicBezTo>
                    <a:close/>
                  </a:path>
                </a:pathLst>
              </a:custGeom>
              <a:solidFill>
                <a:srgbClr val="FF9409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3900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17" name="任意多边形 16"/>
            <p:cNvSpPr/>
            <p:nvPr/>
          </p:nvSpPr>
          <p:spPr>
            <a:xfrm rot="16200000" flipH="1">
              <a:off x="2628914" y="2974801"/>
              <a:ext cx="2182420" cy="912909"/>
            </a:xfrm>
            <a:custGeom>
              <a:avLst/>
              <a:gdLst>
                <a:gd name="connsiteX0" fmla="*/ 0 w 2182420"/>
                <a:gd name="connsiteY0" fmla="*/ 912909 h 912909"/>
                <a:gd name="connsiteX1" fmla="*/ 2182420 w 2182420"/>
                <a:gd name="connsiteY1" fmla="*/ 912908 h 912909"/>
                <a:gd name="connsiteX2" fmla="*/ 2182420 w 2182420"/>
                <a:gd name="connsiteY2" fmla="*/ 500459 h 912909"/>
                <a:gd name="connsiteX3" fmla="*/ 390195 w 2182420"/>
                <a:gd name="connsiteY3" fmla="*/ 500460 h 912909"/>
                <a:gd name="connsiteX4" fmla="*/ 386958 w 2182420"/>
                <a:gd name="connsiteY4" fmla="*/ 132228 h 912909"/>
                <a:gd name="connsiteX5" fmla="*/ 386958 w 2182420"/>
                <a:gd name="connsiteY5" fmla="*/ 87525 h 912909"/>
                <a:gd name="connsiteX6" fmla="*/ 359349 w 2182420"/>
                <a:gd name="connsiteY6" fmla="*/ 59916 h 912909"/>
                <a:gd name="connsiteX7" fmla="*/ 331740 w 2182420"/>
                <a:gd name="connsiteY7" fmla="*/ 87525 h 912909"/>
                <a:gd name="connsiteX8" fmla="*/ 331740 w 2182420"/>
                <a:gd name="connsiteY8" fmla="*/ 132228 h 912909"/>
                <a:gd name="connsiteX9" fmla="*/ 331740 w 2182420"/>
                <a:gd name="connsiteY9" fmla="*/ 229233 h 912909"/>
                <a:gd name="connsiteX10" fmla="*/ 304132 w 2182420"/>
                <a:gd name="connsiteY10" fmla="*/ 256842 h 912909"/>
                <a:gd name="connsiteX11" fmla="*/ 276523 w 2182420"/>
                <a:gd name="connsiteY11" fmla="*/ 229233 h 912909"/>
                <a:gd name="connsiteX12" fmla="*/ 276523 w 2182420"/>
                <a:gd name="connsiteY12" fmla="*/ 132228 h 912909"/>
                <a:gd name="connsiteX13" fmla="*/ 276523 w 2182420"/>
                <a:gd name="connsiteY13" fmla="*/ 108185 h 912909"/>
                <a:gd name="connsiteX14" fmla="*/ 248914 w 2182420"/>
                <a:gd name="connsiteY14" fmla="*/ 80576 h 912909"/>
                <a:gd name="connsiteX15" fmla="*/ 221305 w 2182420"/>
                <a:gd name="connsiteY15" fmla="*/ 108185 h 912909"/>
                <a:gd name="connsiteX16" fmla="*/ 221305 w 2182420"/>
                <a:gd name="connsiteY16" fmla="*/ 132228 h 912909"/>
                <a:gd name="connsiteX17" fmla="*/ 220975 w 2182420"/>
                <a:gd name="connsiteY17" fmla="*/ 132228 h 912909"/>
                <a:gd name="connsiteX18" fmla="*/ 219135 w 2182420"/>
                <a:gd name="connsiteY18" fmla="*/ 141340 h 912909"/>
                <a:gd name="connsiteX19" fmla="*/ 193696 w 2182420"/>
                <a:gd name="connsiteY19" fmla="*/ 158202 h 912909"/>
                <a:gd name="connsiteX20" fmla="*/ 168257 w 2182420"/>
                <a:gd name="connsiteY20" fmla="*/ 141340 h 912909"/>
                <a:gd name="connsiteX21" fmla="*/ 166417 w 2182420"/>
                <a:gd name="connsiteY21" fmla="*/ 132228 h 912909"/>
                <a:gd name="connsiteX22" fmla="*/ 166087 w 2182420"/>
                <a:gd name="connsiteY22" fmla="*/ 132228 h 912909"/>
                <a:gd name="connsiteX23" fmla="*/ 166087 w 2182420"/>
                <a:gd name="connsiteY23" fmla="*/ 27609 h 912909"/>
                <a:gd name="connsiteX24" fmla="*/ 138478 w 2182420"/>
                <a:gd name="connsiteY24" fmla="*/ 0 h 912909"/>
                <a:gd name="connsiteX25" fmla="*/ 110869 w 2182420"/>
                <a:gd name="connsiteY25" fmla="*/ 27609 h 912909"/>
                <a:gd name="connsiteX26" fmla="*/ 110869 w 2182420"/>
                <a:gd name="connsiteY26" fmla="*/ 132228 h 912909"/>
                <a:gd name="connsiteX27" fmla="*/ 110869 w 2182420"/>
                <a:gd name="connsiteY27" fmla="*/ 176046 h 912909"/>
                <a:gd name="connsiteX28" fmla="*/ 83261 w 2182420"/>
                <a:gd name="connsiteY28" fmla="*/ 203655 h 912909"/>
                <a:gd name="connsiteX29" fmla="*/ 55652 w 2182420"/>
                <a:gd name="connsiteY29" fmla="*/ 176046 h 912909"/>
                <a:gd name="connsiteX30" fmla="*/ 55652 w 2182420"/>
                <a:gd name="connsiteY30" fmla="*/ 132228 h 912909"/>
                <a:gd name="connsiteX31" fmla="*/ 55652 w 2182420"/>
                <a:gd name="connsiteY31" fmla="*/ 62731 h 912909"/>
                <a:gd name="connsiteX32" fmla="*/ 28043 w 2182420"/>
                <a:gd name="connsiteY32" fmla="*/ 35123 h 912909"/>
                <a:gd name="connsiteX33" fmla="*/ 434 w 2182420"/>
                <a:gd name="connsiteY33" fmla="*/ 62731 h 912909"/>
                <a:gd name="connsiteX34" fmla="*/ 0 w 2182420"/>
                <a:gd name="connsiteY34" fmla="*/ 912909 h 91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82420" h="912909">
                  <a:moveTo>
                    <a:pt x="0" y="912909"/>
                  </a:moveTo>
                  <a:lnTo>
                    <a:pt x="2182420" y="912908"/>
                  </a:lnTo>
                  <a:lnTo>
                    <a:pt x="2182420" y="500459"/>
                  </a:lnTo>
                  <a:lnTo>
                    <a:pt x="390195" y="500460"/>
                  </a:lnTo>
                  <a:lnTo>
                    <a:pt x="386958" y="132228"/>
                  </a:lnTo>
                  <a:lnTo>
                    <a:pt x="386958" y="87525"/>
                  </a:lnTo>
                  <a:cubicBezTo>
                    <a:pt x="386958" y="72277"/>
                    <a:pt x="374597" y="59916"/>
                    <a:pt x="359349" y="59916"/>
                  </a:cubicBezTo>
                  <a:cubicBezTo>
                    <a:pt x="344101" y="59916"/>
                    <a:pt x="331740" y="72277"/>
                    <a:pt x="331740" y="87525"/>
                  </a:cubicBezTo>
                  <a:lnTo>
                    <a:pt x="331740" y="132228"/>
                  </a:lnTo>
                  <a:lnTo>
                    <a:pt x="331740" y="229233"/>
                  </a:lnTo>
                  <a:cubicBezTo>
                    <a:pt x="331740" y="244481"/>
                    <a:pt x="319379" y="256842"/>
                    <a:pt x="304132" y="256842"/>
                  </a:cubicBezTo>
                  <a:cubicBezTo>
                    <a:pt x="288884" y="256842"/>
                    <a:pt x="276523" y="244481"/>
                    <a:pt x="276523" y="229233"/>
                  </a:cubicBezTo>
                  <a:lnTo>
                    <a:pt x="276523" y="132228"/>
                  </a:lnTo>
                  <a:lnTo>
                    <a:pt x="276523" y="108185"/>
                  </a:lnTo>
                  <a:cubicBezTo>
                    <a:pt x="276523" y="92937"/>
                    <a:pt x="264162" y="80576"/>
                    <a:pt x="248914" y="80576"/>
                  </a:cubicBezTo>
                  <a:cubicBezTo>
                    <a:pt x="233666" y="80576"/>
                    <a:pt x="221305" y="92937"/>
                    <a:pt x="221305" y="108185"/>
                  </a:cubicBezTo>
                  <a:lnTo>
                    <a:pt x="221305" y="132228"/>
                  </a:lnTo>
                  <a:lnTo>
                    <a:pt x="220975" y="132228"/>
                  </a:lnTo>
                  <a:lnTo>
                    <a:pt x="219135" y="141340"/>
                  </a:lnTo>
                  <a:cubicBezTo>
                    <a:pt x="214944" y="151249"/>
                    <a:pt x="205132" y="158202"/>
                    <a:pt x="193696" y="158202"/>
                  </a:cubicBezTo>
                  <a:cubicBezTo>
                    <a:pt x="182260" y="158202"/>
                    <a:pt x="172448" y="151249"/>
                    <a:pt x="168257" y="141340"/>
                  </a:cubicBezTo>
                  <a:lnTo>
                    <a:pt x="166417" y="132228"/>
                  </a:lnTo>
                  <a:lnTo>
                    <a:pt x="166087" y="132228"/>
                  </a:lnTo>
                  <a:lnTo>
                    <a:pt x="166087" y="27609"/>
                  </a:lnTo>
                  <a:cubicBezTo>
                    <a:pt x="166087" y="12361"/>
                    <a:pt x="153726" y="0"/>
                    <a:pt x="138478" y="0"/>
                  </a:cubicBezTo>
                  <a:cubicBezTo>
                    <a:pt x="123231" y="0"/>
                    <a:pt x="110869" y="12361"/>
                    <a:pt x="110869" y="27609"/>
                  </a:cubicBezTo>
                  <a:lnTo>
                    <a:pt x="110869" y="132228"/>
                  </a:lnTo>
                  <a:lnTo>
                    <a:pt x="110869" y="176046"/>
                  </a:lnTo>
                  <a:cubicBezTo>
                    <a:pt x="110869" y="191294"/>
                    <a:pt x="98508" y="203655"/>
                    <a:pt x="83261" y="203655"/>
                  </a:cubicBezTo>
                  <a:cubicBezTo>
                    <a:pt x="68013" y="203655"/>
                    <a:pt x="55652" y="191294"/>
                    <a:pt x="55652" y="176046"/>
                  </a:cubicBezTo>
                  <a:lnTo>
                    <a:pt x="55652" y="132228"/>
                  </a:lnTo>
                  <a:lnTo>
                    <a:pt x="55652" y="62731"/>
                  </a:lnTo>
                  <a:cubicBezTo>
                    <a:pt x="55652" y="47484"/>
                    <a:pt x="43291" y="35123"/>
                    <a:pt x="28043" y="35123"/>
                  </a:cubicBezTo>
                  <a:cubicBezTo>
                    <a:pt x="12795" y="35123"/>
                    <a:pt x="434" y="47484"/>
                    <a:pt x="434" y="62731"/>
                  </a:cubicBezTo>
                  <a:cubicBezTo>
                    <a:pt x="289" y="346124"/>
                    <a:pt x="145" y="629516"/>
                    <a:pt x="0" y="912909"/>
                  </a:cubicBezTo>
                  <a:close/>
                </a:path>
              </a:pathLst>
            </a:custGeom>
            <a:solidFill>
              <a:srgbClr val="37AB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704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1055688" y="1899423"/>
            <a:ext cx="4610100" cy="1415175"/>
            <a:chOff x="1055688" y="1899423"/>
            <a:chExt cx="4610100" cy="1415175"/>
          </a:xfrm>
        </p:grpSpPr>
        <p:sp>
          <p:nvSpPr>
            <p:cNvPr id="6" name="矩形 5"/>
            <p:cNvSpPr/>
            <p:nvPr/>
          </p:nvSpPr>
          <p:spPr>
            <a:xfrm>
              <a:off x="1055688" y="1899423"/>
              <a:ext cx="4610100" cy="1415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457672" y="2184453"/>
              <a:ext cx="3806131" cy="1044901"/>
              <a:chOff x="3624779" y="2412339"/>
              <a:chExt cx="3806131" cy="1044901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3624780" y="2412339"/>
                <a:ext cx="21337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3624779" y="2750893"/>
                <a:ext cx="3806131" cy="706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The user can demonstrate on a projector or computer, or presentation and make it film to be used in a wider field</a:t>
                </a: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-158751" y="255365"/>
            <a:ext cx="6197601" cy="857441"/>
            <a:chOff x="-158751" y="255365"/>
            <a:chExt cx="6197601" cy="857441"/>
          </a:xfrm>
        </p:grpSpPr>
        <p:grpSp>
          <p:nvGrpSpPr>
            <p:cNvPr id="18" name="组合 17"/>
            <p:cNvGrpSpPr/>
            <p:nvPr/>
          </p:nvGrpSpPr>
          <p:grpSpPr>
            <a:xfrm rot="5400000">
              <a:off x="433600" y="-336986"/>
              <a:ext cx="788563" cy="1973265"/>
              <a:chOff x="998435" y="608805"/>
              <a:chExt cx="1414431" cy="3539410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1513847" y="608805"/>
                <a:ext cx="374943" cy="2281237"/>
                <a:chOff x="3378207" y="1563846"/>
                <a:chExt cx="232791" cy="1416352"/>
              </a:xfrm>
            </p:grpSpPr>
            <p:sp>
              <p:nvSpPr>
                <p:cNvPr id="29" name="圆角矩形 28"/>
                <p:cNvSpPr/>
                <p:nvPr/>
              </p:nvSpPr>
              <p:spPr>
                <a:xfrm rot="16200000" flipV="1">
                  <a:off x="2960504" y="2329704"/>
                  <a:ext cx="1068198" cy="23279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7AB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 rot="16200000" flipV="1">
                  <a:off x="3378713" y="1563340"/>
                  <a:ext cx="231778" cy="232790"/>
                </a:xfrm>
                <a:prstGeom prst="ellipse">
                  <a:avLst/>
                </a:prstGeom>
                <a:solidFill>
                  <a:srgbClr val="37AB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2212348" y="1293810"/>
                <a:ext cx="200518" cy="1219995"/>
                <a:chOff x="3378207" y="1563846"/>
                <a:chExt cx="232791" cy="1416352"/>
              </a:xfrm>
              <a:solidFill>
                <a:srgbClr val="FF9409"/>
              </a:solidFill>
            </p:grpSpPr>
            <p:sp>
              <p:nvSpPr>
                <p:cNvPr id="27" name="圆角矩形 26"/>
                <p:cNvSpPr/>
                <p:nvPr/>
              </p:nvSpPr>
              <p:spPr>
                <a:xfrm rot="16200000" flipV="1">
                  <a:off x="2960504" y="2329704"/>
                  <a:ext cx="1068198" cy="23279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椭圆 27"/>
                <p:cNvSpPr/>
                <p:nvPr/>
              </p:nvSpPr>
              <p:spPr>
                <a:xfrm rot="16200000" flipV="1">
                  <a:off x="3378713" y="1563340"/>
                  <a:ext cx="231778" cy="23279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5" name="圆角矩形 24"/>
              <p:cNvSpPr/>
              <p:nvPr/>
            </p:nvSpPr>
            <p:spPr>
              <a:xfrm rot="5400000">
                <a:off x="1518573" y="3428738"/>
                <a:ext cx="1064012" cy="374942"/>
              </a:xfrm>
              <a:prstGeom prst="roundRect">
                <a:avLst>
                  <a:gd name="adj" fmla="val 50000"/>
                </a:avLst>
              </a:prstGeom>
              <a:solidFill>
                <a:srgbClr val="37AB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圆角矩形 25"/>
              <p:cNvSpPr/>
              <p:nvPr/>
            </p:nvSpPr>
            <p:spPr>
              <a:xfrm rot="5400000">
                <a:off x="422843" y="3043475"/>
                <a:ext cx="1471965" cy="320782"/>
              </a:xfrm>
              <a:prstGeom prst="roundRect">
                <a:avLst>
                  <a:gd name="adj" fmla="val 50000"/>
                </a:avLst>
              </a:prstGeom>
              <a:solidFill>
                <a:srgbClr val="FF94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060218" y="337876"/>
              <a:ext cx="3978632" cy="774930"/>
              <a:chOff x="1520468" y="3717644"/>
              <a:chExt cx="3978632" cy="774930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1520469" y="3717644"/>
                <a:ext cx="34884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3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1520468" y="4215575"/>
                <a:ext cx="39786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20C42BFF-19BE-41D9-BF65-EA06E63345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88" y="3429000"/>
            <a:ext cx="4548158" cy="251781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AD891DE-B38F-4127-A069-9A14826E3D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284" y="1705578"/>
            <a:ext cx="3113698" cy="207805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940E312-7995-4587-B8BE-281086681C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900" y="3868764"/>
            <a:ext cx="3117082" cy="207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53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513698" y="1949730"/>
            <a:ext cx="3164617" cy="2509774"/>
            <a:chOff x="4513698" y="1949730"/>
            <a:chExt cx="3164617" cy="2509774"/>
          </a:xfrm>
        </p:grpSpPr>
        <p:sp>
          <p:nvSpPr>
            <p:cNvPr id="4" name="iŝ1íḑe"/>
            <p:cNvSpPr/>
            <p:nvPr/>
          </p:nvSpPr>
          <p:spPr>
            <a:xfrm>
              <a:off x="4513698" y="1949730"/>
              <a:ext cx="3164617" cy="25097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îsḷiḋè"/>
            <p:cNvSpPr>
              <a:spLocks noChangeAspect="1"/>
            </p:cNvSpPr>
            <p:nvPr/>
          </p:nvSpPr>
          <p:spPr>
            <a:xfrm>
              <a:off x="5732241" y="2299352"/>
              <a:ext cx="727539" cy="727539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işḷiḍê"/>
            <p:cNvSpPr>
              <a:spLocks/>
            </p:cNvSpPr>
            <p:nvPr/>
          </p:nvSpPr>
          <p:spPr bwMode="auto">
            <a:xfrm>
              <a:off x="5935678" y="2530798"/>
              <a:ext cx="326461" cy="264646"/>
            </a:xfrm>
            <a:custGeom>
              <a:avLst/>
              <a:gdLst>
                <a:gd name="T0" fmla="*/ 68 w 186"/>
                <a:gd name="T1" fmla="*/ 84 h 151"/>
                <a:gd name="T2" fmla="*/ 118 w 186"/>
                <a:gd name="T3" fmla="*/ 84 h 151"/>
                <a:gd name="T4" fmla="*/ 93 w 186"/>
                <a:gd name="T5" fmla="*/ 101 h 151"/>
                <a:gd name="T6" fmla="*/ 93 w 186"/>
                <a:gd name="T7" fmla="*/ 67 h 151"/>
                <a:gd name="T8" fmla="*/ 93 w 186"/>
                <a:gd name="T9" fmla="*/ 101 h 151"/>
                <a:gd name="T10" fmla="*/ 114 w 186"/>
                <a:gd name="T11" fmla="*/ 25 h 151"/>
                <a:gd name="T12" fmla="*/ 114 w 186"/>
                <a:gd name="T13" fmla="*/ 16 h 151"/>
                <a:gd name="T14" fmla="*/ 68 w 186"/>
                <a:gd name="T15" fmla="*/ 21 h 151"/>
                <a:gd name="T16" fmla="*/ 156 w 186"/>
                <a:gd name="T17" fmla="*/ 33 h 151"/>
                <a:gd name="T18" fmla="*/ 156 w 186"/>
                <a:gd name="T19" fmla="*/ 59 h 151"/>
                <a:gd name="T20" fmla="*/ 156 w 186"/>
                <a:gd name="T21" fmla="*/ 33 h 151"/>
                <a:gd name="T22" fmla="*/ 152 w 186"/>
                <a:gd name="T23" fmla="*/ 46 h 151"/>
                <a:gd name="T24" fmla="*/ 160 w 186"/>
                <a:gd name="T25" fmla="*/ 46 h 151"/>
                <a:gd name="T26" fmla="*/ 169 w 186"/>
                <a:gd name="T27" fmla="*/ 16 h 151"/>
                <a:gd name="T28" fmla="*/ 122 w 186"/>
                <a:gd name="T29" fmla="*/ 0 h 151"/>
                <a:gd name="T30" fmla="*/ 63 w 186"/>
                <a:gd name="T31" fmla="*/ 0 h 151"/>
                <a:gd name="T32" fmla="*/ 17 w 186"/>
                <a:gd name="T33" fmla="*/ 16 h 151"/>
                <a:gd name="T34" fmla="*/ 0 w 186"/>
                <a:gd name="T35" fmla="*/ 135 h 151"/>
                <a:gd name="T36" fmla="*/ 169 w 186"/>
                <a:gd name="T37" fmla="*/ 151 h 151"/>
                <a:gd name="T38" fmla="*/ 186 w 186"/>
                <a:gd name="T39" fmla="*/ 33 h 151"/>
                <a:gd name="T40" fmla="*/ 177 w 186"/>
                <a:gd name="T41" fmla="*/ 101 h 151"/>
                <a:gd name="T42" fmla="*/ 137 w 186"/>
                <a:gd name="T43" fmla="*/ 109 h 151"/>
                <a:gd name="T44" fmla="*/ 177 w 186"/>
                <a:gd name="T45" fmla="*/ 135 h 151"/>
                <a:gd name="T46" fmla="*/ 17 w 186"/>
                <a:gd name="T47" fmla="*/ 143 h 151"/>
                <a:gd name="T48" fmla="*/ 9 w 186"/>
                <a:gd name="T49" fmla="*/ 109 h 151"/>
                <a:gd name="T50" fmla="*/ 45 w 186"/>
                <a:gd name="T51" fmla="*/ 101 h 151"/>
                <a:gd name="T52" fmla="*/ 9 w 186"/>
                <a:gd name="T53" fmla="*/ 33 h 151"/>
                <a:gd name="T54" fmla="*/ 34 w 186"/>
                <a:gd name="T55" fmla="*/ 25 h 151"/>
                <a:gd name="T56" fmla="*/ 93 w 186"/>
                <a:gd name="T57" fmla="*/ 8 h 151"/>
                <a:gd name="T58" fmla="*/ 152 w 186"/>
                <a:gd name="T59" fmla="*/ 25 h 151"/>
                <a:gd name="T60" fmla="*/ 177 w 186"/>
                <a:gd name="T61" fmla="*/ 33 h 151"/>
                <a:gd name="T62" fmla="*/ 156 w 186"/>
                <a:gd name="T63" fmla="*/ 67 h 151"/>
                <a:gd name="T64" fmla="*/ 156 w 186"/>
                <a:gd name="T65" fmla="*/ 75 h 151"/>
                <a:gd name="T66" fmla="*/ 156 w 186"/>
                <a:gd name="T67" fmla="*/ 67 h 151"/>
                <a:gd name="T68" fmla="*/ 51 w 186"/>
                <a:gd name="T69" fmla="*/ 84 h 151"/>
                <a:gd name="T70" fmla="*/ 135 w 186"/>
                <a:gd name="T71" fmla="*/ 84 h 151"/>
                <a:gd name="T72" fmla="*/ 93 w 186"/>
                <a:gd name="T73" fmla="*/ 118 h 151"/>
                <a:gd name="T74" fmla="*/ 93 w 186"/>
                <a:gd name="T75" fmla="*/ 50 h 151"/>
                <a:gd name="T76" fmla="*/ 93 w 186"/>
                <a:gd name="T77" fmla="*/ 11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6" h="151">
                  <a:moveTo>
                    <a:pt x="93" y="59"/>
                  </a:moveTo>
                  <a:cubicBezTo>
                    <a:pt x="79" y="59"/>
                    <a:pt x="68" y="70"/>
                    <a:pt x="68" y="84"/>
                  </a:cubicBezTo>
                  <a:cubicBezTo>
                    <a:pt x="68" y="98"/>
                    <a:pt x="79" y="109"/>
                    <a:pt x="93" y="109"/>
                  </a:cubicBezTo>
                  <a:cubicBezTo>
                    <a:pt x="107" y="109"/>
                    <a:pt x="118" y="98"/>
                    <a:pt x="118" y="84"/>
                  </a:cubicBezTo>
                  <a:cubicBezTo>
                    <a:pt x="118" y="70"/>
                    <a:pt x="107" y="59"/>
                    <a:pt x="93" y="59"/>
                  </a:cubicBezTo>
                  <a:close/>
                  <a:moveTo>
                    <a:pt x="93" y="101"/>
                  </a:moveTo>
                  <a:cubicBezTo>
                    <a:pt x="84" y="101"/>
                    <a:pt x="76" y="93"/>
                    <a:pt x="76" y="84"/>
                  </a:cubicBezTo>
                  <a:cubicBezTo>
                    <a:pt x="76" y="75"/>
                    <a:pt x="84" y="67"/>
                    <a:pt x="93" y="67"/>
                  </a:cubicBezTo>
                  <a:cubicBezTo>
                    <a:pt x="102" y="67"/>
                    <a:pt x="110" y="75"/>
                    <a:pt x="110" y="84"/>
                  </a:cubicBezTo>
                  <a:cubicBezTo>
                    <a:pt x="110" y="93"/>
                    <a:pt x="102" y="101"/>
                    <a:pt x="93" y="101"/>
                  </a:cubicBezTo>
                  <a:close/>
                  <a:moveTo>
                    <a:pt x="72" y="25"/>
                  </a:moveTo>
                  <a:cubicBezTo>
                    <a:pt x="114" y="25"/>
                    <a:pt x="114" y="25"/>
                    <a:pt x="114" y="25"/>
                  </a:cubicBezTo>
                  <a:cubicBezTo>
                    <a:pt x="116" y="25"/>
                    <a:pt x="118" y="23"/>
                    <a:pt x="118" y="21"/>
                  </a:cubicBezTo>
                  <a:cubicBezTo>
                    <a:pt x="118" y="18"/>
                    <a:pt x="116" y="16"/>
                    <a:pt x="114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0" y="16"/>
                    <a:pt x="68" y="18"/>
                    <a:pt x="68" y="21"/>
                  </a:cubicBezTo>
                  <a:cubicBezTo>
                    <a:pt x="68" y="23"/>
                    <a:pt x="70" y="25"/>
                    <a:pt x="72" y="25"/>
                  </a:cubicBezTo>
                  <a:close/>
                  <a:moveTo>
                    <a:pt x="156" y="33"/>
                  </a:moveTo>
                  <a:cubicBezTo>
                    <a:pt x="149" y="33"/>
                    <a:pt x="144" y="39"/>
                    <a:pt x="144" y="46"/>
                  </a:cubicBezTo>
                  <a:cubicBezTo>
                    <a:pt x="144" y="53"/>
                    <a:pt x="149" y="59"/>
                    <a:pt x="156" y="59"/>
                  </a:cubicBezTo>
                  <a:cubicBezTo>
                    <a:pt x="163" y="59"/>
                    <a:pt x="169" y="53"/>
                    <a:pt x="169" y="46"/>
                  </a:cubicBezTo>
                  <a:cubicBezTo>
                    <a:pt x="169" y="39"/>
                    <a:pt x="163" y="33"/>
                    <a:pt x="156" y="33"/>
                  </a:cubicBezTo>
                  <a:close/>
                  <a:moveTo>
                    <a:pt x="156" y="50"/>
                  </a:moveTo>
                  <a:cubicBezTo>
                    <a:pt x="154" y="50"/>
                    <a:pt x="152" y="48"/>
                    <a:pt x="152" y="46"/>
                  </a:cubicBezTo>
                  <a:cubicBezTo>
                    <a:pt x="152" y="44"/>
                    <a:pt x="154" y="42"/>
                    <a:pt x="156" y="42"/>
                  </a:cubicBezTo>
                  <a:cubicBezTo>
                    <a:pt x="159" y="42"/>
                    <a:pt x="160" y="44"/>
                    <a:pt x="160" y="46"/>
                  </a:cubicBezTo>
                  <a:cubicBezTo>
                    <a:pt x="160" y="48"/>
                    <a:pt x="159" y="50"/>
                    <a:pt x="156" y="50"/>
                  </a:cubicBezTo>
                  <a:close/>
                  <a:moveTo>
                    <a:pt x="169" y="16"/>
                  </a:moveTo>
                  <a:cubicBezTo>
                    <a:pt x="152" y="16"/>
                    <a:pt x="152" y="16"/>
                    <a:pt x="152" y="16"/>
                  </a:cubicBezTo>
                  <a:cubicBezTo>
                    <a:pt x="139" y="16"/>
                    <a:pt x="139" y="0"/>
                    <a:pt x="122" y="0"/>
                  </a:cubicBezTo>
                  <a:cubicBezTo>
                    <a:pt x="106" y="0"/>
                    <a:pt x="93" y="0"/>
                    <a:pt x="93" y="0"/>
                  </a:cubicBezTo>
                  <a:cubicBezTo>
                    <a:pt x="93" y="0"/>
                    <a:pt x="80" y="0"/>
                    <a:pt x="63" y="0"/>
                  </a:cubicBezTo>
                  <a:cubicBezTo>
                    <a:pt x="47" y="0"/>
                    <a:pt x="47" y="16"/>
                    <a:pt x="34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8" y="16"/>
                    <a:pt x="0" y="24"/>
                    <a:pt x="0" y="33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44"/>
                    <a:pt x="8" y="151"/>
                    <a:pt x="17" y="151"/>
                  </a:cubicBezTo>
                  <a:cubicBezTo>
                    <a:pt x="169" y="151"/>
                    <a:pt x="169" y="151"/>
                    <a:pt x="169" y="151"/>
                  </a:cubicBezTo>
                  <a:cubicBezTo>
                    <a:pt x="178" y="151"/>
                    <a:pt x="186" y="144"/>
                    <a:pt x="186" y="135"/>
                  </a:cubicBezTo>
                  <a:cubicBezTo>
                    <a:pt x="186" y="33"/>
                    <a:pt x="186" y="33"/>
                    <a:pt x="186" y="33"/>
                  </a:cubicBezTo>
                  <a:cubicBezTo>
                    <a:pt x="186" y="24"/>
                    <a:pt x="178" y="16"/>
                    <a:pt x="169" y="16"/>
                  </a:cubicBezTo>
                  <a:close/>
                  <a:moveTo>
                    <a:pt x="177" y="101"/>
                  </a:moveTo>
                  <a:cubicBezTo>
                    <a:pt x="141" y="101"/>
                    <a:pt x="141" y="101"/>
                    <a:pt x="141" y="101"/>
                  </a:cubicBezTo>
                  <a:cubicBezTo>
                    <a:pt x="140" y="104"/>
                    <a:pt x="138" y="107"/>
                    <a:pt x="137" y="109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77" y="135"/>
                    <a:pt x="177" y="135"/>
                    <a:pt x="177" y="135"/>
                  </a:cubicBezTo>
                  <a:cubicBezTo>
                    <a:pt x="177" y="139"/>
                    <a:pt x="174" y="143"/>
                    <a:pt x="169" y="143"/>
                  </a:cubicBezTo>
                  <a:cubicBezTo>
                    <a:pt x="17" y="143"/>
                    <a:pt x="17" y="143"/>
                    <a:pt x="17" y="143"/>
                  </a:cubicBezTo>
                  <a:cubicBezTo>
                    <a:pt x="12" y="143"/>
                    <a:pt x="9" y="139"/>
                    <a:pt x="9" y="135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48" y="107"/>
                    <a:pt x="46" y="104"/>
                    <a:pt x="45" y="101"/>
                  </a:cubicBezTo>
                  <a:cubicBezTo>
                    <a:pt x="9" y="101"/>
                    <a:pt x="9" y="101"/>
                    <a:pt x="9" y="101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29"/>
                    <a:pt x="12" y="25"/>
                    <a:pt x="17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1" y="25"/>
                    <a:pt x="51" y="8"/>
                    <a:pt x="63" y="8"/>
                  </a:cubicBezTo>
                  <a:cubicBezTo>
                    <a:pt x="72" y="8"/>
                    <a:pt x="93" y="8"/>
                    <a:pt x="93" y="8"/>
                  </a:cubicBezTo>
                  <a:cubicBezTo>
                    <a:pt x="93" y="8"/>
                    <a:pt x="114" y="8"/>
                    <a:pt x="122" y="8"/>
                  </a:cubicBezTo>
                  <a:cubicBezTo>
                    <a:pt x="135" y="8"/>
                    <a:pt x="135" y="25"/>
                    <a:pt x="152" y="25"/>
                  </a:cubicBezTo>
                  <a:cubicBezTo>
                    <a:pt x="169" y="25"/>
                    <a:pt x="169" y="25"/>
                    <a:pt x="169" y="25"/>
                  </a:cubicBezTo>
                  <a:cubicBezTo>
                    <a:pt x="174" y="25"/>
                    <a:pt x="177" y="29"/>
                    <a:pt x="177" y="33"/>
                  </a:cubicBezTo>
                  <a:lnTo>
                    <a:pt x="177" y="101"/>
                  </a:lnTo>
                  <a:close/>
                  <a:moveTo>
                    <a:pt x="156" y="67"/>
                  </a:moveTo>
                  <a:cubicBezTo>
                    <a:pt x="154" y="67"/>
                    <a:pt x="152" y="69"/>
                    <a:pt x="152" y="71"/>
                  </a:cubicBezTo>
                  <a:cubicBezTo>
                    <a:pt x="152" y="74"/>
                    <a:pt x="154" y="75"/>
                    <a:pt x="156" y="75"/>
                  </a:cubicBezTo>
                  <a:cubicBezTo>
                    <a:pt x="159" y="75"/>
                    <a:pt x="160" y="74"/>
                    <a:pt x="160" y="71"/>
                  </a:cubicBezTo>
                  <a:cubicBezTo>
                    <a:pt x="160" y="69"/>
                    <a:pt x="159" y="67"/>
                    <a:pt x="156" y="67"/>
                  </a:cubicBezTo>
                  <a:close/>
                  <a:moveTo>
                    <a:pt x="93" y="42"/>
                  </a:moveTo>
                  <a:cubicBezTo>
                    <a:pt x="70" y="42"/>
                    <a:pt x="51" y="61"/>
                    <a:pt x="51" y="84"/>
                  </a:cubicBezTo>
                  <a:cubicBezTo>
                    <a:pt x="51" y="107"/>
                    <a:pt x="70" y="126"/>
                    <a:pt x="93" y="126"/>
                  </a:cubicBezTo>
                  <a:cubicBezTo>
                    <a:pt x="116" y="126"/>
                    <a:pt x="135" y="107"/>
                    <a:pt x="135" y="84"/>
                  </a:cubicBezTo>
                  <a:cubicBezTo>
                    <a:pt x="135" y="61"/>
                    <a:pt x="116" y="42"/>
                    <a:pt x="93" y="42"/>
                  </a:cubicBezTo>
                  <a:close/>
                  <a:moveTo>
                    <a:pt x="93" y="118"/>
                  </a:moveTo>
                  <a:cubicBezTo>
                    <a:pt x="74" y="118"/>
                    <a:pt x="59" y="103"/>
                    <a:pt x="59" y="84"/>
                  </a:cubicBezTo>
                  <a:cubicBezTo>
                    <a:pt x="59" y="65"/>
                    <a:pt x="74" y="50"/>
                    <a:pt x="93" y="50"/>
                  </a:cubicBezTo>
                  <a:cubicBezTo>
                    <a:pt x="112" y="50"/>
                    <a:pt x="127" y="65"/>
                    <a:pt x="127" y="84"/>
                  </a:cubicBezTo>
                  <a:cubicBezTo>
                    <a:pt x="127" y="103"/>
                    <a:pt x="112" y="118"/>
                    <a:pt x="93" y="1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709925" y="3258337"/>
              <a:ext cx="2772160" cy="957185"/>
              <a:chOff x="3624780" y="2412339"/>
              <a:chExt cx="2772160" cy="957185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3943970" y="2412339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3624780" y="2750893"/>
                <a:ext cx="2772160" cy="618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The user can demonstrate on a projector or computer, or presentation and make it film to be used in a wider field</a:t>
                </a: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874712" y="4624460"/>
            <a:ext cx="10442575" cy="1440074"/>
            <a:chOff x="3624778" y="2227673"/>
            <a:chExt cx="10442575" cy="1440074"/>
          </a:xfrm>
        </p:grpSpPr>
        <p:sp>
          <p:nvSpPr>
            <p:cNvPr id="20" name="文本框 19"/>
            <p:cNvSpPr txBox="1"/>
            <p:nvPr/>
          </p:nvSpPr>
          <p:spPr>
            <a:xfrm>
              <a:off x="3624778" y="2227673"/>
              <a:ext cx="28612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624778" y="2750893"/>
              <a:ext cx="10442575" cy="9168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</a:t>
              </a:r>
              <a:r>
                <a:rPr lang="en-US" altLang="zh-CN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fieldThe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user can demonstrate on a projector or computer, or presentation and make it film to be used in a wider </a:t>
              </a:r>
              <a:r>
                <a:rPr lang="en-US" altLang="zh-CN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fieldThe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user can demonstrate on a projector or computer, or presentation and make it film to be used in a wider </a:t>
              </a:r>
              <a:r>
                <a:rPr lang="en-US" altLang="zh-CN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fieldThe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user can demonstrate on a projector or computer, or presentation and make it film to be used in a wider field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-158751" y="255365"/>
            <a:ext cx="6197601" cy="857441"/>
            <a:chOff x="-158751" y="255365"/>
            <a:chExt cx="6197601" cy="857441"/>
          </a:xfrm>
        </p:grpSpPr>
        <p:grpSp>
          <p:nvGrpSpPr>
            <p:cNvPr id="15" name="组合 14"/>
            <p:cNvGrpSpPr/>
            <p:nvPr/>
          </p:nvGrpSpPr>
          <p:grpSpPr>
            <a:xfrm rot="5400000">
              <a:off x="433600" y="-336986"/>
              <a:ext cx="788563" cy="1973265"/>
              <a:chOff x="998435" y="608805"/>
              <a:chExt cx="1414431" cy="3539410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1513847" y="608805"/>
                <a:ext cx="374943" cy="2281237"/>
                <a:chOff x="3378207" y="1563846"/>
                <a:chExt cx="232791" cy="1416352"/>
              </a:xfrm>
            </p:grpSpPr>
            <p:sp>
              <p:nvSpPr>
                <p:cNvPr id="31" name="圆角矩形 30"/>
                <p:cNvSpPr/>
                <p:nvPr/>
              </p:nvSpPr>
              <p:spPr>
                <a:xfrm rot="16200000" flipV="1">
                  <a:off x="2960504" y="2329704"/>
                  <a:ext cx="1068198" cy="23279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7AB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椭圆 31"/>
                <p:cNvSpPr/>
                <p:nvPr/>
              </p:nvSpPr>
              <p:spPr>
                <a:xfrm rot="16200000" flipV="1">
                  <a:off x="3378713" y="1563340"/>
                  <a:ext cx="231778" cy="232790"/>
                </a:xfrm>
                <a:prstGeom prst="ellipse">
                  <a:avLst/>
                </a:prstGeom>
                <a:solidFill>
                  <a:srgbClr val="37AB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6" name="组合 25"/>
              <p:cNvGrpSpPr/>
              <p:nvPr/>
            </p:nvGrpSpPr>
            <p:grpSpPr>
              <a:xfrm>
                <a:off x="2212348" y="1293810"/>
                <a:ext cx="200518" cy="1219995"/>
                <a:chOff x="3378207" y="1563846"/>
                <a:chExt cx="232791" cy="1416352"/>
              </a:xfrm>
              <a:solidFill>
                <a:srgbClr val="FF9409"/>
              </a:solidFill>
            </p:grpSpPr>
            <p:sp>
              <p:nvSpPr>
                <p:cNvPr id="29" name="圆角矩形 28"/>
                <p:cNvSpPr/>
                <p:nvPr/>
              </p:nvSpPr>
              <p:spPr>
                <a:xfrm rot="16200000" flipV="1">
                  <a:off x="2960504" y="2329704"/>
                  <a:ext cx="1068198" cy="23279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 rot="16200000" flipV="1">
                  <a:off x="3378713" y="1563340"/>
                  <a:ext cx="231778" cy="23279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7" name="圆角矩形 26"/>
              <p:cNvSpPr/>
              <p:nvPr/>
            </p:nvSpPr>
            <p:spPr>
              <a:xfrm rot="5400000">
                <a:off x="1518573" y="3428738"/>
                <a:ext cx="1064012" cy="374942"/>
              </a:xfrm>
              <a:prstGeom prst="roundRect">
                <a:avLst>
                  <a:gd name="adj" fmla="val 50000"/>
                </a:avLst>
              </a:prstGeom>
              <a:solidFill>
                <a:srgbClr val="37AB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圆角矩形 27"/>
              <p:cNvSpPr/>
              <p:nvPr/>
            </p:nvSpPr>
            <p:spPr>
              <a:xfrm rot="5400000">
                <a:off x="422843" y="3043475"/>
                <a:ext cx="1471965" cy="320782"/>
              </a:xfrm>
              <a:prstGeom prst="roundRect">
                <a:avLst>
                  <a:gd name="adj" fmla="val 50000"/>
                </a:avLst>
              </a:prstGeom>
              <a:solidFill>
                <a:srgbClr val="FF94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2060218" y="337876"/>
              <a:ext cx="3978632" cy="774930"/>
              <a:chOff x="1520468" y="3717644"/>
              <a:chExt cx="3978632" cy="774930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1520469" y="3717644"/>
                <a:ext cx="34884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3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1520468" y="4215575"/>
                <a:ext cx="39786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0EC799CE-E9A6-4546-B625-B9C96A38C9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34" y="1949729"/>
            <a:ext cx="4188717" cy="25005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EA5A2B3-51B0-458E-B127-55823D4078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312" y="1949014"/>
            <a:ext cx="4183154" cy="250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3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>
            <a:extLst>
              <a:ext uri="{FF2B5EF4-FFF2-40B4-BE49-F238E27FC236}">
                <a16:creationId xmlns:a16="http://schemas.microsoft.com/office/drawing/2014/main" id="{17404F92-4C1D-446B-A688-C12614283C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809" y="1820257"/>
            <a:ext cx="3113698" cy="2078055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F89D29AC-B031-4CB0-ACA3-5AEF4795A0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472" y="1790829"/>
            <a:ext cx="3117082" cy="2078055"/>
          </a:xfrm>
          <a:prstGeom prst="rect">
            <a:avLst/>
          </a:prstGeom>
        </p:spPr>
      </p:pic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E563DC5A-23EA-4298-B5C7-441A43A199D4}"/>
              </a:ext>
            </a:extLst>
          </p:cNvPr>
          <p:cNvCxnSpPr>
            <a:cxnSpLocks/>
          </p:cNvCxnSpPr>
          <p:nvPr/>
        </p:nvCxnSpPr>
        <p:spPr>
          <a:xfrm>
            <a:off x="6080418" y="4338643"/>
            <a:ext cx="0" cy="2062214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组合 82"/>
          <p:cNvGrpSpPr/>
          <p:nvPr/>
        </p:nvGrpSpPr>
        <p:grpSpPr>
          <a:xfrm>
            <a:off x="1138908" y="3514558"/>
            <a:ext cx="9914185" cy="2608825"/>
            <a:chOff x="1179513" y="3514558"/>
            <a:chExt cx="9914185" cy="2608825"/>
          </a:xfrm>
        </p:grpSpPr>
        <p:grpSp>
          <p:nvGrpSpPr>
            <p:cNvPr id="69" name="组合 68"/>
            <p:cNvGrpSpPr/>
            <p:nvPr/>
          </p:nvGrpSpPr>
          <p:grpSpPr>
            <a:xfrm>
              <a:off x="1179513" y="3514558"/>
              <a:ext cx="4630985" cy="2608825"/>
              <a:chOff x="849313" y="3514558"/>
              <a:chExt cx="4630985" cy="2608825"/>
            </a:xfrm>
          </p:grpSpPr>
          <p:grpSp>
            <p:nvGrpSpPr>
              <p:cNvPr id="58" name="iŝ1íďé">
                <a:extLst>
                  <a:ext uri="{FF2B5EF4-FFF2-40B4-BE49-F238E27FC236}">
                    <a16:creationId xmlns:a16="http://schemas.microsoft.com/office/drawing/2014/main" id="{2821D173-3500-452F-9DCE-7E31D4A703B6}"/>
                  </a:ext>
                </a:extLst>
              </p:cNvPr>
              <p:cNvGrpSpPr/>
              <p:nvPr/>
            </p:nvGrpSpPr>
            <p:grpSpPr>
              <a:xfrm>
                <a:off x="2598075" y="3514558"/>
                <a:ext cx="897600" cy="897606"/>
                <a:chOff x="5371847" y="2312243"/>
                <a:chExt cx="656438" cy="656442"/>
              </a:xfrm>
            </p:grpSpPr>
            <p:sp>
              <p:nvSpPr>
                <p:cNvPr id="66" name="îSļiḓê">
                  <a:extLst>
                    <a:ext uri="{FF2B5EF4-FFF2-40B4-BE49-F238E27FC236}">
                      <a16:creationId xmlns:a16="http://schemas.microsoft.com/office/drawing/2014/main" id="{84D434A5-2853-48D5-BA52-07470B464D41}"/>
                    </a:ext>
                  </a:extLst>
                </p:cNvPr>
                <p:cNvSpPr/>
                <p:nvPr/>
              </p:nvSpPr>
              <p:spPr>
                <a:xfrm>
                  <a:off x="5371847" y="2312243"/>
                  <a:ext cx="656438" cy="656442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ïṧḷïďé">
                  <a:extLst>
                    <a:ext uri="{FF2B5EF4-FFF2-40B4-BE49-F238E27FC236}">
                      <a16:creationId xmlns:a16="http://schemas.microsoft.com/office/drawing/2014/main" id="{7DECCF2C-7C1C-4423-9AE4-D3075CA43B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32705" y="2476366"/>
                  <a:ext cx="334720" cy="328193"/>
                </a:xfrm>
                <a:custGeom>
                  <a:avLst/>
                  <a:gdLst>
                    <a:gd name="T0" fmla="*/ 1312 w 1990"/>
                    <a:gd name="T1" fmla="*/ 1552 h 1954"/>
                    <a:gd name="T2" fmla="*/ 291 w 1990"/>
                    <a:gd name="T3" fmla="*/ 1746 h 1954"/>
                    <a:gd name="T4" fmla="*/ 0 w 1990"/>
                    <a:gd name="T5" fmla="*/ 540 h 1954"/>
                    <a:gd name="T6" fmla="*/ 515 w 1990"/>
                    <a:gd name="T7" fmla="*/ 249 h 1954"/>
                    <a:gd name="T8" fmla="*/ 1205 w 1990"/>
                    <a:gd name="T9" fmla="*/ 0 h 1954"/>
                    <a:gd name="T10" fmla="*/ 1496 w 1990"/>
                    <a:gd name="T11" fmla="*/ 489 h 1954"/>
                    <a:gd name="T12" fmla="*/ 1413 w 1990"/>
                    <a:gd name="T13" fmla="*/ 291 h 1954"/>
                    <a:gd name="T14" fmla="*/ 802 w 1990"/>
                    <a:gd name="T15" fmla="*/ 83 h 1954"/>
                    <a:gd name="T16" fmla="*/ 1039 w 1990"/>
                    <a:gd name="T17" fmla="*/ 249 h 1954"/>
                    <a:gd name="T18" fmla="*/ 1243 w 1990"/>
                    <a:gd name="T19" fmla="*/ 499 h 1954"/>
                    <a:gd name="T20" fmla="*/ 291 w 1990"/>
                    <a:gd name="T21" fmla="*/ 333 h 1954"/>
                    <a:gd name="T22" fmla="*/ 83 w 1990"/>
                    <a:gd name="T23" fmla="*/ 1455 h 1954"/>
                    <a:gd name="T24" fmla="*/ 1039 w 1990"/>
                    <a:gd name="T25" fmla="*/ 1663 h 1954"/>
                    <a:gd name="T26" fmla="*/ 1641 w 1990"/>
                    <a:gd name="T27" fmla="*/ 1453 h 1954"/>
                    <a:gd name="T28" fmla="*/ 1138 w 1990"/>
                    <a:gd name="T29" fmla="*/ 583 h 1954"/>
                    <a:gd name="T30" fmla="*/ 1641 w 1990"/>
                    <a:gd name="T31" fmla="*/ 1453 h 1954"/>
                    <a:gd name="T32" fmla="*/ 1752 w 1990"/>
                    <a:gd name="T33" fmla="*/ 809 h 1954"/>
                    <a:gd name="T34" fmla="*/ 1026 w 1990"/>
                    <a:gd name="T35" fmla="*/ 1228 h 1954"/>
                    <a:gd name="T36" fmla="*/ 1767 w 1990"/>
                    <a:gd name="T37" fmla="*/ 1422 h 1954"/>
                    <a:gd name="T38" fmla="*/ 1717 w 1990"/>
                    <a:gd name="T39" fmla="*/ 1835 h 1954"/>
                    <a:gd name="T40" fmla="*/ 1767 w 1990"/>
                    <a:gd name="T41" fmla="*/ 1422 h 1954"/>
                    <a:gd name="T42" fmla="*/ 1739 w 1990"/>
                    <a:gd name="T43" fmla="*/ 1874 h 1954"/>
                    <a:gd name="T44" fmla="*/ 1956 w 1990"/>
                    <a:gd name="T45" fmla="*/ 1749 h 1954"/>
                    <a:gd name="T46" fmla="*/ 249 w 1990"/>
                    <a:gd name="T47" fmla="*/ 551 h 1954"/>
                    <a:gd name="T48" fmla="*/ 803 w 1990"/>
                    <a:gd name="T49" fmla="*/ 613 h 1954"/>
                    <a:gd name="T50" fmla="*/ 675 w 1990"/>
                    <a:gd name="T51" fmla="*/ 828 h 1954"/>
                    <a:gd name="T52" fmla="*/ 249 w 1990"/>
                    <a:gd name="T53" fmla="*/ 890 h 1954"/>
                    <a:gd name="T54" fmla="*/ 675 w 1990"/>
                    <a:gd name="T55" fmla="*/ 828 h 1954"/>
                    <a:gd name="T56" fmla="*/ 675 w 1990"/>
                    <a:gd name="T57" fmla="*/ 1167 h 1954"/>
                    <a:gd name="T58" fmla="*/ 249 w 1990"/>
                    <a:gd name="T59" fmla="*/ 1105 h 1954"/>
                    <a:gd name="T60" fmla="*/ 249 w 1990"/>
                    <a:gd name="T61" fmla="*/ 1444 h 1954"/>
                    <a:gd name="T62" fmla="*/ 803 w 1990"/>
                    <a:gd name="T63" fmla="*/ 1382 h 1954"/>
                    <a:gd name="T64" fmla="*/ 249 w 1990"/>
                    <a:gd name="T65" fmla="*/ 1444 h 1954"/>
                    <a:gd name="T66" fmla="*/ 1179 w 1990"/>
                    <a:gd name="T67" fmla="*/ 961 h 1954"/>
                    <a:gd name="T68" fmla="*/ 1300 w 1990"/>
                    <a:gd name="T69" fmla="*/ 1219 h 1954"/>
                    <a:gd name="T70" fmla="*/ 1604 w 1990"/>
                    <a:gd name="T71" fmla="*/ 858 h 1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990" h="1954">
                      <a:moveTo>
                        <a:pt x="1231" y="1534"/>
                      </a:moveTo>
                      <a:cubicBezTo>
                        <a:pt x="1258" y="1542"/>
                        <a:pt x="1285" y="1548"/>
                        <a:pt x="1312" y="1552"/>
                      </a:cubicBezTo>
                      <a:cubicBezTo>
                        <a:pt x="1272" y="1665"/>
                        <a:pt x="1165" y="1746"/>
                        <a:pt x="1039" y="1746"/>
                      </a:cubicBezTo>
                      <a:lnTo>
                        <a:pt x="291" y="1746"/>
                      </a:lnTo>
                      <a:cubicBezTo>
                        <a:pt x="131" y="1746"/>
                        <a:pt x="0" y="1615"/>
                        <a:pt x="0" y="1455"/>
                      </a:cubicBezTo>
                      <a:lnTo>
                        <a:pt x="0" y="540"/>
                      </a:lnTo>
                      <a:cubicBezTo>
                        <a:pt x="0" y="380"/>
                        <a:pt x="131" y="249"/>
                        <a:pt x="291" y="249"/>
                      </a:cubicBezTo>
                      <a:lnTo>
                        <a:pt x="515" y="249"/>
                      </a:lnTo>
                      <a:cubicBezTo>
                        <a:pt x="535" y="109"/>
                        <a:pt x="656" y="0"/>
                        <a:pt x="802" y="0"/>
                      </a:cubicBezTo>
                      <a:lnTo>
                        <a:pt x="1205" y="0"/>
                      </a:lnTo>
                      <a:cubicBezTo>
                        <a:pt x="1366" y="0"/>
                        <a:pt x="1496" y="131"/>
                        <a:pt x="1496" y="291"/>
                      </a:cubicBezTo>
                      <a:lnTo>
                        <a:pt x="1496" y="489"/>
                      </a:lnTo>
                      <a:cubicBezTo>
                        <a:pt x="1469" y="484"/>
                        <a:pt x="1441" y="480"/>
                        <a:pt x="1413" y="479"/>
                      </a:cubicBezTo>
                      <a:lnTo>
                        <a:pt x="1413" y="291"/>
                      </a:lnTo>
                      <a:cubicBezTo>
                        <a:pt x="1413" y="176"/>
                        <a:pt x="1320" y="83"/>
                        <a:pt x="1205" y="83"/>
                      </a:cubicBezTo>
                      <a:lnTo>
                        <a:pt x="802" y="83"/>
                      </a:lnTo>
                      <a:cubicBezTo>
                        <a:pt x="701" y="83"/>
                        <a:pt x="617" y="155"/>
                        <a:pt x="598" y="249"/>
                      </a:cubicBezTo>
                      <a:lnTo>
                        <a:pt x="1039" y="249"/>
                      </a:lnTo>
                      <a:cubicBezTo>
                        <a:pt x="1180" y="249"/>
                        <a:pt x="1297" y="349"/>
                        <a:pt x="1324" y="482"/>
                      </a:cubicBezTo>
                      <a:cubicBezTo>
                        <a:pt x="1297" y="485"/>
                        <a:pt x="1270" y="491"/>
                        <a:pt x="1243" y="499"/>
                      </a:cubicBezTo>
                      <a:cubicBezTo>
                        <a:pt x="1224" y="404"/>
                        <a:pt x="1140" y="333"/>
                        <a:pt x="1039" y="333"/>
                      </a:cubicBezTo>
                      <a:lnTo>
                        <a:pt x="291" y="333"/>
                      </a:lnTo>
                      <a:cubicBezTo>
                        <a:pt x="177" y="333"/>
                        <a:pt x="83" y="426"/>
                        <a:pt x="83" y="540"/>
                      </a:cubicBezTo>
                      <a:lnTo>
                        <a:pt x="83" y="1455"/>
                      </a:lnTo>
                      <a:cubicBezTo>
                        <a:pt x="83" y="1569"/>
                        <a:pt x="177" y="1663"/>
                        <a:pt x="291" y="1663"/>
                      </a:cubicBezTo>
                      <a:lnTo>
                        <a:pt x="1039" y="1663"/>
                      </a:lnTo>
                      <a:cubicBezTo>
                        <a:pt x="1126" y="1663"/>
                        <a:pt x="1200" y="1609"/>
                        <a:pt x="1231" y="1534"/>
                      </a:cubicBezTo>
                      <a:close/>
                      <a:moveTo>
                        <a:pt x="1641" y="1453"/>
                      </a:moveTo>
                      <a:cubicBezTo>
                        <a:pt x="1401" y="1591"/>
                        <a:pt x="1093" y="1509"/>
                        <a:pt x="955" y="1269"/>
                      </a:cubicBezTo>
                      <a:cubicBezTo>
                        <a:pt x="816" y="1029"/>
                        <a:pt x="899" y="722"/>
                        <a:pt x="1138" y="583"/>
                      </a:cubicBezTo>
                      <a:cubicBezTo>
                        <a:pt x="1378" y="445"/>
                        <a:pt x="1686" y="527"/>
                        <a:pt x="1824" y="767"/>
                      </a:cubicBezTo>
                      <a:cubicBezTo>
                        <a:pt x="1963" y="1007"/>
                        <a:pt x="1880" y="1314"/>
                        <a:pt x="1641" y="1453"/>
                      </a:cubicBezTo>
                      <a:close/>
                      <a:moveTo>
                        <a:pt x="1599" y="1381"/>
                      </a:moveTo>
                      <a:cubicBezTo>
                        <a:pt x="1799" y="1266"/>
                        <a:pt x="1868" y="1009"/>
                        <a:pt x="1752" y="809"/>
                      </a:cubicBezTo>
                      <a:cubicBezTo>
                        <a:pt x="1637" y="608"/>
                        <a:pt x="1380" y="539"/>
                        <a:pt x="1180" y="655"/>
                      </a:cubicBezTo>
                      <a:cubicBezTo>
                        <a:pt x="980" y="771"/>
                        <a:pt x="911" y="1027"/>
                        <a:pt x="1026" y="1228"/>
                      </a:cubicBezTo>
                      <a:cubicBezTo>
                        <a:pt x="1142" y="1428"/>
                        <a:pt x="1399" y="1497"/>
                        <a:pt x="1599" y="1381"/>
                      </a:cubicBezTo>
                      <a:close/>
                      <a:moveTo>
                        <a:pt x="1767" y="1422"/>
                      </a:moveTo>
                      <a:lnTo>
                        <a:pt x="1551" y="1547"/>
                      </a:lnTo>
                      <a:lnTo>
                        <a:pt x="1717" y="1835"/>
                      </a:lnTo>
                      <a:lnTo>
                        <a:pt x="1933" y="1710"/>
                      </a:lnTo>
                      <a:lnTo>
                        <a:pt x="1767" y="1422"/>
                      </a:lnTo>
                      <a:close/>
                      <a:moveTo>
                        <a:pt x="1956" y="1749"/>
                      </a:moveTo>
                      <a:lnTo>
                        <a:pt x="1739" y="1874"/>
                      </a:lnTo>
                      <a:cubicBezTo>
                        <a:pt x="1774" y="1934"/>
                        <a:pt x="1850" y="1954"/>
                        <a:pt x="1910" y="1919"/>
                      </a:cubicBezTo>
                      <a:cubicBezTo>
                        <a:pt x="1969" y="1885"/>
                        <a:pt x="1990" y="1809"/>
                        <a:pt x="1956" y="1749"/>
                      </a:cubicBezTo>
                      <a:close/>
                      <a:moveTo>
                        <a:pt x="803" y="551"/>
                      </a:moveTo>
                      <a:lnTo>
                        <a:pt x="249" y="551"/>
                      </a:lnTo>
                      <a:lnTo>
                        <a:pt x="249" y="613"/>
                      </a:lnTo>
                      <a:lnTo>
                        <a:pt x="803" y="613"/>
                      </a:lnTo>
                      <a:lnTo>
                        <a:pt x="803" y="551"/>
                      </a:lnTo>
                      <a:close/>
                      <a:moveTo>
                        <a:pt x="675" y="828"/>
                      </a:moveTo>
                      <a:lnTo>
                        <a:pt x="249" y="828"/>
                      </a:lnTo>
                      <a:lnTo>
                        <a:pt x="249" y="890"/>
                      </a:lnTo>
                      <a:lnTo>
                        <a:pt x="675" y="890"/>
                      </a:lnTo>
                      <a:lnTo>
                        <a:pt x="675" y="828"/>
                      </a:lnTo>
                      <a:close/>
                      <a:moveTo>
                        <a:pt x="249" y="1167"/>
                      </a:moveTo>
                      <a:lnTo>
                        <a:pt x="675" y="1167"/>
                      </a:lnTo>
                      <a:lnTo>
                        <a:pt x="675" y="1105"/>
                      </a:lnTo>
                      <a:lnTo>
                        <a:pt x="249" y="1105"/>
                      </a:lnTo>
                      <a:lnTo>
                        <a:pt x="249" y="1167"/>
                      </a:lnTo>
                      <a:close/>
                      <a:moveTo>
                        <a:pt x="249" y="1444"/>
                      </a:moveTo>
                      <a:lnTo>
                        <a:pt x="803" y="1444"/>
                      </a:lnTo>
                      <a:lnTo>
                        <a:pt x="803" y="1382"/>
                      </a:lnTo>
                      <a:lnTo>
                        <a:pt x="249" y="1382"/>
                      </a:lnTo>
                      <a:lnTo>
                        <a:pt x="249" y="1444"/>
                      </a:lnTo>
                      <a:close/>
                      <a:moveTo>
                        <a:pt x="1308" y="1105"/>
                      </a:moveTo>
                      <a:lnTo>
                        <a:pt x="1179" y="961"/>
                      </a:lnTo>
                      <a:lnTo>
                        <a:pt x="1118" y="1017"/>
                      </a:lnTo>
                      <a:lnTo>
                        <a:pt x="1300" y="1219"/>
                      </a:lnTo>
                      <a:lnTo>
                        <a:pt x="1657" y="922"/>
                      </a:lnTo>
                      <a:lnTo>
                        <a:pt x="1604" y="858"/>
                      </a:lnTo>
                      <a:lnTo>
                        <a:pt x="1308" y="1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7198" dirty="0"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60" name="肘形连接符 59">
                <a:extLst>
                  <a:ext uri="{FF2B5EF4-FFF2-40B4-BE49-F238E27FC236}">
                    <a16:creationId xmlns:a16="http://schemas.microsoft.com/office/drawing/2014/main" id="{3678831C-9FDC-4E11-B8BF-96C0A8CD8331}"/>
                  </a:ext>
                </a:extLst>
              </p:cNvPr>
              <p:cNvCxnSpPr>
                <a:stCxn id="66" idx="4"/>
              </p:cNvCxnSpPr>
              <p:nvPr/>
            </p:nvCxnSpPr>
            <p:spPr>
              <a:xfrm rot="5400000">
                <a:off x="2254264" y="4060903"/>
                <a:ext cx="441351" cy="1143873"/>
              </a:xfrm>
              <a:prstGeom prst="bentConnector3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prstDash val="dash"/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肘形连接符 60">
                <a:extLst>
                  <a:ext uri="{FF2B5EF4-FFF2-40B4-BE49-F238E27FC236}">
                    <a16:creationId xmlns:a16="http://schemas.microsoft.com/office/drawing/2014/main" id="{CEEEAE98-7FA2-4C62-8F6B-CD6CDF4B8D04}"/>
                  </a:ext>
                </a:extLst>
              </p:cNvPr>
              <p:cNvCxnSpPr>
                <a:stCxn id="66" idx="4"/>
              </p:cNvCxnSpPr>
              <p:nvPr/>
            </p:nvCxnSpPr>
            <p:spPr>
              <a:xfrm rot="16200000" flipH="1">
                <a:off x="3506623" y="3952415"/>
                <a:ext cx="441732" cy="1361229"/>
              </a:xfrm>
              <a:prstGeom prst="bentConnector3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prstDash val="dash"/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组合 46"/>
              <p:cNvGrpSpPr/>
              <p:nvPr/>
            </p:nvGrpSpPr>
            <p:grpSpPr>
              <a:xfrm>
                <a:off x="849313" y="4990765"/>
                <a:ext cx="2133782" cy="1132618"/>
                <a:chOff x="1867328" y="2349127"/>
                <a:chExt cx="2133782" cy="1132618"/>
              </a:xfrm>
            </p:grpSpPr>
            <p:sp>
              <p:nvSpPr>
                <p:cNvPr id="48" name="文本框 47"/>
                <p:cNvSpPr txBox="1"/>
                <p:nvPr/>
              </p:nvSpPr>
              <p:spPr>
                <a:xfrm>
                  <a:off x="1867328" y="2349127"/>
                  <a:ext cx="213378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en-US" altLang="zh-CN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文本框 48"/>
                <p:cNvSpPr txBox="1"/>
                <p:nvPr/>
              </p:nvSpPr>
              <p:spPr>
                <a:xfrm>
                  <a:off x="1867328" y="2687681"/>
                  <a:ext cx="2133782" cy="7940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>
                    <a:lnSpc>
                      <a:spcPct val="114000"/>
                    </a:lnSpc>
                  </a:pPr>
                  <a:r>
                    <a:rPr lang="en-US" altLang="zh-CN" sz="10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rPr>
                    <a:t>The user can demonstrate on a projector or computer, or presentation and make it film to be used in a wider field</a:t>
                  </a:r>
                </a:p>
              </p:txBody>
            </p:sp>
          </p:grpSp>
          <p:grpSp>
            <p:nvGrpSpPr>
              <p:cNvPr id="50" name="组合 49"/>
              <p:cNvGrpSpPr/>
              <p:nvPr/>
            </p:nvGrpSpPr>
            <p:grpSpPr>
              <a:xfrm>
                <a:off x="3346516" y="4990765"/>
                <a:ext cx="2133782" cy="1132618"/>
                <a:chOff x="1867328" y="2349127"/>
                <a:chExt cx="2133782" cy="1132618"/>
              </a:xfrm>
            </p:grpSpPr>
            <p:sp>
              <p:nvSpPr>
                <p:cNvPr id="51" name="文本框 50"/>
                <p:cNvSpPr txBox="1"/>
                <p:nvPr/>
              </p:nvSpPr>
              <p:spPr>
                <a:xfrm>
                  <a:off x="1867328" y="2349127"/>
                  <a:ext cx="213378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en-US" altLang="zh-CN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文本框 51"/>
                <p:cNvSpPr txBox="1"/>
                <p:nvPr/>
              </p:nvSpPr>
              <p:spPr>
                <a:xfrm>
                  <a:off x="1867328" y="2687681"/>
                  <a:ext cx="2133782" cy="7940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>
                    <a:lnSpc>
                      <a:spcPct val="114000"/>
                    </a:lnSpc>
                  </a:pPr>
                  <a:r>
                    <a:rPr lang="en-US" altLang="zh-CN" sz="10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rPr>
                    <a:t>The user can demonstrate on a projector or computer, or presentation and make it film to be used in a wider field</a:t>
                  </a:r>
                </a:p>
              </p:txBody>
            </p:sp>
          </p:grpSp>
        </p:grpSp>
        <p:grpSp>
          <p:nvGrpSpPr>
            <p:cNvPr id="70" name="组合 69"/>
            <p:cNvGrpSpPr/>
            <p:nvPr/>
          </p:nvGrpSpPr>
          <p:grpSpPr>
            <a:xfrm>
              <a:off x="6462713" y="3514558"/>
              <a:ext cx="4630985" cy="2608825"/>
              <a:chOff x="849313" y="3514558"/>
              <a:chExt cx="4630985" cy="2608825"/>
            </a:xfrm>
          </p:grpSpPr>
          <p:grpSp>
            <p:nvGrpSpPr>
              <p:cNvPr id="72" name="iŝ1íďé">
                <a:extLst>
                  <a:ext uri="{FF2B5EF4-FFF2-40B4-BE49-F238E27FC236}">
                    <a16:creationId xmlns:a16="http://schemas.microsoft.com/office/drawing/2014/main" id="{2821D173-3500-452F-9DCE-7E31D4A703B6}"/>
                  </a:ext>
                </a:extLst>
              </p:cNvPr>
              <p:cNvGrpSpPr/>
              <p:nvPr/>
            </p:nvGrpSpPr>
            <p:grpSpPr>
              <a:xfrm>
                <a:off x="2598075" y="3514558"/>
                <a:ext cx="897600" cy="897606"/>
                <a:chOff x="5371847" y="2312243"/>
                <a:chExt cx="656438" cy="656442"/>
              </a:xfrm>
            </p:grpSpPr>
            <p:sp>
              <p:nvSpPr>
                <p:cNvPr id="81" name="îSļiḓê">
                  <a:extLst>
                    <a:ext uri="{FF2B5EF4-FFF2-40B4-BE49-F238E27FC236}">
                      <a16:creationId xmlns:a16="http://schemas.microsoft.com/office/drawing/2014/main" id="{84D434A5-2853-48D5-BA52-07470B464D41}"/>
                    </a:ext>
                  </a:extLst>
                </p:cNvPr>
                <p:cNvSpPr/>
                <p:nvPr/>
              </p:nvSpPr>
              <p:spPr>
                <a:xfrm>
                  <a:off x="5371847" y="2312243"/>
                  <a:ext cx="656438" cy="656442"/>
                </a:xfrm>
                <a:prstGeom prst="ellipse">
                  <a:avLst/>
                </a:prstGeom>
                <a:solidFill>
                  <a:schemeClr val="accent2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ïṧḷïďé">
                  <a:extLst>
                    <a:ext uri="{FF2B5EF4-FFF2-40B4-BE49-F238E27FC236}">
                      <a16:creationId xmlns:a16="http://schemas.microsoft.com/office/drawing/2014/main" id="{7DECCF2C-7C1C-4423-9AE4-D3075CA43B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32705" y="2476366"/>
                  <a:ext cx="334720" cy="328193"/>
                </a:xfrm>
                <a:custGeom>
                  <a:avLst/>
                  <a:gdLst>
                    <a:gd name="T0" fmla="*/ 1312 w 1990"/>
                    <a:gd name="T1" fmla="*/ 1552 h 1954"/>
                    <a:gd name="T2" fmla="*/ 291 w 1990"/>
                    <a:gd name="T3" fmla="*/ 1746 h 1954"/>
                    <a:gd name="T4" fmla="*/ 0 w 1990"/>
                    <a:gd name="T5" fmla="*/ 540 h 1954"/>
                    <a:gd name="T6" fmla="*/ 515 w 1990"/>
                    <a:gd name="T7" fmla="*/ 249 h 1954"/>
                    <a:gd name="T8" fmla="*/ 1205 w 1990"/>
                    <a:gd name="T9" fmla="*/ 0 h 1954"/>
                    <a:gd name="T10" fmla="*/ 1496 w 1990"/>
                    <a:gd name="T11" fmla="*/ 489 h 1954"/>
                    <a:gd name="T12" fmla="*/ 1413 w 1990"/>
                    <a:gd name="T13" fmla="*/ 291 h 1954"/>
                    <a:gd name="T14" fmla="*/ 802 w 1990"/>
                    <a:gd name="T15" fmla="*/ 83 h 1954"/>
                    <a:gd name="T16" fmla="*/ 1039 w 1990"/>
                    <a:gd name="T17" fmla="*/ 249 h 1954"/>
                    <a:gd name="T18" fmla="*/ 1243 w 1990"/>
                    <a:gd name="T19" fmla="*/ 499 h 1954"/>
                    <a:gd name="T20" fmla="*/ 291 w 1990"/>
                    <a:gd name="T21" fmla="*/ 333 h 1954"/>
                    <a:gd name="T22" fmla="*/ 83 w 1990"/>
                    <a:gd name="T23" fmla="*/ 1455 h 1954"/>
                    <a:gd name="T24" fmla="*/ 1039 w 1990"/>
                    <a:gd name="T25" fmla="*/ 1663 h 1954"/>
                    <a:gd name="T26" fmla="*/ 1641 w 1990"/>
                    <a:gd name="T27" fmla="*/ 1453 h 1954"/>
                    <a:gd name="T28" fmla="*/ 1138 w 1990"/>
                    <a:gd name="T29" fmla="*/ 583 h 1954"/>
                    <a:gd name="T30" fmla="*/ 1641 w 1990"/>
                    <a:gd name="T31" fmla="*/ 1453 h 1954"/>
                    <a:gd name="T32" fmla="*/ 1752 w 1990"/>
                    <a:gd name="T33" fmla="*/ 809 h 1954"/>
                    <a:gd name="T34" fmla="*/ 1026 w 1990"/>
                    <a:gd name="T35" fmla="*/ 1228 h 1954"/>
                    <a:gd name="T36" fmla="*/ 1767 w 1990"/>
                    <a:gd name="T37" fmla="*/ 1422 h 1954"/>
                    <a:gd name="T38" fmla="*/ 1717 w 1990"/>
                    <a:gd name="T39" fmla="*/ 1835 h 1954"/>
                    <a:gd name="T40" fmla="*/ 1767 w 1990"/>
                    <a:gd name="T41" fmla="*/ 1422 h 1954"/>
                    <a:gd name="T42" fmla="*/ 1739 w 1990"/>
                    <a:gd name="T43" fmla="*/ 1874 h 1954"/>
                    <a:gd name="T44" fmla="*/ 1956 w 1990"/>
                    <a:gd name="T45" fmla="*/ 1749 h 1954"/>
                    <a:gd name="T46" fmla="*/ 249 w 1990"/>
                    <a:gd name="T47" fmla="*/ 551 h 1954"/>
                    <a:gd name="T48" fmla="*/ 803 w 1990"/>
                    <a:gd name="T49" fmla="*/ 613 h 1954"/>
                    <a:gd name="T50" fmla="*/ 675 w 1990"/>
                    <a:gd name="T51" fmla="*/ 828 h 1954"/>
                    <a:gd name="T52" fmla="*/ 249 w 1990"/>
                    <a:gd name="T53" fmla="*/ 890 h 1954"/>
                    <a:gd name="T54" fmla="*/ 675 w 1990"/>
                    <a:gd name="T55" fmla="*/ 828 h 1954"/>
                    <a:gd name="T56" fmla="*/ 675 w 1990"/>
                    <a:gd name="T57" fmla="*/ 1167 h 1954"/>
                    <a:gd name="T58" fmla="*/ 249 w 1990"/>
                    <a:gd name="T59" fmla="*/ 1105 h 1954"/>
                    <a:gd name="T60" fmla="*/ 249 w 1990"/>
                    <a:gd name="T61" fmla="*/ 1444 h 1954"/>
                    <a:gd name="T62" fmla="*/ 803 w 1990"/>
                    <a:gd name="T63" fmla="*/ 1382 h 1954"/>
                    <a:gd name="T64" fmla="*/ 249 w 1990"/>
                    <a:gd name="T65" fmla="*/ 1444 h 1954"/>
                    <a:gd name="T66" fmla="*/ 1179 w 1990"/>
                    <a:gd name="T67" fmla="*/ 961 h 1954"/>
                    <a:gd name="T68" fmla="*/ 1300 w 1990"/>
                    <a:gd name="T69" fmla="*/ 1219 h 1954"/>
                    <a:gd name="T70" fmla="*/ 1604 w 1990"/>
                    <a:gd name="T71" fmla="*/ 858 h 1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990" h="1954">
                      <a:moveTo>
                        <a:pt x="1231" y="1534"/>
                      </a:moveTo>
                      <a:cubicBezTo>
                        <a:pt x="1258" y="1542"/>
                        <a:pt x="1285" y="1548"/>
                        <a:pt x="1312" y="1552"/>
                      </a:cubicBezTo>
                      <a:cubicBezTo>
                        <a:pt x="1272" y="1665"/>
                        <a:pt x="1165" y="1746"/>
                        <a:pt x="1039" y="1746"/>
                      </a:cubicBezTo>
                      <a:lnTo>
                        <a:pt x="291" y="1746"/>
                      </a:lnTo>
                      <a:cubicBezTo>
                        <a:pt x="131" y="1746"/>
                        <a:pt x="0" y="1615"/>
                        <a:pt x="0" y="1455"/>
                      </a:cubicBezTo>
                      <a:lnTo>
                        <a:pt x="0" y="540"/>
                      </a:lnTo>
                      <a:cubicBezTo>
                        <a:pt x="0" y="380"/>
                        <a:pt x="131" y="249"/>
                        <a:pt x="291" y="249"/>
                      </a:cubicBezTo>
                      <a:lnTo>
                        <a:pt x="515" y="249"/>
                      </a:lnTo>
                      <a:cubicBezTo>
                        <a:pt x="535" y="109"/>
                        <a:pt x="656" y="0"/>
                        <a:pt x="802" y="0"/>
                      </a:cubicBezTo>
                      <a:lnTo>
                        <a:pt x="1205" y="0"/>
                      </a:lnTo>
                      <a:cubicBezTo>
                        <a:pt x="1366" y="0"/>
                        <a:pt x="1496" y="131"/>
                        <a:pt x="1496" y="291"/>
                      </a:cubicBezTo>
                      <a:lnTo>
                        <a:pt x="1496" y="489"/>
                      </a:lnTo>
                      <a:cubicBezTo>
                        <a:pt x="1469" y="484"/>
                        <a:pt x="1441" y="480"/>
                        <a:pt x="1413" y="479"/>
                      </a:cubicBezTo>
                      <a:lnTo>
                        <a:pt x="1413" y="291"/>
                      </a:lnTo>
                      <a:cubicBezTo>
                        <a:pt x="1413" y="176"/>
                        <a:pt x="1320" y="83"/>
                        <a:pt x="1205" y="83"/>
                      </a:cubicBezTo>
                      <a:lnTo>
                        <a:pt x="802" y="83"/>
                      </a:lnTo>
                      <a:cubicBezTo>
                        <a:pt x="701" y="83"/>
                        <a:pt x="617" y="155"/>
                        <a:pt x="598" y="249"/>
                      </a:cubicBezTo>
                      <a:lnTo>
                        <a:pt x="1039" y="249"/>
                      </a:lnTo>
                      <a:cubicBezTo>
                        <a:pt x="1180" y="249"/>
                        <a:pt x="1297" y="349"/>
                        <a:pt x="1324" y="482"/>
                      </a:cubicBezTo>
                      <a:cubicBezTo>
                        <a:pt x="1297" y="485"/>
                        <a:pt x="1270" y="491"/>
                        <a:pt x="1243" y="499"/>
                      </a:cubicBezTo>
                      <a:cubicBezTo>
                        <a:pt x="1224" y="404"/>
                        <a:pt x="1140" y="333"/>
                        <a:pt x="1039" y="333"/>
                      </a:cubicBezTo>
                      <a:lnTo>
                        <a:pt x="291" y="333"/>
                      </a:lnTo>
                      <a:cubicBezTo>
                        <a:pt x="177" y="333"/>
                        <a:pt x="83" y="426"/>
                        <a:pt x="83" y="540"/>
                      </a:cubicBezTo>
                      <a:lnTo>
                        <a:pt x="83" y="1455"/>
                      </a:lnTo>
                      <a:cubicBezTo>
                        <a:pt x="83" y="1569"/>
                        <a:pt x="177" y="1663"/>
                        <a:pt x="291" y="1663"/>
                      </a:cubicBezTo>
                      <a:lnTo>
                        <a:pt x="1039" y="1663"/>
                      </a:lnTo>
                      <a:cubicBezTo>
                        <a:pt x="1126" y="1663"/>
                        <a:pt x="1200" y="1609"/>
                        <a:pt x="1231" y="1534"/>
                      </a:cubicBezTo>
                      <a:close/>
                      <a:moveTo>
                        <a:pt x="1641" y="1453"/>
                      </a:moveTo>
                      <a:cubicBezTo>
                        <a:pt x="1401" y="1591"/>
                        <a:pt x="1093" y="1509"/>
                        <a:pt x="955" y="1269"/>
                      </a:cubicBezTo>
                      <a:cubicBezTo>
                        <a:pt x="816" y="1029"/>
                        <a:pt x="899" y="722"/>
                        <a:pt x="1138" y="583"/>
                      </a:cubicBezTo>
                      <a:cubicBezTo>
                        <a:pt x="1378" y="445"/>
                        <a:pt x="1686" y="527"/>
                        <a:pt x="1824" y="767"/>
                      </a:cubicBezTo>
                      <a:cubicBezTo>
                        <a:pt x="1963" y="1007"/>
                        <a:pt x="1880" y="1314"/>
                        <a:pt x="1641" y="1453"/>
                      </a:cubicBezTo>
                      <a:close/>
                      <a:moveTo>
                        <a:pt x="1599" y="1381"/>
                      </a:moveTo>
                      <a:cubicBezTo>
                        <a:pt x="1799" y="1266"/>
                        <a:pt x="1868" y="1009"/>
                        <a:pt x="1752" y="809"/>
                      </a:cubicBezTo>
                      <a:cubicBezTo>
                        <a:pt x="1637" y="608"/>
                        <a:pt x="1380" y="539"/>
                        <a:pt x="1180" y="655"/>
                      </a:cubicBezTo>
                      <a:cubicBezTo>
                        <a:pt x="980" y="771"/>
                        <a:pt x="911" y="1027"/>
                        <a:pt x="1026" y="1228"/>
                      </a:cubicBezTo>
                      <a:cubicBezTo>
                        <a:pt x="1142" y="1428"/>
                        <a:pt x="1399" y="1497"/>
                        <a:pt x="1599" y="1381"/>
                      </a:cubicBezTo>
                      <a:close/>
                      <a:moveTo>
                        <a:pt x="1767" y="1422"/>
                      </a:moveTo>
                      <a:lnTo>
                        <a:pt x="1551" y="1547"/>
                      </a:lnTo>
                      <a:lnTo>
                        <a:pt x="1717" y="1835"/>
                      </a:lnTo>
                      <a:lnTo>
                        <a:pt x="1933" y="1710"/>
                      </a:lnTo>
                      <a:lnTo>
                        <a:pt x="1767" y="1422"/>
                      </a:lnTo>
                      <a:close/>
                      <a:moveTo>
                        <a:pt x="1956" y="1749"/>
                      </a:moveTo>
                      <a:lnTo>
                        <a:pt x="1739" y="1874"/>
                      </a:lnTo>
                      <a:cubicBezTo>
                        <a:pt x="1774" y="1934"/>
                        <a:pt x="1850" y="1954"/>
                        <a:pt x="1910" y="1919"/>
                      </a:cubicBezTo>
                      <a:cubicBezTo>
                        <a:pt x="1969" y="1885"/>
                        <a:pt x="1990" y="1809"/>
                        <a:pt x="1956" y="1749"/>
                      </a:cubicBezTo>
                      <a:close/>
                      <a:moveTo>
                        <a:pt x="803" y="551"/>
                      </a:moveTo>
                      <a:lnTo>
                        <a:pt x="249" y="551"/>
                      </a:lnTo>
                      <a:lnTo>
                        <a:pt x="249" y="613"/>
                      </a:lnTo>
                      <a:lnTo>
                        <a:pt x="803" y="613"/>
                      </a:lnTo>
                      <a:lnTo>
                        <a:pt x="803" y="551"/>
                      </a:lnTo>
                      <a:close/>
                      <a:moveTo>
                        <a:pt x="675" y="828"/>
                      </a:moveTo>
                      <a:lnTo>
                        <a:pt x="249" y="828"/>
                      </a:lnTo>
                      <a:lnTo>
                        <a:pt x="249" y="890"/>
                      </a:lnTo>
                      <a:lnTo>
                        <a:pt x="675" y="890"/>
                      </a:lnTo>
                      <a:lnTo>
                        <a:pt x="675" y="828"/>
                      </a:lnTo>
                      <a:close/>
                      <a:moveTo>
                        <a:pt x="249" y="1167"/>
                      </a:moveTo>
                      <a:lnTo>
                        <a:pt x="675" y="1167"/>
                      </a:lnTo>
                      <a:lnTo>
                        <a:pt x="675" y="1105"/>
                      </a:lnTo>
                      <a:lnTo>
                        <a:pt x="249" y="1105"/>
                      </a:lnTo>
                      <a:lnTo>
                        <a:pt x="249" y="1167"/>
                      </a:lnTo>
                      <a:close/>
                      <a:moveTo>
                        <a:pt x="249" y="1444"/>
                      </a:moveTo>
                      <a:lnTo>
                        <a:pt x="803" y="1444"/>
                      </a:lnTo>
                      <a:lnTo>
                        <a:pt x="803" y="1382"/>
                      </a:lnTo>
                      <a:lnTo>
                        <a:pt x="249" y="1382"/>
                      </a:lnTo>
                      <a:lnTo>
                        <a:pt x="249" y="1444"/>
                      </a:lnTo>
                      <a:close/>
                      <a:moveTo>
                        <a:pt x="1308" y="1105"/>
                      </a:moveTo>
                      <a:lnTo>
                        <a:pt x="1179" y="961"/>
                      </a:lnTo>
                      <a:lnTo>
                        <a:pt x="1118" y="1017"/>
                      </a:lnTo>
                      <a:lnTo>
                        <a:pt x="1300" y="1219"/>
                      </a:lnTo>
                      <a:lnTo>
                        <a:pt x="1657" y="922"/>
                      </a:lnTo>
                      <a:lnTo>
                        <a:pt x="1604" y="858"/>
                      </a:lnTo>
                      <a:lnTo>
                        <a:pt x="1308" y="1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7198" dirty="0"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73" name="肘形连接符 72">
                <a:extLst>
                  <a:ext uri="{FF2B5EF4-FFF2-40B4-BE49-F238E27FC236}">
                    <a16:creationId xmlns:a16="http://schemas.microsoft.com/office/drawing/2014/main" id="{3678831C-9FDC-4E11-B8BF-96C0A8CD8331}"/>
                  </a:ext>
                </a:extLst>
              </p:cNvPr>
              <p:cNvCxnSpPr>
                <a:stCxn id="81" idx="4"/>
              </p:cNvCxnSpPr>
              <p:nvPr/>
            </p:nvCxnSpPr>
            <p:spPr>
              <a:xfrm rot="5400000">
                <a:off x="2254264" y="4060903"/>
                <a:ext cx="441351" cy="1143873"/>
              </a:xfrm>
              <a:prstGeom prst="bentConnector3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prstDash val="dash"/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肘形连接符 73">
                <a:extLst>
                  <a:ext uri="{FF2B5EF4-FFF2-40B4-BE49-F238E27FC236}">
                    <a16:creationId xmlns:a16="http://schemas.microsoft.com/office/drawing/2014/main" id="{CEEEAE98-7FA2-4C62-8F6B-CD6CDF4B8D04}"/>
                  </a:ext>
                </a:extLst>
              </p:cNvPr>
              <p:cNvCxnSpPr>
                <a:stCxn id="81" idx="4"/>
              </p:cNvCxnSpPr>
              <p:nvPr/>
            </p:nvCxnSpPr>
            <p:spPr>
              <a:xfrm rot="16200000" flipH="1">
                <a:off x="3506623" y="3952415"/>
                <a:ext cx="441732" cy="1361229"/>
              </a:xfrm>
              <a:prstGeom prst="bentConnector3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prstDash val="dash"/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5" name="组合 74"/>
              <p:cNvGrpSpPr/>
              <p:nvPr/>
            </p:nvGrpSpPr>
            <p:grpSpPr>
              <a:xfrm>
                <a:off x="849313" y="4990765"/>
                <a:ext cx="2133782" cy="1132618"/>
                <a:chOff x="1867328" y="2349127"/>
                <a:chExt cx="2133782" cy="1132618"/>
              </a:xfrm>
            </p:grpSpPr>
            <p:sp>
              <p:nvSpPr>
                <p:cNvPr id="79" name="文本框 78"/>
                <p:cNvSpPr txBox="1"/>
                <p:nvPr/>
              </p:nvSpPr>
              <p:spPr>
                <a:xfrm>
                  <a:off x="1867328" y="2349127"/>
                  <a:ext cx="213378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en-US" altLang="zh-CN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文本框 79"/>
                <p:cNvSpPr txBox="1"/>
                <p:nvPr/>
              </p:nvSpPr>
              <p:spPr>
                <a:xfrm>
                  <a:off x="1867328" y="2687681"/>
                  <a:ext cx="2133782" cy="7940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>
                    <a:lnSpc>
                      <a:spcPct val="114000"/>
                    </a:lnSpc>
                  </a:pPr>
                  <a:r>
                    <a:rPr lang="en-US" altLang="zh-CN" sz="10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rPr>
                    <a:t>The user can demonstrate on a projector or computer, or presentation and make it film to be used in a wider field</a:t>
                  </a:r>
                </a:p>
              </p:txBody>
            </p:sp>
          </p:grpSp>
          <p:grpSp>
            <p:nvGrpSpPr>
              <p:cNvPr id="76" name="组合 75"/>
              <p:cNvGrpSpPr/>
              <p:nvPr/>
            </p:nvGrpSpPr>
            <p:grpSpPr>
              <a:xfrm>
                <a:off x="3346516" y="4990765"/>
                <a:ext cx="2133782" cy="1132618"/>
                <a:chOff x="1867328" y="2349127"/>
                <a:chExt cx="2133782" cy="1132618"/>
              </a:xfrm>
            </p:grpSpPr>
            <p:sp>
              <p:nvSpPr>
                <p:cNvPr id="77" name="文本框 76"/>
                <p:cNvSpPr txBox="1"/>
                <p:nvPr/>
              </p:nvSpPr>
              <p:spPr>
                <a:xfrm>
                  <a:off x="1867328" y="2349127"/>
                  <a:ext cx="213378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en-US" altLang="zh-CN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文本框 77"/>
                <p:cNvSpPr txBox="1"/>
                <p:nvPr/>
              </p:nvSpPr>
              <p:spPr>
                <a:xfrm>
                  <a:off x="1867328" y="2687681"/>
                  <a:ext cx="2133782" cy="7940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>
                    <a:lnSpc>
                      <a:spcPct val="114000"/>
                    </a:lnSpc>
                  </a:pPr>
                  <a:r>
                    <a:rPr lang="en-US" altLang="zh-CN" sz="10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rPr>
                    <a:t>The user can demonstrate on a projector or computer, or presentation and make it film to be used in a wider field</a:t>
                  </a:r>
                </a:p>
              </p:txBody>
            </p:sp>
          </p:grpSp>
        </p:grpSp>
      </p:grpSp>
      <p:grpSp>
        <p:nvGrpSpPr>
          <p:cNvPr id="30" name="组合 29"/>
          <p:cNvGrpSpPr/>
          <p:nvPr/>
        </p:nvGrpSpPr>
        <p:grpSpPr>
          <a:xfrm>
            <a:off x="-158751" y="255365"/>
            <a:ext cx="6197601" cy="857441"/>
            <a:chOff x="-158751" y="255365"/>
            <a:chExt cx="6197601" cy="857441"/>
          </a:xfrm>
        </p:grpSpPr>
        <p:grpSp>
          <p:nvGrpSpPr>
            <p:cNvPr id="31" name="组合 30"/>
            <p:cNvGrpSpPr/>
            <p:nvPr/>
          </p:nvGrpSpPr>
          <p:grpSpPr>
            <a:xfrm rot="5400000">
              <a:off x="433600" y="-336986"/>
              <a:ext cx="788563" cy="1973265"/>
              <a:chOff x="998435" y="608805"/>
              <a:chExt cx="1414431" cy="3539410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1513847" y="608805"/>
                <a:ext cx="374943" cy="2281237"/>
                <a:chOff x="3378207" y="1563846"/>
                <a:chExt cx="232791" cy="1416352"/>
              </a:xfrm>
            </p:grpSpPr>
            <p:sp>
              <p:nvSpPr>
                <p:cNvPr id="41" name="圆角矩形 40"/>
                <p:cNvSpPr/>
                <p:nvPr/>
              </p:nvSpPr>
              <p:spPr>
                <a:xfrm rot="16200000" flipV="1">
                  <a:off x="2960504" y="2329704"/>
                  <a:ext cx="1068198" cy="23279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7AB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椭圆 41"/>
                <p:cNvSpPr/>
                <p:nvPr/>
              </p:nvSpPr>
              <p:spPr>
                <a:xfrm rot="16200000" flipV="1">
                  <a:off x="3378713" y="1563340"/>
                  <a:ext cx="231778" cy="232790"/>
                </a:xfrm>
                <a:prstGeom prst="ellipse">
                  <a:avLst/>
                </a:prstGeom>
                <a:solidFill>
                  <a:srgbClr val="37AB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6" name="组合 35"/>
              <p:cNvGrpSpPr/>
              <p:nvPr/>
            </p:nvGrpSpPr>
            <p:grpSpPr>
              <a:xfrm>
                <a:off x="2212348" y="1293810"/>
                <a:ext cx="200518" cy="1219995"/>
                <a:chOff x="3378207" y="1563846"/>
                <a:chExt cx="232791" cy="1416352"/>
              </a:xfrm>
              <a:solidFill>
                <a:srgbClr val="FF9409"/>
              </a:solidFill>
            </p:grpSpPr>
            <p:sp>
              <p:nvSpPr>
                <p:cNvPr id="39" name="圆角矩形 38"/>
                <p:cNvSpPr/>
                <p:nvPr/>
              </p:nvSpPr>
              <p:spPr>
                <a:xfrm rot="16200000" flipV="1">
                  <a:off x="2960504" y="2329704"/>
                  <a:ext cx="1068198" cy="23279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椭圆 39"/>
                <p:cNvSpPr/>
                <p:nvPr/>
              </p:nvSpPr>
              <p:spPr>
                <a:xfrm rot="16200000" flipV="1">
                  <a:off x="3378713" y="1563340"/>
                  <a:ext cx="231778" cy="23279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7" name="圆角矩形 36"/>
              <p:cNvSpPr/>
              <p:nvPr/>
            </p:nvSpPr>
            <p:spPr>
              <a:xfrm rot="5400000">
                <a:off x="1518573" y="3428738"/>
                <a:ext cx="1064012" cy="374942"/>
              </a:xfrm>
              <a:prstGeom prst="roundRect">
                <a:avLst>
                  <a:gd name="adj" fmla="val 50000"/>
                </a:avLst>
              </a:prstGeom>
              <a:solidFill>
                <a:srgbClr val="37AB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圆角矩形 37"/>
              <p:cNvSpPr/>
              <p:nvPr/>
            </p:nvSpPr>
            <p:spPr>
              <a:xfrm rot="5400000">
                <a:off x="422843" y="3043475"/>
                <a:ext cx="1471965" cy="320782"/>
              </a:xfrm>
              <a:prstGeom prst="roundRect">
                <a:avLst>
                  <a:gd name="adj" fmla="val 50000"/>
                </a:avLst>
              </a:prstGeom>
              <a:solidFill>
                <a:srgbClr val="FF94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2060218" y="337876"/>
              <a:ext cx="3978632" cy="774930"/>
              <a:chOff x="1520468" y="3717644"/>
              <a:chExt cx="3978632" cy="774930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1520469" y="3717644"/>
                <a:ext cx="34884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3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1520468" y="4215575"/>
                <a:ext cx="39786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582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1a8a88b8-940d-493b-a646-d33707380e9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2543732" y="3420144"/>
            <a:ext cx="7276541" cy="2865223"/>
            <a:chOff x="2543732" y="3135301"/>
            <a:chExt cx="7276541" cy="2865223"/>
          </a:xfrm>
        </p:grpSpPr>
        <p:grpSp>
          <p:nvGrpSpPr>
            <p:cNvPr id="104" name="íṡḻïďê"/>
            <p:cNvGrpSpPr/>
            <p:nvPr/>
          </p:nvGrpSpPr>
          <p:grpSpPr>
            <a:xfrm>
              <a:off x="2543732" y="4008610"/>
              <a:ext cx="1571681" cy="504720"/>
              <a:chOff x="2348654" y="4008610"/>
              <a:chExt cx="1571681" cy="504720"/>
            </a:xfrm>
          </p:grpSpPr>
          <p:grpSp>
            <p:nvGrpSpPr>
              <p:cNvPr id="117" name="ïṧḷiḍê"/>
              <p:cNvGrpSpPr/>
              <p:nvPr/>
            </p:nvGrpSpPr>
            <p:grpSpPr>
              <a:xfrm>
                <a:off x="3415615" y="4008610"/>
                <a:ext cx="504720" cy="504720"/>
                <a:chOff x="4792557" y="2249137"/>
                <a:chExt cx="648072" cy="648072"/>
              </a:xfrm>
            </p:grpSpPr>
            <p:sp>
              <p:nvSpPr>
                <p:cNvPr id="121" name="îşḷîḋè"/>
                <p:cNvSpPr/>
                <p:nvPr/>
              </p:nvSpPr>
              <p:spPr>
                <a:xfrm>
                  <a:off x="4792557" y="2249137"/>
                  <a:ext cx="648072" cy="648072"/>
                </a:xfrm>
                <a:prstGeom prst="ellips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22" name="iṥļïḓê"/>
                <p:cNvSpPr>
                  <a:spLocks/>
                </p:cNvSpPr>
                <p:nvPr/>
              </p:nvSpPr>
              <p:spPr bwMode="auto">
                <a:xfrm>
                  <a:off x="4963154" y="2422724"/>
                  <a:ext cx="306881" cy="300897"/>
                </a:xfrm>
                <a:custGeom>
                  <a:avLst/>
                  <a:gdLst>
                    <a:gd name="T0" fmla="*/ 1312 w 1990"/>
                    <a:gd name="T1" fmla="*/ 1552 h 1954"/>
                    <a:gd name="T2" fmla="*/ 291 w 1990"/>
                    <a:gd name="T3" fmla="*/ 1746 h 1954"/>
                    <a:gd name="T4" fmla="*/ 0 w 1990"/>
                    <a:gd name="T5" fmla="*/ 540 h 1954"/>
                    <a:gd name="T6" fmla="*/ 515 w 1990"/>
                    <a:gd name="T7" fmla="*/ 249 h 1954"/>
                    <a:gd name="T8" fmla="*/ 1205 w 1990"/>
                    <a:gd name="T9" fmla="*/ 0 h 1954"/>
                    <a:gd name="T10" fmla="*/ 1496 w 1990"/>
                    <a:gd name="T11" fmla="*/ 489 h 1954"/>
                    <a:gd name="T12" fmla="*/ 1413 w 1990"/>
                    <a:gd name="T13" fmla="*/ 291 h 1954"/>
                    <a:gd name="T14" fmla="*/ 802 w 1990"/>
                    <a:gd name="T15" fmla="*/ 83 h 1954"/>
                    <a:gd name="T16" fmla="*/ 1039 w 1990"/>
                    <a:gd name="T17" fmla="*/ 249 h 1954"/>
                    <a:gd name="T18" fmla="*/ 1243 w 1990"/>
                    <a:gd name="T19" fmla="*/ 499 h 1954"/>
                    <a:gd name="T20" fmla="*/ 291 w 1990"/>
                    <a:gd name="T21" fmla="*/ 333 h 1954"/>
                    <a:gd name="T22" fmla="*/ 83 w 1990"/>
                    <a:gd name="T23" fmla="*/ 1455 h 1954"/>
                    <a:gd name="T24" fmla="*/ 1039 w 1990"/>
                    <a:gd name="T25" fmla="*/ 1663 h 1954"/>
                    <a:gd name="T26" fmla="*/ 1641 w 1990"/>
                    <a:gd name="T27" fmla="*/ 1453 h 1954"/>
                    <a:gd name="T28" fmla="*/ 1138 w 1990"/>
                    <a:gd name="T29" fmla="*/ 583 h 1954"/>
                    <a:gd name="T30" fmla="*/ 1641 w 1990"/>
                    <a:gd name="T31" fmla="*/ 1453 h 1954"/>
                    <a:gd name="T32" fmla="*/ 1752 w 1990"/>
                    <a:gd name="T33" fmla="*/ 809 h 1954"/>
                    <a:gd name="T34" fmla="*/ 1026 w 1990"/>
                    <a:gd name="T35" fmla="*/ 1228 h 1954"/>
                    <a:gd name="T36" fmla="*/ 1767 w 1990"/>
                    <a:gd name="T37" fmla="*/ 1422 h 1954"/>
                    <a:gd name="T38" fmla="*/ 1717 w 1990"/>
                    <a:gd name="T39" fmla="*/ 1835 h 1954"/>
                    <a:gd name="T40" fmla="*/ 1767 w 1990"/>
                    <a:gd name="T41" fmla="*/ 1422 h 1954"/>
                    <a:gd name="T42" fmla="*/ 1739 w 1990"/>
                    <a:gd name="T43" fmla="*/ 1874 h 1954"/>
                    <a:gd name="T44" fmla="*/ 1956 w 1990"/>
                    <a:gd name="T45" fmla="*/ 1749 h 1954"/>
                    <a:gd name="T46" fmla="*/ 249 w 1990"/>
                    <a:gd name="T47" fmla="*/ 551 h 1954"/>
                    <a:gd name="T48" fmla="*/ 803 w 1990"/>
                    <a:gd name="T49" fmla="*/ 613 h 1954"/>
                    <a:gd name="T50" fmla="*/ 675 w 1990"/>
                    <a:gd name="T51" fmla="*/ 828 h 1954"/>
                    <a:gd name="T52" fmla="*/ 249 w 1990"/>
                    <a:gd name="T53" fmla="*/ 890 h 1954"/>
                    <a:gd name="T54" fmla="*/ 675 w 1990"/>
                    <a:gd name="T55" fmla="*/ 828 h 1954"/>
                    <a:gd name="T56" fmla="*/ 675 w 1990"/>
                    <a:gd name="T57" fmla="*/ 1167 h 1954"/>
                    <a:gd name="T58" fmla="*/ 249 w 1990"/>
                    <a:gd name="T59" fmla="*/ 1105 h 1954"/>
                    <a:gd name="T60" fmla="*/ 249 w 1990"/>
                    <a:gd name="T61" fmla="*/ 1444 h 1954"/>
                    <a:gd name="T62" fmla="*/ 803 w 1990"/>
                    <a:gd name="T63" fmla="*/ 1382 h 1954"/>
                    <a:gd name="T64" fmla="*/ 249 w 1990"/>
                    <a:gd name="T65" fmla="*/ 1444 h 1954"/>
                    <a:gd name="T66" fmla="*/ 1179 w 1990"/>
                    <a:gd name="T67" fmla="*/ 961 h 1954"/>
                    <a:gd name="T68" fmla="*/ 1300 w 1990"/>
                    <a:gd name="T69" fmla="*/ 1219 h 1954"/>
                    <a:gd name="T70" fmla="*/ 1604 w 1990"/>
                    <a:gd name="T71" fmla="*/ 858 h 1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990" h="1954">
                      <a:moveTo>
                        <a:pt x="1231" y="1534"/>
                      </a:moveTo>
                      <a:cubicBezTo>
                        <a:pt x="1258" y="1542"/>
                        <a:pt x="1285" y="1548"/>
                        <a:pt x="1312" y="1552"/>
                      </a:cubicBezTo>
                      <a:cubicBezTo>
                        <a:pt x="1272" y="1665"/>
                        <a:pt x="1165" y="1746"/>
                        <a:pt x="1039" y="1746"/>
                      </a:cubicBezTo>
                      <a:lnTo>
                        <a:pt x="291" y="1746"/>
                      </a:lnTo>
                      <a:cubicBezTo>
                        <a:pt x="131" y="1746"/>
                        <a:pt x="0" y="1615"/>
                        <a:pt x="0" y="1455"/>
                      </a:cubicBezTo>
                      <a:lnTo>
                        <a:pt x="0" y="540"/>
                      </a:lnTo>
                      <a:cubicBezTo>
                        <a:pt x="0" y="380"/>
                        <a:pt x="131" y="249"/>
                        <a:pt x="291" y="249"/>
                      </a:cubicBezTo>
                      <a:lnTo>
                        <a:pt x="515" y="249"/>
                      </a:lnTo>
                      <a:cubicBezTo>
                        <a:pt x="535" y="109"/>
                        <a:pt x="656" y="0"/>
                        <a:pt x="802" y="0"/>
                      </a:cubicBezTo>
                      <a:lnTo>
                        <a:pt x="1205" y="0"/>
                      </a:lnTo>
                      <a:cubicBezTo>
                        <a:pt x="1366" y="0"/>
                        <a:pt x="1496" y="131"/>
                        <a:pt x="1496" y="291"/>
                      </a:cubicBezTo>
                      <a:lnTo>
                        <a:pt x="1496" y="489"/>
                      </a:lnTo>
                      <a:cubicBezTo>
                        <a:pt x="1469" y="484"/>
                        <a:pt x="1441" y="480"/>
                        <a:pt x="1413" y="479"/>
                      </a:cubicBezTo>
                      <a:lnTo>
                        <a:pt x="1413" y="291"/>
                      </a:lnTo>
                      <a:cubicBezTo>
                        <a:pt x="1413" y="176"/>
                        <a:pt x="1320" y="83"/>
                        <a:pt x="1205" y="83"/>
                      </a:cubicBezTo>
                      <a:lnTo>
                        <a:pt x="802" y="83"/>
                      </a:lnTo>
                      <a:cubicBezTo>
                        <a:pt x="701" y="83"/>
                        <a:pt x="617" y="155"/>
                        <a:pt x="598" y="249"/>
                      </a:cubicBezTo>
                      <a:lnTo>
                        <a:pt x="1039" y="249"/>
                      </a:lnTo>
                      <a:cubicBezTo>
                        <a:pt x="1180" y="249"/>
                        <a:pt x="1297" y="349"/>
                        <a:pt x="1324" y="482"/>
                      </a:cubicBezTo>
                      <a:cubicBezTo>
                        <a:pt x="1297" y="485"/>
                        <a:pt x="1270" y="491"/>
                        <a:pt x="1243" y="499"/>
                      </a:cubicBezTo>
                      <a:cubicBezTo>
                        <a:pt x="1224" y="404"/>
                        <a:pt x="1140" y="333"/>
                        <a:pt x="1039" y="333"/>
                      </a:cubicBezTo>
                      <a:lnTo>
                        <a:pt x="291" y="333"/>
                      </a:lnTo>
                      <a:cubicBezTo>
                        <a:pt x="177" y="333"/>
                        <a:pt x="83" y="426"/>
                        <a:pt x="83" y="540"/>
                      </a:cubicBezTo>
                      <a:lnTo>
                        <a:pt x="83" y="1455"/>
                      </a:lnTo>
                      <a:cubicBezTo>
                        <a:pt x="83" y="1569"/>
                        <a:pt x="177" y="1663"/>
                        <a:pt x="291" y="1663"/>
                      </a:cubicBezTo>
                      <a:lnTo>
                        <a:pt x="1039" y="1663"/>
                      </a:lnTo>
                      <a:cubicBezTo>
                        <a:pt x="1126" y="1663"/>
                        <a:pt x="1200" y="1609"/>
                        <a:pt x="1231" y="1534"/>
                      </a:cubicBezTo>
                      <a:close/>
                      <a:moveTo>
                        <a:pt x="1641" y="1453"/>
                      </a:moveTo>
                      <a:cubicBezTo>
                        <a:pt x="1401" y="1591"/>
                        <a:pt x="1093" y="1509"/>
                        <a:pt x="955" y="1269"/>
                      </a:cubicBezTo>
                      <a:cubicBezTo>
                        <a:pt x="816" y="1029"/>
                        <a:pt x="899" y="722"/>
                        <a:pt x="1138" y="583"/>
                      </a:cubicBezTo>
                      <a:cubicBezTo>
                        <a:pt x="1378" y="445"/>
                        <a:pt x="1686" y="527"/>
                        <a:pt x="1824" y="767"/>
                      </a:cubicBezTo>
                      <a:cubicBezTo>
                        <a:pt x="1963" y="1007"/>
                        <a:pt x="1880" y="1314"/>
                        <a:pt x="1641" y="1453"/>
                      </a:cubicBezTo>
                      <a:close/>
                      <a:moveTo>
                        <a:pt x="1599" y="1381"/>
                      </a:moveTo>
                      <a:cubicBezTo>
                        <a:pt x="1799" y="1266"/>
                        <a:pt x="1868" y="1009"/>
                        <a:pt x="1752" y="809"/>
                      </a:cubicBezTo>
                      <a:cubicBezTo>
                        <a:pt x="1637" y="608"/>
                        <a:pt x="1380" y="539"/>
                        <a:pt x="1180" y="655"/>
                      </a:cubicBezTo>
                      <a:cubicBezTo>
                        <a:pt x="980" y="771"/>
                        <a:pt x="911" y="1027"/>
                        <a:pt x="1026" y="1228"/>
                      </a:cubicBezTo>
                      <a:cubicBezTo>
                        <a:pt x="1142" y="1428"/>
                        <a:pt x="1399" y="1497"/>
                        <a:pt x="1599" y="1381"/>
                      </a:cubicBezTo>
                      <a:close/>
                      <a:moveTo>
                        <a:pt x="1767" y="1422"/>
                      </a:moveTo>
                      <a:lnTo>
                        <a:pt x="1551" y="1547"/>
                      </a:lnTo>
                      <a:lnTo>
                        <a:pt x="1717" y="1835"/>
                      </a:lnTo>
                      <a:lnTo>
                        <a:pt x="1933" y="1710"/>
                      </a:lnTo>
                      <a:lnTo>
                        <a:pt x="1767" y="1422"/>
                      </a:lnTo>
                      <a:close/>
                      <a:moveTo>
                        <a:pt x="1956" y="1749"/>
                      </a:moveTo>
                      <a:lnTo>
                        <a:pt x="1739" y="1874"/>
                      </a:lnTo>
                      <a:cubicBezTo>
                        <a:pt x="1774" y="1934"/>
                        <a:pt x="1850" y="1954"/>
                        <a:pt x="1910" y="1919"/>
                      </a:cubicBezTo>
                      <a:cubicBezTo>
                        <a:pt x="1969" y="1885"/>
                        <a:pt x="1990" y="1809"/>
                        <a:pt x="1956" y="1749"/>
                      </a:cubicBezTo>
                      <a:close/>
                      <a:moveTo>
                        <a:pt x="803" y="551"/>
                      </a:moveTo>
                      <a:lnTo>
                        <a:pt x="249" y="551"/>
                      </a:lnTo>
                      <a:lnTo>
                        <a:pt x="249" y="613"/>
                      </a:lnTo>
                      <a:lnTo>
                        <a:pt x="803" y="613"/>
                      </a:lnTo>
                      <a:lnTo>
                        <a:pt x="803" y="551"/>
                      </a:lnTo>
                      <a:close/>
                      <a:moveTo>
                        <a:pt x="675" y="828"/>
                      </a:moveTo>
                      <a:lnTo>
                        <a:pt x="249" y="828"/>
                      </a:lnTo>
                      <a:lnTo>
                        <a:pt x="249" y="890"/>
                      </a:lnTo>
                      <a:lnTo>
                        <a:pt x="675" y="890"/>
                      </a:lnTo>
                      <a:lnTo>
                        <a:pt x="675" y="828"/>
                      </a:lnTo>
                      <a:close/>
                      <a:moveTo>
                        <a:pt x="249" y="1167"/>
                      </a:moveTo>
                      <a:lnTo>
                        <a:pt x="675" y="1167"/>
                      </a:lnTo>
                      <a:lnTo>
                        <a:pt x="675" y="1105"/>
                      </a:lnTo>
                      <a:lnTo>
                        <a:pt x="249" y="1105"/>
                      </a:lnTo>
                      <a:lnTo>
                        <a:pt x="249" y="1167"/>
                      </a:lnTo>
                      <a:close/>
                      <a:moveTo>
                        <a:pt x="249" y="1444"/>
                      </a:moveTo>
                      <a:lnTo>
                        <a:pt x="803" y="1444"/>
                      </a:lnTo>
                      <a:lnTo>
                        <a:pt x="803" y="1382"/>
                      </a:lnTo>
                      <a:lnTo>
                        <a:pt x="249" y="1382"/>
                      </a:lnTo>
                      <a:lnTo>
                        <a:pt x="249" y="1444"/>
                      </a:lnTo>
                      <a:close/>
                      <a:moveTo>
                        <a:pt x="1308" y="1105"/>
                      </a:moveTo>
                      <a:lnTo>
                        <a:pt x="1179" y="961"/>
                      </a:lnTo>
                      <a:lnTo>
                        <a:pt x="1118" y="1017"/>
                      </a:lnTo>
                      <a:lnTo>
                        <a:pt x="1300" y="1219"/>
                      </a:lnTo>
                      <a:lnTo>
                        <a:pt x="1657" y="922"/>
                      </a:lnTo>
                      <a:lnTo>
                        <a:pt x="1604" y="858"/>
                      </a:lnTo>
                      <a:lnTo>
                        <a:pt x="1308" y="1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8" name="îṧlíḋê"/>
              <p:cNvGrpSpPr/>
              <p:nvPr/>
            </p:nvGrpSpPr>
            <p:grpSpPr>
              <a:xfrm>
                <a:off x="2348654" y="4008610"/>
                <a:ext cx="504720" cy="504720"/>
                <a:chOff x="3909160" y="2249137"/>
                <a:chExt cx="648072" cy="648072"/>
              </a:xfrm>
            </p:grpSpPr>
            <p:sp>
              <p:nvSpPr>
                <p:cNvPr id="119" name="îs1ïḋê"/>
                <p:cNvSpPr/>
                <p:nvPr/>
              </p:nvSpPr>
              <p:spPr>
                <a:xfrm>
                  <a:off x="3909160" y="2249137"/>
                  <a:ext cx="648072" cy="648072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20" name="ï$1íḍè"/>
                <p:cNvSpPr>
                  <a:spLocks/>
                </p:cNvSpPr>
                <p:nvPr/>
              </p:nvSpPr>
              <p:spPr bwMode="auto">
                <a:xfrm>
                  <a:off x="4079757" y="2431704"/>
                  <a:ext cx="306881" cy="282936"/>
                </a:xfrm>
                <a:custGeom>
                  <a:avLst/>
                  <a:gdLst>
                    <a:gd name="connsiteX0" fmla="*/ 469488 w 578320"/>
                    <a:gd name="connsiteY0" fmla="*/ 312166 h 533197"/>
                    <a:gd name="connsiteX1" fmla="*/ 523904 w 578320"/>
                    <a:gd name="connsiteY1" fmla="*/ 363740 h 533197"/>
                    <a:gd name="connsiteX2" fmla="*/ 523904 w 578320"/>
                    <a:gd name="connsiteY2" fmla="*/ 376634 h 533197"/>
                    <a:gd name="connsiteX3" fmla="*/ 527594 w 578320"/>
                    <a:gd name="connsiteY3" fmla="*/ 391369 h 533197"/>
                    <a:gd name="connsiteX4" fmla="*/ 512837 w 578320"/>
                    <a:gd name="connsiteY4" fmla="*/ 411630 h 533197"/>
                    <a:gd name="connsiteX5" fmla="*/ 498080 w 578320"/>
                    <a:gd name="connsiteY5" fmla="*/ 440180 h 533197"/>
                    <a:gd name="connsiteX6" fmla="*/ 529438 w 578320"/>
                    <a:gd name="connsiteY6" fmla="*/ 475176 h 533197"/>
                    <a:gd name="connsiteX7" fmla="*/ 578320 w 578320"/>
                    <a:gd name="connsiteY7" fmla="*/ 518462 h 533197"/>
                    <a:gd name="connsiteX8" fmla="*/ 485168 w 578320"/>
                    <a:gd name="connsiteY8" fmla="*/ 533197 h 533197"/>
                    <a:gd name="connsiteX9" fmla="*/ 477789 w 578320"/>
                    <a:gd name="connsiteY9" fmla="*/ 486228 h 533197"/>
                    <a:gd name="connsiteX10" fmla="*/ 481478 w 578320"/>
                    <a:gd name="connsiteY10" fmla="*/ 479781 h 533197"/>
                    <a:gd name="connsiteX11" fmla="*/ 480556 w 578320"/>
                    <a:gd name="connsiteY11" fmla="*/ 477939 h 533197"/>
                    <a:gd name="connsiteX12" fmla="*/ 471333 w 578320"/>
                    <a:gd name="connsiteY12" fmla="*/ 466888 h 533197"/>
                    <a:gd name="connsiteX13" fmla="*/ 467644 w 578320"/>
                    <a:gd name="connsiteY13" fmla="*/ 466888 h 533197"/>
                    <a:gd name="connsiteX14" fmla="*/ 458421 w 578320"/>
                    <a:gd name="connsiteY14" fmla="*/ 477939 h 533197"/>
                    <a:gd name="connsiteX15" fmla="*/ 458421 w 578320"/>
                    <a:gd name="connsiteY15" fmla="*/ 479781 h 533197"/>
                    <a:gd name="connsiteX16" fmla="*/ 462110 w 578320"/>
                    <a:gd name="connsiteY16" fmla="*/ 486228 h 533197"/>
                    <a:gd name="connsiteX17" fmla="*/ 454732 w 578320"/>
                    <a:gd name="connsiteY17" fmla="*/ 533197 h 533197"/>
                    <a:gd name="connsiteX18" fmla="*/ 361579 w 578320"/>
                    <a:gd name="connsiteY18" fmla="*/ 518462 h 533197"/>
                    <a:gd name="connsiteX19" fmla="*/ 409539 w 578320"/>
                    <a:gd name="connsiteY19" fmla="*/ 475176 h 533197"/>
                    <a:gd name="connsiteX20" fmla="*/ 440897 w 578320"/>
                    <a:gd name="connsiteY20" fmla="*/ 440180 h 533197"/>
                    <a:gd name="connsiteX21" fmla="*/ 427063 w 578320"/>
                    <a:gd name="connsiteY21" fmla="*/ 411630 h 533197"/>
                    <a:gd name="connsiteX22" fmla="*/ 411383 w 578320"/>
                    <a:gd name="connsiteY22" fmla="*/ 391369 h 533197"/>
                    <a:gd name="connsiteX23" fmla="*/ 415995 w 578320"/>
                    <a:gd name="connsiteY23" fmla="*/ 376634 h 533197"/>
                    <a:gd name="connsiteX24" fmla="*/ 415995 w 578320"/>
                    <a:gd name="connsiteY24" fmla="*/ 363740 h 533197"/>
                    <a:gd name="connsiteX25" fmla="*/ 469488 w 578320"/>
                    <a:gd name="connsiteY25" fmla="*/ 312166 h 533197"/>
                    <a:gd name="connsiteX26" fmla="*/ 107909 w 578320"/>
                    <a:gd name="connsiteY26" fmla="*/ 312166 h 533197"/>
                    <a:gd name="connsiteX27" fmla="*/ 162325 w 578320"/>
                    <a:gd name="connsiteY27" fmla="*/ 363740 h 533197"/>
                    <a:gd name="connsiteX28" fmla="*/ 162325 w 578320"/>
                    <a:gd name="connsiteY28" fmla="*/ 376634 h 533197"/>
                    <a:gd name="connsiteX29" fmla="*/ 166937 w 578320"/>
                    <a:gd name="connsiteY29" fmla="*/ 391369 h 533197"/>
                    <a:gd name="connsiteX30" fmla="*/ 151257 w 578320"/>
                    <a:gd name="connsiteY30" fmla="*/ 411630 h 533197"/>
                    <a:gd name="connsiteX31" fmla="*/ 137423 w 578320"/>
                    <a:gd name="connsiteY31" fmla="*/ 440180 h 533197"/>
                    <a:gd name="connsiteX32" fmla="*/ 167859 w 578320"/>
                    <a:gd name="connsiteY32" fmla="*/ 475176 h 533197"/>
                    <a:gd name="connsiteX33" fmla="*/ 216741 w 578320"/>
                    <a:gd name="connsiteY33" fmla="*/ 518462 h 533197"/>
                    <a:gd name="connsiteX34" fmla="*/ 123588 w 578320"/>
                    <a:gd name="connsiteY34" fmla="*/ 533197 h 533197"/>
                    <a:gd name="connsiteX35" fmla="*/ 116210 w 578320"/>
                    <a:gd name="connsiteY35" fmla="*/ 486228 h 533197"/>
                    <a:gd name="connsiteX36" fmla="*/ 119899 w 578320"/>
                    <a:gd name="connsiteY36" fmla="*/ 479781 h 533197"/>
                    <a:gd name="connsiteX37" fmla="*/ 119899 w 578320"/>
                    <a:gd name="connsiteY37" fmla="*/ 477939 h 533197"/>
                    <a:gd name="connsiteX38" fmla="*/ 109754 w 578320"/>
                    <a:gd name="connsiteY38" fmla="*/ 466888 h 533197"/>
                    <a:gd name="connsiteX39" fmla="*/ 106987 w 578320"/>
                    <a:gd name="connsiteY39" fmla="*/ 466888 h 533197"/>
                    <a:gd name="connsiteX40" fmla="*/ 96842 w 578320"/>
                    <a:gd name="connsiteY40" fmla="*/ 477939 h 533197"/>
                    <a:gd name="connsiteX41" fmla="*/ 96842 w 578320"/>
                    <a:gd name="connsiteY41" fmla="*/ 479781 h 533197"/>
                    <a:gd name="connsiteX42" fmla="*/ 100531 w 578320"/>
                    <a:gd name="connsiteY42" fmla="*/ 486228 h 533197"/>
                    <a:gd name="connsiteX43" fmla="*/ 93152 w 578320"/>
                    <a:gd name="connsiteY43" fmla="*/ 533197 h 533197"/>
                    <a:gd name="connsiteX44" fmla="*/ 0 w 578320"/>
                    <a:gd name="connsiteY44" fmla="*/ 518462 h 533197"/>
                    <a:gd name="connsiteX45" fmla="*/ 48882 w 578320"/>
                    <a:gd name="connsiteY45" fmla="*/ 475176 h 533197"/>
                    <a:gd name="connsiteX46" fmla="*/ 79318 w 578320"/>
                    <a:gd name="connsiteY46" fmla="*/ 440180 h 533197"/>
                    <a:gd name="connsiteX47" fmla="*/ 65483 w 578320"/>
                    <a:gd name="connsiteY47" fmla="*/ 411630 h 533197"/>
                    <a:gd name="connsiteX48" fmla="*/ 49804 w 578320"/>
                    <a:gd name="connsiteY48" fmla="*/ 391369 h 533197"/>
                    <a:gd name="connsiteX49" fmla="*/ 54416 w 578320"/>
                    <a:gd name="connsiteY49" fmla="*/ 376634 h 533197"/>
                    <a:gd name="connsiteX50" fmla="*/ 54416 w 578320"/>
                    <a:gd name="connsiteY50" fmla="*/ 363740 h 533197"/>
                    <a:gd name="connsiteX51" fmla="*/ 107909 w 578320"/>
                    <a:gd name="connsiteY51" fmla="*/ 312166 h 533197"/>
                    <a:gd name="connsiteX52" fmla="*/ 288717 w 578320"/>
                    <a:gd name="connsiteY52" fmla="*/ 237601 h 533197"/>
                    <a:gd name="connsiteX53" fmla="*/ 303485 w 578320"/>
                    <a:gd name="connsiteY53" fmla="*/ 252338 h 533197"/>
                    <a:gd name="connsiteX54" fmla="*/ 303485 w 578320"/>
                    <a:gd name="connsiteY54" fmla="*/ 331547 h 533197"/>
                    <a:gd name="connsiteX55" fmla="*/ 384708 w 578320"/>
                    <a:gd name="connsiteY55" fmla="*/ 398782 h 533197"/>
                    <a:gd name="connsiteX56" fmla="*/ 386554 w 578320"/>
                    <a:gd name="connsiteY56" fmla="*/ 419045 h 533197"/>
                    <a:gd name="connsiteX57" fmla="*/ 375478 w 578320"/>
                    <a:gd name="connsiteY57" fmla="*/ 423650 h 533197"/>
                    <a:gd name="connsiteX58" fmla="*/ 366248 w 578320"/>
                    <a:gd name="connsiteY58" fmla="*/ 420887 h 533197"/>
                    <a:gd name="connsiteX59" fmla="*/ 288717 w 578320"/>
                    <a:gd name="connsiteY59" fmla="*/ 356415 h 533197"/>
                    <a:gd name="connsiteX60" fmla="*/ 212108 w 578320"/>
                    <a:gd name="connsiteY60" fmla="*/ 420887 h 533197"/>
                    <a:gd name="connsiteX61" fmla="*/ 191802 w 578320"/>
                    <a:gd name="connsiteY61" fmla="*/ 419045 h 533197"/>
                    <a:gd name="connsiteX62" fmla="*/ 193648 w 578320"/>
                    <a:gd name="connsiteY62" fmla="*/ 398782 h 533197"/>
                    <a:gd name="connsiteX63" fmla="*/ 274872 w 578320"/>
                    <a:gd name="connsiteY63" fmla="*/ 331547 h 533197"/>
                    <a:gd name="connsiteX64" fmla="*/ 274872 w 578320"/>
                    <a:gd name="connsiteY64" fmla="*/ 252338 h 533197"/>
                    <a:gd name="connsiteX65" fmla="*/ 288717 w 578320"/>
                    <a:gd name="connsiteY65" fmla="*/ 237601 h 533197"/>
                    <a:gd name="connsiteX66" fmla="*/ 288699 w 578320"/>
                    <a:gd name="connsiteY66" fmla="*/ 0 h 533197"/>
                    <a:gd name="connsiteX67" fmla="*/ 343115 w 578320"/>
                    <a:gd name="connsiteY67" fmla="*/ 50653 h 533197"/>
                    <a:gd name="connsiteX68" fmla="*/ 343115 w 578320"/>
                    <a:gd name="connsiteY68" fmla="*/ 63546 h 533197"/>
                    <a:gd name="connsiteX69" fmla="*/ 346805 w 578320"/>
                    <a:gd name="connsiteY69" fmla="*/ 78282 h 533197"/>
                    <a:gd name="connsiteX70" fmla="*/ 332048 w 578320"/>
                    <a:gd name="connsiteY70" fmla="*/ 98543 h 533197"/>
                    <a:gd name="connsiteX71" fmla="*/ 318213 w 578320"/>
                    <a:gd name="connsiteY71" fmla="*/ 127093 h 533197"/>
                    <a:gd name="connsiteX72" fmla="*/ 348649 w 578320"/>
                    <a:gd name="connsiteY72" fmla="*/ 163010 h 533197"/>
                    <a:gd name="connsiteX73" fmla="*/ 397531 w 578320"/>
                    <a:gd name="connsiteY73" fmla="*/ 206295 h 533197"/>
                    <a:gd name="connsiteX74" fmla="*/ 304379 w 578320"/>
                    <a:gd name="connsiteY74" fmla="*/ 220110 h 533197"/>
                    <a:gd name="connsiteX75" fmla="*/ 297000 w 578320"/>
                    <a:gd name="connsiteY75" fmla="*/ 173141 h 533197"/>
                    <a:gd name="connsiteX76" fmla="*/ 300689 w 578320"/>
                    <a:gd name="connsiteY76" fmla="*/ 167615 h 533197"/>
                    <a:gd name="connsiteX77" fmla="*/ 300689 w 578320"/>
                    <a:gd name="connsiteY77" fmla="*/ 164852 h 533197"/>
                    <a:gd name="connsiteX78" fmla="*/ 290544 w 578320"/>
                    <a:gd name="connsiteY78" fmla="*/ 154722 h 533197"/>
                    <a:gd name="connsiteX79" fmla="*/ 287777 w 578320"/>
                    <a:gd name="connsiteY79" fmla="*/ 154722 h 533197"/>
                    <a:gd name="connsiteX80" fmla="*/ 277632 w 578320"/>
                    <a:gd name="connsiteY80" fmla="*/ 164852 h 533197"/>
                    <a:gd name="connsiteX81" fmla="*/ 277632 w 578320"/>
                    <a:gd name="connsiteY81" fmla="*/ 167615 h 533197"/>
                    <a:gd name="connsiteX82" fmla="*/ 281321 w 578320"/>
                    <a:gd name="connsiteY82" fmla="*/ 173141 h 533197"/>
                    <a:gd name="connsiteX83" fmla="*/ 273943 w 578320"/>
                    <a:gd name="connsiteY83" fmla="*/ 221031 h 533197"/>
                    <a:gd name="connsiteX84" fmla="*/ 180790 w 578320"/>
                    <a:gd name="connsiteY84" fmla="*/ 206295 h 533197"/>
                    <a:gd name="connsiteX85" fmla="*/ 228750 w 578320"/>
                    <a:gd name="connsiteY85" fmla="*/ 163010 h 533197"/>
                    <a:gd name="connsiteX86" fmla="*/ 260108 w 578320"/>
                    <a:gd name="connsiteY86" fmla="*/ 127093 h 533197"/>
                    <a:gd name="connsiteX87" fmla="*/ 246274 w 578320"/>
                    <a:gd name="connsiteY87" fmla="*/ 98543 h 533197"/>
                    <a:gd name="connsiteX88" fmla="*/ 230594 w 578320"/>
                    <a:gd name="connsiteY88" fmla="*/ 78282 h 533197"/>
                    <a:gd name="connsiteX89" fmla="*/ 235206 w 578320"/>
                    <a:gd name="connsiteY89" fmla="*/ 63546 h 533197"/>
                    <a:gd name="connsiteX90" fmla="*/ 235206 w 578320"/>
                    <a:gd name="connsiteY90" fmla="*/ 50653 h 533197"/>
                    <a:gd name="connsiteX91" fmla="*/ 288699 w 578320"/>
                    <a:gd name="connsiteY91" fmla="*/ 0 h 533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</a:cxnLst>
                  <a:rect l="l" t="t" r="r" b="b"/>
                  <a:pathLst>
                    <a:path w="578320" h="533197">
                      <a:moveTo>
                        <a:pt x="469488" y="312166"/>
                      </a:moveTo>
                      <a:cubicBezTo>
                        <a:pt x="499002" y="312166"/>
                        <a:pt x="523904" y="335190"/>
                        <a:pt x="523904" y="363740"/>
                      </a:cubicBezTo>
                      <a:lnTo>
                        <a:pt x="523904" y="376634"/>
                      </a:lnTo>
                      <a:cubicBezTo>
                        <a:pt x="523904" y="376634"/>
                        <a:pt x="529438" y="381238"/>
                        <a:pt x="527594" y="391369"/>
                      </a:cubicBezTo>
                      <a:cubicBezTo>
                        <a:pt x="526671" y="404262"/>
                        <a:pt x="512837" y="411630"/>
                        <a:pt x="512837" y="411630"/>
                      </a:cubicBezTo>
                      <a:cubicBezTo>
                        <a:pt x="512837" y="411630"/>
                        <a:pt x="509147" y="430970"/>
                        <a:pt x="498080" y="440180"/>
                      </a:cubicBezTo>
                      <a:cubicBezTo>
                        <a:pt x="494391" y="467809"/>
                        <a:pt x="513759" y="470572"/>
                        <a:pt x="529438" y="475176"/>
                      </a:cubicBezTo>
                      <a:cubicBezTo>
                        <a:pt x="555263" y="483465"/>
                        <a:pt x="578320" y="485307"/>
                        <a:pt x="578320" y="518462"/>
                      </a:cubicBezTo>
                      <a:cubicBezTo>
                        <a:pt x="578320" y="525829"/>
                        <a:pt x="543273" y="532276"/>
                        <a:pt x="485168" y="533197"/>
                      </a:cubicBezTo>
                      <a:lnTo>
                        <a:pt x="477789" y="486228"/>
                      </a:lnTo>
                      <a:lnTo>
                        <a:pt x="481478" y="479781"/>
                      </a:lnTo>
                      <a:cubicBezTo>
                        <a:pt x="481478" y="478860"/>
                        <a:pt x="481478" y="477939"/>
                        <a:pt x="480556" y="477939"/>
                      </a:cubicBezTo>
                      <a:lnTo>
                        <a:pt x="471333" y="466888"/>
                      </a:lnTo>
                      <a:cubicBezTo>
                        <a:pt x="470411" y="465967"/>
                        <a:pt x="468566" y="465967"/>
                        <a:pt x="467644" y="466888"/>
                      </a:cubicBezTo>
                      <a:lnTo>
                        <a:pt x="458421" y="477939"/>
                      </a:lnTo>
                      <a:cubicBezTo>
                        <a:pt x="457499" y="477939"/>
                        <a:pt x="457499" y="478860"/>
                        <a:pt x="458421" y="479781"/>
                      </a:cubicBezTo>
                      <a:lnTo>
                        <a:pt x="462110" y="486228"/>
                      </a:lnTo>
                      <a:lnTo>
                        <a:pt x="454732" y="533197"/>
                      </a:lnTo>
                      <a:cubicBezTo>
                        <a:pt x="396627" y="532276"/>
                        <a:pt x="361579" y="525829"/>
                        <a:pt x="361579" y="518462"/>
                      </a:cubicBezTo>
                      <a:cubicBezTo>
                        <a:pt x="361579" y="485307"/>
                        <a:pt x="384637" y="483465"/>
                        <a:pt x="409539" y="475176"/>
                      </a:cubicBezTo>
                      <a:cubicBezTo>
                        <a:pt x="425218" y="470572"/>
                        <a:pt x="444586" y="466888"/>
                        <a:pt x="440897" y="440180"/>
                      </a:cubicBezTo>
                      <a:cubicBezTo>
                        <a:pt x="430752" y="430970"/>
                        <a:pt x="427063" y="411630"/>
                        <a:pt x="427063" y="411630"/>
                      </a:cubicBezTo>
                      <a:cubicBezTo>
                        <a:pt x="427063" y="411630"/>
                        <a:pt x="413228" y="404262"/>
                        <a:pt x="411383" y="391369"/>
                      </a:cubicBezTo>
                      <a:cubicBezTo>
                        <a:pt x="410461" y="381238"/>
                        <a:pt x="415995" y="376634"/>
                        <a:pt x="415995" y="376634"/>
                      </a:cubicBezTo>
                      <a:lnTo>
                        <a:pt x="415995" y="363740"/>
                      </a:lnTo>
                      <a:cubicBezTo>
                        <a:pt x="415995" y="335190"/>
                        <a:pt x="439975" y="312166"/>
                        <a:pt x="469488" y="312166"/>
                      </a:cubicBezTo>
                      <a:close/>
                      <a:moveTo>
                        <a:pt x="107909" y="312166"/>
                      </a:moveTo>
                      <a:cubicBezTo>
                        <a:pt x="138345" y="312166"/>
                        <a:pt x="162325" y="335190"/>
                        <a:pt x="162325" y="363740"/>
                      </a:cubicBezTo>
                      <a:lnTo>
                        <a:pt x="162325" y="376634"/>
                      </a:lnTo>
                      <a:cubicBezTo>
                        <a:pt x="162325" y="376634"/>
                        <a:pt x="167859" y="381238"/>
                        <a:pt x="166937" y="391369"/>
                      </a:cubicBezTo>
                      <a:cubicBezTo>
                        <a:pt x="165092" y="404262"/>
                        <a:pt x="151257" y="411630"/>
                        <a:pt x="151257" y="411630"/>
                      </a:cubicBezTo>
                      <a:cubicBezTo>
                        <a:pt x="151257" y="411630"/>
                        <a:pt x="147568" y="430970"/>
                        <a:pt x="137423" y="440180"/>
                      </a:cubicBezTo>
                      <a:cubicBezTo>
                        <a:pt x="132811" y="467809"/>
                        <a:pt x="152180" y="470572"/>
                        <a:pt x="167859" y="475176"/>
                      </a:cubicBezTo>
                      <a:cubicBezTo>
                        <a:pt x="193684" y="483465"/>
                        <a:pt x="216741" y="485307"/>
                        <a:pt x="216741" y="518462"/>
                      </a:cubicBezTo>
                      <a:cubicBezTo>
                        <a:pt x="216741" y="525829"/>
                        <a:pt x="181693" y="532276"/>
                        <a:pt x="123588" y="533197"/>
                      </a:cubicBezTo>
                      <a:lnTo>
                        <a:pt x="116210" y="486228"/>
                      </a:lnTo>
                      <a:lnTo>
                        <a:pt x="119899" y="479781"/>
                      </a:lnTo>
                      <a:cubicBezTo>
                        <a:pt x="120821" y="478860"/>
                        <a:pt x="119899" y="477939"/>
                        <a:pt x="119899" y="477939"/>
                      </a:cubicBezTo>
                      <a:lnTo>
                        <a:pt x="109754" y="466888"/>
                      </a:lnTo>
                      <a:cubicBezTo>
                        <a:pt x="108832" y="465967"/>
                        <a:pt x="107909" y="465967"/>
                        <a:pt x="106987" y="466888"/>
                      </a:cubicBezTo>
                      <a:lnTo>
                        <a:pt x="96842" y="477939"/>
                      </a:lnTo>
                      <a:cubicBezTo>
                        <a:pt x="96842" y="477939"/>
                        <a:pt x="95919" y="478860"/>
                        <a:pt x="96842" y="479781"/>
                      </a:cubicBezTo>
                      <a:lnTo>
                        <a:pt x="100531" y="486228"/>
                      </a:lnTo>
                      <a:lnTo>
                        <a:pt x="93152" y="533197"/>
                      </a:lnTo>
                      <a:cubicBezTo>
                        <a:pt x="35047" y="532276"/>
                        <a:pt x="0" y="525829"/>
                        <a:pt x="0" y="518462"/>
                      </a:cubicBezTo>
                      <a:cubicBezTo>
                        <a:pt x="0" y="485307"/>
                        <a:pt x="23057" y="483465"/>
                        <a:pt x="48882" y="475176"/>
                      </a:cubicBezTo>
                      <a:cubicBezTo>
                        <a:pt x="64561" y="470572"/>
                        <a:pt x="83929" y="466888"/>
                        <a:pt x="79318" y="440180"/>
                      </a:cubicBezTo>
                      <a:cubicBezTo>
                        <a:pt x="69173" y="430970"/>
                        <a:pt x="65483" y="411630"/>
                        <a:pt x="65483" y="411630"/>
                      </a:cubicBezTo>
                      <a:cubicBezTo>
                        <a:pt x="65483" y="411630"/>
                        <a:pt x="51649" y="404262"/>
                        <a:pt x="49804" y="391369"/>
                      </a:cubicBezTo>
                      <a:cubicBezTo>
                        <a:pt x="48882" y="381238"/>
                        <a:pt x="54416" y="376634"/>
                        <a:pt x="54416" y="376634"/>
                      </a:cubicBezTo>
                      <a:lnTo>
                        <a:pt x="54416" y="363740"/>
                      </a:lnTo>
                      <a:cubicBezTo>
                        <a:pt x="54416" y="335190"/>
                        <a:pt x="78396" y="312166"/>
                        <a:pt x="107909" y="312166"/>
                      </a:cubicBezTo>
                      <a:close/>
                      <a:moveTo>
                        <a:pt x="288717" y="237601"/>
                      </a:moveTo>
                      <a:cubicBezTo>
                        <a:pt x="297024" y="237601"/>
                        <a:pt x="303485" y="244048"/>
                        <a:pt x="303485" y="252338"/>
                      </a:cubicBezTo>
                      <a:lnTo>
                        <a:pt x="303485" y="331547"/>
                      </a:lnTo>
                      <a:lnTo>
                        <a:pt x="384708" y="398782"/>
                      </a:lnTo>
                      <a:cubicBezTo>
                        <a:pt x="390246" y="403387"/>
                        <a:pt x="391169" y="412598"/>
                        <a:pt x="386554" y="419045"/>
                      </a:cubicBezTo>
                      <a:cubicBezTo>
                        <a:pt x="383785" y="421808"/>
                        <a:pt x="379170" y="423650"/>
                        <a:pt x="375478" y="423650"/>
                      </a:cubicBezTo>
                      <a:cubicBezTo>
                        <a:pt x="371786" y="423650"/>
                        <a:pt x="369017" y="422729"/>
                        <a:pt x="366248" y="420887"/>
                      </a:cubicBezTo>
                      <a:lnTo>
                        <a:pt x="288717" y="356415"/>
                      </a:lnTo>
                      <a:lnTo>
                        <a:pt x="212108" y="420887"/>
                      </a:lnTo>
                      <a:cubicBezTo>
                        <a:pt x="205647" y="425492"/>
                        <a:pt x="196417" y="424571"/>
                        <a:pt x="191802" y="419045"/>
                      </a:cubicBezTo>
                      <a:cubicBezTo>
                        <a:pt x="186264" y="412598"/>
                        <a:pt x="187187" y="403387"/>
                        <a:pt x="193648" y="398782"/>
                      </a:cubicBezTo>
                      <a:lnTo>
                        <a:pt x="274872" y="331547"/>
                      </a:lnTo>
                      <a:lnTo>
                        <a:pt x="274872" y="252338"/>
                      </a:lnTo>
                      <a:cubicBezTo>
                        <a:pt x="274872" y="244048"/>
                        <a:pt x="281333" y="237601"/>
                        <a:pt x="288717" y="237601"/>
                      </a:cubicBezTo>
                      <a:close/>
                      <a:moveTo>
                        <a:pt x="288699" y="0"/>
                      </a:moveTo>
                      <a:cubicBezTo>
                        <a:pt x="318213" y="0"/>
                        <a:pt x="343115" y="22103"/>
                        <a:pt x="343115" y="50653"/>
                      </a:cubicBezTo>
                      <a:lnTo>
                        <a:pt x="343115" y="63546"/>
                      </a:lnTo>
                      <a:cubicBezTo>
                        <a:pt x="343115" y="63546"/>
                        <a:pt x="348649" y="68151"/>
                        <a:pt x="346805" y="78282"/>
                      </a:cubicBezTo>
                      <a:cubicBezTo>
                        <a:pt x="345882" y="92096"/>
                        <a:pt x="332048" y="98543"/>
                        <a:pt x="332048" y="98543"/>
                      </a:cubicBezTo>
                      <a:cubicBezTo>
                        <a:pt x="332048" y="98543"/>
                        <a:pt x="328358" y="117883"/>
                        <a:pt x="318213" y="127093"/>
                      </a:cubicBezTo>
                      <a:cubicBezTo>
                        <a:pt x="313602" y="154722"/>
                        <a:pt x="332970" y="157484"/>
                        <a:pt x="348649" y="163010"/>
                      </a:cubicBezTo>
                      <a:cubicBezTo>
                        <a:pt x="374474" y="171299"/>
                        <a:pt x="397531" y="172220"/>
                        <a:pt x="397531" y="206295"/>
                      </a:cubicBezTo>
                      <a:cubicBezTo>
                        <a:pt x="397531" y="212742"/>
                        <a:pt x="362484" y="219189"/>
                        <a:pt x="304379" y="220110"/>
                      </a:cubicBezTo>
                      <a:lnTo>
                        <a:pt x="297000" y="173141"/>
                      </a:lnTo>
                      <a:lnTo>
                        <a:pt x="300689" y="167615"/>
                      </a:lnTo>
                      <a:cubicBezTo>
                        <a:pt x="300689" y="166694"/>
                        <a:pt x="300689" y="165773"/>
                        <a:pt x="300689" y="164852"/>
                      </a:cubicBezTo>
                      <a:lnTo>
                        <a:pt x="290544" y="154722"/>
                      </a:lnTo>
                      <a:cubicBezTo>
                        <a:pt x="289622" y="153801"/>
                        <a:pt x="287777" y="153801"/>
                        <a:pt x="287777" y="154722"/>
                      </a:cubicBezTo>
                      <a:lnTo>
                        <a:pt x="277632" y="164852"/>
                      </a:lnTo>
                      <a:cubicBezTo>
                        <a:pt x="276710" y="165773"/>
                        <a:pt x="276710" y="166694"/>
                        <a:pt x="277632" y="167615"/>
                      </a:cubicBezTo>
                      <a:lnTo>
                        <a:pt x="281321" y="173141"/>
                      </a:lnTo>
                      <a:lnTo>
                        <a:pt x="273943" y="221031"/>
                      </a:lnTo>
                      <a:cubicBezTo>
                        <a:pt x="215838" y="219189"/>
                        <a:pt x="180790" y="212742"/>
                        <a:pt x="180790" y="206295"/>
                      </a:cubicBezTo>
                      <a:cubicBezTo>
                        <a:pt x="180790" y="172220"/>
                        <a:pt x="203848" y="171299"/>
                        <a:pt x="228750" y="163010"/>
                      </a:cubicBezTo>
                      <a:cubicBezTo>
                        <a:pt x="244429" y="157484"/>
                        <a:pt x="264720" y="154722"/>
                        <a:pt x="260108" y="127093"/>
                      </a:cubicBezTo>
                      <a:cubicBezTo>
                        <a:pt x="249963" y="117883"/>
                        <a:pt x="246274" y="98543"/>
                        <a:pt x="246274" y="98543"/>
                      </a:cubicBezTo>
                      <a:cubicBezTo>
                        <a:pt x="246274" y="98543"/>
                        <a:pt x="232439" y="92096"/>
                        <a:pt x="230594" y="78282"/>
                      </a:cubicBezTo>
                      <a:cubicBezTo>
                        <a:pt x="229672" y="68151"/>
                        <a:pt x="235206" y="63546"/>
                        <a:pt x="235206" y="63546"/>
                      </a:cubicBezTo>
                      <a:lnTo>
                        <a:pt x="235206" y="50653"/>
                      </a:lnTo>
                      <a:cubicBezTo>
                        <a:pt x="235206" y="22103"/>
                        <a:pt x="259186" y="0"/>
                        <a:pt x="28869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07" name="íŝlíḑé"/>
            <p:cNvGrpSpPr/>
            <p:nvPr/>
          </p:nvGrpSpPr>
          <p:grpSpPr>
            <a:xfrm>
              <a:off x="8114035" y="4008610"/>
              <a:ext cx="1706238" cy="504720"/>
              <a:chOff x="7290047" y="4008610"/>
              <a:chExt cx="1706238" cy="504720"/>
            </a:xfrm>
          </p:grpSpPr>
          <p:grpSp>
            <p:nvGrpSpPr>
              <p:cNvPr id="111" name="îšlïḋè"/>
              <p:cNvGrpSpPr/>
              <p:nvPr/>
            </p:nvGrpSpPr>
            <p:grpSpPr>
              <a:xfrm>
                <a:off x="7290047" y="4008610"/>
                <a:ext cx="504720" cy="504720"/>
                <a:chOff x="5675954" y="2249137"/>
                <a:chExt cx="648072" cy="648072"/>
              </a:xfrm>
            </p:grpSpPr>
            <p:sp>
              <p:nvSpPr>
                <p:cNvPr id="115" name="iṥḷídé"/>
                <p:cNvSpPr/>
                <p:nvPr/>
              </p:nvSpPr>
              <p:spPr>
                <a:xfrm>
                  <a:off x="5675954" y="2249137"/>
                  <a:ext cx="648072" cy="648072"/>
                </a:xfrm>
                <a:prstGeom prst="ellipse">
                  <a:avLst/>
                </a:prstGeom>
                <a:solidFill>
                  <a:schemeClr val="accent2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16" name="îŝlíḑe"/>
                <p:cNvSpPr>
                  <a:spLocks/>
                </p:cNvSpPr>
                <p:nvPr/>
              </p:nvSpPr>
              <p:spPr bwMode="auto">
                <a:xfrm>
                  <a:off x="5846551" y="2465276"/>
                  <a:ext cx="306881" cy="215793"/>
                </a:xfrm>
                <a:custGeom>
                  <a:avLst/>
                  <a:gdLst>
                    <a:gd name="connsiteX0" fmla="*/ 449927 w 558430"/>
                    <a:gd name="connsiteY0" fmla="*/ 167891 h 392678"/>
                    <a:gd name="connsiteX1" fmla="*/ 444760 w 558430"/>
                    <a:gd name="connsiteY1" fmla="*/ 178218 h 392678"/>
                    <a:gd name="connsiteX2" fmla="*/ 431843 w 558430"/>
                    <a:gd name="connsiteY2" fmla="*/ 204034 h 392678"/>
                    <a:gd name="connsiteX3" fmla="*/ 452510 w 558430"/>
                    <a:gd name="connsiteY3" fmla="*/ 204034 h 392678"/>
                    <a:gd name="connsiteX4" fmla="*/ 449927 w 558430"/>
                    <a:gd name="connsiteY4" fmla="*/ 178218 h 392678"/>
                    <a:gd name="connsiteX5" fmla="*/ 449927 w 558430"/>
                    <a:gd name="connsiteY5" fmla="*/ 167891 h 392678"/>
                    <a:gd name="connsiteX6" fmla="*/ 434427 w 558430"/>
                    <a:gd name="connsiteY6" fmla="*/ 124004 h 392678"/>
                    <a:gd name="connsiteX7" fmla="*/ 478344 w 558430"/>
                    <a:gd name="connsiteY7" fmla="*/ 124004 h 392678"/>
                    <a:gd name="connsiteX8" fmla="*/ 496428 w 558430"/>
                    <a:gd name="connsiteY8" fmla="*/ 271155 h 392678"/>
                    <a:gd name="connsiteX9" fmla="*/ 457677 w 558430"/>
                    <a:gd name="connsiteY9" fmla="*/ 271155 h 392678"/>
                    <a:gd name="connsiteX10" fmla="*/ 452510 w 558430"/>
                    <a:gd name="connsiteY10" fmla="*/ 235013 h 392678"/>
                    <a:gd name="connsiteX11" fmla="*/ 421510 w 558430"/>
                    <a:gd name="connsiteY11" fmla="*/ 235013 h 392678"/>
                    <a:gd name="connsiteX12" fmla="*/ 403426 w 558430"/>
                    <a:gd name="connsiteY12" fmla="*/ 271155 h 392678"/>
                    <a:gd name="connsiteX13" fmla="*/ 362091 w 558430"/>
                    <a:gd name="connsiteY13" fmla="*/ 271155 h 392678"/>
                    <a:gd name="connsiteX14" fmla="*/ 232747 w 558430"/>
                    <a:gd name="connsiteY14" fmla="*/ 124004 h 392678"/>
                    <a:gd name="connsiteX15" fmla="*/ 269088 w 558430"/>
                    <a:gd name="connsiteY15" fmla="*/ 124004 h 392678"/>
                    <a:gd name="connsiteX16" fmla="*/ 243130 w 558430"/>
                    <a:gd name="connsiteY16" fmla="*/ 271155 h 392678"/>
                    <a:gd name="connsiteX17" fmla="*/ 204193 w 558430"/>
                    <a:gd name="connsiteY17" fmla="*/ 271155 h 392678"/>
                    <a:gd name="connsiteX18" fmla="*/ 51668 w 558430"/>
                    <a:gd name="connsiteY18" fmla="*/ 124004 h 392678"/>
                    <a:gd name="connsiteX19" fmla="*/ 116336 w 558430"/>
                    <a:gd name="connsiteY19" fmla="*/ 124004 h 392678"/>
                    <a:gd name="connsiteX20" fmla="*/ 124097 w 558430"/>
                    <a:gd name="connsiteY20" fmla="*/ 193707 h 392678"/>
                    <a:gd name="connsiteX21" fmla="*/ 126683 w 558430"/>
                    <a:gd name="connsiteY21" fmla="*/ 216941 h 392678"/>
                    <a:gd name="connsiteX22" fmla="*/ 137030 w 558430"/>
                    <a:gd name="connsiteY22" fmla="*/ 191126 h 392678"/>
                    <a:gd name="connsiteX23" fmla="*/ 170658 w 558430"/>
                    <a:gd name="connsiteY23" fmla="*/ 124004 h 392678"/>
                    <a:gd name="connsiteX24" fmla="*/ 212046 w 558430"/>
                    <a:gd name="connsiteY24" fmla="*/ 124004 h 392678"/>
                    <a:gd name="connsiteX25" fmla="*/ 137030 w 558430"/>
                    <a:gd name="connsiteY25" fmla="*/ 271155 h 392678"/>
                    <a:gd name="connsiteX26" fmla="*/ 95642 w 558430"/>
                    <a:gd name="connsiteY26" fmla="*/ 271155 h 392678"/>
                    <a:gd name="connsiteX27" fmla="*/ 80122 w 558430"/>
                    <a:gd name="connsiteY27" fmla="*/ 152402 h 392678"/>
                    <a:gd name="connsiteX28" fmla="*/ 118923 w 558430"/>
                    <a:gd name="connsiteY28" fmla="*/ 175636 h 392678"/>
                    <a:gd name="connsiteX29" fmla="*/ 338667 w 558430"/>
                    <a:gd name="connsiteY29" fmla="*/ 121524 h 392678"/>
                    <a:gd name="connsiteX30" fmla="*/ 372222 w 558430"/>
                    <a:gd name="connsiteY30" fmla="*/ 129264 h 392678"/>
                    <a:gd name="connsiteX31" fmla="*/ 377384 w 558430"/>
                    <a:gd name="connsiteY31" fmla="*/ 129264 h 392678"/>
                    <a:gd name="connsiteX32" fmla="*/ 364479 w 558430"/>
                    <a:gd name="connsiteY32" fmla="*/ 162802 h 392678"/>
                    <a:gd name="connsiteX33" fmla="*/ 359316 w 558430"/>
                    <a:gd name="connsiteY33" fmla="*/ 160222 h 392678"/>
                    <a:gd name="connsiteX34" fmla="*/ 336086 w 558430"/>
                    <a:gd name="connsiteY34" fmla="*/ 155062 h 392678"/>
                    <a:gd name="connsiteX35" fmla="*/ 320599 w 558430"/>
                    <a:gd name="connsiteY35" fmla="*/ 165381 h 392678"/>
                    <a:gd name="connsiteX36" fmla="*/ 336086 w 558430"/>
                    <a:gd name="connsiteY36" fmla="*/ 180860 h 392678"/>
                    <a:gd name="connsiteX37" fmla="*/ 367060 w 558430"/>
                    <a:gd name="connsiteY37" fmla="*/ 222138 h 392678"/>
                    <a:gd name="connsiteX38" fmla="*/ 307694 w 558430"/>
                    <a:gd name="connsiteY38" fmla="*/ 271155 h 392678"/>
                    <a:gd name="connsiteX39" fmla="*/ 263815 w 558430"/>
                    <a:gd name="connsiteY39" fmla="*/ 260836 h 392678"/>
                    <a:gd name="connsiteX40" fmla="*/ 261234 w 558430"/>
                    <a:gd name="connsiteY40" fmla="*/ 258256 h 392678"/>
                    <a:gd name="connsiteX41" fmla="*/ 274139 w 558430"/>
                    <a:gd name="connsiteY41" fmla="*/ 227298 h 392678"/>
                    <a:gd name="connsiteX42" fmla="*/ 279302 w 558430"/>
                    <a:gd name="connsiteY42" fmla="*/ 229878 h 392678"/>
                    <a:gd name="connsiteX43" fmla="*/ 310275 w 558430"/>
                    <a:gd name="connsiteY43" fmla="*/ 237617 h 392678"/>
                    <a:gd name="connsiteX44" fmla="*/ 325762 w 558430"/>
                    <a:gd name="connsiteY44" fmla="*/ 227298 h 392678"/>
                    <a:gd name="connsiteX45" fmla="*/ 310275 w 558430"/>
                    <a:gd name="connsiteY45" fmla="*/ 211819 h 392678"/>
                    <a:gd name="connsiteX46" fmla="*/ 279302 w 558430"/>
                    <a:gd name="connsiteY46" fmla="*/ 170541 h 392678"/>
                    <a:gd name="connsiteX47" fmla="*/ 338667 w 558430"/>
                    <a:gd name="connsiteY47" fmla="*/ 121524 h 392678"/>
                    <a:gd name="connsiteX48" fmla="*/ 31024 w 558430"/>
                    <a:gd name="connsiteY48" fmla="*/ 33584 h 392678"/>
                    <a:gd name="connsiteX49" fmla="*/ 33609 w 558430"/>
                    <a:gd name="connsiteY49" fmla="*/ 359094 h 392678"/>
                    <a:gd name="connsiteX50" fmla="*/ 524821 w 558430"/>
                    <a:gd name="connsiteY50" fmla="*/ 359094 h 392678"/>
                    <a:gd name="connsiteX51" fmla="*/ 524821 w 558430"/>
                    <a:gd name="connsiteY51" fmla="*/ 33584 h 392678"/>
                    <a:gd name="connsiteX52" fmla="*/ 31024 w 558430"/>
                    <a:gd name="connsiteY52" fmla="*/ 0 h 392678"/>
                    <a:gd name="connsiteX53" fmla="*/ 527406 w 558430"/>
                    <a:gd name="connsiteY53" fmla="*/ 0 h 392678"/>
                    <a:gd name="connsiteX54" fmla="*/ 558430 w 558430"/>
                    <a:gd name="connsiteY54" fmla="*/ 33584 h 392678"/>
                    <a:gd name="connsiteX55" fmla="*/ 558430 w 558430"/>
                    <a:gd name="connsiteY55" fmla="*/ 359094 h 392678"/>
                    <a:gd name="connsiteX56" fmla="*/ 527406 w 558430"/>
                    <a:gd name="connsiteY56" fmla="*/ 392678 h 392678"/>
                    <a:gd name="connsiteX57" fmla="*/ 31024 w 558430"/>
                    <a:gd name="connsiteY57" fmla="*/ 392678 h 392678"/>
                    <a:gd name="connsiteX58" fmla="*/ 0 w 558430"/>
                    <a:gd name="connsiteY58" fmla="*/ 359094 h 392678"/>
                    <a:gd name="connsiteX59" fmla="*/ 0 w 558430"/>
                    <a:gd name="connsiteY59" fmla="*/ 33584 h 392678"/>
                    <a:gd name="connsiteX60" fmla="*/ 31024 w 558430"/>
                    <a:gd name="connsiteY60" fmla="*/ 0 h 392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</a:cxnLst>
                  <a:rect l="l" t="t" r="r" b="b"/>
                  <a:pathLst>
                    <a:path w="558430" h="392678">
                      <a:moveTo>
                        <a:pt x="449927" y="167891"/>
                      </a:moveTo>
                      <a:cubicBezTo>
                        <a:pt x="447344" y="173054"/>
                        <a:pt x="444760" y="175636"/>
                        <a:pt x="444760" y="178218"/>
                      </a:cubicBezTo>
                      <a:lnTo>
                        <a:pt x="431843" y="204034"/>
                      </a:lnTo>
                      <a:lnTo>
                        <a:pt x="452510" y="204034"/>
                      </a:lnTo>
                      <a:lnTo>
                        <a:pt x="449927" y="178218"/>
                      </a:lnTo>
                      <a:cubicBezTo>
                        <a:pt x="449927" y="175636"/>
                        <a:pt x="449927" y="170473"/>
                        <a:pt x="449927" y="167891"/>
                      </a:cubicBezTo>
                      <a:close/>
                      <a:moveTo>
                        <a:pt x="434427" y="124004"/>
                      </a:moveTo>
                      <a:lnTo>
                        <a:pt x="478344" y="124004"/>
                      </a:lnTo>
                      <a:lnTo>
                        <a:pt x="496428" y="271155"/>
                      </a:lnTo>
                      <a:lnTo>
                        <a:pt x="457677" y="271155"/>
                      </a:lnTo>
                      <a:lnTo>
                        <a:pt x="452510" y="235013"/>
                      </a:lnTo>
                      <a:lnTo>
                        <a:pt x="421510" y="235013"/>
                      </a:lnTo>
                      <a:lnTo>
                        <a:pt x="403426" y="271155"/>
                      </a:lnTo>
                      <a:lnTo>
                        <a:pt x="362091" y="271155"/>
                      </a:lnTo>
                      <a:close/>
                      <a:moveTo>
                        <a:pt x="232747" y="124004"/>
                      </a:moveTo>
                      <a:lnTo>
                        <a:pt x="269088" y="124004"/>
                      </a:lnTo>
                      <a:lnTo>
                        <a:pt x="243130" y="271155"/>
                      </a:lnTo>
                      <a:lnTo>
                        <a:pt x="204193" y="271155"/>
                      </a:lnTo>
                      <a:close/>
                      <a:moveTo>
                        <a:pt x="51668" y="124004"/>
                      </a:moveTo>
                      <a:lnTo>
                        <a:pt x="116336" y="124004"/>
                      </a:lnTo>
                      <a:lnTo>
                        <a:pt x="124097" y="193707"/>
                      </a:lnTo>
                      <a:cubicBezTo>
                        <a:pt x="124097" y="201452"/>
                        <a:pt x="124097" y="209197"/>
                        <a:pt x="126683" y="216941"/>
                      </a:cubicBezTo>
                      <a:cubicBezTo>
                        <a:pt x="129270" y="209197"/>
                        <a:pt x="131857" y="201452"/>
                        <a:pt x="137030" y="191126"/>
                      </a:cubicBezTo>
                      <a:lnTo>
                        <a:pt x="170658" y="124004"/>
                      </a:lnTo>
                      <a:lnTo>
                        <a:pt x="212046" y="124004"/>
                      </a:lnTo>
                      <a:lnTo>
                        <a:pt x="137030" y="271155"/>
                      </a:lnTo>
                      <a:lnTo>
                        <a:pt x="95642" y="271155"/>
                      </a:lnTo>
                      <a:lnTo>
                        <a:pt x="80122" y="152402"/>
                      </a:lnTo>
                      <a:lnTo>
                        <a:pt x="118923" y="175636"/>
                      </a:lnTo>
                      <a:close/>
                      <a:moveTo>
                        <a:pt x="338667" y="121524"/>
                      </a:moveTo>
                      <a:cubicBezTo>
                        <a:pt x="351573" y="121524"/>
                        <a:pt x="364479" y="124104"/>
                        <a:pt x="372222" y="129264"/>
                      </a:cubicBezTo>
                      <a:lnTo>
                        <a:pt x="377384" y="129264"/>
                      </a:lnTo>
                      <a:lnTo>
                        <a:pt x="364479" y="162802"/>
                      </a:lnTo>
                      <a:lnTo>
                        <a:pt x="359316" y="160222"/>
                      </a:lnTo>
                      <a:cubicBezTo>
                        <a:pt x="359316" y="160222"/>
                        <a:pt x="348992" y="155062"/>
                        <a:pt x="336086" y="155062"/>
                      </a:cubicBezTo>
                      <a:cubicBezTo>
                        <a:pt x="325762" y="155062"/>
                        <a:pt x="320599" y="160222"/>
                        <a:pt x="320599" y="165381"/>
                      </a:cubicBezTo>
                      <a:cubicBezTo>
                        <a:pt x="320599" y="170541"/>
                        <a:pt x="325762" y="175701"/>
                        <a:pt x="336086" y="180860"/>
                      </a:cubicBezTo>
                      <a:cubicBezTo>
                        <a:pt x="356735" y="191180"/>
                        <a:pt x="367060" y="204079"/>
                        <a:pt x="367060" y="222138"/>
                      </a:cubicBezTo>
                      <a:cubicBezTo>
                        <a:pt x="367060" y="250516"/>
                        <a:pt x="343829" y="271155"/>
                        <a:pt x="307694" y="271155"/>
                      </a:cubicBezTo>
                      <a:cubicBezTo>
                        <a:pt x="289626" y="271155"/>
                        <a:pt x="274139" y="268575"/>
                        <a:pt x="263815" y="260836"/>
                      </a:cubicBezTo>
                      <a:lnTo>
                        <a:pt x="261234" y="258256"/>
                      </a:lnTo>
                      <a:lnTo>
                        <a:pt x="274139" y="227298"/>
                      </a:lnTo>
                      <a:lnTo>
                        <a:pt x="279302" y="229878"/>
                      </a:lnTo>
                      <a:cubicBezTo>
                        <a:pt x="287045" y="235037"/>
                        <a:pt x="299950" y="237617"/>
                        <a:pt x="310275" y="237617"/>
                      </a:cubicBezTo>
                      <a:cubicBezTo>
                        <a:pt x="318018" y="237617"/>
                        <a:pt x="325762" y="235037"/>
                        <a:pt x="325762" y="227298"/>
                      </a:cubicBezTo>
                      <a:cubicBezTo>
                        <a:pt x="325762" y="222138"/>
                        <a:pt x="323180" y="216978"/>
                        <a:pt x="310275" y="211819"/>
                      </a:cubicBezTo>
                      <a:cubicBezTo>
                        <a:pt x="297369" y="201499"/>
                        <a:pt x="279302" y="191180"/>
                        <a:pt x="279302" y="170541"/>
                      </a:cubicBezTo>
                      <a:cubicBezTo>
                        <a:pt x="279302" y="142163"/>
                        <a:pt x="305113" y="121524"/>
                        <a:pt x="338667" y="121524"/>
                      </a:cubicBezTo>
                      <a:close/>
                      <a:moveTo>
                        <a:pt x="31024" y="33584"/>
                      </a:moveTo>
                      <a:lnTo>
                        <a:pt x="33609" y="359094"/>
                      </a:lnTo>
                      <a:lnTo>
                        <a:pt x="524821" y="359094"/>
                      </a:lnTo>
                      <a:lnTo>
                        <a:pt x="524821" y="33584"/>
                      </a:lnTo>
                      <a:close/>
                      <a:moveTo>
                        <a:pt x="31024" y="0"/>
                      </a:moveTo>
                      <a:lnTo>
                        <a:pt x="527406" y="0"/>
                      </a:lnTo>
                      <a:cubicBezTo>
                        <a:pt x="545504" y="0"/>
                        <a:pt x="558430" y="15500"/>
                        <a:pt x="558430" y="33584"/>
                      </a:cubicBezTo>
                      <a:lnTo>
                        <a:pt x="558430" y="359094"/>
                      </a:lnTo>
                      <a:cubicBezTo>
                        <a:pt x="558430" y="377178"/>
                        <a:pt x="545504" y="392678"/>
                        <a:pt x="527406" y="392678"/>
                      </a:cubicBezTo>
                      <a:lnTo>
                        <a:pt x="31024" y="392678"/>
                      </a:lnTo>
                      <a:cubicBezTo>
                        <a:pt x="15512" y="392678"/>
                        <a:pt x="0" y="377178"/>
                        <a:pt x="0" y="359094"/>
                      </a:cubicBezTo>
                      <a:lnTo>
                        <a:pt x="0" y="33584"/>
                      </a:lnTo>
                      <a:cubicBezTo>
                        <a:pt x="0" y="15500"/>
                        <a:pt x="15512" y="0"/>
                        <a:pt x="3102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2" name="îśḻîde"/>
              <p:cNvGrpSpPr/>
              <p:nvPr/>
            </p:nvGrpSpPr>
            <p:grpSpPr>
              <a:xfrm>
                <a:off x="8491565" y="4008610"/>
                <a:ext cx="504720" cy="504720"/>
                <a:chOff x="6559351" y="2249137"/>
                <a:chExt cx="648072" cy="648072"/>
              </a:xfrm>
            </p:grpSpPr>
            <p:sp>
              <p:nvSpPr>
                <p:cNvPr id="113" name="i$líďê"/>
                <p:cNvSpPr/>
                <p:nvPr/>
              </p:nvSpPr>
              <p:spPr>
                <a:xfrm>
                  <a:off x="6559351" y="2249137"/>
                  <a:ext cx="648072" cy="648072"/>
                </a:xfrm>
                <a:prstGeom prst="ellipse">
                  <a:avLst/>
                </a:prstGeom>
                <a:solidFill>
                  <a:schemeClr val="accent2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íśļîḋè"/>
                <p:cNvSpPr>
                  <a:spLocks/>
                </p:cNvSpPr>
                <p:nvPr/>
              </p:nvSpPr>
              <p:spPr bwMode="auto">
                <a:xfrm>
                  <a:off x="6729948" y="2448976"/>
                  <a:ext cx="306881" cy="248392"/>
                </a:xfrm>
                <a:custGeom>
                  <a:avLst/>
                  <a:gdLst>
                    <a:gd name="connsiteX0" fmla="*/ 355420 w 607568"/>
                    <a:gd name="connsiteY0" fmla="*/ 250307 h 491771"/>
                    <a:gd name="connsiteX1" fmla="*/ 352312 w 607568"/>
                    <a:gd name="connsiteY1" fmla="*/ 251812 h 491771"/>
                    <a:gd name="connsiteX2" fmla="*/ 321042 w 607568"/>
                    <a:gd name="connsiteY2" fmla="*/ 289814 h 491771"/>
                    <a:gd name="connsiteX3" fmla="*/ 321513 w 607568"/>
                    <a:gd name="connsiteY3" fmla="*/ 295364 h 491771"/>
                    <a:gd name="connsiteX4" fmla="*/ 369736 w 607568"/>
                    <a:gd name="connsiteY4" fmla="*/ 338257 h 491771"/>
                    <a:gd name="connsiteX5" fmla="*/ 371997 w 607568"/>
                    <a:gd name="connsiteY5" fmla="*/ 339104 h 491771"/>
                    <a:gd name="connsiteX6" fmla="*/ 373127 w 607568"/>
                    <a:gd name="connsiteY6" fmla="*/ 338916 h 491771"/>
                    <a:gd name="connsiteX7" fmla="*/ 375293 w 607568"/>
                    <a:gd name="connsiteY7" fmla="*/ 336282 h 491771"/>
                    <a:gd name="connsiteX8" fmla="*/ 383676 w 607568"/>
                    <a:gd name="connsiteY8" fmla="*/ 279467 h 491771"/>
                    <a:gd name="connsiteX9" fmla="*/ 376424 w 607568"/>
                    <a:gd name="connsiteY9" fmla="*/ 263287 h 491771"/>
                    <a:gd name="connsiteX10" fmla="*/ 357681 w 607568"/>
                    <a:gd name="connsiteY10" fmla="*/ 250965 h 491771"/>
                    <a:gd name="connsiteX11" fmla="*/ 355420 w 607568"/>
                    <a:gd name="connsiteY11" fmla="*/ 250307 h 491771"/>
                    <a:gd name="connsiteX12" fmla="*/ 258879 w 607568"/>
                    <a:gd name="connsiteY12" fmla="*/ 250307 h 491771"/>
                    <a:gd name="connsiteX13" fmla="*/ 256712 w 607568"/>
                    <a:gd name="connsiteY13" fmla="*/ 250965 h 491771"/>
                    <a:gd name="connsiteX14" fmla="*/ 237969 w 607568"/>
                    <a:gd name="connsiteY14" fmla="*/ 263287 h 491771"/>
                    <a:gd name="connsiteX15" fmla="*/ 230717 w 607568"/>
                    <a:gd name="connsiteY15" fmla="*/ 279467 h 491771"/>
                    <a:gd name="connsiteX16" fmla="*/ 239100 w 607568"/>
                    <a:gd name="connsiteY16" fmla="*/ 336282 h 491771"/>
                    <a:gd name="connsiteX17" fmla="*/ 241266 w 607568"/>
                    <a:gd name="connsiteY17" fmla="*/ 338916 h 491771"/>
                    <a:gd name="connsiteX18" fmla="*/ 242396 w 607568"/>
                    <a:gd name="connsiteY18" fmla="*/ 339104 h 491771"/>
                    <a:gd name="connsiteX19" fmla="*/ 244657 w 607568"/>
                    <a:gd name="connsiteY19" fmla="*/ 338257 h 491771"/>
                    <a:gd name="connsiteX20" fmla="*/ 292880 w 607568"/>
                    <a:gd name="connsiteY20" fmla="*/ 295364 h 491771"/>
                    <a:gd name="connsiteX21" fmla="*/ 293351 w 607568"/>
                    <a:gd name="connsiteY21" fmla="*/ 289814 h 491771"/>
                    <a:gd name="connsiteX22" fmla="*/ 261987 w 607568"/>
                    <a:gd name="connsiteY22" fmla="*/ 251812 h 491771"/>
                    <a:gd name="connsiteX23" fmla="*/ 258879 w 607568"/>
                    <a:gd name="connsiteY23" fmla="*/ 250307 h 491771"/>
                    <a:gd name="connsiteX24" fmla="*/ 500465 w 607568"/>
                    <a:gd name="connsiteY24" fmla="*/ 66049 h 491771"/>
                    <a:gd name="connsiteX25" fmla="*/ 565743 w 607568"/>
                    <a:gd name="connsiteY25" fmla="*/ 130673 h 491771"/>
                    <a:gd name="connsiteX26" fmla="*/ 566120 w 607568"/>
                    <a:gd name="connsiteY26" fmla="*/ 130673 h 491771"/>
                    <a:gd name="connsiteX27" fmla="*/ 580250 w 607568"/>
                    <a:gd name="connsiteY27" fmla="*/ 160962 h 491771"/>
                    <a:gd name="connsiteX28" fmla="*/ 560939 w 607568"/>
                    <a:gd name="connsiteY28" fmla="*/ 182503 h 491771"/>
                    <a:gd name="connsiteX29" fmla="*/ 531927 w 607568"/>
                    <a:gd name="connsiteY29" fmla="*/ 223799 h 491771"/>
                    <a:gd name="connsiteX30" fmla="*/ 528253 w 607568"/>
                    <a:gd name="connsiteY30" fmla="*/ 234240 h 491771"/>
                    <a:gd name="connsiteX31" fmla="*/ 530797 w 607568"/>
                    <a:gd name="connsiteY31" fmla="*/ 246281 h 491771"/>
                    <a:gd name="connsiteX32" fmla="*/ 545868 w 607568"/>
                    <a:gd name="connsiteY32" fmla="*/ 261143 h 491771"/>
                    <a:gd name="connsiteX33" fmla="*/ 558961 w 607568"/>
                    <a:gd name="connsiteY33" fmla="*/ 263777 h 491771"/>
                    <a:gd name="connsiteX34" fmla="*/ 597299 w 607568"/>
                    <a:gd name="connsiteY34" fmla="*/ 301968 h 491771"/>
                    <a:gd name="connsiteX35" fmla="*/ 607002 w 607568"/>
                    <a:gd name="connsiteY35" fmla="*/ 350788 h 491771"/>
                    <a:gd name="connsiteX36" fmla="*/ 601256 w 607568"/>
                    <a:gd name="connsiteY36" fmla="*/ 373835 h 491771"/>
                    <a:gd name="connsiteX37" fmla="*/ 579685 w 607568"/>
                    <a:gd name="connsiteY37" fmla="*/ 384088 h 491771"/>
                    <a:gd name="connsiteX38" fmla="*/ 490386 w 607568"/>
                    <a:gd name="connsiteY38" fmla="*/ 384088 h 491771"/>
                    <a:gd name="connsiteX39" fmla="*/ 467685 w 607568"/>
                    <a:gd name="connsiteY39" fmla="*/ 310058 h 491771"/>
                    <a:gd name="connsiteX40" fmla="*/ 431702 w 607568"/>
                    <a:gd name="connsiteY40" fmla="*/ 267445 h 491771"/>
                    <a:gd name="connsiteX41" fmla="*/ 441969 w 607568"/>
                    <a:gd name="connsiteY41" fmla="*/ 263777 h 491771"/>
                    <a:gd name="connsiteX42" fmla="*/ 455157 w 607568"/>
                    <a:gd name="connsiteY42" fmla="*/ 261237 h 491771"/>
                    <a:gd name="connsiteX43" fmla="*/ 470228 w 607568"/>
                    <a:gd name="connsiteY43" fmla="*/ 246281 h 491771"/>
                    <a:gd name="connsiteX44" fmla="*/ 472677 w 607568"/>
                    <a:gd name="connsiteY44" fmla="*/ 234240 h 491771"/>
                    <a:gd name="connsiteX45" fmla="*/ 469098 w 607568"/>
                    <a:gd name="connsiteY45" fmla="*/ 223893 h 491771"/>
                    <a:gd name="connsiteX46" fmla="*/ 439991 w 607568"/>
                    <a:gd name="connsiteY46" fmla="*/ 182503 h 491771"/>
                    <a:gd name="connsiteX47" fmla="*/ 426144 w 607568"/>
                    <a:gd name="connsiteY47" fmla="*/ 172720 h 491771"/>
                    <a:gd name="connsiteX48" fmla="*/ 441404 w 607568"/>
                    <a:gd name="connsiteY48" fmla="*/ 143278 h 491771"/>
                    <a:gd name="connsiteX49" fmla="*/ 439708 w 607568"/>
                    <a:gd name="connsiteY49" fmla="*/ 107438 h 491771"/>
                    <a:gd name="connsiteX50" fmla="*/ 500465 w 607568"/>
                    <a:gd name="connsiteY50" fmla="*/ 66049 h 491771"/>
                    <a:gd name="connsiteX51" fmla="*/ 107100 w 607568"/>
                    <a:gd name="connsiteY51" fmla="*/ 66049 h 491771"/>
                    <a:gd name="connsiteX52" fmla="*/ 171341 w 607568"/>
                    <a:gd name="connsiteY52" fmla="*/ 123618 h 491771"/>
                    <a:gd name="connsiteX53" fmla="*/ 172849 w 607568"/>
                    <a:gd name="connsiteY53" fmla="*/ 143278 h 491771"/>
                    <a:gd name="connsiteX54" fmla="*/ 184246 w 607568"/>
                    <a:gd name="connsiteY54" fmla="*/ 168205 h 491771"/>
                    <a:gd name="connsiteX55" fmla="*/ 167574 w 607568"/>
                    <a:gd name="connsiteY55" fmla="*/ 182503 h 491771"/>
                    <a:gd name="connsiteX56" fmla="*/ 138468 w 607568"/>
                    <a:gd name="connsiteY56" fmla="*/ 223799 h 491771"/>
                    <a:gd name="connsiteX57" fmla="*/ 134794 w 607568"/>
                    <a:gd name="connsiteY57" fmla="*/ 234240 h 491771"/>
                    <a:gd name="connsiteX58" fmla="*/ 137337 w 607568"/>
                    <a:gd name="connsiteY58" fmla="*/ 246281 h 491771"/>
                    <a:gd name="connsiteX59" fmla="*/ 152408 w 607568"/>
                    <a:gd name="connsiteY59" fmla="*/ 261143 h 491771"/>
                    <a:gd name="connsiteX60" fmla="*/ 165596 w 607568"/>
                    <a:gd name="connsiteY60" fmla="*/ 263777 h 491771"/>
                    <a:gd name="connsiteX61" fmla="*/ 179442 w 607568"/>
                    <a:gd name="connsiteY61" fmla="*/ 268856 h 491771"/>
                    <a:gd name="connsiteX62" fmla="*/ 146662 w 607568"/>
                    <a:gd name="connsiteY62" fmla="*/ 310058 h 491771"/>
                    <a:gd name="connsiteX63" fmla="*/ 123867 w 607568"/>
                    <a:gd name="connsiteY63" fmla="*/ 384088 h 491771"/>
                    <a:gd name="connsiteX64" fmla="*/ 27883 w 607568"/>
                    <a:gd name="connsiteY64" fmla="*/ 384088 h 491771"/>
                    <a:gd name="connsiteX65" fmla="*/ 6312 w 607568"/>
                    <a:gd name="connsiteY65" fmla="*/ 373835 h 491771"/>
                    <a:gd name="connsiteX66" fmla="*/ 566 w 607568"/>
                    <a:gd name="connsiteY66" fmla="*/ 350788 h 491771"/>
                    <a:gd name="connsiteX67" fmla="*/ 10268 w 607568"/>
                    <a:gd name="connsiteY67" fmla="*/ 301968 h 491771"/>
                    <a:gd name="connsiteX68" fmla="*/ 48606 w 607568"/>
                    <a:gd name="connsiteY68" fmla="*/ 263777 h 491771"/>
                    <a:gd name="connsiteX69" fmla="*/ 61699 w 607568"/>
                    <a:gd name="connsiteY69" fmla="*/ 261237 h 491771"/>
                    <a:gd name="connsiteX70" fmla="*/ 76770 w 607568"/>
                    <a:gd name="connsiteY70" fmla="*/ 246281 h 491771"/>
                    <a:gd name="connsiteX71" fmla="*/ 79313 w 607568"/>
                    <a:gd name="connsiteY71" fmla="*/ 234240 h 491771"/>
                    <a:gd name="connsiteX72" fmla="*/ 75639 w 607568"/>
                    <a:gd name="connsiteY72" fmla="*/ 223893 h 491771"/>
                    <a:gd name="connsiteX73" fmla="*/ 46628 w 607568"/>
                    <a:gd name="connsiteY73" fmla="*/ 182503 h 491771"/>
                    <a:gd name="connsiteX74" fmla="*/ 27318 w 607568"/>
                    <a:gd name="connsiteY74" fmla="*/ 160962 h 491771"/>
                    <a:gd name="connsiteX75" fmla="*/ 41447 w 607568"/>
                    <a:gd name="connsiteY75" fmla="*/ 130673 h 491771"/>
                    <a:gd name="connsiteX76" fmla="*/ 41824 w 607568"/>
                    <a:gd name="connsiteY76" fmla="*/ 130673 h 491771"/>
                    <a:gd name="connsiteX77" fmla="*/ 107100 w 607568"/>
                    <a:gd name="connsiteY77" fmla="*/ 66049 h 491771"/>
                    <a:gd name="connsiteX78" fmla="*/ 298626 w 607568"/>
                    <a:gd name="connsiteY78" fmla="*/ 0 h 491771"/>
                    <a:gd name="connsiteX79" fmla="*/ 315956 w 607568"/>
                    <a:gd name="connsiteY79" fmla="*/ 0 h 491771"/>
                    <a:gd name="connsiteX80" fmla="*/ 401854 w 607568"/>
                    <a:gd name="connsiteY80" fmla="*/ 85787 h 491771"/>
                    <a:gd name="connsiteX81" fmla="*/ 401854 w 607568"/>
                    <a:gd name="connsiteY81" fmla="*/ 95476 h 491771"/>
                    <a:gd name="connsiteX82" fmla="*/ 421633 w 607568"/>
                    <a:gd name="connsiteY82" fmla="*/ 138840 h 491771"/>
                    <a:gd name="connsiteX83" fmla="*/ 417960 w 607568"/>
                    <a:gd name="connsiteY83" fmla="*/ 149281 h 491771"/>
                    <a:gd name="connsiteX84" fmla="*/ 417112 w 607568"/>
                    <a:gd name="connsiteY84" fmla="*/ 151068 h 491771"/>
                    <a:gd name="connsiteX85" fmla="*/ 411273 w 607568"/>
                    <a:gd name="connsiteY85" fmla="*/ 159534 h 491771"/>
                    <a:gd name="connsiteX86" fmla="*/ 410896 w 607568"/>
                    <a:gd name="connsiteY86" fmla="*/ 159910 h 491771"/>
                    <a:gd name="connsiteX87" fmla="*/ 394037 w 607568"/>
                    <a:gd name="connsiteY87" fmla="*/ 169787 h 491771"/>
                    <a:gd name="connsiteX88" fmla="*/ 384900 w 607568"/>
                    <a:gd name="connsiteY88" fmla="*/ 189541 h 491771"/>
                    <a:gd name="connsiteX89" fmla="*/ 384712 w 607568"/>
                    <a:gd name="connsiteY89" fmla="*/ 189823 h 491771"/>
                    <a:gd name="connsiteX90" fmla="*/ 373316 w 607568"/>
                    <a:gd name="connsiteY90" fmla="*/ 207131 h 491771"/>
                    <a:gd name="connsiteX91" fmla="*/ 372750 w 607568"/>
                    <a:gd name="connsiteY91" fmla="*/ 207789 h 491771"/>
                    <a:gd name="connsiteX92" fmla="*/ 359847 w 607568"/>
                    <a:gd name="connsiteY92" fmla="*/ 222275 h 491771"/>
                    <a:gd name="connsiteX93" fmla="*/ 359188 w 607568"/>
                    <a:gd name="connsiteY93" fmla="*/ 222934 h 491771"/>
                    <a:gd name="connsiteX94" fmla="*/ 345154 w 607568"/>
                    <a:gd name="connsiteY94" fmla="*/ 234598 h 491771"/>
                    <a:gd name="connsiteX95" fmla="*/ 345625 w 607568"/>
                    <a:gd name="connsiteY95" fmla="*/ 236855 h 491771"/>
                    <a:gd name="connsiteX96" fmla="*/ 348639 w 607568"/>
                    <a:gd name="connsiteY96" fmla="*/ 235538 h 491771"/>
                    <a:gd name="connsiteX97" fmla="*/ 355514 w 607568"/>
                    <a:gd name="connsiteY97" fmla="*/ 234033 h 491771"/>
                    <a:gd name="connsiteX98" fmla="*/ 366628 w 607568"/>
                    <a:gd name="connsiteY98" fmla="*/ 237326 h 491771"/>
                    <a:gd name="connsiteX99" fmla="*/ 385371 w 607568"/>
                    <a:gd name="connsiteY99" fmla="*/ 249648 h 491771"/>
                    <a:gd name="connsiteX100" fmla="*/ 399876 w 607568"/>
                    <a:gd name="connsiteY100" fmla="*/ 279373 h 491771"/>
                    <a:gd name="connsiteX101" fmla="*/ 430016 w 607568"/>
                    <a:gd name="connsiteY101" fmla="*/ 289814 h 491771"/>
                    <a:gd name="connsiteX102" fmla="*/ 448382 w 607568"/>
                    <a:gd name="connsiteY102" fmla="*/ 316058 h 491771"/>
                    <a:gd name="connsiteX103" fmla="*/ 481630 w 607568"/>
                    <a:gd name="connsiteY103" fmla="*/ 424515 h 491771"/>
                    <a:gd name="connsiteX104" fmla="*/ 483891 w 607568"/>
                    <a:gd name="connsiteY104" fmla="*/ 436461 h 491771"/>
                    <a:gd name="connsiteX105" fmla="*/ 473718 w 607568"/>
                    <a:gd name="connsiteY105" fmla="*/ 470700 h 491771"/>
                    <a:gd name="connsiteX106" fmla="*/ 443956 w 607568"/>
                    <a:gd name="connsiteY106" fmla="*/ 490360 h 491771"/>
                    <a:gd name="connsiteX107" fmla="*/ 431805 w 607568"/>
                    <a:gd name="connsiteY107" fmla="*/ 491771 h 491771"/>
                    <a:gd name="connsiteX108" fmla="*/ 325375 w 607568"/>
                    <a:gd name="connsiteY108" fmla="*/ 491771 h 491771"/>
                    <a:gd name="connsiteX109" fmla="*/ 337430 w 607568"/>
                    <a:gd name="connsiteY109" fmla="*/ 415296 h 491771"/>
                    <a:gd name="connsiteX110" fmla="*/ 334605 w 607568"/>
                    <a:gd name="connsiteY110" fmla="*/ 389052 h 491771"/>
                    <a:gd name="connsiteX111" fmla="*/ 323962 w 607568"/>
                    <a:gd name="connsiteY111" fmla="*/ 360927 h 491771"/>
                    <a:gd name="connsiteX112" fmla="*/ 337430 w 607568"/>
                    <a:gd name="connsiteY112" fmla="*/ 347476 h 491771"/>
                    <a:gd name="connsiteX113" fmla="*/ 307196 w 607568"/>
                    <a:gd name="connsiteY113" fmla="*/ 317281 h 491771"/>
                    <a:gd name="connsiteX114" fmla="*/ 276868 w 607568"/>
                    <a:gd name="connsiteY114" fmla="*/ 347476 h 491771"/>
                    <a:gd name="connsiteX115" fmla="*/ 290337 w 607568"/>
                    <a:gd name="connsiteY115" fmla="*/ 360927 h 491771"/>
                    <a:gd name="connsiteX116" fmla="*/ 279694 w 607568"/>
                    <a:gd name="connsiteY116" fmla="*/ 389052 h 491771"/>
                    <a:gd name="connsiteX117" fmla="*/ 276963 w 607568"/>
                    <a:gd name="connsiteY117" fmla="*/ 415296 h 491771"/>
                    <a:gd name="connsiteX118" fmla="*/ 288736 w 607568"/>
                    <a:gd name="connsiteY118" fmla="*/ 491771 h 491771"/>
                    <a:gd name="connsiteX119" fmla="*/ 182493 w 607568"/>
                    <a:gd name="connsiteY119" fmla="*/ 491771 h 491771"/>
                    <a:gd name="connsiteX120" fmla="*/ 170437 w 607568"/>
                    <a:gd name="connsiteY120" fmla="*/ 490360 h 491771"/>
                    <a:gd name="connsiteX121" fmla="*/ 140675 w 607568"/>
                    <a:gd name="connsiteY121" fmla="*/ 470700 h 491771"/>
                    <a:gd name="connsiteX122" fmla="*/ 132669 w 607568"/>
                    <a:gd name="connsiteY122" fmla="*/ 424515 h 491771"/>
                    <a:gd name="connsiteX123" fmla="*/ 166011 w 607568"/>
                    <a:gd name="connsiteY123" fmla="*/ 316058 h 491771"/>
                    <a:gd name="connsiteX124" fmla="*/ 184377 w 607568"/>
                    <a:gd name="connsiteY124" fmla="*/ 289814 h 491771"/>
                    <a:gd name="connsiteX125" fmla="*/ 214517 w 607568"/>
                    <a:gd name="connsiteY125" fmla="*/ 279373 h 491771"/>
                    <a:gd name="connsiteX126" fmla="*/ 214517 w 607568"/>
                    <a:gd name="connsiteY126" fmla="*/ 279279 h 491771"/>
                    <a:gd name="connsiteX127" fmla="*/ 229022 w 607568"/>
                    <a:gd name="connsiteY127" fmla="*/ 249648 h 491771"/>
                    <a:gd name="connsiteX128" fmla="*/ 247765 w 607568"/>
                    <a:gd name="connsiteY128" fmla="*/ 237326 h 491771"/>
                    <a:gd name="connsiteX129" fmla="*/ 258879 w 607568"/>
                    <a:gd name="connsiteY129" fmla="*/ 234033 h 491771"/>
                    <a:gd name="connsiteX130" fmla="*/ 265754 w 607568"/>
                    <a:gd name="connsiteY130" fmla="*/ 235538 h 491771"/>
                    <a:gd name="connsiteX131" fmla="*/ 268768 w 607568"/>
                    <a:gd name="connsiteY131" fmla="*/ 236855 h 491771"/>
                    <a:gd name="connsiteX132" fmla="*/ 269239 w 607568"/>
                    <a:gd name="connsiteY132" fmla="*/ 234598 h 491771"/>
                    <a:gd name="connsiteX133" fmla="*/ 255205 w 607568"/>
                    <a:gd name="connsiteY133" fmla="*/ 222934 h 491771"/>
                    <a:gd name="connsiteX134" fmla="*/ 254546 w 607568"/>
                    <a:gd name="connsiteY134" fmla="*/ 222275 h 491771"/>
                    <a:gd name="connsiteX135" fmla="*/ 241548 w 607568"/>
                    <a:gd name="connsiteY135" fmla="*/ 207789 h 491771"/>
                    <a:gd name="connsiteX136" fmla="*/ 241077 w 607568"/>
                    <a:gd name="connsiteY136" fmla="*/ 207225 h 491771"/>
                    <a:gd name="connsiteX137" fmla="*/ 229681 w 607568"/>
                    <a:gd name="connsiteY137" fmla="*/ 189823 h 491771"/>
                    <a:gd name="connsiteX138" fmla="*/ 229493 w 607568"/>
                    <a:gd name="connsiteY138" fmla="*/ 189635 h 491771"/>
                    <a:gd name="connsiteX139" fmla="*/ 220356 w 607568"/>
                    <a:gd name="connsiteY139" fmla="*/ 169787 h 491771"/>
                    <a:gd name="connsiteX140" fmla="*/ 203497 w 607568"/>
                    <a:gd name="connsiteY140" fmla="*/ 159910 h 491771"/>
                    <a:gd name="connsiteX141" fmla="*/ 203120 w 607568"/>
                    <a:gd name="connsiteY141" fmla="*/ 159534 h 491771"/>
                    <a:gd name="connsiteX142" fmla="*/ 197281 w 607568"/>
                    <a:gd name="connsiteY142" fmla="*/ 151068 h 491771"/>
                    <a:gd name="connsiteX143" fmla="*/ 196433 w 607568"/>
                    <a:gd name="connsiteY143" fmla="*/ 149281 h 491771"/>
                    <a:gd name="connsiteX144" fmla="*/ 192666 w 607568"/>
                    <a:gd name="connsiteY144" fmla="*/ 138840 h 491771"/>
                    <a:gd name="connsiteX145" fmla="*/ 212727 w 607568"/>
                    <a:gd name="connsiteY145" fmla="*/ 95476 h 491771"/>
                    <a:gd name="connsiteX146" fmla="*/ 212727 w 607568"/>
                    <a:gd name="connsiteY146" fmla="*/ 85787 h 491771"/>
                    <a:gd name="connsiteX147" fmla="*/ 298626 w 607568"/>
                    <a:gd name="connsiteY147" fmla="*/ 0 h 491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</a:cxnLst>
                  <a:rect l="l" t="t" r="r" b="b"/>
                  <a:pathLst>
                    <a:path w="607568" h="491771">
                      <a:moveTo>
                        <a:pt x="355420" y="250307"/>
                      </a:moveTo>
                      <a:cubicBezTo>
                        <a:pt x="354290" y="250307"/>
                        <a:pt x="353160" y="250871"/>
                        <a:pt x="352312" y="251812"/>
                      </a:cubicBezTo>
                      <a:lnTo>
                        <a:pt x="321042" y="289814"/>
                      </a:lnTo>
                      <a:cubicBezTo>
                        <a:pt x="319723" y="291507"/>
                        <a:pt x="319912" y="293953"/>
                        <a:pt x="321513" y="295364"/>
                      </a:cubicBezTo>
                      <a:lnTo>
                        <a:pt x="369736" y="338257"/>
                      </a:lnTo>
                      <a:cubicBezTo>
                        <a:pt x="370396" y="338822"/>
                        <a:pt x="371149" y="339104"/>
                        <a:pt x="371997" y="339104"/>
                      </a:cubicBezTo>
                      <a:cubicBezTo>
                        <a:pt x="372374" y="339104"/>
                        <a:pt x="372750" y="339010"/>
                        <a:pt x="373127" y="338916"/>
                      </a:cubicBezTo>
                      <a:cubicBezTo>
                        <a:pt x="374257" y="338539"/>
                        <a:pt x="375105" y="337505"/>
                        <a:pt x="375293" y="336282"/>
                      </a:cubicBezTo>
                      <a:lnTo>
                        <a:pt x="383676" y="279467"/>
                      </a:lnTo>
                      <a:cubicBezTo>
                        <a:pt x="384618" y="273164"/>
                        <a:pt x="381792" y="266768"/>
                        <a:pt x="376424" y="263287"/>
                      </a:cubicBezTo>
                      <a:lnTo>
                        <a:pt x="357681" y="250965"/>
                      </a:lnTo>
                      <a:cubicBezTo>
                        <a:pt x="357021" y="250495"/>
                        <a:pt x="356174" y="250307"/>
                        <a:pt x="355420" y="250307"/>
                      </a:cubicBezTo>
                      <a:close/>
                      <a:moveTo>
                        <a:pt x="258879" y="250307"/>
                      </a:moveTo>
                      <a:cubicBezTo>
                        <a:pt x="258125" y="250307"/>
                        <a:pt x="257372" y="250495"/>
                        <a:pt x="256712" y="250965"/>
                      </a:cubicBezTo>
                      <a:lnTo>
                        <a:pt x="237969" y="263287"/>
                      </a:lnTo>
                      <a:cubicBezTo>
                        <a:pt x="232601" y="266768"/>
                        <a:pt x="229775" y="273164"/>
                        <a:pt x="230717" y="279467"/>
                      </a:cubicBezTo>
                      <a:lnTo>
                        <a:pt x="239100" y="336282"/>
                      </a:lnTo>
                      <a:cubicBezTo>
                        <a:pt x="239288" y="337505"/>
                        <a:pt x="240136" y="338539"/>
                        <a:pt x="241266" y="338916"/>
                      </a:cubicBezTo>
                      <a:cubicBezTo>
                        <a:pt x="241643" y="339010"/>
                        <a:pt x="242019" y="339104"/>
                        <a:pt x="242396" y="339104"/>
                      </a:cubicBezTo>
                      <a:cubicBezTo>
                        <a:pt x="243244" y="339104"/>
                        <a:pt x="243997" y="338822"/>
                        <a:pt x="244657" y="338257"/>
                      </a:cubicBezTo>
                      <a:lnTo>
                        <a:pt x="292880" y="295364"/>
                      </a:lnTo>
                      <a:cubicBezTo>
                        <a:pt x="294481" y="293953"/>
                        <a:pt x="294670" y="291507"/>
                        <a:pt x="293351" y="289814"/>
                      </a:cubicBezTo>
                      <a:lnTo>
                        <a:pt x="261987" y="251812"/>
                      </a:lnTo>
                      <a:cubicBezTo>
                        <a:pt x="261233" y="250871"/>
                        <a:pt x="260103" y="250307"/>
                        <a:pt x="258879" y="250307"/>
                      </a:cubicBezTo>
                      <a:close/>
                      <a:moveTo>
                        <a:pt x="500465" y="66049"/>
                      </a:moveTo>
                      <a:cubicBezTo>
                        <a:pt x="548129" y="66049"/>
                        <a:pt x="562447" y="93516"/>
                        <a:pt x="565743" y="130673"/>
                      </a:cubicBezTo>
                      <a:cubicBezTo>
                        <a:pt x="565932" y="130673"/>
                        <a:pt x="566026" y="130673"/>
                        <a:pt x="566120" y="130673"/>
                      </a:cubicBezTo>
                      <a:cubicBezTo>
                        <a:pt x="577141" y="133118"/>
                        <a:pt x="583358" y="146664"/>
                        <a:pt x="580250" y="160962"/>
                      </a:cubicBezTo>
                      <a:cubicBezTo>
                        <a:pt x="577706" y="172532"/>
                        <a:pt x="569700" y="180904"/>
                        <a:pt x="560939" y="182503"/>
                      </a:cubicBezTo>
                      <a:cubicBezTo>
                        <a:pt x="554628" y="199529"/>
                        <a:pt x="543796" y="214016"/>
                        <a:pt x="531927" y="223799"/>
                      </a:cubicBezTo>
                      <a:cubicBezTo>
                        <a:pt x="528913" y="226338"/>
                        <a:pt x="527500" y="230383"/>
                        <a:pt x="528253" y="234240"/>
                      </a:cubicBezTo>
                      <a:lnTo>
                        <a:pt x="530797" y="246281"/>
                      </a:lnTo>
                      <a:cubicBezTo>
                        <a:pt x="532304" y="253806"/>
                        <a:pt x="538238" y="259732"/>
                        <a:pt x="545868" y="261143"/>
                      </a:cubicBezTo>
                      <a:lnTo>
                        <a:pt x="558961" y="263777"/>
                      </a:lnTo>
                      <a:cubicBezTo>
                        <a:pt x="578366" y="267634"/>
                        <a:pt x="593437" y="282684"/>
                        <a:pt x="597299" y="301968"/>
                      </a:cubicBezTo>
                      <a:lnTo>
                        <a:pt x="607002" y="350788"/>
                      </a:lnTo>
                      <a:cubicBezTo>
                        <a:pt x="608697" y="358972"/>
                        <a:pt x="606531" y="367438"/>
                        <a:pt x="601256" y="373835"/>
                      </a:cubicBezTo>
                      <a:cubicBezTo>
                        <a:pt x="595981" y="380325"/>
                        <a:pt x="588068" y="384088"/>
                        <a:pt x="579685" y="384088"/>
                      </a:cubicBezTo>
                      <a:lnTo>
                        <a:pt x="490386" y="384088"/>
                      </a:lnTo>
                      <a:lnTo>
                        <a:pt x="467685" y="310058"/>
                      </a:lnTo>
                      <a:cubicBezTo>
                        <a:pt x="461845" y="291150"/>
                        <a:pt x="448563" y="276194"/>
                        <a:pt x="431702" y="267445"/>
                      </a:cubicBezTo>
                      <a:cubicBezTo>
                        <a:pt x="434999" y="265940"/>
                        <a:pt x="438295" y="264529"/>
                        <a:pt x="441969" y="263777"/>
                      </a:cubicBezTo>
                      <a:lnTo>
                        <a:pt x="455157" y="261237"/>
                      </a:lnTo>
                      <a:cubicBezTo>
                        <a:pt x="462692" y="259732"/>
                        <a:pt x="468627" y="253806"/>
                        <a:pt x="470228" y="246281"/>
                      </a:cubicBezTo>
                      <a:lnTo>
                        <a:pt x="472677" y="234240"/>
                      </a:lnTo>
                      <a:cubicBezTo>
                        <a:pt x="473525" y="230383"/>
                        <a:pt x="472112" y="226338"/>
                        <a:pt x="469098" y="223893"/>
                      </a:cubicBezTo>
                      <a:cubicBezTo>
                        <a:pt x="457229" y="214016"/>
                        <a:pt x="446302" y="199529"/>
                        <a:pt x="439991" y="182503"/>
                      </a:cubicBezTo>
                      <a:cubicBezTo>
                        <a:pt x="434716" y="181563"/>
                        <a:pt x="429818" y="177894"/>
                        <a:pt x="426144" y="172720"/>
                      </a:cubicBezTo>
                      <a:cubicBezTo>
                        <a:pt x="433303" y="164725"/>
                        <a:pt x="438861" y="154754"/>
                        <a:pt x="441404" y="143278"/>
                      </a:cubicBezTo>
                      <a:cubicBezTo>
                        <a:pt x="444324" y="130485"/>
                        <a:pt x="443476" y="118068"/>
                        <a:pt x="439708" y="107438"/>
                      </a:cubicBezTo>
                      <a:cubicBezTo>
                        <a:pt x="447244" y="82699"/>
                        <a:pt x="464200" y="66049"/>
                        <a:pt x="500465" y="66049"/>
                      </a:cubicBezTo>
                      <a:close/>
                      <a:moveTo>
                        <a:pt x="107100" y="66049"/>
                      </a:moveTo>
                      <a:cubicBezTo>
                        <a:pt x="151561" y="66049"/>
                        <a:pt x="166820" y="90130"/>
                        <a:pt x="171341" y="123618"/>
                      </a:cubicBezTo>
                      <a:cubicBezTo>
                        <a:pt x="170965" y="129920"/>
                        <a:pt x="171436" y="136505"/>
                        <a:pt x="172849" y="143278"/>
                      </a:cubicBezTo>
                      <a:cubicBezTo>
                        <a:pt x="174921" y="152590"/>
                        <a:pt x="178971" y="161056"/>
                        <a:pt x="184246" y="168205"/>
                      </a:cubicBezTo>
                      <a:cubicBezTo>
                        <a:pt x="180573" y="175919"/>
                        <a:pt x="174356" y="181281"/>
                        <a:pt x="167574" y="182503"/>
                      </a:cubicBezTo>
                      <a:cubicBezTo>
                        <a:pt x="161263" y="199529"/>
                        <a:pt x="150336" y="214016"/>
                        <a:pt x="138468" y="223799"/>
                      </a:cubicBezTo>
                      <a:cubicBezTo>
                        <a:pt x="135453" y="226338"/>
                        <a:pt x="134040" y="230383"/>
                        <a:pt x="134794" y="234240"/>
                      </a:cubicBezTo>
                      <a:lnTo>
                        <a:pt x="137337" y="246281"/>
                      </a:lnTo>
                      <a:cubicBezTo>
                        <a:pt x="138939" y="253806"/>
                        <a:pt x="144873" y="259732"/>
                        <a:pt x="152408" y="261143"/>
                      </a:cubicBezTo>
                      <a:lnTo>
                        <a:pt x="165596" y="263777"/>
                      </a:lnTo>
                      <a:cubicBezTo>
                        <a:pt x="170494" y="264812"/>
                        <a:pt x="175203" y="266505"/>
                        <a:pt x="179442" y="268856"/>
                      </a:cubicBezTo>
                      <a:cubicBezTo>
                        <a:pt x="164088" y="277793"/>
                        <a:pt x="152126" y="292279"/>
                        <a:pt x="146662" y="310058"/>
                      </a:cubicBezTo>
                      <a:lnTo>
                        <a:pt x="123867" y="384088"/>
                      </a:lnTo>
                      <a:lnTo>
                        <a:pt x="27883" y="384088"/>
                      </a:lnTo>
                      <a:cubicBezTo>
                        <a:pt x="19499" y="384088"/>
                        <a:pt x="11587" y="380325"/>
                        <a:pt x="6312" y="373835"/>
                      </a:cubicBezTo>
                      <a:cubicBezTo>
                        <a:pt x="1037" y="367438"/>
                        <a:pt x="-1129" y="358972"/>
                        <a:pt x="566" y="350788"/>
                      </a:cubicBezTo>
                      <a:lnTo>
                        <a:pt x="10268" y="301968"/>
                      </a:lnTo>
                      <a:cubicBezTo>
                        <a:pt x="14130" y="282684"/>
                        <a:pt x="29202" y="267634"/>
                        <a:pt x="48606" y="263777"/>
                      </a:cubicBezTo>
                      <a:lnTo>
                        <a:pt x="61699" y="261237"/>
                      </a:lnTo>
                      <a:cubicBezTo>
                        <a:pt x="69328" y="259732"/>
                        <a:pt x="75263" y="253806"/>
                        <a:pt x="76770" y="246281"/>
                      </a:cubicBezTo>
                      <a:lnTo>
                        <a:pt x="79313" y="234240"/>
                      </a:lnTo>
                      <a:cubicBezTo>
                        <a:pt x="80067" y="230383"/>
                        <a:pt x="78654" y="226338"/>
                        <a:pt x="75639" y="223893"/>
                      </a:cubicBezTo>
                      <a:cubicBezTo>
                        <a:pt x="63771" y="214016"/>
                        <a:pt x="52939" y="199623"/>
                        <a:pt x="46628" y="182503"/>
                      </a:cubicBezTo>
                      <a:cubicBezTo>
                        <a:pt x="37867" y="180904"/>
                        <a:pt x="29861" y="172532"/>
                        <a:pt x="27318" y="160962"/>
                      </a:cubicBezTo>
                      <a:cubicBezTo>
                        <a:pt x="24115" y="146664"/>
                        <a:pt x="30426" y="133118"/>
                        <a:pt x="41447" y="130673"/>
                      </a:cubicBezTo>
                      <a:cubicBezTo>
                        <a:pt x="41541" y="130673"/>
                        <a:pt x="41729" y="130673"/>
                        <a:pt x="41824" y="130673"/>
                      </a:cubicBezTo>
                      <a:cubicBezTo>
                        <a:pt x="45403" y="93516"/>
                        <a:pt x="60192" y="66049"/>
                        <a:pt x="107100" y="66049"/>
                      </a:cubicBezTo>
                      <a:close/>
                      <a:moveTo>
                        <a:pt x="298626" y="0"/>
                      </a:moveTo>
                      <a:lnTo>
                        <a:pt x="315956" y="0"/>
                      </a:lnTo>
                      <a:cubicBezTo>
                        <a:pt x="363426" y="0"/>
                        <a:pt x="401854" y="38378"/>
                        <a:pt x="401854" y="85787"/>
                      </a:cubicBezTo>
                      <a:lnTo>
                        <a:pt x="401854" y="95476"/>
                      </a:lnTo>
                      <a:cubicBezTo>
                        <a:pt x="417301" y="99238"/>
                        <a:pt x="426154" y="118522"/>
                        <a:pt x="421633" y="138840"/>
                      </a:cubicBezTo>
                      <a:cubicBezTo>
                        <a:pt x="420880" y="142602"/>
                        <a:pt x="419467" y="146083"/>
                        <a:pt x="417960" y="149281"/>
                      </a:cubicBezTo>
                      <a:cubicBezTo>
                        <a:pt x="417677" y="149939"/>
                        <a:pt x="417395" y="150504"/>
                        <a:pt x="417112" y="151068"/>
                      </a:cubicBezTo>
                      <a:cubicBezTo>
                        <a:pt x="415417" y="154172"/>
                        <a:pt x="413533" y="157088"/>
                        <a:pt x="411273" y="159534"/>
                      </a:cubicBezTo>
                      <a:cubicBezTo>
                        <a:pt x="411179" y="159628"/>
                        <a:pt x="410990" y="159816"/>
                        <a:pt x="410896" y="159910"/>
                      </a:cubicBezTo>
                      <a:cubicBezTo>
                        <a:pt x="406092" y="165084"/>
                        <a:pt x="400159" y="168658"/>
                        <a:pt x="394037" y="169787"/>
                      </a:cubicBezTo>
                      <a:cubicBezTo>
                        <a:pt x="391494" y="176654"/>
                        <a:pt x="388385" y="183332"/>
                        <a:pt x="384900" y="189541"/>
                      </a:cubicBezTo>
                      <a:cubicBezTo>
                        <a:pt x="384806" y="189635"/>
                        <a:pt x="384806" y="189729"/>
                        <a:pt x="384712" y="189823"/>
                      </a:cubicBezTo>
                      <a:cubicBezTo>
                        <a:pt x="381227" y="196031"/>
                        <a:pt x="377460" y="201769"/>
                        <a:pt x="373316" y="207131"/>
                      </a:cubicBezTo>
                      <a:cubicBezTo>
                        <a:pt x="373127" y="207413"/>
                        <a:pt x="372939" y="207601"/>
                        <a:pt x="372750" y="207789"/>
                      </a:cubicBezTo>
                      <a:cubicBezTo>
                        <a:pt x="368700" y="213057"/>
                        <a:pt x="364368" y="217948"/>
                        <a:pt x="359847" y="222275"/>
                      </a:cubicBezTo>
                      <a:cubicBezTo>
                        <a:pt x="359658" y="222463"/>
                        <a:pt x="359376" y="222651"/>
                        <a:pt x="359188" y="222934"/>
                      </a:cubicBezTo>
                      <a:cubicBezTo>
                        <a:pt x="354667" y="227261"/>
                        <a:pt x="349957" y="231211"/>
                        <a:pt x="345154" y="234598"/>
                      </a:cubicBezTo>
                      <a:lnTo>
                        <a:pt x="345625" y="236855"/>
                      </a:lnTo>
                      <a:cubicBezTo>
                        <a:pt x="346567" y="236385"/>
                        <a:pt x="347603" y="235915"/>
                        <a:pt x="348639" y="235538"/>
                      </a:cubicBezTo>
                      <a:cubicBezTo>
                        <a:pt x="350899" y="234786"/>
                        <a:pt x="353065" y="234033"/>
                        <a:pt x="355514" y="234033"/>
                      </a:cubicBezTo>
                      <a:cubicBezTo>
                        <a:pt x="359470" y="234033"/>
                        <a:pt x="363238" y="235162"/>
                        <a:pt x="366628" y="237326"/>
                      </a:cubicBezTo>
                      <a:cubicBezTo>
                        <a:pt x="366628" y="237326"/>
                        <a:pt x="380756" y="246450"/>
                        <a:pt x="385371" y="249648"/>
                      </a:cubicBezTo>
                      <a:cubicBezTo>
                        <a:pt x="401854" y="261030"/>
                        <a:pt x="399876" y="279373"/>
                        <a:pt x="399876" y="279373"/>
                      </a:cubicBezTo>
                      <a:cubicBezTo>
                        <a:pt x="410990" y="279655"/>
                        <a:pt x="421822" y="283041"/>
                        <a:pt x="430016" y="289814"/>
                      </a:cubicBezTo>
                      <a:cubicBezTo>
                        <a:pt x="445180" y="302324"/>
                        <a:pt x="447535" y="313330"/>
                        <a:pt x="448382" y="316058"/>
                      </a:cubicBezTo>
                      <a:lnTo>
                        <a:pt x="481630" y="424515"/>
                      </a:lnTo>
                      <a:cubicBezTo>
                        <a:pt x="482855" y="428371"/>
                        <a:pt x="483608" y="432416"/>
                        <a:pt x="483891" y="436461"/>
                      </a:cubicBezTo>
                      <a:cubicBezTo>
                        <a:pt x="484644" y="448595"/>
                        <a:pt x="481159" y="460730"/>
                        <a:pt x="473718" y="470700"/>
                      </a:cubicBezTo>
                      <a:cubicBezTo>
                        <a:pt x="466372" y="480671"/>
                        <a:pt x="455823" y="487538"/>
                        <a:pt x="443956" y="490360"/>
                      </a:cubicBezTo>
                      <a:cubicBezTo>
                        <a:pt x="440000" y="491301"/>
                        <a:pt x="435950" y="491771"/>
                        <a:pt x="431805" y="491771"/>
                      </a:cubicBezTo>
                      <a:lnTo>
                        <a:pt x="325375" y="491771"/>
                      </a:lnTo>
                      <a:lnTo>
                        <a:pt x="337430" y="415296"/>
                      </a:lnTo>
                      <a:cubicBezTo>
                        <a:pt x="338749" y="406454"/>
                        <a:pt x="337807" y="397424"/>
                        <a:pt x="334605" y="389052"/>
                      </a:cubicBezTo>
                      <a:lnTo>
                        <a:pt x="323962" y="360927"/>
                      </a:lnTo>
                      <a:lnTo>
                        <a:pt x="337430" y="347476"/>
                      </a:lnTo>
                      <a:lnTo>
                        <a:pt x="307196" y="317281"/>
                      </a:lnTo>
                      <a:lnTo>
                        <a:pt x="276868" y="347476"/>
                      </a:lnTo>
                      <a:lnTo>
                        <a:pt x="290337" y="360927"/>
                      </a:lnTo>
                      <a:lnTo>
                        <a:pt x="279694" y="389052"/>
                      </a:lnTo>
                      <a:cubicBezTo>
                        <a:pt x="276586" y="397424"/>
                        <a:pt x="275644" y="406454"/>
                        <a:pt x="276963" y="415296"/>
                      </a:cubicBezTo>
                      <a:lnTo>
                        <a:pt x="288736" y="491771"/>
                      </a:lnTo>
                      <a:lnTo>
                        <a:pt x="182493" y="491771"/>
                      </a:lnTo>
                      <a:cubicBezTo>
                        <a:pt x="178443" y="491771"/>
                        <a:pt x="174299" y="491301"/>
                        <a:pt x="170437" y="490360"/>
                      </a:cubicBezTo>
                      <a:cubicBezTo>
                        <a:pt x="158570" y="487538"/>
                        <a:pt x="148021" y="480671"/>
                        <a:pt x="140675" y="470700"/>
                      </a:cubicBezTo>
                      <a:cubicBezTo>
                        <a:pt x="130785" y="457343"/>
                        <a:pt x="127865" y="440223"/>
                        <a:pt x="132669" y="424515"/>
                      </a:cubicBezTo>
                      <a:lnTo>
                        <a:pt x="166011" y="316058"/>
                      </a:lnTo>
                      <a:cubicBezTo>
                        <a:pt x="166858" y="313330"/>
                        <a:pt x="170908" y="300631"/>
                        <a:pt x="184377" y="289814"/>
                      </a:cubicBezTo>
                      <a:cubicBezTo>
                        <a:pt x="192666" y="283229"/>
                        <a:pt x="203403" y="279655"/>
                        <a:pt x="214517" y="279373"/>
                      </a:cubicBezTo>
                      <a:lnTo>
                        <a:pt x="214517" y="279279"/>
                      </a:lnTo>
                      <a:cubicBezTo>
                        <a:pt x="214140" y="273447"/>
                        <a:pt x="211880" y="260654"/>
                        <a:pt x="229022" y="249648"/>
                      </a:cubicBezTo>
                      <a:cubicBezTo>
                        <a:pt x="233731" y="246638"/>
                        <a:pt x="247765" y="237326"/>
                        <a:pt x="247765" y="237326"/>
                      </a:cubicBezTo>
                      <a:cubicBezTo>
                        <a:pt x="251061" y="235162"/>
                        <a:pt x="254923" y="234033"/>
                        <a:pt x="258879" y="234033"/>
                      </a:cubicBezTo>
                      <a:cubicBezTo>
                        <a:pt x="261328" y="234033"/>
                        <a:pt x="263494" y="234786"/>
                        <a:pt x="265754" y="235538"/>
                      </a:cubicBezTo>
                      <a:cubicBezTo>
                        <a:pt x="266790" y="236009"/>
                        <a:pt x="267826" y="236385"/>
                        <a:pt x="268768" y="236855"/>
                      </a:cubicBezTo>
                      <a:lnTo>
                        <a:pt x="269239" y="234598"/>
                      </a:lnTo>
                      <a:cubicBezTo>
                        <a:pt x="264436" y="231211"/>
                        <a:pt x="259726" y="227261"/>
                        <a:pt x="255205" y="222934"/>
                      </a:cubicBezTo>
                      <a:cubicBezTo>
                        <a:pt x="254923" y="222651"/>
                        <a:pt x="254735" y="222463"/>
                        <a:pt x="254546" y="222275"/>
                      </a:cubicBezTo>
                      <a:cubicBezTo>
                        <a:pt x="250025" y="217948"/>
                        <a:pt x="245693" y="213057"/>
                        <a:pt x="241548" y="207789"/>
                      </a:cubicBezTo>
                      <a:cubicBezTo>
                        <a:pt x="241454" y="207601"/>
                        <a:pt x="241266" y="207413"/>
                        <a:pt x="241077" y="207225"/>
                      </a:cubicBezTo>
                      <a:cubicBezTo>
                        <a:pt x="236933" y="201769"/>
                        <a:pt x="233072" y="196031"/>
                        <a:pt x="229681" y="189823"/>
                      </a:cubicBezTo>
                      <a:cubicBezTo>
                        <a:pt x="229587" y="189729"/>
                        <a:pt x="229587" y="189635"/>
                        <a:pt x="229493" y="189635"/>
                      </a:cubicBezTo>
                      <a:cubicBezTo>
                        <a:pt x="226008" y="183332"/>
                        <a:pt x="222899" y="176654"/>
                        <a:pt x="220356" y="169787"/>
                      </a:cubicBezTo>
                      <a:cubicBezTo>
                        <a:pt x="214140" y="168658"/>
                        <a:pt x="208301" y="165084"/>
                        <a:pt x="203497" y="159910"/>
                      </a:cubicBezTo>
                      <a:cubicBezTo>
                        <a:pt x="203309" y="159722"/>
                        <a:pt x="203214" y="159628"/>
                        <a:pt x="203120" y="159534"/>
                      </a:cubicBezTo>
                      <a:cubicBezTo>
                        <a:pt x="200860" y="157088"/>
                        <a:pt x="198976" y="154172"/>
                        <a:pt x="197281" y="151068"/>
                      </a:cubicBezTo>
                      <a:cubicBezTo>
                        <a:pt x="196998" y="150504"/>
                        <a:pt x="196716" y="149939"/>
                        <a:pt x="196433" y="149281"/>
                      </a:cubicBezTo>
                      <a:cubicBezTo>
                        <a:pt x="194832" y="146083"/>
                        <a:pt x="193513" y="142602"/>
                        <a:pt x="192666" y="138840"/>
                      </a:cubicBezTo>
                      <a:cubicBezTo>
                        <a:pt x="188145" y="118428"/>
                        <a:pt x="197092" y="99050"/>
                        <a:pt x="212727" y="95476"/>
                      </a:cubicBezTo>
                      <a:lnTo>
                        <a:pt x="212727" y="85787"/>
                      </a:lnTo>
                      <a:cubicBezTo>
                        <a:pt x="212727" y="38378"/>
                        <a:pt x="251155" y="0"/>
                        <a:pt x="298626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cxnSp>
          <p:nvCxnSpPr>
            <p:cNvPr id="108" name="直接连接符 107"/>
            <p:cNvCxnSpPr/>
            <p:nvPr/>
          </p:nvCxnSpPr>
          <p:spPr>
            <a:xfrm>
              <a:off x="5555940" y="3741241"/>
              <a:ext cx="1080120" cy="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îṧ1ïḓê"/>
            <p:cNvSpPr txBox="1"/>
            <p:nvPr/>
          </p:nvSpPr>
          <p:spPr>
            <a:xfrm>
              <a:off x="5535166" y="3135301"/>
              <a:ext cx="1121668" cy="423338"/>
            </a:xfrm>
            <a:prstGeom prst="rect">
              <a:avLst/>
            </a:prstGeom>
            <a:noFill/>
          </p:spPr>
          <p:txBody>
            <a:bodyPr wrap="none" lIns="90000" tIns="46800" rIns="90000" bIns="46800" anchor="ctr">
              <a:normAutofit lnSpcReduction="10000"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VS</a:t>
              </a:r>
            </a:p>
          </p:txBody>
        </p:sp>
        <p:cxnSp>
          <p:nvCxnSpPr>
            <p:cNvPr id="110" name="直接连接符 109"/>
            <p:cNvCxnSpPr>
              <a:cxnSpLocks/>
            </p:cNvCxnSpPr>
            <p:nvPr/>
          </p:nvCxnSpPr>
          <p:spPr>
            <a:xfrm>
              <a:off x="6096000" y="4255392"/>
              <a:ext cx="0" cy="174513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组合 122"/>
          <p:cNvGrpSpPr/>
          <p:nvPr/>
        </p:nvGrpSpPr>
        <p:grpSpPr>
          <a:xfrm>
            <a:off x="2997199" y="1755835"/>
            <a:ext cx="6197602" cy="890000"/>
            <a:chOff x="-164582" y="2311027"/>
            <a:chExt cx="6197602" cy="890000"/>
          </a:xfrm>
        </p:grpSpPr>
        <p:sp>
          <p:nvSpPr>
            <p:cNvPr id="124" name="文本框 123"/>
            <p:cNvSpPr txBox="1"/>
            <p:nvPr/>
          </p:nvSpPr>
          <p:spPr>
            <a:xfrm>
              <a:off x="1867328" y="2311027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5" name="文本框 124"/>
            <p:cNvSpPr txBox="1"/>
            <p:nvPr/>
          </p:nvSpPr>
          <p:spPr>
            <a:xfrm>
              <a:off x="-164582" y="2687681"/>
              <a:ext cx="6197602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1937072" y="4971686"/>
            <a:ext cx="8425511" cy="959268"/>
            <a:chOff x="1937072" y="4971686"/>
            <a:chExt cx="8425511" cy="959268"/>
          </a:xfrm>
        </p:grpSpPr>
        <p:sp>
          <p:nvSpPr>
            <p:cNvPr id="128" name="文本框 127"/>
            <p:cNvSpPr txBox="1"/>
            <p:nvPr/>
          </p:nvSpPr>
          <p:spPr>
            <a:xfrm>
              <a:off x="1937072" y="5312323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  <p:sp>
          <p:nvSpPr>
            <p:cNvPr id="129" name="文本框 128"/>
            <p:cNvSpPr txBox="1"/>
            <p:nvPr/>
          </p:nvSpPr>
          <p:spPr>
            <a:xfrm>
              <a:off x="7577584" y="5312323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  <p:sp>
          <p:nvSpPr>
            <p:cNvPr id="130" name="文本框 129"/>
            <p:cNvSpPr txBox="1"/>
            <p:nvPr/>
          </p:nvSpPr>
          <p:spPr>
            <a:xfrm>
              <a:off x="2264444" y="4971686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1" name="文本框 130"/>
            <p:cNvSpPr txBox="1"/>
            <p:nvPr/>
          </p:nvSpPr>
          <p:spPr>
            <a:xfrm>
              <a:off x="7903192" y="4971686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-158751" y="255365"/>
            <a:ext cx="6197601" cy="857441"/>
            <a:chOff x="-158751" y="255365"/>
            <a:chExt cx="6197601" cy="857441"/>
          </a:xfrm>
        </p:grpSpPr>
        <p:grpSp>
          <p:nvGrpSpPr>
            <p:cNvPr id="32" name="组合 31"/>
            <p:cNvGrpSpPr/>
            <p:nvPr/>
          </p:nvGrpSpPr>
          <p:grpSpPr>
            <a:xfrm rot="5400000">
              <a:off x="433600" y="-336986"/>
              <a:ext cx="788563" cy="1973265"/>
              <a:chOff x="998435" y="608805"/>
              <a:chExt cx="1414431" cy="3539410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1513847" y="608805"/>
                <a:ext cx="374943" cy="2281237"/>
                <a:chOff x="3378207" y="1563846"/>
                <a:chExt cx="232791" cy="1416352"/>
              </a:xfrm>
            </p:grpSpPr>
            <p:sp>
              <p:nvSpPr>
                <p:cNvPr id="42" name="圆角矩形 41"/>
                <p:cNvSpPr/>
                <p:nvPr/>
              </p:nvSpPr>
              <p:spPr>
                <a:xfrm rot="16200000" flipV="1">
                  <a:off x="2960504" y="2329704"/>
                  <a:ext cx="1068198" cy="23279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7AB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椭圆 42"/>
                <p:cNvSpPr/>
                <p:nvPr/>
              </p:nvSpPr>
              <p:spPr>
                <a:xfrm rot="16200000" flipV="1">
                  <a:off x="3378713" y="1563340"/>
                  <a:ext cx="231778" cy="232790"/>
                </a:xfrm>
                <a:prstGeom prst="ellipse">
                  <a:avLst/>
                </a:prstGeom>
                <a:solidFill>
                  <a:srgbClr val="37AB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7" name="组合 36"/>
              <p:cNvGrpSpPr/>
              <p:nvPr/>
            </p:nvGrpSpPr>
            <p:grpSpPr>
              <a:xfrm>
                <a:off x="2212348" y="1293810"/>
                <a:ext cx="200518" cy="1219995"/>
                <a:chOff x="3378207" y="1563846"/>
                <a:chExt cx="232791" cy="1416352"/>
              </a:xfrm>
              <a:solidFill>
                <a:srgbClr val="FF9409"/>
              </a:solidFill>
            </p:grpSpPr>
            <p:sp>
              <p:nvSpPr>
                <p:cNvPr id="40" name="圆角矩形 39"/>
                <p:cNvSpPr/>
                <p:nvPr/>
              </p:nvSpPr>
              <p:spPr>
                <a:xfrm rot="16200000" flipV="1">
                  <a:off x="2960504" y="2329704"/>
                  <a:ext cx="1068198" cy="23279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椭圆 40"/>
                <p:cNvSpPr/>
                <p:nvPr/>
              </p:nvSpPr>
              <p:spPr>
                <a:xfrm rot="16200000" flipV="1">
                  <a:off x="3378713" y="1563340"/>
                  <a:ext cx="231778" cy="23279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8" name="圆角矩形 37"/>
              <p:cNvSpPr/>
              <p:nvPr/>
            </p:nvSpPr>
            <p:spPr>
              <a:xfrm rot="5400000">
                <a:off x="1518573" y="3428738"/>
                <a:ext cx="1064012" cy="374942"/>
              </a:xfrm>
              <a:prstGeom prst="roundRect">
                <a:avLst>
                  <a:gd name="adj" fmla="val 50000"/>
                </a:avLst>
              </a:prstGeom>
              <a:solidFill>
                <a:srgbClr val="37AB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圆角矩形 38"/>
              <p:cNvSpPr/>
              <p:nvPr/>
            </p:nvSpPr>
            <p:spPr>
              <a:xfrm rot="5400000">
                <a:off x="422843" y="3043475"/>
                <a:ext cx="1471965" cy="320782"/>
              </a:xfrm>
              <a:prstGeom prst="roundRect">
                <a:avLst>
                  <a:gd name="adj" fmla="val 50000"/>
                </a:avLst>
              </a:prstGeom>
              <a:solidFill>
                <a:srgbClr val="FF94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060218" y="337876"/>
              <a:ext cx="3978632" cy="774930"/>
              <a:chOff x="1520468" y="3717644"/>
              <a:chExt cx="3978632" cy="774930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1520469" y="3717644"/>
                <a:ext cx="34884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3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1520468" y="4215575"/>
                <a:ext cx="39786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</p:grpSp>
      <p:pic>
        <p:nvPicPr>
          <p:cNvPr id="44" name="图片 43">
            <a:extLst>
              <a:ext uri="{FF2B5EF4-FFF2-40B4-BE49-F238E27FC236}">
                <a16:creationId xmlns:a16="http://schemas.microsoft.com/office/drawing/2014/main" id="{1857EC51-F6D7-4111-99BF-396C36ACEB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25" y="2867433"/>
            <a:ext cx="1953657" cy="1672802"/>
          </a:xfrm>
          <a:prstGeom prst="ellipse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78ABDC84-9337-4B92-85F8-5EDF00B854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191" y="2867433"/>
            <a:ext cx="1955781" cy="167280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8535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300f4786-f05c-4162-b989-771c7b50d46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900379" y="2414814"/>
            <a:ext cx="6391242" cy="2778126"/>
            <a:chOff x="3107670" y="2312876"/>
            <a:chExt cx="5719943" cy="2486328"/>
          </a:xfrm>
        </p:grpSpPr>
        <p:grpSp>
          <p:nvGrpSpPr>
            <p:cNvPr id="4" name="îṡ1iḍè"/>
            <p:cNvGrpSpPr/>
            <p:nvPr/>
          </p:nvGrpSpPr>
          <p:grpSpPr>
            <a:xfrm>
              <a:off x="3107670" y="2312876"/>
              <a:ext cx="5719943" cy="2486328"/>
              <a:chOff x="3857626" y="2744069"/>
              <a:chExt cx="4476751" cy="1945942"/>
            </a:xfrm>
          </p:grpSpPr>
          <p:sp>
            <p:nvSpPr>
              <p:cNvPr id="20" name="îṣḷiḓé"/>
              <p:cNvSpPr/>
              <p:nvPr/>
            </p:nvSpPr>
            <p:spPr>
              <a:xfrm flipH="1" flipV="1">
                <a:off x="3857626" y="3497583"/>
                <a:ext cx="1192429" cy="1192428"/>
              </a:xfrm>
              <a:prstGeom prst="blockArc">
                <a:avLst>
                  <a:gd name="adj1" fmla="val 8250344"/>
                  <a:gd name="adj2" fmla="val 2554396"/>
                  <a:gd name="adj3" fmla="val 649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" name="íśliḑê"/>
              <p:cNvSpPr/>
              <p:nvPr/>
            </p:nvSpPr>
            <p:spPr>
              <a:xfrm flipH="1">
                <a:off x="4679640" y="2744069"/>
                <a:ext cx="1192429" cy="1192428"/>
              </a:xfrm>
              <a:prstGeom prst="blockArc">
                <a:avLst>
                  <a:gd name="adj1" fmla="val 8250344"/>
                  <a:gd name="adj2" fmla="val 2554396"/>
                  <a:gd name="adj3" fmla="val 649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" name="ïšļiḍê"/>
              <p:cNvSpPr/>
              <p:nvPr/>
            </p:nvSpPr>
            <p:spPr>
              <a:xfrm flipH="1" flipV="1">
                <a:off x="5498778" y="3497583"/>
                <a:ext cx="1192429" cy="1192428"/>
              </a:xfrm>
              <a:prstGeom prst="blockArc">
                <a:avLst>
                  <a:gd name="adj1" fmla="val 8250344"/>
                  <a:gd name="adj2" fmla="val 2554396"/>
                  <a:gd name="adj3" fmla="val 649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" name="î$ḷídè"/>
              <p:cNvSpPr/>
              <p:nvPr/>
            </p:nvSpPr>
            <p:spPr>
              <a:xfrm flipH="1">
                <a:off x="6320792" y="2744069"/>
                <a:ext cx="1192429" cy="1192428"/>
              </a:xfrm>
              <a:prstGeom prst="blockArc">
                <a:avLst>
                  <a:gd name="adj1" fmla="val 8250344"/>
                  <a:gd name="adj2" fmla="val 2554396"/>
                  <a:gd name="adj3" fmla="val 649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" name="iṣľíďè"/>
              <p:cNvSpPr/>
              <p:nvPr/>
            </p:nvSpPr>
            <p:spPr>
              <a:xfrm flipH="1" flipV="1">
                <a:off x="7141948" y="3497583"/>
                <a:ext cx="1192429" cy="1192428"/>
              </a:xfrm>
              <a:prstGeom prst="blockArc">
                <a:avLst>
                  <a:gd name="adj1" fmla="val 8250344"/>
                  <a:gd name="adj2" fmla="val 2554396"/>
                  <a:gd name="adj3" fmla="val 6498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ïs1iḍê"/>
              <p:cNvSpPr/>
              <p:nvPr/>
            </p:nvSpPr>
            <p:spPr bwMode="auto">
              <a:xfrm>
                <a:off x="4075375" y="3715331"/>
                <a:ext cx="756931" cy="756931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iš1ïdè"/>
              <p:cNvSpPr/>
              <p:nvPr/>
            </p:nvSpPr>
            <p:spPr bwMode="auto">
              <a:xfrm>
                <a:off x="4897389" y="2961816"/>
                <a:ext cx="756931" cy="756931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î$ľïḑé"/>
              <p:cNvSpPr/>
              <p:nvPr/>
            </p:nvSpPr>
            <p:spPr bwMode="auto">
              <a:xfrm>
                <a:off x="5716527" y="3715331"/>
                <a:ext cx="756931" cy="756931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ïSḷîḋe"/>
              <p:cNvSpPr/>
              <p:nvPr/>
            </p:nvSpPr>
            <p:spPr bwMode="auto">
              <a:xfrm>
                <a:off x="6538541" y="2961816"/>
                <a:ext cx="756931" cy="756931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îśļíde"/>
              <p:cNvSpPr/>
              <p:nvPr/>
            </p:nvSpPr>
            <p:spPr bwMode="auto">
              <a:xfrm>
                <a:off x="7359697" y="3715331"/>
                <a:ext cx="756931" cy="756931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5" name="îšľíḑè"/>
            <p:cNvSpPr>
              <a:spLocks/>
            </p:cNvSpPr>
            <p:nvPr/>
          </p:nvSpPr>
          <p:spPr bwMode="auto">
            <a:xfrm>
              <a:off x="6746859" y="2792007"/>
              <a:ext cx="554606" cy="554606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ïšliḍè"/>
            <p:cNvSpPr>
              <a:spLocks/>
            </p:cNvSpPr>
            <p:nvPr/>
          </p:nvSpPr>
          <p:spPr bwMode="auto">
            <a:xfrm>
              <a:off x="5687969" y="3751825"/>
              <a:ext cx="554606" cy="554606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ïSḻíḓé"/>
            <p:cNvSpPr>
              <a:spLocks/>
            </p:cNvSpPr>
            <p:nvPr/>
          </p:nvSpPr>
          <p:spPr bwMode="auto">
            <a:xfrm>
              <a:off x="3592148" y="3751825"/>
              <a:ext cx="554606" cy="554606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ïśľíďe"/>
            <p:cNvSpPr>
              <a:spLocks/>
            </p:cNvSpPr>
            <p:nvPr/>
          </p:nvSpPr>
          <p:spPr bwMode="auto">
            <a:xfrm>
              <a:off x="4639309" y="2792007"/>
              <a:ext cx="554606" cy="554606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ïṣľîďè"/>
            <p:cNvSpPr>
              <a:spLocks/>
            </p:cNvSpPr>
            <p:nvPr/>
          </p:nvSpPr>
          <p:spPr bwMode="auto">
            <a:xfrm>
              <a:off x="7773642" y="3751825"/>
              <a:ext cx="554606" cy="554606"/>
            </a:xfrm>
            <a:custGeom>
              <a:avLst/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854729" y="1552014"/>
            <a:ext cx="2133782" cy="799321"/>
            <a:chOff x="1867328" y="2349127"/>
            <a:chExt cx="2133782" cy="799321"/>
          </a:xfrm>
        </p:grpSpPr>
        <p:sp>
          <p:nvSpPr>
            <p:cNvPr id="36" name="文本框 35"/>
            <p:cNvSpPr txBox="1"/>
            <p:nvPr/>
          </p:nvSpPr>
          <p:spPr>
            <a:xfrm>
              <a:off x="1867328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867328" y="2687681"/>
              <a:ext cx="2133782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presentation and make it film to be used in a wider field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209623" y="1552014"/>
            <a:ext cx="2133782" cy="799321"/>
            <a:chOff x="1867328" y="2349127"/>
            <a:chExt cx="2133782" cy="799321"/>
          </a:xfrm>
        </p:grpSpPr>
        <p:sp>
          <p:nvSpPr>
            <p:cNvPr id="39" name="文本框 38"/>
            <p:cNvSpPr txBox="1"/>
            <p:nvPr/>
          </p:nvSpPr>
          <p:spPr>
            <a:xfrm>
              <a:off x="1867328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867328" y="2687681"/>
              <a:ext cx="2133782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presentation and make it film to be used in a wider field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684672" y="5317525"/>
            <a:ext cx="2133782" cy="799321"/>
            <a:chOff x="1867328" y="2349127"/>
            <a:chExt cx="2133782" cy="799321"/>
          </a:xfrm>
        </p:grpSpPr>
        <p:sp>
          <p:nvSpPr>
            <p:cNvPr id="42" name="文本框 41"/>
            <p:cNvSpPr txBox="1"/>
            <p:nvPr/>
          </p:nvSpPr>
          <p:spPr>
            <a:xfrm>
              <a:off x="1867328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867328" y="2687681"/>
              <a:ext cx="2133782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presentation and make it film to be used in a wider field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029109" y="5317525"/>
            <a:ext cx="2133782" cy="799321"/>
            <a:chOff x="1867328" y="2349127"/>
            <a:chExt cx="2133782" cy="799321"/>
          </a:xfrm>
        </p:grpSpPr>
        <p:sp>
          <p:nvSpPr>
            <p:cNvPr id="45" name="文本框 44"/>
            <p:cNvSpPr txBox="1"/>
            <p:nvPr/>
          </p:nvSpPr>
          <p:spPr>
            <a:xfrm>
              <a:off x="1867328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867328" y="2687681"/>
              <a:ext cx="2133782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presentation and make it film to be used in a wider field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373543" y="5317525"/>
            <a:ext cx="2133782" cy="799321"/>
            <a:chOff x="1867328" y="2349127"/>
            <a:chExt cx="2133782" cy="799321"/>
          </a:xfrm>
        </p:grpSpPr>
        <p:sp>
          <p:nvSpPr>
            <p:cNvPr id="48" name="文本框 47"/>
            <p:cNvSpPr txBox="1"/>
            <p:nvPr/>
          </p:nvSpPr>
          <p:spPr>
            <a:xfrm>
              <a:off x="1867328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867328" y="2687681"/>
              <a:ext cx="2133782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presentation and make it film to be used in a wider field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-158751" y="255365"/>
            <a:ext cx="6197601" cy="826663"/>
            <a:chOff x="-158751" y="255365"/>
            <a:chExt cx="6197601" cy="826663"/>
          </a:xfrm>
        </p:grpSpPr>
        <p:grpSp>
          <p:nvGrpSpPr>
            <p:cNvPr id="50" name="组合 49"/>
            <p:cNvGrpSpPr/>
            <p:nvPr/>
          </p:nvGrpSpPr>
          <p:grpSpPr>
            <a:xfrm rot="5400000">
              <a:off x="433600" y="-336986"/>
              <a:ext cx="788563" cy="1973265"/>
              <a:chOff x="998435" y="608805"/>
              <a:chExt cx="1414431" cy="3539410"/>
            </a:xfrm>
          </p:grpSpPr>
          <p:grpSp>
            <p:nvGrpSpPr>
              <p:cNvPr id="54" name="组合 53"/>
              <p:cNvGrpSpPr/>
              <p:nvPr/>
            </p:nvGrpSpPr>
            <p:grpSpPr>
              <a:xfrm>
                <a:off x="1513847" y="608805"/>
                <a:ext cx="374943" cy="2281237"/>
                <a:chOff x="3378207" y="1563846"/>
                <a:chExt cx="232791" cy="1416352"/>
              </a:xfrm>
            </p:grpSpPr>
            <p:sp>
              <p:nvSpPr>
                <p:cNvPr id="60" name="圆角矩形 59"/>
                <p:cNvSpPr/>
                <p:nvPr/>
              </p:nvSpPr>
              <p:spPr>
                <a:xfrm rot="16200000" flipV="1">
                  <a:off x="2960504" y="2329704"/>
                  <a:ext cx="1068198" cy="23279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7AB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椭圆 60"/>
                <p:cNvSpPr/>
                <p:nvPr/>
              </p:nvSpPr>
              <p:spPr>
                <a:xfrm rot="16200000" flipV="1">
                  <a:off x="3378713" y="1563340"/>
                  <a:ext cx="231778" cy="232790"/>
                </a:xfrm>
                <a:prstGeom prst="ellipse">
                  <a:avLst/>
                </a:prstGeom>
                <a:solidFill>
                  <a:srgbClr val="37AB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5" name="组合 54"/>
              <p:cNvGrpSpPr/>
              <p:nvPr/>
            </p:nvGrpSpPr>
            <p:grpSpPr>
              <a:xfrm>
                <a:off x="2212348" y="1293810"/>
                <a:ext cx="200518" cy="1219995"/>
                <a:chOff x="3378207" y="1563846"/>
                <a:chExt cx="232791" cy="1416352"/>
              </a:xfrm>
              <a:solidFill>
                <a:srgbClr val="FF9409"/>
              </a:solidFill>
            </p:grpSpPr>
            <p:sp>
              <p:nvSpPr>
                <p:cNvPr id="58" name="圆角矩形 57"/>
                <p:cNvSpPr/>
                <p:nvPr/>
              </p:nvSpPr>
              <p:spPr>
                <a:xfrm rot="16200000" flipV="1">
                  <a:off x="2960504" y="2329704"/>
                  <a:ext cx="1068198" cy="23279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椭圆 58"/>
                <p:cNvSpPr/>
                <p:nvPr/>
              </p:nvSpPr>
              <p:spPr>
                <a:xfrm rot="16200000" flipV="1">
                  <a:off x="3378713" y="1563340"/>
                  <a:ext cx="231778" cy="23279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6" name="圆角矩形 55"/>
              <p:cNvSpPr/>
              <p:nvPr/>
            </p:nvSpPr>
            <p:spPr>
              <a:xfrm rot="5400000">
                <a:off x="1518573" y="3428738"/>
                <a:ext cx="1064012" cy="374942"/>
              </a:xfrm>
              <a:prstGeom prst="roundRect">
                <a:avLst>
                  <a:gd name="adj" fmla="val 50000"/>
                </a:avLst>
              </a:prstGeom>
              <a:solidFill>
                <a:srgbClr val="37AB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圆角矩形 56"/>
              <p:cNvSpPr/>
              <p:nvPr/>
            </p:nvSpPr>
            <p:spPr>
              <a:xfrm rot="5400000">
                <a:off x="422843" y="3043475"/>
                <a:ext cx="1471965" cy="320782"/>
              </a:xfrm>
              <a:prstGeom prst="roundRect">
                <a:avLst>
                  <a:gd name="adj" fmla="val 50000"/>
                </a:avLst>
              </a:prstGeom>
              <a:solidFill>
                <a:srgbClr val="FF94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2060218" y="337876"/>
              <a:ext cx="3978632" cy="744152"/>
              <a:chOff x="1520468" y="3717644"/>
              <a:chExt cx="3978632" cy="744152"/>
            </a:xfrm>
          </p:grpSpPr>
          <p:sp>
            <p:nvSpPr>
              <p:cNvPr id="52" name="文本框 51"/>
              <p:cNvSpPr txBox="1"/>
              <p:nvPr/>
            </p:nvSpPr>
            <p:spPr>
              <a:xfrm>
                <a:off x="1520469" y="3717644"/>
                <a:ext cx="34884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3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1520468" y="4215575"/>
                <a:ext cx="397863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</p:grpSp>
      <p:sp>
        <p:nvSpPr>
          <p:cNvPr id="5" name="TextBox 3">
            <a:extLst>
              <a:ext uri="{FF2B5EF4-FFF2-40B4-BE49-F238E27FC236}">
                <a16:creationId xmlns:a16="http://schemas.microsoft.com/office/drawing/2014/main" id="{9F07B6C7-51C0-6E26-392F-AE6AEBD9158A}"/>
              </a:ext>
            </a:extLst>
          </p:cNvPr>
          <p:cNvSpPr txBox="1"/>
          <p:nvPr/>
        </p:nvSpPr>
        <p:spPr>
          <a:xfrm>
            <a:off x="137849" y="654342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868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18900000" flipV="1">
            <a:off x="11342808" y="5516494"/>
            <a:ext cx="1847676" cy="267323"/>
          </a:xfrm>
          <a:prstGeom prst="roundRect">
            <a:avLst>
              <a:gd name="adj" fmla="val 50000"/>
            </a:avLst>
          </a:prstGeom>
          <a:solidFill>
            <a:srgbClr val="37A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>
          <a:xfrm rot="18900000" flipV="1">
            <a:off x="8617193" y="6642100"/>
            <a:ext cx="2984500" cy="431800"/>
          </a:xfrm>
          <a:prstGeom prst="roundRect">
            <a:avLst>
              <a:gd name="adj" fmla="val 50000"/>
            </a:avLst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圆角矩形 3"/>
          <p:cNvSpPr/>
          <p:nvPr/>
        </p:nvSpPr>
        <p:spPr>
          <a:xfrm rot="18900000" flipV="1">
            <a:off x="11087419" y="4499418"/>
            <a:ext cx="2412212" cy="349001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 rot="10800000">
            <a:off x="9602967" y="5124736"/>
            <a:ext cx="1777794" cy="1155509"/>
            <a:chOff x="3647506" y="400042"/>
            <a:chExt cx="1462508" cy="950583"/>
          </a:xfrm>
          <a:solidFill>
            <a:srgbClr val="37AB91"/>
          </a:solidFill>
        </p:grpSpPr>
        <p:sp>
          <p:nvSpPr>
            <p:cNvPr id="6" name="圆角矩形 5"/>
            <p:cNvSpPr/>
            <p:nvPr/>
          </p:nvSpPr>
          <p:spPr>
            <a:xfrm rot="18900000" flipV="1">
              <a:off x="3647506" y="1064984"/>
              <a:ext cx="1310715" cy="2856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 rot="18900000" flipV="1">
              <a:off x="4825614" y="400042"/>
              <a:ext cx="284400" cy="2856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5126983" y="2869084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126983" y="3785393"/>
            <a:ext cx="5392904" cy="4596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 The user can demonstrate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236663" y="2285150"/>
            <a:ext cx="3440049" cy="2292208"/>
            <a:chOff x="1236663" y="2285150"/>
            <a:chExt cx="3440049" cy="2292208"/>
          </a:xfrm>
        </p:grpSpPr>
        <p:grpSp>
          <p:nvGrpSpPr>
            <p:cNvPr id="16" name="组合 15"/>
            <p:cNvGrpSpPr/>
            <p:nvPr/>
          </p:nvGrpSpPr>
          <p:grpSpPr>
            <a:xfrm>
              <a:off x="1236663" y="2285150"/>
              <a:ext cx="1532590" cy="2292208"/>
              <a:chOff x="4470834" y="1559895"/>
              <a:chExt cx="1532590" cy="2292208"/>
            </a:xfrm>
          </p:grpSpPr>
          <p:sp>
            <p:nvSpPr>
              <p:cNvPr id="15" name="任意多边形 14"/>
              <p:cNvSpPr/>
              <p:nvPr/>
            </p:nvSpPr>
            <p:spPr>
              <a:xfrm rot="16200000" flipH="1">
                <a:off x="4594252" y="2442931"/>
                <a:ext cx="1285754" cy="1532590"/>
              </a:xfrm>
              <a:custGeom>
                <a:avLst/>
                <a:gdLst>
                  <a:gd name="connsiteX0" fmla="*/ 100 w 1285754"/>
                  <a:gd name="connsiteY0" fmla="*/ 211046 h 1532590"/>
                  <a:gd name="connsiteX1" fmla="*/ 20866 w 1285754"/>
                  <a:gd name="connsiteY1" fmla="*/ 418100 h 1532590"/>
                  <a:gd name="connsiteX2" fmla="*/ 170064 w 1285754"/>
                  <a:gd name="connsiteY2" fmla="*/ 412241 h 1532590"/>
                  <a:gd name="connsiteX3" fmla="*/ 742003 w 1285754"/>
                  <a:gd name="connsiteY3" fmla="*/ 513869 h 1532590"/>
                  <a:gd name="connsiteX4" fmla="*/ 900010 w 1285754"/>
                  <a:gd name="connsiteY4" fmla="*/ 769262 h 1532590"/>
                  <a:gd name="connsiteX5" fmla="*/ 750163 w 1285754"/>
                  <a:gd name="connsiteY5" fmla="*/ 1009100 h 1532590"/>
                  <a:gd name="connsiteX6" fmla="*/ 144842 w 1285754"/>
                  <a:gd name="connsiteY6" fmla="*/ 1117174 h 1532590"/>
                  <a:gd name="connsiteX7" fmla="*/ 41452 w 1285754"/>
                  <a:gd name="connsiteY7" fmla="*/ 1115659 h 1532590"/>
                  <a:gd name="connsiteX8" fmla="*/ 5400 w 1285754"/>
                  <a:gd name="connsiteY8" fmla="*/ 1528681 h 1532590"/>
                  <a:gd name="connsiteX9" fmla="*/ 140391 w 1285754"/>
                  <a:gd name="connsiteY9" fmla="*/ 1532590 h 1532590"/>
                  <a:gd name="connsiteX10" fmla="*/ 816926 w 1285754"/>
                  <a:gd name="connsiteY10" fmla="*/ 1436896 h 1532590"/>
                  <a:gd name="connsiteX11" fmla="*/ 1172257 w 1285754"/>
                  <a:gd name="connsiteY11" fmla="*/ 1179486 h 1532590"/>
                  <a:gd name="connsiteX12" fmla="*/ 1285754 w 1285754"/>
                  <a:gd name="connsiteY12" fmla="*/ 771488 h 1532590"/>
                  <a:gd name="connsiteX13" fmla="*/ 1171515 w 1285754"/>
                  <a:gd name="connsiteY13" fmla="*/ 357555 h 1532590"/>
                  <a:gd name="connsiteX14" fmla="*/ 824344 w 1285754"/>
                  <a:gd name="connsiteY14" fmla="*/ 94952 h 1532590"/>
                  <a:gd name="connsiteX15" fmla="*/ 161162 w 1285754"/>
                  <a:gd name="connsiteY15" fmla="*/ 0 h 1532590"/>
                  <a:gd name="connsiteX16" fmla="*/ 16114 w 1285754"/>
                  <a:gd name="connsiteY16" fmla="*/ 2898 h 1532590"/>
                  <a:gd name="connsiteX17" fmla="*/ 100 w 1285754"/>
                  <a:gd name="connsiteY17" fmla="*/ 211046 h 153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85754" h="1532590">
                    <a:moveTo>
                      <a:pt x="100" y="211046"/>
                    </a:moveTo>
                    <a:cubicBezTo>
                      <a:pt x="1003" y="297609"/>
                      <a:pt x="8037" y="383988"/>
                      <a:pt x="20866" y="418100"/>
                    </a:cubicBezTo>
                    <a:cubicBezTo>
                      <a:pt x="67415" y="416311"/>
                      <a:pt x="117148" y="412241"/>
                      <a:pt x="170064" y="412241"/>
                    </a:cubicBezTo>
                    <a:cubicBezTo>
                      <a:pt x="446019" y="412241"/>
                      <a:pt x="620346" y="454366"/>
                      <a:pt x="742003" y="513869"/>
                    </a:cubicBezTo>
                    <a:cubicBezTo>
                      <a:pt x="863661" y="573372"/>
                      <a:pt x="900010" y="664636"/>
                      <a:pt x="900010" y="769262"/>
                    </a:cubicBezTo>
                    <a:cubicBezTo>
                      <a:pt x="900010" y="869933"/>
                      <a:pt x="850062" y="949879"/>
                      <a:pt x="750163" y="1009100"/>
                    </a:cubicBezTo>
                    <a:cubicBezTo>
                      <a:pt x="629494" y="1081149"/>
                      <a:pt x="427721" y="1117174"/>
                      <a:pt x="144842" y="1117174"/>
                    </a:cubicBezTo>
                    <a:cubicBezTo>
                      <a:pt x="108988" y="1117174"/>
                      <a:pt x="74524" y="1116669"/>
                      <a:pt x="41452" y="1115659"/>
                    </a:cubicBezTo>
                    <a:cubicBezTo>
                      <a:pt x="18212" y="1184244"/>
                      <a:pt x="-11090" y="1459193"/>
                      <a:pt x="5400" y="1528681"/>
                    </a:cubicBezTo>
                    <a:lnTo>
                      <a:pt x="140391" y="1532590"/>
                    </a:lnTo>
                    <a:cubicBezTo>
                      <a:pt x="430193" y="1532590"/>
                      <a:pt x="655705" y="1500692"/>
                      <a:pt x="816926" y="1436896"/>
                    </a:cubicBezTo>
                    <a:cubicBezTo>
                      <a:pt x="978148" y="1373100"/>
                      <a:pt x="1096591" y="1287297"/>
                      <a:pt x="1172257" y="1179486"/>
                    </a:cubicBezTo>
                    <a:cubicBezTo>
                      <a:pt x="1247922" y="1071676"/>
                      <a:pt x="1285754" y="935677"/>
                      <a:pt x="1285754" y="771488"/>
                    </a:cubicBezTo>
                    <a:cubicBezTo>
                      <a:pt x="1285754" y="607300"/>
                      <a:pt x="1247675" y="469322"/>
                      <a:pt x="1171515" y="357555"/>
                    </a:cubicBezTo>
                    <a:cubicBezTo>
                      <a:pt x="1095355" y="245788"/>
                      <a:pt x="992737" y="154544"/>
                      <a:pt x="824344" y="94952"/>
                    </a:cubicBezTo>
                    <a:cubicBezTo>
                      <a:pt x="655952" y="35360"/>
                      <a:pt x="447997" y="0"/>
                      <a:pt x="161162" y="0"/>
                    </a:cubicBezTo>
                    <a:cubicBezTo>
                      <a:pt x="111090" y="0"/>
                      <a:pt x="62740" y="966"/>
                      <a:pt x="16114" y="2898"/>
                    </a:cubicBezTo>
                    <a:cubicBezTo>
                      <a:pt x="4423" y="37740"/>
                      <a:pt x="-804" y="124484"/>
                      <a:pt x="100" y="211046"/>
                    </a:cubicBezTo>
                    <a:close/>
                  </a:path>
                </a:pathLst>
              </a:custGeom>
              <a:solidFill>
                <a:srgbClr val="37AB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4470872" y="1559895"/>
                <a:ext cx="1529875" cy="1347679"/>
              </a:xfrm>
              <a:custGeom>
                <a:avLst/>
                <a:gdLst>
                  <a:gd name="connsiteX0" fmla="*/ 1114425 w 1527494"/>
                  <a:gd name="connsiteY0" fmla="*/ 1009863 h 1347679"/>
                  <a:gd name="connsiteX1" fmla="*/ 1527494 w 1527494"/>
                  <a:gd name="connsiteY1" fmla="*/ 1009863 h 1347679"/>
                  <a:gd name="connsiteX2" fmla="*/ 1527494 w 1527494"/>
                  <a:gd name="connsiteY2" fmla="*/ 1055770 h 1347679"/>
                  <a:gd name="connsiteX3" fmla="*/ 1527494 w 1527494"/>
                  <a:gd name="connsiteY3" fmla="*/ 1206371 h 1347679"/>
                  <a:gd name="connsiteX4" fmla="*/ 1527494 w 1527494"/>
                  <a:gd name="connsiteY4" fmla="*/ 1280640 h 1347679"/>
                  <a:gd name="connsiteX5" fmla="*/ 1497989 w 1527494"/>
                  <a:gd name="connsiteY5" fmla="*/ 1310145 h 1347679"/>
                  <a:gd name="connsiteX6" fmla="*/ 1468484 w 1527494"/>
                  <a:gd name="connsiteY6" fmla="*/ 1280640 h 1347679"/>
                  <a:gd name="connsiteX7" fmla="*/ 1468484 w 1527494"/>
                  <a:gd name="connsiteY7" fmla="*/ 1206371 h 1347679"/>
                  <a:gd name="connsiteX8" fmla="*/ 1468484 w 1527494"/>
                  <a:gd name="connsiteY8" fmla="*/ 1159543 h 1347679"/>
                  <a:gd name="connsiteX9" fmla="*/ 1438979 w 1527494"/>
                  <a:gd name="connsiteY9" fmla="*/ 1130039 h 1347679"/>
                  <a:gd name="connsiteX10" fmla="*/ 1409475 w 1527494"/>
                  <a:gd name="connsiteY10" fmla="*/ 1159543 h 1347679"/>
                  <a:gd name="connsiteX11" fmla="*/ 1409475 w 1527494"/>
                  <a:gd name="connsiteY11" fmla="*/ 1206371 h 1347679"/>
                  <a:gd name="connsiteX12" fmla="*/ 1409475 w 1527494"/>
                  <a:gd name="connsiteY12" fmla="*/ 1318174 h 1347679"/>
                  <a:gd name="connsiteX13" fmla="*/ 1379970 w 1527494"/>
                  <a:gd name="connsiteY13" fmla="*/ 1347679 h 1347679"/>
                  <a:gd name="connsiteX14" fmla="*/ 1350465 w 1527494"/>
                  <a:gd name="connsiteY14" fmla="*/ 1318174 h 1347679"/>
                  <a:gd name="connsiteX15" fmla="*/ 1350465 w 1527494"/>
                  <a:gd name="connsiteY15" fmla="*/ 1206371 h 1347679"/>
                  <a:gd name="connsiteX16" fmla="*/ 1350112 w 1527494"/>
                  <a:gd name="connsiteY16" fmla="*/ 1206371 h 1347679"/>
                  <a:gd name="connsiteX17" fmla="*/ 1348146 w 1527494"/>
                  <a:gd name="connsiteY17" fmla="*/ 1196633 h 1347679"/>
                  <a:gd name="connsiteX18" fmla="*/ 1320960 w 1527494"/>
                  <a:gd name="connsiteY18" fmla="*/ 1178613 h 1347679"/>
                  <a:gd name="connsiteX19" fmla="*/ 1293774 w 1527494"/>
                  <a:gd name="connsiteY19" fmla="*/ 1196633 h 1347679"/>
                  <a:gd name="connsiteX20" fmla="*/ 1291808 w 1527494"/>
                  <a:gd name="connsiteY20" fmla="*/ 1206371 h 1347679"/>
                  <a:gd name="connsiteX21" fmla="*/ 1291455 w 1527494"/>
                  <a:gd name="connsiteY21" fmla="*/ 1206371 h 1347679"/>
                  <a:gd name="connsiteX22" fmla="*/ 1291455 w 1527494"/>
                  <a:gd name="connsiteY22" fmla="*/ 1232065 h 1347679"/>
                  <a:gd name="connsiteX23" fmla="*/ 1261950 w 1527494"/>
                  <a:gd name="connsiteY23" fmla="*/ 1261569 h 1347679"/>
                  <a:gd name="connsiteX24" fmla="*/ 1232445 w 1527494"/>
                  <a:gd name="connsiteY24" fmla="*/ 1232065 h 1347679"/>
                  <a:gd name="connsiteX25" fmla="*/ 1232445 w 1527494"/>
                  <a:gd name="connsiteY25" fmla="*/ 1206371 h 1347679"/>
                  <a:gd name="connsiteX26" fmla="*/ 1232445 w 1527494"/>
                  <a:gd name="connsiteY26" fmla="*/ 1102703 h 1347679"/>
                  <a:gd name="connsiteX27" fmla="*/ 1202940 w 1527494"/>
                  <a:gd name="connsiteY27" fmla="*/ 1073198 h 1347679"/>
                  <a:gd name="connsiteX28" fmla="*/ 1173435 w 1527494"/>
                  <a:gd name="connsiteY28" fmla="*/ 1102703 h 1347679"/>
                  <a:gd name="connsiteX29" fmla="*/ 1173435 w 1527494"/>
                  <a:gd name="connsiteY29" fmla="*/ 1206371 h 1347679"/>
                  <a:gd name="connsiteX30" fmla="*/ 1173435 w 1527494"/>
                  <a:gd name="connsiteY30" fmla="*/ 1254144 h 1347679"/>
                  <a:gd name="connsiteX31" fmla="*/ 1143930 w 1527494"/>
                  <a:gd name="connsiteY31" fmla="*/ 1283648 h 1347679"/>
                  <a:gd name="connsiteX32" fmla="*/ 1114425 w 1527494"/>
                  <a:gd name="connsiteY32" fmla="*/ 1254144 h 1347679"/>
                  <a:gd name="connsiteX33" fmla="*/ 1114425 w 1527494"/>
                  <a:gd name="connsiteY33" fmla="*/ 1206371 h 1347679"/>
                  <a:gd name="connsiteX34" fmla="*/ 1114425 w 1527494"/>
                  <a:gd name="connsiteY34" fmla="*/ 1055770 h 1347679"/>
                  <a:gd name="connsiteX35" fmla="*/ 757200 w 1527494"/>
                  <a:gd name="connsiteY35" fmla="*/ 0 h 1347679"/>
                  <a:gd name="connsiteX36" fmla="*/ 1168907 w 1527494"/>
                  <a:gd name="connsiteY36" fmla="*/ 117206 h 1347679"/>
                  <a:gd name="connsiteX37" fmla="*/ 1435961 w 1527494"/>
                  <a:gd name="connsiteY37" fmla="*/ 475503 h 1347679"/>
                  <a:gd name="connsiteX38" fmla="*/ 1524283 w 1527494"/>
                  <a:gd name="connsiteY38" fmla="*/ 943543 h 1347679"/>
                  <a:gd name="connsiteX39" fmla="*/ 1526204 w 1527494"/>
                  <a:gd name="connsiteY39" fmla="*/ 1009862 h 1347679"/>
                  <a:gd name="connsiteX40" fmla="*/ 1111421 w 1527494"/>
                  <a:gd name="connsiteY40" fmla="*/ 1009862 h 1347679"/>
                  <a:gd name="connsiteX41" fmla="*/ 1108695 w 1527494"/>
                  <a:gd name="connsiteY41" fmla="*/ 952862 h 1347679"/>
                  <a:gd name="connsiteX42" fmla="*/ 1017785 w 1527494"/>
                  <a:gd name="connsiteY42" fmla="*/ 557845 h 1347679"/>
                  <a:gd name="connsiteX43" fmla="*/ 766843 w 1527494"/>
                  <a:gd name="connsiteY43" fmla="*/ 394645 h 1347679"/>
                  <a:gd name="connsiteX44" fmla="*/ 580288 w 1527494"/>
                  <a:gd name="connsiteY44" fmla="*/ 462150 h 1347679"/>
                  <a:gd name="connsiteX45" fmla="*/ 455930 w 1527494"/>
                  <a:gd name="connsiteY45" fmla="*/ 694339 h 1347679"/>
                  <a:gd name="connsiteX46" fmla="*/ 423730 w 1527494"/>
                  <a:gd name="connsiteY46" fmla="*/ 897225 h 1347679"/>
                  <a:gd name="connsiteX47" fmla="*/ 416761 w 1527494"/>
                  <a:gd name="connsiteY47" fmla="*/ 1009862 h 1347679"/>
                  <a:gd name="connsiteX48" fmla="*/ 363065 w 1527494"/>
                  <a:gd name="connsiteY48" fmla="*/ 1009862 h 1347679"/>
                  <a:gd name="connsiteX49" fmla="*/ 363065 w 1527494"/>
                  <a:gd name="connsiteY49" fmla="*/ 1009863 h 1347679"/>
                  <a:gd name="connsiteX50" fmla="*/ 413069 w 1527494"/>
                  <a:gd name="connsiteY50" fmla="*/ 1009863 h 1347679"/>
                  <a:gd name="connsiteX51" fmla="*/ 413069 w 1527494"/>
                  <a:gd name="connsiteY51" fmla="*/ 1055770 h 1347679"/>
                  <a:gd name="connsiteX52" fmla="*/ 413069 w 1527494"/>
                  <a:gd name="connsiteY52" fmla="*/ 1206371 h 1347679"/>
                  <a:gd name="connsiteX53" fmla="*/ 413069 w 1527494"/>
                  <a:gd name="connsiteY53" fmla="*/ 1280640 h 1347679"/>
                  <a:gd name="connsiteX54" fmla="*/ 383564 w 1527494"/>
                  <a:gd name="connsiteY54" fmla="*/ 1310145 h 1347679"/>
                  <a:gd name="connsiteX55" fmla="*/ 354059 w 1527494"/>
                  <a:gd name="connsiteY55" fmla="*/ 1280640 h 1347679"/>
                  <a:gd name="connsiteX56" fmla="*/ 354059 w 1527494"/>
                  <a:gd name="connsiteY56" fmla="*/ 1206371 h 1347679"/>
                  <a:gd name="connsiteX57" fmla="*/ 354059 w 1527494"/>
                  <a:gd name="connsiteY57" fmla="*/ 1159543 h 1347679"/>
                  <a:gd name="connsiteX58" fmla="*/ 324554 w 1527494"/>
                  <a:gd name="connsiteY58" fmla="*/ 1130039 h 1347679"/>
                  <a:gd name="connsiteX59" fmla="*/ 295050 w 1527494"/>
                  <a:gd name="connsiteY59" fmla="*/ 1159543 h 1347679"/>
                  <a:gd name="connsiteX60" fmla="*/ 295050 w 1527494"/>
                  <a:gd name="connsiteY60" fmla="*/ 1206371 h 1347679"/>
                  <a:gd name="connsiteX61" fmla="*/ 295050 w 1527494"/>
                  <a:gd name="connsiteY61" fmla="*/ 1318174 h 1347679"/>
                  <a:gd name="connsiteX62" fmla="*/ 265545 w 1527494"/>
                  <a:gd name="connsiteY62" fmla="*/ 1347679 h 1347679"/>
                  <a:gd name="connsiteX63" fmla="*/ 236040 w 1527494"/>
                  <a:gd name="connsiteY63" fmla="*/ 1318174 h 1347679"/>
                  <a:gd name="connsiteX64" fmla="*/ 236040 w 1527494"/>
                  <a:gd name="connsiteY64" fmla="*/ 1206371 h 1347679"/>
                  <a:gd name="connsiteX65" fmla="*/ 235687 w 1527494"/>
                  <a:gd name="connsiteY65" fmla="*/ 1206371 h 1347679"/>
                  <a:gd name="connsiteX66" fmla="*/ 233721 w 1527494"/>
                  <a:gd name="connsiteY66" fmla="*/ 1196633 h 1347679"/>
                  <a:gd name="connsiteX67" fmla="*/ 206535 w 1527494"/>
                  <a:gd name="connsiteY67" fmla="*/ 1178613 h 1347679"/>
                  <a:gd name="connsiteX68" fmla="*/ 179349 w 1527494"/>
                  <a:gd name="connsiteY68" fmla="*/ 1196633 h 1347679"/>
                  <a:gd name="connsiteX69" fmla="*/ 177383 w 1527494"/>
                  <a:gd name="connsiteY69" fmla="*/ 1206371 h 1347679"/>
                  <a:gd name="connsiteX70" fmla="*/ 177030 w 1527494"/>
                  <a:gd name="connsiteY70" fmla="*/ 1206371 h 1347679"/>
                  <a:gd name="connsiteX71" fmla="*/ 177030 w 1527494"/>
                  <a:gd name="connsiteY71" fmla="*/ 1232065 h 1347679"/>
                  <a:gd name="connsiteX72" fmla="*/ 147525 w 1527494"/>
                  <a:gd name="connsiteY72" fmla="*/ 1261569 h 1347679"/>
                  <a:gd name="connsiteX73" fmla="*/ 118020 w 1527494"/>
                  <a:gd name="connsiteY73" fmla="*/ 1232065 h 1347679"/>
                  <a:gd name="connsiteX74" fmla="*/ 118020 w 1527494"/>
                  <a:gd name="connsiteY74" fmla="*/ 1206371 h 1347679"/>
                  <a:gd name="connsiteX75" fmla="*/ 118020 w 1527494"/>
                  <a:gd name="connsiteY75" fmla="*/ 1102703 h 1347679"/>
                  <a:gd name="connsiteX76" fmla="*/ 88515 w 1527494"/>
                  <a:gd name="connsiteY76" fmla="*/ 1073198 h 1347679"/>
                  <a:gd name="connsiteX77" fmla="*/ 59010 w 1527494"/>
                  <a:gd name="connsiteY77" fmla="*/ 1102703 h 1347679"/>
                  <a:gd name="connsiteX78" fmla="*/ 59010 w 1527494"/>
                  <a:gd name="connsiteY78" fmla="*/ 1206371 h 1347679"/>
                  <a:gd name="connsiteX79" fmla="*/ 59010 w 1527494"/>
                  <a:gd name="connsiteY79" fmla="*/ 1254144 h 1347679"/>
                  <a:gd name="connsiteX80" fmla="*/ 29505 w 1527494"/>
                  <a:gd name="connsiteY80" fmla="*/ 1283648 h 1347679"/>
                  <a:gd name="connsiteX81" fmla="*/ 0 w 1527494"/>
                  <a:gd name="connsiteY81" fmla="*/ 1254144 h 1347679"/>
                  <a:gd name="connsiteX82" fmla="*/ 0 w 1527494"/>
                  <a:gd name="connsiteY82" fmla="*/ 1206371 h 1347679"/>
                  <a:gd name="connsiteX83" fmla="*/ 0 w 1527494"/>
                  <a:gd name="connsiteY83" fmla="*/ 1055770 h 1347679"/>
                  <a:gd name="connsiteX84" fmla="*/ 0 w 1527494"/>
                  <a:gd name="connsiteY84" fmla="*/ 1009863 h 1347679"/>
                  <a:gd name="connsiteX85" fmla="*/ 198759 w 1527494"/>
                  <a:gd name="connsiteY85" fmla="*/ 1009863 h 1347679"/>
                  <a:gd name="connsiteX86" fmla="*/ 198759 w 1527494"/>
                  <a:gd name="connsiteY86" fmla="*/ 1009862 h 1347679"/>
                  <a:gd name="connsiteX87" fmla="*/ 1299 w 1527494"/>
                  <a:gd name="connsiteY87" fmla="*/ 1009862 h 1347679"/>
                  <a:gd name="connsiteX88" fmla="*/ 9172 w 1527494"/>
                  <a:gd name="connsiteY88" fmla="*/ 887860 h 1347679"/>
                  <a:gd name="connsiteX89" fmla="*/ 183035 w 1527494"/>
                  <a:gd name="connsiteY89" fmla="*/ 296726 h 1347679"/>
                  <a:gd name="connsiteX90" fmla="*/ 757200 w 1527494"/>
                  <a:gd name="connsiteY90" fmla="*/ 0 h 1347679"/>
                  <a:gd name="connsiteX0" fmla="*/ 1114425 w 1527494"/>
                  <a:gd name="connsiteY0" fmla="*/ 1009863 h 1347679"/>
                  <a:gd name="connsiteX1" fmla="*/ 1527494 w 1527494"/>
                  <a:gd name="connsiteY1" fmla="*/ 1009863 h 1347679"/>
                  <a:gd name="connsiteX2" fmla="*/ 1527494 w 1527494"/>
                  <a:gd name="connsiteY2" fmla="*/ 1055770 h 1347679"/>
                  <a:gd name="connsiteX3" fmla="*/ 1527494 w 1527494"/>
                  <a:gd name="connsiteY3" fmla="*/ 1206371 h 1347679"/>
                  <a:gd name="connsiteX4" fmla="*/ 1527494 w 1527494"/>
                  <a:gd name="connsiteY4" fmla="*/ 1280640 h 1347679"/>
                  <a:gd name="connsiteX5" fmla="*/ 1497989 w 1527494"/>
                  <a:gd name="connsiteY5" fmla="*/ 1310145 h 1347679"/>
                  <a:gd name="connsiteX6" fmla="*/ 1468484 w 1527494"/>
                  <a:gd name="connsiteY6" fmla="*/ 1280640 h 1347679"/>
                  <a:gd name="connsiteX7" fmla="*/ 1468484 w 1527494"/>
                  <a:gd name="connsiteY7" fmla="*/ 1206371 h 1347679"/>
                  <a:gd name="connsiteX8" fmla="*/ 1468484 w 1527494"/>
                  <a:gd name="connsiteY8" fmla="*/ 1159543 h 1347679"/>
                  <a:gd name="connsiteX9" fmla="*/ 1438979 w 1527494"/>
                  <a:gd name="connsiteY9" fmla="*/ 1130039 h 1347679"/>
                  <a:gd name="connsiteX10" fmla="*/ 1409475 w 1527494"/>
                  <a:gd name="connsiteY10" fmla="*/ 1159543 h 1347679"/>
                  <a:gd name="connsiteX11" fmla="*/ 1409475 w 1527494"/>
                  <a:gd name="connsiteY11" fmla="*/ 1206371 h 1347679"/>
                  <a:gd name="connsiteX12" fmla="*/ 1409475 w 1527494"/>
                  <a:gd name="connsiteY12" fmla="*/ 1318174 h 1347679"/>
                  <a:gd name="connsiteX13" fmla="*/ 1379970 w 1527494"/>
                  <a:gd name="connsiteY13" fmla="*/ 1347679 h 1347679"/>
                  <a:gd name="connsiteX14" fmla="*/ 1350465 w 1527494"/>
                  <a:gd name="connsiteY14" fmla="*/ 1318174 h 1347679"/>
                  <a:gd name="connsiteX15" fmla="*/ 1350465 w 1527494"/>
                  <a:gd name="connsiteY15" fmla="*/ 1206371 h 1347679"/>
                  <a:gd name="connsiteX16" fmla="*/ 1350112 w 1527494"/>
                  <a:gd name="connsiteY16" fmla="*/ 1206371 h 1347679"/>
                  <a:gd name="connsiteX17" fmla="*/ 1348146 w 1527494"/>
                  <a:gd name="connsiteY17" fmla="*/ 1196633 h 1347679"/>
                  <a:gd name="connsiteX18" fmla="*/ 1320960 w 1527494"/>
                  <a:gd name="connsiteY18" fmla="*/ 1178613 h 1347679"/>
                  <a:gd name="connsiteX19" fmla="*/ 1293774 w 1527494"/>
                  <a:gd name="connsiteY19" fmla="*/ 1196633 h 1347679"/>
                  <a:gd name="connsiteX20" fmla="*/ 1291808 w 1527494"/>
                  <a:gd name="connsiteY20" fmla="*/ 1206371 h 1347679"/>
                  <a:gd name="connsiteX21" fmla="*/ 1291455 w 1527494"/>
                  <a:gd name="connsiteY21" fmla="*/ 1206371 h 1347679"/>
                  <a:gd name="connsiteX22" fmla="*/ 1291455 w 1527494"/>
                  <a:gd name="connsiteY22" fmla="*/ 1232065 h 1347679"/>
                  <a:gd name="connsiteX23" fmla="*/ 1261950 w 1527494"/>
                  <a:gd name="connsiteY23" fmla="*/ 1261569 h 1347679"/>
                  <a:gd name="connsiteX24" fmla="*/ 1232445 w 1527494"/>
                  <a:gd name="connsiteY24" fmla="*/ 1232065 h 1347679"/>
                  <a:gd name="connsiteX25" fmla="*/ 1232445 w 1527494"/>
                  <a:gd name="connsiteY25" fmla="*/ 1206371 h 1347679"/>
                  <a:gd name="connsiteX26" fmla="*/ 1232445 w 1527494"/>
                  <a:gd name="connsiteY26" fmla="*/ 1102703 h 1347679"/>
                  <a:gd name="connsiteX27" fmla="*/ 1202940 w 1527494"/>
                  <a:gd name="connsiteY27" fmla="*/ 1073198 h 1347679"/>
                  <a:gd name="connsiteX28" fmla="*/ 1173435 w 1527494"/>
                  <a:gd name="connsiteY28" fmla="*/ 1102703 h 1347679"/>
                  <a:gd name="connsiteX29" fmla="*/ 1173435 w 1527494"/>
                  <a:gd name="connsiteY29" fmla="*/ 1206371 h 1347679"/>
                  <a:gd name="connsiteX30" fmla="*/ 1173435 w 1527494"/>
                  <a:gd name="connsiteY30" fmla="*/ 1254144 h 1347679"/>
                  <a:gd name="connsiteX31" fmla="*/ 1143930 w 1527494"/>
                  <a:gd name="connsiteY31" fmla="*/ 1283648 h 1347679"/>
                  <a:gd name="connsiteX32" fmla="*/ 1114425 w 1527494"/>
                  <a:gd name="connsiteY32" fmla="*/ 1254144 h 1347679"/>
                  <a:gd name="connsiteX33" fmla="*/ 1114425 w 1527494"/>
                  <a:gd name="connsiteY33" fmla="*/ 1206371 h 1347679"/>
                  <a:gd name="connsiteX34" fmla="*/ 1114425 w 1527494"/>
                  <a:gd name="connsiteY34" fmla="*/ 1055770 h 1347679"/>
                  <a:gd name="connsiteX35" fmla="*/ 1114425 w 1527494"/>
                  <a:gd name="connsiteY35" fmla="*/ 1009863 h 1347679"/>
                  <a:gd name="connsiteX36" fmla="*/ 757200 w 1527494"/>
                  <a:gd name="connsiteY36" fmla="*/ 0 h 1347679"/>
                  <a:gd name="connsiteX37" fmla="*/ 1168907 w 1527494"/>
                  <a:gd name="connsiteY37" fmla="*/ 117206 h 1347679"/>
                  <a:gd name="connsiteX38" fmla="*/ 1435961 w 1527494"/>
                  <a:gd name="connsiteY38" fmla="*/ 475503 h 1347679"/>
                  <a:gd name="connsiteX39" fmla="*/ 1524283 w 1527494"/>
                  <a:gd name="connsiteY39" fmla="*/ 943543 h 1347679"/>
                  <a:gd name="connsiteX40" fmla="*/ 1526204 w 1527494"/>
                  <a:gd name="connsiteY40" fmla="*/ 1009862 h 1347679"/>
                  <a:gd name="connsiteX41" fmla="*/ 1111421 w 1527494"/>
                  <a:gd name="connsiteY41" fmla="*/ 1009862 h 1347679"/>
                  <a:gd name="connsiteX42" fmla="*/ 1108695 w 1527494"/>
                  <a:gd name="connsiteY42" fmla="*/ 952862 h 1347679"/>
                  <a:gd name="connsiteX43" fmla="*/ 1017785 w 1527494"/>
                  <a:gd name="connsiteY43" fmla="*/ 557845 h 1347679"/>
                  <a:gd name="connsiteX44" fmla="*/ 766843 w 1527494"/>
                  <a:gd name="connsiteY44" fmla="*/ 394645 h 1347679"/>
                  <a:gd name="connsiteX45" fmla="*/ 580288 w 1527494"/>
                  <a:gd name="connsiteY45" fmla="*/ 462150 h 1347679"/>
                  <a:gd name="connsiteX46" fmla="*/ 455930 w 1527494"/>
                  <a:gd name="connsiteY46" fmla="*/ 694339 h 1347679"/>
                  <a:gd name="connsiteX47" fmla="*/ 423730 w 1527494"/>
                  <a:gd name="connsiteY47" fmla="*/ 897225 h 1347679"/>
                  <a:gd name="connsiteX48" fmla="*/ 416761 w 1527494"/>
                  <a:gd name="connsiteY48" fmla="*/ 1009862 h 1347679"/>
                  <a:gd name="connsiteX49" fmla="*/ 363065 w 1527494"/>
                  <a:gd name="connsiteY49" fmla="*/ 1009862 h 1347679"/>
                  <a:gd name="connsiteX50" fmla="*/ 413069 w 1527494"/>
                  <a:gd name="connsiteY50" fmla="*/ 1009863 h 1347679"/>
                  <a:gd name="connsiteX51" fmla="*/ 413069 w 1527494"/>
                  <a:gd name="connsiteY51" fmla="*/ 1055770 h 1347679"/>
                  <a:gd name="connsiteX52" fmla="*/ 413069 w 1527494"/>
                  <a:gd name="connsiteY52" fmla="*/ 1206371 h 1347679"/>
                  <a:gd name="connsiteX53" fmla="*/ 413069 w 1527494"/>
                  <a:gd name="connsiteY53" fmla="*/ 1280640 h 1347679"/>
                  <a:gd name="connsiteX54" fmla="*/ 383564 w 1527494"/>
                  <a:gd name="connsiteY54" fmla="*/ 1310145 h 1347679"/>
                  <a:gd name="connsiteX55" fmla="*/ 354059 w 1527494"/>
                  <a:gd name="connsiteY55" fmla="*/ 1280640 h 1347679"/>
                  <a:gd name="connsiteX56" fmla="*/ 354059 w 1527494"/>
                  <a:gd name="connsiteY56" fmla="*/ 1206371 h 1347679"/>
                  <a:gd name="connsiteX57" fmla="*/ 354059 w 1527494"/>
                  <a:gd name="connsiteY57" fmla="*/ 1159543 h 1347679"/>
                  <a:gd name="connsiteX58" fmla="*/ 324554 w 1527494"/>
                  <a:gd name="connsiteY58" fmla="*/ 1130039 h 1347679"/>
                  <a:gd name="connsiteX59" fmla="*/ 295050 w 1527494"/>
                  <a:gd name="connsiteY59" fmla="*/ 1159543 h 1347679"/>
                  <a:gd name="connsiteX60" fmla="*/ 295050 w 1527494"/>
                  <a:gd name="connsiteY60" fmla="*/ 1206371 h 1347679"/>
                  <a:gd name="connsiteX61" fmla="*/ 295050 w 1527494"/>
                  <a:gd name="connsiteY61" fmla="*/ 1318174 h 1347679"/>
                  <a:gd name="connsiteX62" fmla="*/ 265545 w 1527494"/>
                  <a:gd name="connsiteY62" fmla="*/ 1347679 h 1347679"/>
                  <a:gd name="connsiteX63" fmla="*/ 236040 w 1527494"/>
                  <a:gd name="connsiteY63" fmla="*/ 1318174 h 1347679"/>
                  <a:gd name="connsiteX64" fmla="*/ 236040 w 1527494"/>
                  <a:gd name="connsiteY64" fmla="*/ 1206371 h 1347679"/>
                  <a:gd name="connsiteX65" fmla="*/ 235687 w 1527494"/>
                  <a:gd name="connsiteY65" fmla="*/ 1206371 h 1347679"/>
                  <a:gd name="connsiteX66" fmla="*/ 233721 w 1527494"/>
                  <a:gd name="connsiteY66" fmla="*/ 1196633 h 1347679"/>
                  <a:gd name="connsiteX67" fmla="*/ 206535 w 1527494"/>
                  <a:gd name="connsiteY67" fmla="*/ 1178613 h 1347679"/>
                  <a:gd name="connsiteX68" fmla="*/ 179349 w 1527494"/>
                  <a:gd name="connsiteY68" fmla="*/ 1196633 h 1347679"/>
                  <a:gd name="connsiteX69" fmla="*/ 177383 w 1527494"/>
                  <a:gd name="connsiteY69" fmla="*/ 1206371 h 1347679"/>
                  <a:gd name="connsiteX70" fmla="*/ 177030 w 1527494"/>
                  <a:gd name="connsiteY70" fmla="*/ 1206371 h 1347679"/>
                  <a:gd name="connsiteX71" fmla="*/ 177030 w 1527494"/>
                  <a:gd name="connsiteY71" fmla="*/ 1232065 h 1347679"/>
                  <a:gd name="connsiteX72" fmla="*/ 147525 w 1527494"/>
                  <a:gd name="connsiteY72" fmla="*/ 1261569 h 1347679"/>
                  <a:gd name="connsiteX73" fmla="*/ 118020 w 1527494"/>
                  <a:gd name="connsiteY73" fmla="*/ 1232065 h 1347679"/>
                  <a:gd name="connsiteX74" fmla="*/ 118020 w 1527494"/>
                  <a:gd name="connsiteY74" fmla="*/ 1206371 h 1347679"/>
                  <a:gd name="connsiteX75" fmla="*/ 118020 w 1527494"/>
                  <a:gd name="connsiteY75" fmla="*/ 1102703 h 1347679"/>
                  <a:gd name="connsiteX76" fmla="*/ 88515 w 1527494"/>
                  <a:gd name="connsiteY76" fmla="*/ 1073198 h 1347679"/>
                  <a:gd name="connsiteX77" fmla="*/ 59010 w 1527494"/>
                  <a:gd name="connsiteY77" fmla="*/ 1102703 h 1347679"/>
                  <a:gd name="connsiteX78" fmla="*/ 59010 w 1527494"/>
                  <a:gd name="connsiteY78" fmla="*/ 1206371 h 1347679"/>
                  <a:gd name="connsiteX79" fmla="*/ 59010 w 1527494"/>
                  <a:gd name="connsiteY79" fmla="*/ 1254144 h 1347679"/>
                  <a:gd name="connsiteX80" fmla="*/ 29505 w 1527494"/>
                  <a:gd name="connsiteY80" fmla="*/ 1283648 h 1347679"/>
                  <a:gd name="connsiteX81" fmla="*/ 0 w 1527494"/>
                  <a:gd name="connsiteY81" fmla="*/ 1254144 h 1347679"/>
                  <a:gd name="connsiteX82" fmla="*/ 0 w 1527494"/>
                  <a:gd name="connsiteY82" fmla="*/ 1206371 h 1347679"/>
                  <a:gd name="connsiteX83" fmla="*/ 0 w 1527494"/>
                  <a:gd name="connsiteY83" fmla="*/ 1055770 h 1347679"/>
                  <a:gd name="connsiteX84" fmla="*/ 0 w 1527494"/>
                  <a:gd name="connsiteY84" fmla="*/ 1009863 h 1347679"/>
                  <a:gd name="connsiteX85" fmla="*/ 198759 w 1527494"/>
                  <a:gd name="connsiteY85" fmla="*/ 1009863 h 1347679"/>
                  <a:gd name="connsiteX86" fmla="*/ 198759 w 1527494"/>
                  <a:gd name="connsiteY86" fmla="*/ 1009862 h 1347679"/>
                  <a:gd name="connsiteX87" fmla="*/ 1299 w 1527494"/>
                  <a:gd name="connsiteY87" fmla="*/ 1009862 h 1347679"/>
                  <a:gd name="connsiteX88" fmla="*/ 9172 w 1527494"/>
                  <a:gd name="connsiteY88" fmla="*/ 887860 h 1347679"/>
                  <a:gd name="connsiteX89" fmla="*/ 183035 w 1527494"/>
                  <a:gd name="connsiteY89" fmla="*/ 296726 h 1347679"/>
                  <a:gd name="connsiteX90" fmla="*/ 757200 w 1527494"/>
                  <a:gd name="connsiteY90" fmla="*/ 0 h 1347679"/>
                  <a:gd name="connsiteX0" fmla="*/ 1114425 w 1527494"/>
                  <a:gd name="connsiteY0" fmla="*/ 1009863 h 1347679"/>
                  <a:gd name="connsiteX1" fmla="*/ 1527494 w 1527494"/>
                  <a:gd name="connsiteY1" fmla="*/ 1009863 h 1347679"/>
                  <a:gd name="connsiteX2" fmla="*/ 1527494 w 1527494"/>
                  <a:gd name="connsiteY2" fmla="*/ 1055770 h 1347679"/>
                  <a:gd name="connsiteX3" fmla="*/ 1527494 w 1527494"/>
                  <a:gd name="connsiteY3" fmla="*/ 1206371 h 1347679"/>
                  <a:gd name="connsiteX4" fmla="*/ 1527494 w 1527494"/>
                  <a:gd name="connsiteY4" fmla="*/ 1280640 h 1347679"/>
                  <a:gd name="connsiteX5" fmla="*/ 1497989 w 1527494"/>
                  <a:gd name="connsiteY5" fmla="*/ 1310145 h 1347679"/>
                  <a:gd name="connsiteX6" fmla="*/ 1468484 w 1527494"/>
                  <a:gd name="connsiteY6" fmla="*/ 1280640 h 1347679"/>
                  <a:gd name="connsiteX7" fmla="*/ 1468484 w 1527494"/>
                  <a:gd name="connsiteY7" fmla="*/ 1206371 h 1347679"/>
                  <a:gd name="connsiteX8" fmla="*/ 1468484 w 1527494"/>
                  <a:gd name="connsiteY8" fmla="*/ 1159543 h 1347679"/>
                  <a:gd name="connsiteX9" fmla="*/ 1438979 w 1527494"/>
                  <a:gd name="connsiteY9" fmla="*/ 1130039 h 1347679"/>
                  <a:gd name="connsiteX10" fmla="*/ 1409475 w 1527494"/>
                  <a:gd name="connsiteY10" fmla="*/ 1159543 h 1347679"/>
                  <a:gd name="connsiteX11" fmla="*/ 1409475 w 1527494"/>
                  <a:gd name="connsiteY11" fmla="*/ 1206371 h 1347679"/>
                  <a:gd name="connsiteX12" fmla="*/ 1409475 w 1527494"/>
                  <a:gd name="connsiteY12" fmla="*/ 1318174 h 1347679"/>
                  <a:gd name="connsiteX13" fmla="*/ 1379970 w 1527494"/>
                  <a:gd name="connsiteY13" fmla="*/ 1347679 h 1347679"/>
                  <a:gd name="connsiteX14" fmla="*/ 1350465 w 1527494"/>
                  <a:gd name="connsiteY14" fmla="*/ 1318174 h 1347679"/>
                  <a:gd name="connsiteX15" fmla="*/ 1350465 w 1527494"/>
                  <a:gd name="connsiteY15" fmla="*/ 1206371 h 1347679"/>
                  <a:gd name="connsiteX16" fmla="*/ 1350112 w 1527494"/>
                  <a:gd name="connsiteY16" fmla="*/ 1206371 h 1347679"/>
                  <a:gd name="connsiteX17" fmla="*/ 1348146 w 1527494"/>
                  <a:gd name="connsiteY17" fmla="*/ 1196633 h 1347679"/>
                  <a:gd name="connsiteX18" fmla="*/ 1320960 w 1527494"/>
                  <a:gd name="connsiteY18" fmla="*/ 1178613 h 1347679"/>
                  <a:gd name="connsiteX19" fmla="*/ 1293774 w 1527494"/>
                  <a:gd name="connsiteY19" fmla="*/ 1196633 h 1347679"/>
                  <a:gd name="connsiteX20" fmla="*/ 1291808 w 1527494"/>
                  <a:gd name="connsiteY20" fmla="*/ 1206371 h 1347679"/>
                  <a:gd name="connsiteX21" fmla="*/ 1291455 w 1527494"/>
                  <a:gd name="connsiteY21" fmla="*/ 1206371 h 1347679"/>
                  <a:gd name="connsiteX22" fmla="*/ 1291455 w 1527494"/>
                  <a:gd name="connsiteY22" fmla="*/ 1232065 h 1347679"/>
                  <a:gd name="connsiteX23" fmla="*/ 1261950 w 1527494"/>
                  <a:gd name="connsiteY23" fmla="*/ 1261569 h 1347679"/>
                  <a:gd name="connsiteX24" fmla="*/ 1232445 w 1527494"/>
                  <a:gd name="connsiteY24" fmla="*/ 1232065 h 1347679"/>
                  <a:gd name="connsiteX25" fmla="*/ 1232445 w 1527494"/>
                  <a:gd name="connsiteY25" fmla="*/ 1206371 h 1347679"/>
                  <a:gd name="connsiteX26" fmla="*/ 1232445 w 1527494"/>
                  <a:gd name="connsiteY26" fmla="*/ 1102703 h 1347679"/>
                  <a:gd name="connsiteX27" fmla="*/ 1202940 w 1527494"/>
                  <a:gd name="connsiteY27" fmla="*/ 1073198 h 1347679"/>
                  <a:gd name="connsiteX28" fmla="*/ 1173435 w 1527494"/>
                  <a:gd name="connsiteY28" fmla="*/ 1102703 h 1347679"/>
                  <a:gd name="connsiteX29" fmla="*/ 1173435 w 1527494"/>
                  <a:gd name="connsiteY29" fmla="*/ 1206371 h 1347679"/>
                  <a:gd name="connsiteX30" fmla="*/ 1173435 w 1527494"/>
                  <a:gd name="connsiteY30" fmla="*/ 1254144 h 1347679"/>
                  <a:gd name="connsiteX31" fmla="*/ 1143930 w 1527494"/>
                  <a:gd name="connsiteY31" fmla="*/ 1283648 h 1347679"/>
                  <a:gd name="connsiteX32" fmla="*/ 1114425 w 1527494"/>
                  <a:gd name="connsiteY32" fmla="*/ 1254144 h 1347679"/>
                  <a:gd name="connsiteX33" fmla="*/ 1114425 w 1527494"/>
                  <a:gd name="connsiteY33" fmla="*/ 1206371 h 1347679"/>
                  <a:gd name="connsiteX34" fmla="*/ 1114425 w 1527494"/>
                  <a:gd name="connsiteY34" fmla="*/ 1055770 h 1347679"/>
                  <a:gd name="connsiteX35" fmla="*/ 1114425 w 1527494"/>
                  <a:gd name="connsiteY35" fmla="*/ 1009863 h 1347679"/>
                  <a:gd name="connsiteX36" fmla="*/ 757200 w 1527494"/>
                  <a:gd name="connsiteY36" fmla="*/ 0 h 1347679"/>
                  <a:gd name="connsiteX37" fmla="*/ 1168907 w 1527494"/>
                  <a:gd name="connsiteY37" fmla="*/ 117206 h 1347679"/>
                  <a:gd name="connsiteX38" fmla="*/ 1435961 w 1527494"/>
                  <a:gd name="connsiteY38" fmla="*/ 475503 h 1347679"/>
                  <a:gd name="connsiteX39" fmla="*/ 1524283 w 1527494"/>
                  <a:gd name="connsiteY39" fmla="*/ 943543 h 1347679"/>
                  <a:gd name="connsiteX40" fmla="*/ 1526204 w 1527494"/>
                  <a:gd name="connsiteY40" fmla="*/ 1009862 h 1347679"/>
                  <a:gd name="connsiteX41" fmla="*/ 1111421 w 1527494"/>
                  <a:gd name="connsiteY41" fmla="*/ 1009862 h 1347679"/>
                  <a:gd name="connsiteX42" fmla="*/ 1108695 w 1527494"/>
                  <a:gd name="connsiteY42" fmla="*/ 952862 h 1347679"/>
                  <a:gd name="connsiteX43" fmla="*/ 1017785 w 1527494"/>
                  <a:gd name="connsiteY43" fmla="*/ 557845 h 1347679"/>
                  <a:gd name="connsiteX44" fmla="*/ 766843 w 1527494"/>
                  <a:gd name="connsiteY44" fmla="*/ 394645 h 1347679"/>
                  <a:gd name="connsiteX45" fmla="*/ 580288 w 1527494"/>
                  <a:gd name="connsiteY45" fmla="*/ 462150 h 1347679"/>
                  <a:gd name="connsiteX46" fmla="*/ 455930 w 1527494"/>
                  <a:gd name="connsiteY46" fmla="*/ 694339 h 1347679"/>
                  <a:gd name="connsiteX47" fmla="*/ 423730 w 1527494"/>
                  <a:gd name="connsiteY47" fmla="*/ 897225 h 1347679"/>
                  <a:gd name="connsiteX48" fmla="*/ 416761 w 1527494"/>
                  <a:gd name="connsiteY48" fmla="*/ 1009862 h 1347679"/>
                  <a:gd name="connsiteX49" fmla="*/ 413069 w 1527494"/>
                  <a:gd name="connsiteY49" fmla="*/ 1009863 h 1347679"/>
                  <a:gd name="connsiteX50" fmla="*/ 413069 w 1527494"/>
                  <a:gd name="connsiteY50" fmla="*/ 1055770 h 1347679"/>
                  <a:gd name="connsiteX51" fmla="*/ 413069 w 1527494"/>
                  <a:gd name="connsiteY51" fmla="*/ 1206371 h 1347679"/>
                  <a:gd name="connsiteX52" fmla="*/ 413069 w 1527494"/>
                  <a:gd name="connsiteY52" fmla="*/ 1280640 h 1347679"/>
                  <a:gd name="connsiteX53" fmla="*/ 383564 w 1527494"/>
                  <a:gd name="connsiteY53" fmla="*/ 1310145 h 1347679"/>
                  <a:gd name="connsiteX54" fmla="*/ 354059 w 1527494"/>
                  <a:gd name="connsiteY54" fmla="*/ 1280640 h 1347679"/>
                  <a:gd name="connsiteX55" fmla="*/ 354059 w 1527494"/>
                  <a:gd name="connsiteY55" fmla="*/ 1206371 h 1347679"/>
                  <a:gd name="connsiteX56" fmla="*/ 354059 w 1527494"/>
                  <a:gd name="connsiteY56" fmla="*/ 1159543 h 1347679"/>
                  <a:gd name="connsiteX57" fmla="*/ 324554 w 1527494"/>
                  <a:gd name="connsiteY57" fmla="*/ 1130039 h 1347679"/>
                  <a:gd name="connsiteX58" fmla="*/ 295050 w 1527494"/>
                  <a:gd name="connsiteY58" fmla="*/ 1159543 h 1347679"/>
                  <a:gd name="connsiteX59" fmla="*/ 295050 w 1527494"/>
                  <a:gd name="connsiteY59" fmla="*/ 1206371 h 1347679"/>
                  <a:gd name="connsiteX60" fmla="*/ 295050 w 1527494"/>
                  <a:gd name="connsiteY60" fmla="*/ 1318174 h 1347679"/>
                  <a:gd name="connsiteX61" fmla="*/ 265545 w 1527494"/>
                  <a:gd name="connsiteY61" fmla="*/ 1347679 h 1347679"/>
                  <a:gd name="connsiteX62" fmla="*/ 236040 w 1527494"/>
                  <a:gd name="connsiteY62" fmla="*/ 1318174 h 1347679"/>
                  <a:gd name="connsiteX63" fmla="*/ 236040 w 1527494"/>
                  <a:gd name="connsiteY63" fmla="*/ 1206371 h 1347679"/>
                  <a:gd name="connsiteX64" fmla="*/ 235687 w 1527494"/>
                  <a:gd name="connsiteY64" fmla="*/ 1206371 h 1347679"/>
                  <a:gd name="connsiteX65" fmla="*/ 233721 w 1527494"/>
                  <a:gd name="connsiteY65" fmla="*/ 1196633 h 1347679"/>
                  <a:gd name="connsiteX66" fmla="*/ 206535 w 1527494"/>
                  <a:gd name="connsiteY66" fmla="*/ 1178613 h 1347679"/>
                  <a:gd name="connsiteX67" fmla="*/ 179349 w 1527494"/>
                  <a:gd name="connsiteY67" fmla="*/ 1196633 h 1347679"/>
                  <a:gd name="connsiteX68" fmla="*/ 177383 w 1527494"/>
                  <a:gd name="connsiteY68" fmla="*/ 1206371 h 1347679"/>
                  <a:gd name="connsiteX69" fmla="*/ 177030 w 1527494"/>
                  <a:gd name="connsiteY69" fmla="*/ 1206371 h 1347679"/>
                  <a:gd name="connsiteX70" fmla="*/ 177030 w 1527494"/>
                  <a:gd name="connsiteY70" fmla="*/ 1232065 h 1347679"/>
                  <a:gd name="connsiteX71" fmla="*/ 147525 w 1527494"/>
                  <a:gd name="connsiteY71" fmla="*/ 1261569 h 1347679"/>
                  <a:gd name="connsiteX72" fmla="*/ 118020 w 1527494"/>
                  <a:gd name="connsiteY72" fmla="*/ 1232065 h 1347679"/>
                  <a:gd name="connsiteX73" fmla="*/ 118020 w 1527494"/>
                  <a:gd name="connsiteY73" fmla="*/ 1206371 h 1347679"/>
                  <a:gd name="connsiteX74" fmla="*/ 118020 w 1527494"/>
                  <a:gd name="connsiteY74" fmla="*/ 1102703 h 1347679"/>
                  <a:gd name="connsiteX75" fmla="*/ 88515 w 1527494"/>
                  <a:gd name="connsiteY75" fmla="*/ 1073198 h 1347679"/>
                  <a:gd name="connsiteX76" fmla="*/ 59010 w 1527494"/>
                  <a:gd name="connsiteY76" fmla="*/ 1102703 h 1347679"/>
                  <a:gd name="connsiteX77" fmla="*/ 59010 w 1527494"/>
                  <a:gd name="connsiteY77" fmla="*/ 1206371 h 1347679"/>
                  <a:gd name="connsiteX78" fmla="*/ 59010 w 1527494"/>
                  <a:gd name="connsiteY78" fmla="*/ 1254144 h 1347679"/>
                  <a:gd name="connsiteX79" fmla="*/ 29505 w 1527494"/>
                  <a:gd name="connsiteY79" fmla="*/ 1283648 h 1347679"/>
                  <a:gd name="connsiteX80" fmla="*/ 0 w 1527494"/>
                  <a:gd name="connsiteY80" fmla="*/ 1254144 h 1347679"/>
                  <a:gd name="connsiteX81" fmla="*/ 0 w 1527494"/>
                  <a:gd name="connsiteY81" fmla="*/ 1206371 h 1347679"/>
                  <a:gd name="connsiteX82" fmla="*/ 0 w 1527494"/>
                  <a:gd name="connsiteY82" fmla="*/ 1055770 h 1347679"/>
                  <a:gd name="connsiteX83" fmla="*/ 0 w 1527494"/>
                  <a:gd name="connsiteY83" fmla="*/ 1009863 h 1347679"/>
                  <a:gd name="connsiteX84" fmla="*/ 198759 w 1527494"/>
                  <a:gd name="connsiteY84" fmla="*/ 1009863 h 1347679"/>
                  <a:gd name="connsiteX85" fmla="*/ 198759 w 1527494"/>
                  <a:gd name="connsiteY85" fmla="*/ 1009862 h 1347679"/>
                  <a:gd name="connsiteX86" fmla="*/ 1299 w 1527494"/>
                  <a:gd name="connsiteY86" fmla="*/ 1009862 h 1347679"/>
                  <a:gd name="connsiteX87" fmla="*/ 9172 w 1527494"/>
                  <a:gd name="connsiteY87" fmla="*/ 887860 h 1347679"/>
                  <a:gd name="connsiteX88" fmla="*/ 183035 w 1527494"/>
                  <a:gd name="connsiteY88" fmla="*/ 296726 h 1347679"/>
                  <a:gd name="connsiteX89" fmla="*/ 757200 w 1527494"/>
                  <a:gd name="connsiteY89" fmla="*/ 0 h 1347679"/>
                  <a:gd name="connsiteX0" fmla="*/ 1114425 w 1527494"/>
                  <a:gd name="connsiteY0" fmla="*/ 1009863 h 1347679"/>
                  <a:gd name="connsiteX1" fmla="*/ 1527494 w 1527494"/>
                  <a:gd name="connsiteY1" fmla="*/ 1009863 h 1347679"/>
                  <a:gd name="connsiteX2" fmla="*/ 1527494 w 1527494"/>
                  <a:gd name="connsiteY2" fmla="*/ 1055770 h 1347679"/>
                  <a:gd name="connsiteX3" fmla="*/ 1527494 w 1527494"/>
                  <a:gd name="connsiteY3" fmla="*/ 1206371 h 1347679"/>
                  <a:gd name="connsiteX4" fmla="*/ 1527494 w 1527494"/>
                  <a:gd name="connsiteY4" fmla="*/ 1280640 h 1347679"/>
                  <a:gd name="connsiteX5" fmla="*/ 1497989 w 1527494"/>
                  <a:gd name="connsiteY5" fmla="*/ 1310145 h 1347679"/>
                  <a:gd name="connsiteX6" fmla="*/ 1468484 w 1527494"/>
                  <a:gd name="connsiteY6" fmla="*/ 1280640 h 1347679"/>
                  <a:gd name="connsiteX7" fmla="*/ 1468484 w 1527494"/>
                  <a:gd name="connsiteY7" fmla="*/ 1206371 h 1347679"/>
                  <a:gd name="connsiteX8" fmla="*/ 1468484 w 1527494"/>
                  <a:gd name="connsiteY8" fmla="*/ 1159543 h 1347679"/>
                  <a:gd name="connsiteX9" fmla="*/ 1438979 w 1527494"/>
                  <a:gd name="connsiteY9" fmla="*/ 1130039 h 1347679"/>
                  <a:gd name="connsiteX10" fmla="*/ 1409475 w 1527494"/>
                  <a:gd name="connsiteY10" fmla="*/ 1159543 h 1347679"/>
                  <a:gd name="connsiteX11" fmla="*/ 1409475 w 1527494"/>
                  <a:gd name="connsiteY11" fmla="*/ 1206371 h 1347679"/>
                  <a:gd name="connsiteX12" fmla="*/ 1409475 w 1527494"/>
                  <a:gd name="connsiteY12" fmla="*/ 1318174 h 1347679"/>
                  <a:gd name="connsiteX13" fmla="*/ 1379970 w 1527494"/>
                  <a:gd name="connsiteY13" fmla="*/ 1347679 h 1347679"/>
                  <a:gd name="connsiteX14" fmla="*/ 1350465 w 1527494"/>
                  <a:gd name="connsiteY14" fmla="*/ 1318174 h 1347679"/>
                  <a:gd name="connsiteX15" fmla="*/ 1350465 w 1527494"/>
                  <a:gd name="connsiteY15" fmla="*/ 1206371 h 1347679"/>
                  <a:gd name="connsiteX16" fmla="*/ 1350112 w 1527494"/>
                  <a:gd name="connsiteY16" fmla="*/ 1206371 h 1347679"/>
                  <a:gd name="connsiteX17" fmla="*/ 1348146 w 1527494"/>
                  <a:gd name="connsiteY17" fmla="*/ 1196633 h 1347679"/>
                  <a:gd name="connsiteX18" fmla="*/ 1320960 w 1527494"/>
                  <a:gd name="connsiteY18" fmla="*/ 1178613 h 1347679"/>
                  <a:gd name="connsiteX19" fmla="*/ 1293774 w 1527494"/>
                  <a:gd name="connsiteY19" fmla="*/ 1196633 h 1347679"/>
                  <a:gd name="connsiteX20" fmla="*/ 1291808 w 1527494"/>
                  <a:gd name="connsiteY20" fmla="*/ 1206371 h 1347679"/>
                  <a:gd name="connsiteX21" fmla="*/ 1291455 w 1527494"/>
                  <a:gd name="connsiteY21" fmla="*/ 1206371 h 1347679"/>
                  <a:gd name="connsiteX22" fmla="*/ 1291455 w 1527494"/>
                  <a:gd name="connsiteY22" fmla="*/ 1232065 h 1347679"/>
                  <a:gd name="connsiteX23" fmla="*/ 1261950 w 1527494"/>
                  <a:gd name="connsiteY23" fmla="*/ 1261569 h 1347679"/>
                  <a:gd name="connsiteX24" fmla="*/ 1232445 w 1527494"/>
                  <a:gd name="connsiteY24" fmla="*/ 1232065 h 1347679"/>
                  <a:gd name="connsiteX25" fmla="*/ 1232445 w 1527494"/>
                  <a:gd name="connsiteY25" fmla="*/ 1206371 h 1347679"/>
                  <a:gd name="connsiteX26" fmla="*/ 1232445 w 1527494"/>
                  <a:gd name="connsiteY26" fmla="*/ 1102703 h 1347679"/>
                  <a:gd name="connsiteX27" fmla="*/ 1202940 w 1527494"/>
                  <a:gd name="connsiteY27" fmla="*/ 1073198 h 1347679"/>
                  <a:gd name="connsiteX28" fmla="*/ 1173435 w 1527494"/>
                  <a:gd name="connsiteY28" fmla="*/ 1102703 h 1347679"/>
                  <a:gd name="connsiteX29" fmla="*/ 1173435 w 1527494"/>
                  <a:gd name="connsiteY29" fmla="*/ 1206371 h 1347679"/>
                  <a:gd name="connsiteX30" fmla="*/ 1173435 w 1527494"/>
                  <a:gd name="connsiteY30" fmla="*/ 1254144 h 1347679"/>
                  <a:gd name="connsiteX31" fmla="*/ 1143930 w 1527494"/>
                  <a:gd name="connsiteY31" fmla="*/ 1283648 h 1347679"/>
                  <a:gd name="connsiteX32" fmla="*/ 1114425 w 1527494"/>
                  <a:gd name="connsiteY32" fmla="*/ 1254144 h 1347679"/>
                  <a:gd name="connsiteX33" fmla="*/ 1114425 w 1527494"/>
                  <a:gd name="connsiteY33" fmla="*/ 1206371 h 1347679"/>
                  <a:gd name="connsiteX34" fmla="*/ 1114425 w 1527494"/>
                  <a:gd name="connsiteY34" fmla="*/ 1055770 h 1347679"/>
                  <a:gd name="connsiteX35" fmla="*/ 1114425 w 1527494"/>
                  <a:gd name="connsiteY35" fmla="*/ 1009863 h 1347679"/>
                  <a:gd name="connsiteX36" fmla="*/ 757200 w 1527494"/>
                  <a:gd name="connsiteY36" fmla="*/ 0 h 1347679"/>
                  <a:gd name="connsiteX37" fmla="*/ 1168907 w 1527494"/>
                  <a:gd name="connsiteY37" fmla="*/ 117206 h 1347679"/>
                  <a:gd name="connsiteX38" fmla="*/ 1435961 w 1527494"/>
                  <a:gd name="connsiteY38" fmla="*/ 475503 h 1347679"/>
                  <a:gd name="connsiteX39" fmla="*/ 1524283 w 1527494"/>
                  <a:gd name="connsiteY39" fmla="*/ 943543 h 1347679"/>
                  <a:gd name="connsiteX40" fmla="*/ 1526204 w 1527494"/>
                  <a:gd name="connsiteY40" fmla="*/ 1009862 h 1347679"/>
                  <a:gd name="connsiteX41" fmla="*/ 1111421 w 1527494"/>
                  <a:gd name="connsiteY41" fmla="*/ 1009862 h 1347679"/>
                  <a:gd name="connsiteX42" fmla="*/ 1108695 w 1527494"/>
                  <a:gd name="connsiteY42" fmla="*/ 952862 h 1347679"/>
                  <a:gd name="connsiteX43" fmla="*/ 1017785 w 1527494"/>
                  <a:gd name="connsiteY43" fmla="*/ 557845 h 1347679"/>
                  <a:gd name="connsiteX44" fmla="*/ 766843 w 1527494"/>
                  <a:gd name="connsiteY44" fmla="*/ 394645 h 1347679"/>
                  <a:gd name="connsiteX45" fmla="*/ 580288 w 1527494"/>
                  <a:gd name="connsiteY45" fmla="*/ 462150 h 1347679"/>
                  <a:gd name="connsiteX46" fmla="*/ 455930 w 1527494"/>
                  <a:gd name="connsiteY46" fmla="*/ 694339 h 1347679"/>
                  <a:gd name="connsiteX47" fmla="*/ 423730 w 1527494"/>
                  <a:gd name="connsiteY47" fmla="*/ 897225 h 1347679"/>
                  <a:gd name="connsiteX48" fmla="*/ 416761 w 1527494"/>
                  <a:gd name="connsiteY48" fmla="*/ 1009862 h 1347679"/>
                  <a:gd name="connsiteX49" fmla="*/ 413069 w 1527494"/>
                  <a:gd name="connsiteY49" fmla="*/ 1055770 h 1347679"/>
                  <a:gd name="connsiteX50" fmla="*/ 413069 w 1527494"/>
                  <a:gd name="connsiteY50" fmla="*/ 1206371 h 1347679"/>
                  <a:gd name="connsiteX51" fmla="*/ 413069 w 1527494"/>
                  <a:gd name="connsiteY51" fmla="*/ 1280640 h 1347679"/>
                  <a:gd name="connsiteX52" fmla="*/ 383564 w 1527494"/>
                  <a:gd name="connsiteY52" fmla="*/ 1310145 h 1347679"/>
                  <a:gd name="connsiteX53" fmla="*/ 354059 w 1527494"/>
                  <a:gd name="connsiteY53" fmla="*/ 1280640 h 1347679"/>
                  <a:gd name="connsiteX54" fmla="*/ 354059 w 1527494"/>
                  <a:gd name="connsiteY54" fmla="*/ 1206371 h 1347679"/>
                  <a:gd name="connsiteX55" fmla="*/ 354059 w 1527494"/>
                  <a:gd name="connsiteY55" fmla="*/ 1159543 h 1347679"/>
                  <a:gd name="connsiteX56" fmla="*/ 324554 w 1527494"/>
                  <a:gd name="connsiteY56" fmla="*/ 1130039 h 1347679"/>
                  <a:gd name="connsiteX57" fmla="*/ 295050 w 1527494"/>
                  <a:gd name="connsiteY57" fmla="*/ 1159543 h 1347679"/>
                  <a:gd name="connsiteX58" fmla="*/ 295050 w 1527494"/>
                  <a:gd name="connsiteY58" fmla="*/ 1206371 h 1347679"/>
                  <a:gd name="connsiteX59" fmla="*/ 295050 w 1527494"/>
                  <a:gd name="connsiteY59" fmla="*/ 1318174 h 1347679"/>
                  <a:gd name="connsiteX60" fmla="*/ 265545 w 1527494"/>
                  <a:gd name="connsiteY60" fmla="*/ 1347679 h 1347679"/>
                  <a:gd name="connsiteX61" fmla="*/ 236040 w 1527494"/>
                  <a:gd name="connsiteY61" fmla="*/ 1318174 h 1347679"/>
                  <a:gd name="connsiteX62" fmla="*/ 236040 w 1527494"/>
                  <a:gd name="connsiteY62" fmla="*/ 1206371 h 1347679"/>
                  <a:gd name="connsiteX63" fmla="*/ 235687 w 1527494"/>
                  <a:gd name="connsiteY63" fmla="*/ 1206371 h 1347679"/>
                  <a:gd name="connsiteX64" fmla="*/ 233721 w 1527494"/>
                  <a:gd name="connsiteY64" fmla="*/ 1196633 h 1347679"/>
                  <a:gd name="connsiteX65" fmla="*/ 206535 w 1527494"/>
                  <a:gd name="connsiteY65" fmla="*/ 1178613 h 1347679"/>
                  <a:gd name="connsiteX66" fmla="*/ 179349 w 1527494"/>
                  <a:gd name="connsiteY66" fmla="*/ 1196633 h 1347679"/>
                  <a:gd name="connsiteX67" fmla="*/ 177383 w 1527494"/>
                  <a:gd name="connsiteY67" fmla="*/ 1206371 h 1347679"/>
                  <a:gd name="connsiteX68" fmla="*/ 177030 w 1527494"/>
                  <a:gd name="connsiteY68" fmla="*/ 1206371 h 1347679"/>
                  <a:gd name="connsiteX69" fmla="*/ 177030 w 1527494"/>
                  <a:gd name="connsiteY69" fmla="*/ 1232065 h 1347679"/>
                  <a:gd name="connsiteX70" fmla="*/ 147525 w 1527494"/>
                  <a:gd name="connsiteY70" fmla="*/ 1261569 h 1347679"/>
                  <a:gd name="connsiteX71" fmla="*/ 118020 w 1527494"/>
                  <a:gd name="connsiteY71" fmla="*/ 1232065 h 1347679"/>
                  <a:gd name="connsiteX72" fmla="*/ 118020 w 1527494"/>
                  <a:gd name="connsiteY72" fmla="*/ 1206371 h 1347679"/>
                  <a:gd name="connsiteX73" fmla="*/ 118020 w 1527494"/>
                  <a:gd name="connsiteY73" fmla="*/ 1102703 h 1347679"/>
                  <a:gd name="connsiteX74" fmla="*/ 88515 w 1527494"/>
                  <a:gd name="connsiteY74" fmla="*/ 1073198 h 1347679"/>
                  <a:gd name="connsiteX75" fmla="*/ 59010 w 1527494"/>
                  <a:gd name="connsiteY75" fmla="*/ 1102703 h 1347679"/>
                  <a:gd name="connsiteX76" fmla="*/ 59010 w 1527494"/>
                  <a:gd name="connsiteY76" fmla="*/ 1206371 h 1347679"/>
                  <a:gd name="connsiteX77" fmla="*/ 59010 w 1527494"/>
                  <a:gd name="connsiteY77" fmla="*/ 1254144 h 1347679"/>
                  <a:gd name="connsiteX78" fmla="*/ 29505 w 1527494"/>
                  <a:gd name="connsiteY78" fmla="*/ 1283648 h 1347679"/>
                  <a:gd name="connsiteX79" fmla="*/ 0 w 1527494"/>
                  <a:gd name="connsiteY79" fmla="*/ 1254144 h 1347679"/>
                  <a:gd name="connsiteX80" fmla="*/ 0 w 1527494"/>
                  <a:gd name="connsiteY80" fmla="*/ 1206371 h 1347679"/>
                  <a:gd name="connsiteX81" fmla="*/ 0 w 1527494"/>
                  <a:gd name="connsiteY81" fmla="*/ 1055770 h 1347679"/>
                  <a:gd name="connsiteX82" fmla="*/ 0 w 1527494"/>
                  <a:gd name="connsiteY82" fmla="*/ 1009863 h 1347679"/>
                  <a:gd name="connsiteX83" fmla="*/ 198759 w 1527494"/>
                  <a:gd name="connsiteY83" fmla="*/ 1009863 h 1347679"/>
                  <a:gd name="connsiteX84" fmla="*/ 198759 w 1527494"/>
                  <a:gd name="connsiteY84" fmla="*/ 1009862 h 1347679"/>
                  <a:gd name="connsiteX85" fmla="*/ 1299 w 1527494"/>
                  <a:gd name="connsiteY85" fmla="*/ 1009862 h 1347679"/>
                  <a:gd name="connsiteX86" fmla="*/ 9172 w 1527494"/>
                  <a:gd name="connsiteY86" fmla="*/ 887860 h 1347679"/>
                  <a:gd name="connsiteX87" fmla="*/ 183035 w 1527494"/>
                  <a:gd name="connsiteY87" fmla="*/ 296726 h 1347679"/>
                  <a:gd name="connsiteX88" fmla="*/ 757200 w 1527494"/>
                  <a:gd name="connsiteY88" fmla="*/ 0 h 1347679"/>
                  <a:gd name="connsiteX0" fmla="*/ 1114425 w 1527494"/>
                  <a:gd name="connsiteY0" fmla="*/ 1009863 h 1347679"/>
                  <a:gd name="connsiteX1" fmla="*/ 1527494 w 1527494"/>
                  <a:gd name="connsiteY1" fmla="*/ 1009863 h 1347679"/>
                  <a:gd name="connsiteX2" fmla="*/ 1527494 w 1527494"/>
                  <a:gd name="connsiteY2" fmla="*/ 1055770 h 1347679"/>
                  <a:gd name="connsiteX3" fmla="*/ 1527494 w 1527494"/>
                  <a:gd name="connsiteY3" fmla="*/ 1206371 h 1347679"/>
                  <a:gd name="connsiteX4" fmla="*/ 1527494 w 1527494"/>
                  <a:gd name="connsiteY4" fmla="*/ 1280640 h 1347679"/>
                  <a:gd name="connsiteX5" fmla="*/ 1497989 w 1527494"/>
                  <a:gd name="connsiteY5" fmla="*/ 1310145 h 1347679"/>
                  <a:gd name="connsiteX6" fmla="*/ 1468484 w 1527494"/>
                  <a:gd name="connsiteY6" fmla="*/ 1280640 h 1347679"/>
                  <a:gd name="connsiteX7" fmla="*/ 1468484 w 1527494"/>
                  <a:gd name="connsiteY7" fmla="*/ 1206371 h 1347679"/>
                  <a:gd name="connsiteX8" fmla="*/ 1468484 w 1527494"/>
                  <a:gd name="connsiteY8" fmla="*/ 1159543 h 1347679"/>
                  <a:gd name="connsiteX9" fmla="*/ 1438979 w 1527494"/>
                  <a:gd name="connsiteY9" fmla="*/ 1130039 h 1347679"/>
                  <a:gd name="connsiteX10" fmla="*/ 1409475 w 1527494"/>
                  <a:gd name="connsiteY10" fmla="*/ 1159543 h 1347679"/>
                  <a:gd name="connsiteX11" fmla="*/ 1409475 w 1527494"/>
                  <a:gd name="connsiteY11" fmla="*/ 1206371 h 1347679"/>
                  <a:gd name="connsiteX12" fmla="*/ 1409475 w 1527494"/>
                  <a:gd name="connsiteY12" fmla="*/ 1318174 h 1347679"/>
                  <a:gd name="connsiteX13" fmla="*/ 1379970 w 1527494"/>
                  <a:gd name="connsiteY13" fmla="*/ 1347679 h 1347679"/>
                  <a:gd name="connsiteX14" fmla="*/ 1350465 w 1527494"/>
                  <a:gd name="connsiteY14" fmla="*/ 1318174 h 1347679"/>
                  <a:gd name="connsiteX15" fmla="*/ 1350465 w 1527494"/>
                  <a:gd name="connsiteY15" fmla="*/ 1206371 h 1347679"/>
                  <a:gd name="connsiteX16" fmla="*/ 1350112 w 1527494"/>
                  <a:gd name="connsiteY16" fmla="*/ 1206371 h 1347679"/>
                  <a:gd name="connsiteX17" fmla="*/ 1348146 w 1527494"/>
                  <a:gd name="connsiteY17" fmla="*/ 1196633 h 1347679"/>
                  <a:gd name="connsiteX18" fmla="*/ 1320960 w 1527494"/>
                  <a:gd name="connsiteY18" fmla="*/ 1178613 h 1347679"/>
                  <a:gd name="connsiteX19" fmla="*/ 1293774 w 1527494"/>
                  <a:gd name="connsiteY19" fmla="*/ 1196633 h 1347679"/>
                  <a:gd name="connsiteX20" fmla="*/ 1291808 w 1527494"/>
                  <a:gd name="connsiteY20" fmla="*/ 1206371 h 1347679"/>
                  <a:gd name="connsiteX21" fmla="*/ 1291455 w 1527494"/>
                  <a:gd name="connsiteY21" fmla="*/ 1206371 h 1347679"/>
                  <a:gd name="connsiteX22" fmla="*/ 1291455 w 1527494"/>
                  <a:gd name="connsiteY22" fmla="*/ 1232065 h 1347679"/>
                  <a:gd name="connsiteX23" fmla="*/ 1261950 w 1527494"/>
                  <a:gd name="connsiteY23" fmla="*/ 1261569 h 1347679"/>
                  <a:gd name="connsiteX24" fmla="*/ 1232445 w 1527494"/>
                  <a:gd name="connsiteY24" fmla="*/ 1232065 h 1347679"/>
                  <a:gd name="connsiteX25" fmla="*/ 1232445 w 1527494"/>
                  <a:gd name="connsiteY25" fmla="*/ 1206371 h 1347679"/>
                  <a:gd name="connsiteX26" fmla="*/ 1232445 w 1527494"/>
                  <a:gd name="connsiteY26" fmla="*/ 1102703 h 1347679"/>
                  <a:gd name="connsiteX27" fmla="*/ 1202940 w 1527494"/>
                  <a:gd name="connsiteY27" fmla="*/ 1073198 h 1347679"/>
                  <a:gd name="connsiteX28" fmla="*/ 1173435 w 1527494"/>
                  <a:gd name="connsiteY28" fmla="*/ 1102703 h 1347679"/>
                  <a:gd name="connsiteX29" fmla="*/ 1173435 w 1527494"/>
                  <a:gd name="connsiteY29" fmla="*/ 1206371 h 1347679"/>
                  <a:gd name="connsiteX30" fmla="*/ 1173435 w 1527494"/>
                  <a:gd name="connsiteY30" fmla="*/ 1254144 h 1347679"/>
                  <a:gd name="connsiteX31" fmla="*/ 1143930 w 1527494"/>
                  <a:gd name="connsiteY31" fmla="*/ 1283648 h 1347679"/>
                  <a:gd name="connsiteX32" fmla="*/ 1114425 w 1527494"/>
                  <a:gd name="connsiteY32" fmla="*/ 1254144 h 1347679"/>
                  <a:gd name="connsiteX33" fmla="*/ 1114425 w 1527494"/>
                  <a:gd name="connsiteY33" fmla="*/ 1206371 h 1347679"/>
                  <a:gd name="connsiteX34" fmla="*/ 1114425 w 1527494"/>
                  <a:gd name="connsiteY34" fmla="*/ 1055770 h 1347679"/>
                  <a:gd name="connsiteX35" fmla="*/ 1114425 w 1527494"/>
                  <a:gd name="connsiteY35" fmla="*/ 1009863 h 1347679"/>
                  <a:gd name="connsiteX36" fmla="*/ 757200 w 1527494"/>
                  <a:gd name="connsiteY36" fmla="*/ 0 h 1347679"/>
                  <a:gd name="connsiteX37" fmla="*/ 1168907 w 1527494"/>
                  <a:gd name="connsiteY37" fmla="*/ 117206 h 1347679"/>
                  <a:gd name="connsiteX38" fmla="*/ 1435961 w 1527494"/>
                  <a:gd name="connsiteY38" fmla="*/ 475503 h 1347679"/>
                  <a:gd name="connsiteX39" fmla="*/ 1524283 w 1527494"/>
                  <a:gd name="connsiteY39" fmla="*/ 943543 h 1347679"/>
                  <a:gd name="connsiteX40" fmla="*/ 1526204 w 1527494"/>
                  <a:gd name="connsiteY40" fmla="*/ 1009862 h 1347679"/>
                  <a:gd name="connsiteX41" fmla="*/ 1111421 w 1527494"/>
                  <a:gd name="connsiteY41" fmla="*/ 1009862 h 1347679"/>
                  <a:gd name="connsiteX42" fmla="*/ 1108695 w 1527494"/>
                  <a:gd name="connsiteY42" fmla="*/ 952862 h 1347679"/>
                  <a:gd name="connsiteX43" fmla="*/ 1017785 w 1527494"/>
                  <a:gd name="connsiteY43" fmla="*/ 557845 h 1347679"/>
                  <a:gd name="connsiteX44" fmla="*/ 766843 w 1527494"/>
                  <a:gd name="connsiteY44" fmla="*/ 394645 h 1347679"/>
                  <a:gd name="connsiteX45" fmla="*/ 580288 w 1527494"/>
                  <a:gd name="connsiteY45" fmla="*/ 462150 h 1347679"/>
                  <a:gd name="connsiteX46" fmla="*/ 455930 w 1527494"/>
                  <a:gd name="connsiteY46" fmla="*/ 694339 h 1347679"/>
                  <a:gd name="connsiteX47" fmla="*/ 423730 w 1527494"/>
                  <a:gd name="connsiteY47" fmla="*/ 897225 h 1347679"/>
                  <a:gd name="connsiteX48" fmla="*/ 416761 w 1527494"/>
                  <a:gd name="connsiteY48" fmla="*/ 1009862 h 1347679"/>
                  <a:gd name="connsiteX49" fmla="*/ 413069 w 1527494"/>
                  <a:gd name="connsiteY49" fmla="*/ 1055770 h 1347679"/>
                  <a:gd name="connsiteX50" fmla="*/ 413069 w 1527494"/>
                  <a:gd name="connsiteY50" fmla="*/ 1206371 h 1347679"/>
                  <a:gd name="connsiteX51" fmla="*/ 413069 w 1527494"/>
                  <a:gd name="connsiteY51" fmla="*/ 1280640 h 1347679"/>
                  <a:gd name="connsiteX52" fmla="*/ 383564 w 1527494"/>
                  <a:gd name="connsiteY52" fmla="*/ 1310145 h 1347679"/>
                  <a:gd name="connsiteX53" fmla="*/ 354059 w 1527494"/>
                  <a:gd name="connsiteY53" fmla="*/ 1280640 h 1347679"/>
                  <a:gd name="connsiteX54" fmla="*/ 354059 w 1527494"/>
                  <a:gd name="connsiteY54" fmla="*/ 1206371 h 1347679"/>
                  <a:gd name="connsiteX55" fmla="*/ 354059 w 1527494"/>
                  <a:gd name="connsiteY55" fmla="*/ 1159543 h 1347679"/>
                  <a:gd name="connsiteX56" fmla="*/ 324554 w 1527494"/>
                  <a:gd name="connsiteY56" fmla="*/ 1130039 h 1347679"/>
                  <a:gd name="connsiteX57" fmla="*/ 295050 w 1527494"/>
                  <a:gd name="connsiteY57" fmla="*/ 1159543 h 1347679"/>
                  <a:gd name="connsiteX58" fmla="*/ 295050 w 1527494"/>
                  <a:gd name="connsiteY58" fmla="*/ 1206371 h 1347679"/>
                  <a:gd name="connsiteX59" fmla="*/ 295050 w 1527494"/>
                  <a:gd name="connsiteY59" fmla="*/ 1318174 h 1347679"/>
                  <a:gd name="connsiteX60" fmla="*/ 265545 w 1527494"/>
                  <a:gd name="connsiteY60" fmla="*/ 1347679 h 1347679"/>
                  <a:gd name="connsiteX61" fmla="*/ 236040 w 1527494"/>
                  <a:gd name="connsiteY61" fmla="*/ 1318174 h 1347679"/>
                  <a:gd name="connsiteX62" fmla="*/ 236040 w 1527494"/>
                  <a:gd name="connsiteY62" fmla="*/ 1206371 h 1347679"/>
                  <a:gd name="connsiteX63" fmla="*/ 235687 w 1527494"/>
                  <a:gd name="connsiteY63" fmla="*/ 1206371 h 1347679"/>
                  <a:gd name="connsiteX64" fmla="*/ 233721 w 1527494"/>
                  <a:gd name="connsiteY64" fmla="*/ 1196633 h 1347679"/>
                  <a:gd name="connsiteX65" fmla="*/ 206535 w 1527494"/>
                  <a:gd name="connsiteY65" fmla="*/ 1178613 h 1347679"/>
                  <a:gd name="connsiteX66" fmla="*/ 179349 w 1527494"/>
                  <a:gd name="connsiteY66" fmla="*/ 1196633 h 1347679"/>
                  <a:gd name="connsiteX67" fmla="*/ 177383 w 1527494"/>
                  <a:gd name="connsiteY67" fmla="*/ 1206371 h 1347679"/>
                  <a:gd name="connsiteX68" fmla="*/ 177030 w 1527494"/>
                  <a:gd name="connsiteY68" fmla="*/ 1206371 h 1347679"/>
                  <a:gd name="connsiteX69" fmla="*/ 177030 w 1527494"/>
                  <a:gd name="connsiteY69" fmla="*/ 1232065 h 1347679"/>
                  <a:gd name="connsiteX70" fmla="*/ 147525 w 1527494"/>
                  <a:gd name="connsiteY70" fmla="*/ 1261569 h 1347679"/>
                  <a:gd name="connsiteX71" fmla="*/ 118020 w 1527494"/>
                  <a:gd name="connsiteY71" fmla="*/ 1232065 h 1347679"/>
                  <a:gd name="connsiteX72" fmla="*/ 118020 w 1527494"/>
                  <a:gd name="connsiteY72" fmla="*/ 1206371 h 1347679"/>
                  <a:gd name="connsiteX73" fmla="*/ 118020 w 1527494"/>
                  <a:gd name="connsiteY73" fmla="*/ 1102703 h 1347679"/>
                  <a:gd name="connsiteX74" fmla="*/ 88515 w 1527494"/>
                  <a:gd name="connsiteY74" fmla="*/ 1073198 h 1347679"/>
                  <a:gd name="connsiteX75" fmla="*/ 59010 w 1527494"/>
                  <a:gd name="connsiteY75" fmla="*/ 1102703 h 1347679"/>
                  <a:gd name="connsiteX76" fmla="*/ 59010 w 1527494"/>
                  <a:gd name="connsiteY76" fmla="*/ 1206371 h 1347679"/>
                  <a:gd name="connsiteX77" fmla="*/ 59010 w 1527494"/>
                  <a:gd name="connsiteY77" fmla="*/ 1254144 h 1347679"/>
                  <a:gd name="connsiteX78" fmla="*/ 29505 w 1527494"/>
                  <a:gd name="connsiteY78" fmla="*/ 1283648 h 1347679"/>
                  <a:gd name="connsiteX79" fmla="*/ 0 w 1527494"/>
                  <a:gd name="connsiteY79" fmla="*/ 1254144 h 1347679"/>
                  <a:gd name="connsiteX80" fmla="*/ 0 w 1527494"/>
                  <a:gd name="connsiteY80" fmla="*/ 1206371 h 1347679"/>
                  <a:gd name="connsiteX81" fmla="*/ 0 w 1527494"/>
                  <a:gd name="connsiteY81" fmla="*/ 1009863 h 1347679"/>
                  <a:gd name="connsiteX82" fmla="*/ 198759 w 1527494"/>
                  <a:gd name="connsiteY82" fmla="*/ 1009863 h 1347679"/>
                  <a:gd name="connsiteX83" fmla="*/ 198759 w 1527494"/>
                  <a:gd name="connsiteY83" fmla="*/ 1009862 h 1347679"/>
                  <a:gd name="connsiteX84" fmla="*/ 1299 w 1527494"/>
                  <a:gd name="connsiteY84" fmla="*/ 1009862 h 1347679"/>
                  <a:gd name="connsiteX85" fmla="*/ 9172 w 1527494"/>
                  <a:gd name="connsiteY85" fmla="*/ 887860 h 1347679"/>
                  <a:gd name="connsiteX86" fmla="*/ 183035 w 1527494"/>
                  <a:gd name="connsiteY86" fmla="*/ 296726 h 1347679"/>
                  <a:gd name="connsiteX87" fmla="*/ 757200 w 1527494"/>
                  <a:gd name="connsiteY87" fmla="*/ 0 h 1347679"/>
                  <a:gd name="connsiteX0" fmla="*/ 1114425 w 1527494"/>
                  <a:gd name="connsiteY0" fmla="*/ 1009863 h 1347679"/>
                  <a:gd name="connsiteX1" fmla="*/ 1527494 w 1527494"/>
                  <a:gd name="connsiteY1" fmla="*/ 1009863 h 1347679"/>
                  <a:gd name="connsiteX2" fmla="*/ 1527494 w 1527494"/>
                  <a:gd name="connsiteY2" fmla="*/ 1055770 h 1347679"/>
                  <a:gd name="connsiteX3" fmla="*/ 1527494 w 1527494"/>
                  <a:gd name="connsiteY3" fmla="*/ 1206371 h 1347679"/>
                  <a:gd name="connsiteX4" fmla="*/ 1527494 w 1527494"/>
                  <a:gd name="connsiteY4" fmla="*/ 1280640 h 1347679"/>
                  <a:gd name="connsiteX5" fmla="*/ 1497989 w 1527494"/>
                  <a:gd name="connsiteY5" fmla="*/ 1310145 h 1347679"/>
                  <a:gd name="connsiteX6" fmla="*/ 1468484 w 1527494"/>
                  <a:gd name="connsiteY6" fmla="*/ 1280640 h 1347679"/>
                  <a:gd name="connsiteX7" fmla="*/ 1468484 w 1527494"/>
                  <a:gd name="connsiteY7" fmla="*/ 1206371 h 1347679"/>
                  <a:gd name="connsiteX8" fmla="*/ 1468484 w 1527494"/>
                  <a:gd name="connsiteY8" fmla="*/ 1159543 h 1347679"/>
                  <a:gd name="connsiteX9" fmla="*/ 1438979 w 1527494"/>
                  <a:gd name="connsiteY9" fmla="*/ 1130039 h 1347679"/>
                  <a:gd name="connsiteX10" fmla="*/ 1409475 w 1527494"/>
                  <a:gd name="connsiteY10" fmla="*/ 1159543 h 1347679"/>
                  <a:gd name="connsiteX11" fmla="*/ 1409475 w 1527494"/>
                  <a:gd name="connsiteY11" fmla="*/ 1206371 h 1347679"/>
                  <a:gd name="connsiteX12" fmla="*/ 1409475 w 1527494"/>
                  <a:gd name="connsiteY12" fmla="*/ 1318174 h 1347679"/>
                  <a:gd name="connsiteX13" fmla="*/ 1379970 w 1527494"/>
                  <a:gd name="connsiteY13" fmla="*/ 1347679 h 1347679"/>
                  <a:gd name="connsiteX14" fmla="*/ 1350465 w 1527494"/>
                  <a:gd name="connsiteY14" fmla="*/ 1318174 h 1347679"/>
                  <a:gd name="connsiteX15" fmla="*/ 1350465 w 1527494"/>
                  <a:gd name="connsiteY15" fmla="*/ 1206371 h 1347679"/>
                  <a:gd name="connsiteX16" fmla="*/ 1350112 w 1527494"/>
                  <a:gd name="connsiteY16" fmla="*/ 1206371 h 1347679"/>
                  <a:gd name="connsiteX17" fmla="*/ 1348146 w 1527494"/>
                  <a:gd name="connsiteY17" fmla="*/ 1196633 h 1347679"/>
                  <a:gd name="connsiteX18" fmla="*/ 1320960 w 1527494"/>
                  <a:gd name="connsiteY18" fmla="*/ 1178613 h 1347679"/>
                  <a:gd name="connsiteX19" fmla="*/ 1293774 w 1527494"/>
                  <a:gd name="connsiteY19" fmla="*/ 1196633 h 1347679"/>
                  <a:gd name="connsiteX20" fmla="*/ 1291808 w 1527494"/>
                  <a:gd name="connsiteY20" fmla="*/ 1206371 h 1347679"/>
                  <a:gd name="connsiteX21" fmla="*/ 1291455 w 1527494"/>
                  <a:gd name="connsiteY21" fmla="*/ 1206371 h 1347679"/>
                  <a:gd name="connsiteX22" fmla="*/ 1291455 w 1527494"/>
                  <a:gd name="connsiteY22" fmla="*/ 1232065 h 1347679"/>
                  <a:gd name="connsiteX23" fmla="*/ 1261950 w 1527494"/>
                  <a:gd name="connsiteY23" fmla="*/ 1261569 h 1347679"/>
                  <a:gd name="connsiteX24" fmla="*/ 1232445 w 1527494"/>
                  <a:gd name="connsiteY24" fmla="*/ 1232065 h 1347679"/>
                  <a:gd name="connsiteX25" fmla="*/ 1232445 w 1527494"/>
                  <a:gd name="connsiteY25" fmla="*/ 1206371 h 1347679"/>
                  <a:gd name="connsiteX26" fmla="*/ 1232445 w 1527494"/>
                  <a:gd name="connsiteY26" fmla="*/ 1102703 h 1347679"/>
                  <a:gd name="connsiteX27" fmla="*/ 1202940 w 1527494"/>
                  <a:gd name="connsiteY27" fmla="*/ 1073198 h 1347679"/>
                  <a:gd name="connsiteX28" fmla="*/ 1173435 w 1527494"/>
                  <a:gd name="connsiteY28" fmla="*/ 1102703 h 1347679"/>
                  <a:gd name="connsiteX29" fmla="*/ 1173435 w 1527494"/>
                  <a:gd name="connsiteY29" fmla="*/ 1206371 h 1347679"/>
                  <a:gd name="connsiteX30" fmla="*/ 1173435 w 1527494"/>
                  <a:gd name="connsiteY30" fmla="*/ 1254144 h 1347679"/>
                  <a:gd name="connsiteX31" fmla="*/ 1143930 w 1527494"/>
                  <a:gd name="connsiteY31" fmla="*/ 1283648 h 1347679"/>
                  <a:gd name="connsiteX32" fmla="*/ 1114425 w 1527494"/>
                  <a:gd name="connsiteY32" fmla="*/ 1254144 h 1347679"/>
                  <a:gd name="connsiteX33" fmla="*/ 1114425 w 1527494"/>
                  <a:gd name="connsiteY33" fmla="*/ 1206371 h 1347679"/>
                  <a:gd name="connsiteX34" fmla="*/ 1114425 w 1527494"/>
                  <a:gd name="connsiteY34" fmla="*/ 1055770 h 1347679"/>
                  <a:gd name="connsiteX35" fmla="*/ 1114425 w 1527494"/>
                  <a:gd name="connsiteY35" fmla="*/ 1009863 h 1347679"/>
                  <a:gd name="connsiteX36" fmla="*/ 757200 w 1527494"/>
                  <a:gd name="connsiteY36" fmla="*/ 0 h 1347679"/>
                  <a:gd name="connsiteX37" fmla="*/ 1168907 w 1527494"/>
                  <a:gd name="connsiteY37" fmla="*/ 117206 h 1347679"/>
                  <a:gd name="connsiteX38" fmla="*/ 1435961 w 1527494"/>
                  <a:gd name="connsiteY38" fmla="*/ 475503 h 1347679"/>
                  <a:gd name="connsiteX39" fmla="*/ 1524283 w 1527494"/>
                  <a:gd name="connsiteY39" fmla="*/ 943543 h 1347679"/>
                  <a:gd name="connsiteX40" fmla="*/ 1526204 w 1527494"/>
                  <a:gd name="connsiteY40" fmla="*/ 1009862 h 1347679"/>
                  <a:gd name="connsiteX41" fmla="*/ 1111421 w 1527494"/>
                  <a:gd name="connsiteY41" fmla="*/ 1009862 h 1347679"/>
                  <a:gd name="connsiteX42" fmla="*/ 1108695 w 1527494"/>
                  <a:gd name="connsiteY42" fmla="*/ 952862 h 1347679"/>
                  <a:gd name="connsiteX43" fmla="*/ 1017785 w 1527494"/>
                  <a:gd name="connsiteY43" fmla="*/ 557845 h 1347679"/>
                  <a:gd name="connsiteX44" fmla="*/ 766843 w 1527494"/>
                  <a:gd name="connsiteY44" fmla="*/ 394645 h 1347679"/>
                  <a:gd name="connsiteX45" fmla="*/ 580288 w 1527494"/>
                  <a:gd name="connsiteY45" fmla="*/ 462150 h 1347679"/>
                  <a:gd name="connsiteX46" fmla="*/ 455930 w 1527494"/>
                  <a:gd name="connsiteY46" fmla="*/ 694339 h 1347679"/>
                  <a:gd name="connsiteX47" fmla="*/ 423730 w 1527494"/>
                  <a:gd name="connsiteY47" fmla="*/ 897225 h 1347679"/>
                  <a:gd name="connsiteX48" fmla="*/ 416761 w 1527494"/>
                  <a:gd name="connsiteY48" fmla="*/ 1009862 h 1347679"/>
                  <a:gd name="connsiteX49" fmla="*/ 413069 w 1527494"/>
                  <a:gd name="connsiteY49" fmla="*/ 1055770 h 1347679"/>
                  <a:gd name="connsiteX50" fmla="*/ 413069 w 1527494"/>
                  <a:gd name="connsiteY50" fmla="*/ 1206371 h 1347679"/>
                  <a:gd name="connsiteX51" fmla="*/ 413069 w 1527494"/>
                  <a:gd name="connsiteY51" fmla="*/ 1280640 h 1347679"/>
                  <a:gd name="connsiteX52" fmla="*/ 383564 w 1527494"/>
                  <a:gd name="connsiteY52" fmla="*/ 1310145 h 1347679"/>
                  <a:gd name="connsiteX53" fmla="*/ 354059 w 1527494"/>
                  <a:gd name="connsiteY53" fmla="*/ 1280640 h 1347679"/>
                  <a:gd name="connsiteX54" fmla="*/ 354059 w 1527494"/>
                  <a:gd name="connsiteY54" fmla="*/ 1206371 h 1347679"/>
                  <a:gd name="connsiteX55" fmla="*/ 354059 w 1527494"/>
                  <a:gd name="connsiteY55" fmla="*/ 1159543 h 1347679"/>
                  <a:gd name="connsiteX56" fmla="*/ 324554 w 1527494"/>
                  <a:gd name="connsiteY56" fmla="*/ 1130039 h 1347679"/>
                  <a:gd name="connsiteX57" fmla="*/ 295050 w 1527494"/>
                  <a:gd name="connsiteY57" fmla="*/ 1159543 h 1347679"/>
                  <a:gd name="connsiteX58" fmla="*/ 295050 w 1527494"/>
                  <a:gd name="connsiteY58" fmla="*/ 1206371 h 1347679"/>
                  <a:gd name="connsiteX59" fmla="*/ 295050 w 1527494"/>
                  <a:gd name="connsiteY59" fmla="*/ 1318174 h 1347679"/>
                  <a:gd name="connsiteX60" fmla="*/ 265545 w 1527494"/>
                  <a:gd name="connsiteY60" fmla="*/ 1347679 h 1347679"/>
                  <a:gd name="connsiteX61" fmla="*/ 236040 w 1527494"/>
                  <a:gd name="connsiteY61" fmla="*/ 1318174 h 1347679"/>
                  <a:gd name="connsiteX62" fmla="*/ 236040 w 1527494"/>
                  <a:gd name="connsiteY62" fmla="*/ 1206371 h 1347679"/>
                  <a:gd name="connsiteX63" fmla="*/ 235687 w 1527494"/>
                  <a:gd name="connsiteY63" fmla="*/ 1206371 h 1347679"/>
                  <a:gd name="connsiteX64" fmla="*/ 233721 w 1527494"/>
                  <a:gd name="connsiteY64" fmla="*/ 1196633 h 1347679"/>
                  <a:gd name="connsiteX65" fmla="*/ 206535 w 1527494"/>
                  <a:gd name="connsiteY65" fmla="*/ 1178613 h 1347679"/>
                  <a:gd name="connsiteX66" fmla="*/ 179349 w 1527494"/>
                  <a:gd name="connsiteY66" fmla="*/ 1196633 h 1347679"/>
                  <a:gd name="connsiteX67" fmla="*/ 177383 w 1527494"/>
                  <a:gd name="connsiteY67" fmla="*/ 1206371 h 1347679"/>
                  <a:gd name="connsiteX68" fmla="*/ 177030 w 1527494"/>
                  <a:gd name="connsiteY68" fmla="*/ 1206371 h 1347679"/>
                  <a:gd name="connsiteX69" fmla="*/ 177030 w 1527494"/>
                  <a:gd name="connsiteY69" fmla="*/ 1232065 h 1347679"/>
                  <a:gd name="connsiteX70" fmla="*/ 147525 w 1527494"/>
                  <a:gd name="connsiteY70" fmla="*/ 1261569 h 1347679"/>
                  <a:gd name="connsiteX71" fmla="*/ 118020 w 1527494"/>
                  <a:gd name="connsiteY71" fmla="*/ 1232065 h 1347679"/>
                  <a:gd name="connsiteX72" fmla="*/ 118020 w 1527494"/>
                  <a:gd name="connsiteY72" fmla="*/ 1206371 h 1347679"/>
                  <a:gd name="connsiteX73" fmla="*/ 118020 w 1527494"/>
                  <a:gd name="connsiteY73" fmla="*/ 1102703 h 1347679"/>
                  <a:gd name="connsiteX74" fmla="*/ 88515 w 1527494"/>
                  <a:gd name="connsiteY74" fmla="*/ 1073198 h 1347679"/>
                  <a:gd name="connsiteX75" fmla="*/ 59010 w 1527494"/>
                  <a:gd name="connsiteY75" fmla="*/ 1102703 h 1347679"/>
                  <a:gd name="connsiteX76" fmla="*/ 59010 w 1527494"/>
                  <a:gd name="connsiteY76" fmla="*/ 1206371 h 1347679"/>
                  <a:gd name="connsiteX77" fmla="*/ 59010 w 1527494"/>
                  <a:gd name="connsiteY77" fmla="*/ 1254144 h 1347679"/>
                  <a:gd name="connsiteX78" fmla="*/ 29505 w 1527494"/>
                  <a:gd name="connsiteY78" fmla="*/ 1283648 h 1347679"/>
                  <a:gd name="connsiteX79" fmla="*/ 0 w 1527494"/>
                  <a:gd name="connsiteY79" fmla="*/ 1254144 h 1347679"/>
                  <a:gd name="connsiteX80" fmla="*/ 0 w 1527494"/>
                  <a:gd name="connsiteY80" fmla="*/ 1206371 h 1347679"/>
                  <a:gd name="connsiteX81" fmla="*/ 0 w 1527494"/>
                  <a:gd name="connsiteY81" fmla="*/ 1009863 h 1347679"/>
                  <a:gd name="connsiteX82" fmla="*/ 198759 w 1527494"/>
                  <a:gd name="connsiteY82" fmla="*/ 1009863 h 1347679"/>
                  <a:gd name="connsiteX83" fmla="*/ 1299 w 1527494"/>
                  <a:gd name="connsiteY83" fmla="*/ 1009862 h 1347679"/>
                  <a:gd name="connsiteX84" fmla="*/ 9172 w 1527494"/>
                  <a:gd name="connsiteY84" fmla="*/ 887860 h 1347679"/>
                  <a:gd name="connsiteX85" fmla="*/ 183035 w 1527494"/>
                  <a:gd name="connsiteY85" fmla="*/ 296726 h 1347679"/>
                  <a:gd name="connsiteX86" fmla="*/ 757200 w 1527494"/>
                  <a:gd name="connsiteY86" fmla="*/ 0 h 1347679"/>
                  <a:gd name="connsiteX0" fmla="*/ 1114425 w 1527494"/>
                  <a:gd name="connsiteY0" fmla="*/ 1009863 h 1347679"/>
                  <a:gd name="connsiteX1" fmla="*/ 1527494 w 1527494"/>
                  <a:gd name="connsiteY1" fmla="*/ 1009863 h 1347679"/>
                  <a:gd name="connsiteX2" fmla="*/ 1527494 w 1527494"/>
                  <a:gd name="connsiteY2" fmla="*/ 1055770 h 1347679"/>
                  <a:gd name="connsiteX3" fmla="*/ 1527494 w 1527494"/>
                  <a:gd name="connsiteY3" fmla="*/ 1206371 h 1347679"/>
                  <a:gd name="connsiteX4" fmla="*/ 1527494 w 1527494"/>
                  <a:gd name="connsiteY4" fmla="*/ 1280640 h 1347679"/>
                  <a:gd name="connsiteX5" fmla="*/ 1497989 w 1527494"/>
                  <a:gd name="connsiteY5" fmla="*/ 1310145 h 1347679"/>
                  <a:gd name="connsiteX6" fmla="*/ 1468484 w 1527494"/>
                  <a:gd name="connsiteY6" fmla="*/ 1280640 h 1347679"/>
                  <a:gd name="connsiteX7" fmla="*/ 1468484 w 1527494"/>
                  <a:gd name="connsiteY7" fmla="*/ 1206371 h 1347679"/>
                  <a:gd name="connsiteX8" fmla="*/ 1468484 w 1527494"/>
                  <a:gd name="connsiteY8" fmla="*/ 1159543 h 1347679"/>
                  <a:gd name="connsiteX9" fmla="*/ 1438979 w 1527494"/>
                  <a:gd name="connsiteY9" fmla="*/ 1130039 h 1347679"/>
                  <a:gd name="connsiteX10" fmla="*/ 1409475 w 1527494"/>
                  <a:gd name="connsiteY10" fmla="*/ 1159543 h 1347679"/>
                  <a:gd name="connsiteX11" fmla="*/ 1409475 w 1527494"/>
                  <a:gd name="connsiteY11" fmla="*/ 1206371 h 1347679"/>
                  <a:gd name="connsiteX12" fmla="*/ 1409475 w 1527494"/>
                  <a:gd name="connsiteY12" fmla="*/ 1318174 h 1347679"/>
                  <a:gd name="connsiteX13" fmla="*/ 1379970 w 1527494"/>
                  <a:gd name="connsiteY13" fmla="*/ 1347679 h 1347679"/>
                  <a:gd name="connsiteX14" fmla="*/ 1350465 w 1527494"/>
                  <a:gd name="connsiteY14" fmla="*/ 1318174 h 1347679"/>
                  <a:gd name="connsiteX15" fmla="*/ 1350465 w 1527494"/>
                  <a:gd name="connsiteY15" fmla="*/ 1206371 h 1347679"/>
                  <a:gd name="connsiteX16" fmla="*/ 1350112 w 1527494"/>
                  <a:gd name="connsiteY16" fmla="*/ 1206371 h 1347679"/>
                  <a:gd name="connsiteX17" fmla="*/ 1348146 w 1527494"/>
                  <a:gd name="connsiteY17" fmla="*/ 1196633 h 1347679"/>
                  <a:gd name="connsiteX18" fmla="*/ 1320960 w 1527494"/>
                  <a:gd name="connsiteY18" fmla="*/ 1178613 h 1347679"/>
                  <a:gd name="connsiteX19" fmla="*/ 1293774 w 1527494"/>
                  <a:gd name="connsiteY19" fmla="*/ 1196633 h 1347679"/>
                  <a:gd name="connsiteX20" fmla="*/ 1291808 w 1527494"/>
                  <a:gd name="connsiteY20" fmla="*/ 1206371 h 1347679"/>
                  <a:gd name="connsiteX21" fmla="*/ 1291455 w 1527494"/>
                  <a:gd name="connsiteY21" fmla="*/ 1206371 h 1347679"/>
                  <a:gd name="connsiteX22" fmla="*/ 1291455 w 1527494"/>
                  <a:gd name="connsiteY22" fmla="*/ 1232065 h 1347679"/>
                  <a:gd name="connsiteX23" fmla="*/ 1261950 w 1527494"/>
                  <a:gd name="connsiteY23" fmla="*/ 1261569 h 1347679"/>
                  <a:gd name="connsiteX24" fmla="*/ 1232445 w 1527494"/>
                  <a:gd name="connsiteY24" fmla="*/ 1232065 h 1347679"/>
                  <a:gd name="connsiteX25" fmla="*/ 1232445 w 1527494"/>
                  <a:gd name="connsiteY25" fmla="*/ 1206371 h 1347679"/>
                  <a:gd name="connsiteX26" fmla="*/ 1232445 w 1527494"/>
                  <a:gd name="connsiteY26" fmla="*/ 1102703 h 1347679"/>
                  <a:gd name="connsiteX27" fmla="*/ 1202940 w 1527494"/>
                  <a:gd name="connsiteY27" fmla="*/ 1073198 h 1347679"/>
                  <a:gd name="connsiteX28" fmla="*/ 1173435 w 1527494"/>
                  <a:gd name="connsiteY28" fmla="*/ 1102703 h 1347679"/>
                  <a:gd name="connsiteX29" fmla="*/ 1173435 w 1527494"/>
                  <a:gd name="connsiteY29" fmla="*/ 1206371 h 1347679"/>
                  <a:gd name="connsiteX30" fmla="*/ 1173435 w 1527494"/>
                  <a:gd name="connsiteY30" fmla="*/ 1254144 h 1347679"/>
                  <a:gd name="connsiteX31" fmla="*/ 1143930 w 1527494"/>
                  <a:gd name="connsiteY31" fmla="*/ 1283648 h 1347679"/>
                  <a:gd name="connsiteX32" fmla="*/ 1114425 w 1527494"/>
                  <a:gd name="connsiteY32" fmla="*/ 1254144 h 1347679"/>
                  <a:gd name="connsiteX33" fmla="*/ 1114425 w 1527494"/>
                  <a:gd name="connsiteY33" fmla="*/ 1206371 h 1347679"/>
                  <a:gd name="connsiteX34" fmla="*/ 1114425 w 1527494"/>
                  <a:gd name="connsiteY34" fmla="*/ 1055770 h 1347679"/>
                  <a:gd name="connsiteX35" fmla="*/ 1114425 w 1527494"/>
                  <a:gd name="connsiteY35" fmla="*/ 1009863 h 1347679"/>
                  <a:gd name="connsiteX36" fmla="*/ 757200 w 1527494"/>
                  <a:gd name="connsiteY36" fmla="*/ 0 h 1347679"/>
                  <a:gd name="connsiteX37" fmla="*/ 1168907 w 1527494"/>
                  <a:gd name="connsiteY37" fmla="*/ 117206 h 1347679"/>
                  <a:gd name="connsiteX38" fmla="*/ 1435961 w 1527494"/>
                  <a:gd name="connsiteY38" fmla="*/ 475503 h 1347679"/>
                  <a:gd name="connsiteX39" fmla="*/ 1524283 w 1527494"/>
                  <a:gd name="connsiteY39" fmla="*/ 943543 h 1347679"/>
                  <a:gd name="connsiteX40" fmla="*/ 1526204 w 1527494"/>
                  <a:gd name="connsiteY40" fmla="*/ 1009862 h 1347679"/>
                  <a:gd name="connsiteX41" fmla="*/ 1111421 w 1527494"/>
                  <a:gd name="connsiteY41" fmla="*/ 1009862 h 1347679"/>
                  <a:gd name="connsiteX42" fmla="*/ 1108695 w 1527494"/>
                  <a:gd name="connsiteY42" fmla="*/ 952862 h 1347679"/>
                  <a:gd name="connsiteX43" fmla="*/ 1017785 w 1527494"/>
                  <a:gd name="connsiteY43" fmla="*/ 557845 h 1347679"/>
                  <a:gd name="connsiteX44" fmla="*/ 766843 w 1527494"/>
                  <a:gd name="connsiteY44" fmla="*/ 394645 h 1347679"/>
                  <a:gd name="connsiteX45" fmla="*/ 580288 w 1527494"/>
                  <a:gd name="connsiteY45" fmla="*/ 462150 h 1347679"/>
                  <a:gd name="connsiteX46" fmla="*/ 455930 w 1527494"/>
                  <a:gd name="connsiteY46" fmla="*/ 694339 h 1347679"/>
                  <a:gd name="connsiteX47" fmla="*/ 423730 w 1527494"/>
                  <a:gd name="connsiteY47" fmla="*/ 897225 h 1347679"/>
                  <a:gd name="connsiteX48" fmla="*/ 416761 w 1527494"/>
                  <a:gd name="connsiteY48" fmla="*/ 1009862 h 1347679"/>
                  <a:gd name="connsiteX49" fmla="*/ 413069 w 1527494"/>
                  <a:gd name="connsiteY49" fmla="*/ 1055770 h 1347679"/>
                  <a:gd name="connsiteX50" fmla="*/ 413069 w 1527494"/>
                  <a:gd name="connsiteY50" fmla="*/ 1206371 h 1347679"/>
                  <a:gd name="connsiteX51" fmla="*/ 413069 w 1527494"/>
                  <a:gd name="connsiteY51" fmla="*/ 1280640 h 1347679"/>
                  <a:gd name="connsiteX52" fmla="*/ 383564 w 1527494"/>
                  <a:gd name="connsiteY52" fmla="*/ 1310145 h 1347679"/>
                  <a:gd name="connsiteX53" fmla="*/ 354059 w 1527494"/>
                  <a:gd name="connsiteY53" fmla="*/ 1280640 h 1347679"/>
                  <a:gd name="connsiteX54" fmla="*/ 354059 w 1527494"/>
                  <a:gd name="connsiteY54" fmla="*/ 1206371 h 1347679"/>
                  <a:gd name="connsiteX55" fmla="*/ 354059 w 1527494"/>
                  <a:gd name="connsiteY55" fmla="*/ 1159543 h 1347679"/>
                  <a:gd name="connsiteX56" fmla="*/ 324554 w 1527494"/>
                  <a:gd name="connsiteY56" fmla="*/ 1130039 h 1347679"/>
                  <a:gd name="connsiteX57" fmla="*/ 295050 w 1527494"/>
                  <a:gd name="connsiteY57" fmla="*/ 1159543 h 1347679"/>
                  <a:gd name="connsiteX58" fmla="*/ 295050 w 1527494"/>
                  <a:gd name="connsiteY58" fmla="*/ 1206371 h 1347679"/>
                  <a:gd name="connsiteX59" fmla="*/ 295050 w 1527494"/>
                  <a:gd name="connsiteY59" fmla="*/ 1318174 h 1347679"/>
                  <a:gd name="connsiteX60" fmla="*/ 265545 w 1527494"/>
                  <a:gd name="connsiteY60" fmla="*/ 1347679 h 1347679"/>
                  <a:gd name="connsiteX61" fmla="*/ 236040 w 1527494"/>
                  <a:gd name="connsiteY61" fmla="*/ 1318174 h 1347679"/>
                  <a:gd name="connsiteX62" fmla="*/ 236040 w 1527494"/>
                  <a:gd name="connsiteY62" fmla="*/ 1206371 h 1347679"/>
                  <a:gd name="connsiteX63" fmla="*/ 235687 w 1527494"/>
                  <a:gd name="connsiteY63" fmla="*/ 1206371 h 1347679"/>
                  <a:gd name="connsiteX64" fmla="*/ 233721 w 1527494"/>
                  <a:gd name="connsiteY64" fmla="*/ 1196633 h 1347679"/>
                  <a:gd name="connsiteX65" fmla="*/ 206535 w 1527494"/>
                  <a:gd name="connsiteY65" fmla="*/ 1178613 h 1347679"/>
                  <a:gd name="connsiteX66" fmla="*/ 179349 w 1527494"/>
                  <a:gd name="connsiteY66" fmla="*/ 1196633 h 1347679"/>
                  <a:gd name="connsiteX67" fmla="*/ 177383 w 1527494"/>
                  <a:gd name="connsiteY67" fmla="*/ 1206371 h 1347679"/>
                  <a:gd name="connsiteX68" fmla="*/ 177030 w 1527494"/>
                  <a:gd name="connsiteY68" fmla="*/ 1206371 h 1347679"/>
                  <a:gd name="connsiteX69" fmla="*/ 177030 w 1527494"/>
                  <a:gd name="connsiteY69" fmla="*/ 1232065 h 1347679"/>
                  <a:gd name="connsiteX70" fmla="*/ 147525 w 1527494"/>
                  <a:gd name="connsiteY70" fmla="*/ 1261569 h 1347679"/>
                  <a:gd name="connsiteX71" fmla="*/ 118020 w 1527494"/>
                  <a:gd name="connsiteY71" fmla="*/ 1232065 h 1347679"/>
                  <a:gd name="connsiteX72" fmla="*/ 118020 w 1527494"/>
                  <a:gd name="connsiteY72" fmla="*/ 1206371 h 1347679"/>
                  <a:gd name="connsiteX73" fmla="*/ 118020 w 1527494"/>
                  <a:gd name="connsiteY73" fmla="*/ 1102703 h 1347679"/>
                  <a:gd name="connsiteX74" fmla="*/ 88515 w 1527494"/>
                  <a:gd name="connsiteY74" fmla="*/ 1073198 h 1347679"/>
                  <a:gd name="connsiteX75" fmla="*/ 59010 w 1527494"/>
                  <a:gd name="connsiteY75" fmla="*/ 1102703 h 1347679"/>
                  <a:gd name="connsiteX76" fmla="*/ 59010 w 1527494"/>
                  <a:gd name="connsiteY76" fmla="*/ 1206371 h 1347679"/>
                  <a:gd name="connsiteX77" fmla="*/ 59010 w 1527494"/>
                  <a:gd name="connsiteY77" fmla="*/ 1254144 h 1347679"/>
                  <a:gd name="connsiteX78" fmla="*/ 29505 w 1527494"/>
                  <a:gd name="connsiteY78" fmla="*/ 1283648 h 1347679"/>
                  <a:gd name="connsiteX79" fmla="*/ 0 w 1527494"/>
                  <a:gd name="connsiteY79" fmla="*/ 1254144 h 1347679"/>
                  <a:gd name="connsiteX80" fmla="*/ 0 w 1527494"/>
                  <a:gd name="connsiteY80" fmla="*/ 1206371 h 1347679"/>
                  <a:gd name="connsiteX81" fmla="*/ 0 w 1527494"/>
                  <a:gd name="connsiteY81" fmla="*/ 1009863 h 1347679"/>
                  <a:gd name="connsiteX82" fmla="*/ 1299 w 1527494"/>
                  <a:gd name="connsiteY82" fmla="*/ 1009862 h 1347679"/>
                  <a:gd name="connsiteX83" fmla="*/ 9172 w 1527494"/>
                  <a:gd name="connsiteY83" fmla="*/ 887860 h 1347679"/>
                  <a:gd name="connsiteX84" fmla="*/ 183035 w 1527494"/>
                  <a:gd name="connsiteY84" fmla="*/ 296726 h 1347679"/>
                  <a:gd name="connsiteX85" fmla="*/ 757200 w 1527494"/>
                  <a:gd name="connsiteY85" fmla="*/ 0 h 1347679"/>
                  <a:gd name="connsiteX0" fmla="*/ 1116806 w 1529875"/>
                  <a:gd name="connsiteY0" fmla="*/ 1009863 h 1347679"/>
                  <a:gd name="connsiteX1" fmla="*/ 1529875 w 1529875"/>
                  <a:gd name="connsiteY1" fmla="*/ 1009863 h 1347679"/>
                  <a:gd name="connsiteX2" fmla="*/ 1529875 w 1529875"/>
                  <a:gd name="connsiteY2" fmla="*/ 1055770 h 1347679"/>
                  <a:gd name="connsiteX3" fmla="*/ 1529875 w 1529875"/>
                  <a:gd name="connsiteY3" fmla="*/ 1206371 h 1347679"/>
                  <a:gd name="connsiteX4" fmla="*/ 1529875 w 1529875"/>
                  <a:gd name="connsiteY4" fmla="*/ 1280640 h 1347679"/>
                  <a:gd name="connsiteX5" fmla="*/ 1500370 w 1529875"/>
                  <a:gd name="connsiteY5" fmla="*/ 1310145 h 1347679"/>
                  <a:gd name="connsiteX6" fmla="*/ 1470865 w 1529875"/>
                  <a:gd name="connsiteY6" fmla="*/ 1280640 h 1347679"/>
                  <a:gd name="connsiteX7" fmla="*/ 1470865 w 1529875"/>
                  <a:gd name="connsiteY7" fmla="*/ 1206371 h 1347679"/>
                  <a:gd name="connsiteX8" fmla="*/ 1470865 w 1529875"/>
                  <a:gd name="connsiteY8" fmla="*/ 1159543 h 1347679"/>
                  <a:gd name="connsiteX9" fmla="*/ 1441360 w 1529875"/>
                  <a:gd name="connsiteY9" fmla="*/ 1130039 h 1347679"/>
                  <a:gd name="connsiteX10" fmla="*/ 1411856 w 1529875"/>
                  <a:gd name="connsiteY10" fmla="*/ 1159543 h 1347679"/>
                  <a:gd name="connsiteX11" fmla="*/ 1411856 w 1529875"/>
                  <a:gd name="connsiteY11" fmla="*/ 1206371 h 1347679"/>
                  <a:gd name="connsiteX12" fmla="*/ 1411856 w 1529875"/>
                  <a:gd name="connsiteY12" fmla="*/ 1318174 h 1347679"/>
                  <a:gd name="connsiteX13" fmla="*/ 1382351 w 1529875"/>
                  <a:gd name="connsiteY13" fmla="*/ 1347679 h 1347679"/>
                  <a:gd name="connsiteX14" fmla="*/ 1352846 w 1529875"/>
                  <a:gd name="connsiteY14" fmla="*/ 1318174 h 1347679"/>
                  <a:gd name="connsiteX15" fmla="*/ 1352846 w 1529875"/>
                  <a:gd name="connsiteY15" fmla="*/ 1206371 h 1347679"/>
                  <a:gd name="connsiteX16" fmla="*/ 1352493 w 1529875"/>
                  <a:gd name="connsiteY16" fmla="*/ 1206371 h 1347679"/>
                  <a:gd name="connsiteX17" fmla="*/ 1350527 w 1529875"/>
                  <a:gd name="connsiteY17" fmla="*/ 1196633 h 1347679"/>
                  <a:gd name="connsiteX18" fmla="*/ 1323341 w 1529875"/>
                  <a:gd name="connsiteY18" fmla="*/ 1178613 h 1347679"/>
                  <a:gd name="connsiteX19" fmla="*/ 1296155 w 1529875"/>
                  <a:gd name="connsiteY19" fmla="*/ 1196633 h 1347679"/>
                  <a:gd name="connsiteX20" fmla="*/ 1294189 w 1529875"/>
                  <a:gd name="connsiteY20" fmla="*/ 1206371 h 1347679"/>
                  <a:gd name="connsiteX21" fmla="*/ 1293836 w 1529875"/>
                  <a:gd name="connsiteY21" fmla="*/ 1206371 h 1347679"/>
                  <a:gd name="connsiteX22" fmla="*/ 1293836 w 1529875"/>
                  <a:gd name="connsiteY22" fmla="*/ 1232065 h 1347679"/>
                  <a:gd name="connsiteX23" fmla="*/ 1264331 w 1529875"/>
                  <a:gd name="connsiteY23" fmla="*/ 1261569 h 1347679"/>
                  <a:gd name="connsiteX24" fmla="*/ 1234826 w 1529875"/>
                  <a:gd name="connsiteY24" fmla="*/ 1232065 h 1347679"/>
                  <a:gd name="connsiteX25" fmla="*/ 1234826 w 1529875"/>
                  <a:gd name="connsiteY25" fmla="*/ 1206371 h 1347679"/>
                  <a:gd name="connsiteX26" fmla="*/ 1234826 w 1529875"/>
                  <a:gd name="connsiteY26" fmla="*/ 1102703 h 1347679"/>
                  <a:gd name="connsiteX27" fmla="*/ 1205321 w 1529875"/>
                  <a:gd name="connsiteY27" fmla="*/ 1073198 h 1347679"/>
                  <a:gd name="connsiteX28" fmla="*/ 1175816 w 1529875"/>
                  <a:gd name="connsiteY28" fmla="*/ 1102703 h 1347679"/>
                  <a:gd name="connsiteX29" fmla="*/ 1175816 w 1529875"/>
                  <a:gd name="connsiteY29" fmla="*/ 1206371 h 1347679"/>
                  <a:gd name="connsiteX30" fmla="*/ 1175816 w 1529875"/>
                  <a:gd name="connsiteY30" fmla="*/ 1254144 h 1347679"/>
                  <a:gd name="connsiteX31" fmla="*/ 1146311 w 1529875"/>
                  <a:gd name="connsiteY31" fmla="*/ 1283648 h 1347679"/>
                  <a:gd name="connsiteX32" fmla="*/ 1116806 w 1529875"/>
                  <a:gd name="connsiteY32" fmla="*/ 1254144 h 1347679"/>
                  <a:gd name="connsiteX33" fmla="*/ 1116806 w 1529875"/>
                  <a:gd name="connsiteY33" fmla="*/ 1206371 h 1347679"/>
                  <a:gd name="connsiteX34" fmla="*/ 1116806 w 1529875"/>
                  <a:gd name="connsiteY34" fmla="*/ 1055770 h 1347679"/>
                  <a:gd name="connsiteX35" fmla="*/ 1116806 w 1529875"/>
                  <a:gd name="connsiteY35" fmla="*/ 1009863 h 1347679"/>
                  <a:gd name="connsiteX36" fmla="*/ 759581 w 1529875"/>
                  <a:gd name="connsiteY36" fmla="*/ 0 h 1347679"/>
                  <a:gd name="connsiteX37" fmla="*/ 1171288 w 1529875"/>
                  <a:gd name="connsiteY37" fmla="*/ 117206 h 1347679"/>
                  <a:gd name="connsiteX38" fmla="*/ 1438342 w 1529875"/>
                  <a:gd name="connsiteY38" fmla="*/ 475503 h 1347679"/>
                  <a:gd name="connsiteX39" fmla="*/ 1526664 w 1529875"/>
                  <a:gd name="connsiteY39" fmla="*/ 943543 h 1347679"/>
                  <a:gd name="connsiteX40" fmla="*/ 1528585 w 1529875"/>
                  <a:gd name="connsiteY40" fmla="*/ 1009862 h 1347679"/>
                  <a:gd name="connsiteX41" fmla="*/ 1113802 w 1529875"/>
                  <a:gd name="connsiteY41" fmla="*/ 1009862 h 1347679"/>
                  <a:gd name="connsiteX42" fmla="*/ 1111076 w 1529875"/>
                  <a:gd name="connsiteY42" fmla="*/ 952862 h 1347679"/>
                  <a:gd name="connsiteX43" fmla="*/ 1020166 w 1529875"/>
                  <a:gd name="connsiteY43" fmla="*/ 557845 h 1347679"/>
                  <a:gd name="connsiteX44" fmla="*/ 769224 w 1529875"/>
                  <a:gd name="connsiteY44" fmla="*/ 394645 h 1347679"/>
                  <a:gd name="connsiteX45" fmla="*/ 582669 w 1529875"/>
                  <a:gd name="connsiteY45" fmla="*/ 462150 h 1347679"/>
                  <a:gd name="connsiteX46" fmla="*/ 458311 w 1529875"/>
                  <a:gd name="connsiteY46" fmla="*/ 694339 h 1347679"/>
                  <a:gd name="connsiteX47" fmla="*/ 426111 w 1529875"/>
                  <a:gd name="connsiteY47" fmla="*/ 897225 h 1347679"/>
                  <a:gd name="connsiteX48" fmla="*/ 419142 w 1529875"/>
                  <a:gd name="connsiteY48" fmla="*/ 1009862 h 1347679"/>
                  <a:gd name="connsiteX49" fmla="*/ 415450 w 1529875"/>
                  <a:gd name="connsiteY49" fmla="*/ 1055770 h 1347679"/>
                  <a:gd name="connsiteX50" fmla="*/ 415450 w 1529875"/>
                  <a:gd name="connsiteY50" fmla="*/ 1206371 h 1347679"/>
                  <a:gd name="connsiteX51" fmla="*/ 415450 w 1529875"/>
                  <a:gd name="connsiteY51" fmla="*/ 1280640 h 1347679"/>
                  <a:gd name="connsiteX52" fmla="*/ 385945 w 1529875"/>
                  <a:gd name="connsiteY52" fmla="*/ 1310145 h 1347679"/>
                  <a:gd name="connsiteX53" fmla="*/ 356440 w 1529875"/>
                  <a:gd name="connsiteY53" fmla="*/ 1280640 h 1347679"/>
                  <a:gd name="connsiteX54" fmla="*/ 356440 w 1529875"/>
                  <a:gd name="connsiteY54" fmla="*/ 1206371 h 1347679"/>
                  <a:gd name="connsiteX55" fmla="*/ 356440 w 1529875"/>
                  <a:gd name="connsiteY55" fmla="*/ 1159543 h 1347679"/>
                  <a:gd name="connsiteX56" fmla="*/ 326935 w 1529875"/>
                  <a:gd name="connsiteY56" fmla="*/ 1130039 h 1347679"/>
                  <a:gd name="connsiteX57" fmla="*/ 297431 w 1529875"/>
                  <a:gd name="connsiteY57" fmla="*/ 1159543 h 1347679"/>
                  <a:gd name="connsiteX58" fmla="*/ 297431 w 1529875"/>
                  <a:gd name="connsiteY58" fmla="*/ 1206371 h 1347679"/>
                  <a:gd name="connsiteX59" fmla="*/ 297431 w 1529875"/>
                  <a:gd name="connsiteY59" fmla="*/ 1318174 h 1347679"/>
                  <a:gd name="connsiteX60" fmla="*/ 267926 w 1529875"/>
                  <a:gd name="connsiteY60" fmla="*/ 1347679 h 1347679"/>
                  <a:gd name="connsiteX61" fmla="*/ 238421 w 1529875"/>
                  <a:gd name="connsiteY61" fmla="*/ 1318174 h 1347679"/>
                  <a:gd name="connsiteX62" fmla="*/ 238421 w 1529875"/>
                  <a:gd name="connsiteY62" fmla="*/ 1206371 h 1347679"/>
                  <a:gd name="connsiteX63" fmla="*/ 238068 w 1529875"/>
                  <a:gd name="connsiteY63" fmla="*/ 1206371 h 1347679"/>
                  <a:gd name="connsiteX64" fmla="*/ 236102 w 1529875"/>
                  <a:gd name="connsiteY64" fmla="*/ 1196633 h 1347679"/>
                  <a:gd name="connsiteX65" fmla="*/ 208916 w 1529875"/>
                  <a:gd name="connsiteY65" fmla="*/ 1178613 h 1347679"/>
                  <a:gd name="connsiteX66" fmla="*/ 181730 w 1529875"/>
                  <a:gd name="connsiteY66" fmla="*/ 1196633 h 1347679"/>
                  <a:gd name="connsiteX67" fmla="*/ 179764 w 1529875"/>
                  <a:gd name="connsiteY67" fmla="*/ 1206371 h 1347679"/>
                  <a:gd name="connsiteX68" fmla="*/ 179411 w 1529875"/>
                  <a:gd name="connsiteY68" fmla="*/ 1206371 h 1347679"/>
                  <a:gd name="connsiteX69" fmla="*/ 179411 w 1529875"/>
                  <a:gd name="connsiteY69" fmla="*/ 1232065 h 1347679"/>
                  <a:gd name="connsiteX70" fmla="*/ 149906 w 1529875"/>
                  <a:gd name="connsiteY70" fmla="*/ 1261569 h 1347679"/>
                  <a:gd name="connsiteX71" fmla="*/ 120401 w 1529875"/>
                  <a:gd name="connsiteY71" fmla="*/ 1232065 h 1347679"/>
                  <a:gd name="connsiteX72" fmla="*/ 120401 w 1529875"/>
                  <a:gd name="connsiteY72" fmla="*/ 1206371 h 1347679"/>
                  <a:gd name="connsiteX73" fmla="*/ 120401 w 1529875"/>
                  <a:gd name="connsiteY73" fmla="*/ 1102703 h 1347679"/>
                  <a:gd name="connsiteX74" fmla="*/ 90896 w 1529875"/>
                  <a:gd name="connsiteY74" fmla="*/ 1073198 h 1347679"/>
                  <a:gd name="connsiteX75" fmla="*/ 61391 w 1529875"/>
                  <a:gd name="connsiteY75" fmla="*/ 1102703 h 1347679"/>
                  <a:gd name="connsiteX76" fmla="*/ 61391 w 1529875"/>
                  <a:gd name="connsiteY76" fmla="*/ 1206371 h 1347679"/>
                  <a:gd name="connsiteX77" fmla="*/ 61391 w 1529875"/>
                  <a:gd name="connsiteY77" fmla="*/ 1254144 h 1347679"/>
                  <a:gd name="connsiteX78" fmla="*/ 31886 w 1529875"/>
                  <a:gd name="connsiteY78" fmla="*/ 1283648 h 1347679"/>
                  <a:gd name="connsiteX79" fmla="*/ 2381 w 1529875"/>
                  <a:gd name="connsiteY79" fmla="*/ 1254144 h 1347679"/>
                  <a:gd name="connsiteX80" fmla="*/ 0 w 1529875"/>
                  <a:gd name="connsiteY80" fmla="*/ 1203990 h 1347679"/>
                  <a:gd name="connsiteX81" fmla="*/ 2381 w 1529875"/>
                  <a:gd name="connsiteY81" fmla="*/ 1009863 h 1347679"/>
                  <a:gd name="connsiteX82" fmla="*/ 3680 w 1529875"/>
                  <a:gd name="connsiteY82" fmla="*/ 1009862 h 1347679"/>
                  <a:gd name="connsiteX83" fmla="*/ 11553 w 1529875"/>
                  <a:gd name="connsiteY83" fmla="*/ 887860 h 1347679"/>
                  <a:gd name="connsiteX84" fmla="*/ 185416 w 1529875"/>
                  <a:gd name="connsiteY84" fmla="*/ 296726 h 1347679"/>
                  <a:gd name="connsiteX85" fmla="*/ 759581 w 1529875"/>
                  <a:gd name="connsiteY85" fmla="*/ 0 h 1347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529875" h="1347679">
                    <a:moveTo>
                      <a:pt x="1116806" y="1009863"/>
                    </a:moveTo>
                    <a:lnTo>
                      <a:pt x="1529875" y="1009863"/>
                    </a:lnTo>
                    <a:lnTo>
                      <a:pt x="1529875" y="1055770"/>
                    </a:lnTo>
                    <a:lnTo>
                      <a:pt x="1529875" y="1206371"/>
                    </a:lnTo>
                    <a:lnTo>
                      <a:pt x="1529875" y="1280640"/>
                    </a:lnTo>
                    <a:cubicBezTo>
                      <a:pt x="1529875" y="1296935"/>
                      <a:pt x="1516665" y="1310145"/>
                      <a:pt x="1500370" y="1310145"/>
                    </a:cubicBezTo>
                    <a:cubicBezTo>
                      <a:pt x="1484075" y="1310145"/>
                      <a:pt x="1470865" y="1296935"/>
                      <a:pt x="1470865" y="1280640"/>
                    </a:cubicBezTo>
                    <a:lnTo>
                      <a:pt x="1470865" y="1206371"/>
                    </a:lnTo>
                    <a:lnTo>
                      <a:pt x="1470865" y="1159543"/>
                    </a:lnTo>
                    <a:cubicBezTo>
                      <a:pt x="1470865" y="1143248"/>
                      <a:pt x="1457655" y="1130039"/>
                      <a:pt x="1441360" y="1130039"/>
                    </a:cubicBezTo>
                    <a:cubicBezTo>
                      <a:pt x="1425065" y="1130039"/>
                      <a:pt x="1411856" y="1143248"/>
                      <a:pt x="1411856" y="1159543"/>
                    </a:cubicBezTo>
                    <a:lnTo>
                      <a:pt x="1411856" y="1206371"/>
                    </a:lnTo>
                    <a:lnTo>
                      <a:pt x="1411856" y="1318174"/>
                    </a:lnTo>
                    <a:cubicBezTo>
                      <a:pt x="1411856" y="1334469"/>
                      <a:pt x="1398646" y="1347679"/>
                      <a:pt x="1382351" y="1347679"/>
                    </a:cubicBezTo>
                    <a:cubicBezTo>
                      <a:pt x="1366056" y="1347679"/>
                      <a:pt x="1352846" y="1334469"/>
                      <a:pt x="1352846" y="1318174"/>
                    </a:cubicBezTo>
                    <a:lnTo>
                      <a:pt x="1352846" y="1206371"/>
                    </a:lnTo>
                    <a:lnTo>
                      <a:pt x="1352493" y="1206371"/>
                    </a:lnTo>
                    <a:lnTo>
                      <a:pt x="1350527" y="1196633"/>
                    </a:lnTo>
                    <a:cubicBezTo>
                      <a:pt x="1346048" y="1186043"/>
                      <a:pt x="1335562" y="1178613"/>
                      <a:pt x="1323341" y="1178613"/>
                    </a:cubicBezTo>
                    <a:cubicBezTo>
                      <a:pt x="1311119" y="1178613"/>
                      <a:pt x="1300634" y="1186043"/>
                      <a:pt x="1296155" y="1196633"/>
                    </a:cubicBezTo>
                    <a:lnTo>
                      <a:pt x="1294189" y="1206371"/>
                    </a:lnTo>
                    <a:lnTo>
                      <a:pt x="1293836" y="1206371"/>
                    </a:lnTo>
                    <a:lnTo>
                      <a:pt x="1293836" y="1232065"/>
                    </a:lnTo>
                    <a:cubicBezTo>
                      <a:pt x="1293836" y="1248360"/>
                      <a:pt x="1280626" y="1261569"/>
                      <a:pt x="1264331" y="1261569"/>
                    </a:cubicBezTo>
                    <a:cubicBezTo>
                      <a:pt x="1248036" y="1261569"/>
                      <a:pt x="1234826" y="1248360"/>
                      <a:pt x="1234826" y="1232065"/>
                    </a:cubicBezTo>
                    <a:lnTo>
                      <a:pt x="1234826" y="1206371"/>
                    </a:lnTo>
                    <a:lnTo>
                      <a:pt x="1234826" y="1102703"/>
                    </a:lnTo>
                    <a:cubicBezTo>
                      <a:pt x="1234826" y="1086408"/>
                      <a:pt x="1221616" y="1073198"/>
                      <a:pt x="1205321" y="1073198"/>
                    </a:cubicBezTo>
                    <a:cubicBezTo>
                      <a:pt x="1189026" y="1073198"/>
                      <a:pt x="1175816" y="1086408"/>
                      <a:pt x="1175816" y="1102703"/>
                    </a:cubicBezTo>
                    <a:lnTo>
                      <a:pt x="1175816" y="1206371"/>
                    </a:lnTo>
                    <a:lnTo>
                      <a:pt x="1175816" y="1254144"/>
                    </a:lnTo>
                    <a:cubicBezTo>
                      <a:pt x="1175816" y="1270439"/>
                      <a:pt x="1162606" y="1283648"/>
                      <a:pt x="1146311" y="1283648"/>
                    </a:cubicBezTo>
                    <a:cubicBezTo>
                      <a:pt x="1130016" y="1283648"/>
                      <a:pt x="1116806" y="1270439"/>
                      <a:pt x="1116806" y="1254144"/>
                    </a:cubicBezTo>
                    <a:lnTo>
                      <a:pt x="1116806" y="1206371"/>
                    </a:lnTo>
                    <a:lnTo>
                      <a:pt x="1116806" y="1055770"/>
                    </a:lnTo>
                    <a:lnTo>
                      <a:pt x="1116806" y="1009863"/>
                    </a:lnTo>
                    <a:close/>
                    <a:moveTo>
                      <a:pt x="759581" y="0"/>
                    </a:moveTo>
                    <a:cubicBezTo>
                      <a:pt x="918824" y="0"/>
                      <a:pt x="1056059" y="39069"/>
                      <a:pt x="1171288" y="117206"/>
                    </a:cubicBezTo>
                    <a:cubicBezTo>
                      <a:pt x="1286517" y="195344"/>
                      <a:pt x="1375535" y="314776"/>
                      <a:pt x="1438342" y="475503"/>
                    </a:cubicBezTo>
                    <a:cubicBezTo>
                      <a:pt x="1485448" y="596048"/>
                      <a:pt x="1514888" y="752062"/>
                      <a:pt x="1526664" y="943543"/>
                    </a:cubicBezTo>
                    <a:cubicBezTo>
                      <a:pt x="1527304" y="965649"/>
                      <a:pt x="1527945" y="987756"/>
                      <a:pt x="1528585" y="1009862"/>
                    </a:cubicBezTo>
                    <a:lnTo>
                      <a:pt x="1113802" y="1009862"/>
                    </a:lnTo>
                    <a:lnTo>
                      <a:pt x="1111076" y="952862"/>
                    </a:lnTo>
                    <a:cubicBezTo>
                      <a:pt x="1098955" y="771117"/>
                      <a:pt x="1068652" y="639444"/>
                      <a:pt x="1020166" y="557845"/>
                    </a:cubicBezTo>
                    <a:cubicBezTo>
                      <a:pt x="955520" y="449045"/>
                      <a:pt x="871873" y="394645"/>
                      <a:pt x="769224" y="394645"/>
                    </a:cubicBezTo>
                    <a:cubicBezTo>
                      <a:pt x="699138" y="394645"/>
                      <a:pt x="636954" y="417147"/>
                      <a:pt x="582669" y="462150"/>
                    </a:cubicBezTo>
                    <a:cubicBezTo>
                      <a:pt x="528386" y="507154"/>
                      <a:pt x="486933" y="584550"/>
                      <a:pt x="458311" y="694339"/>
                    </a:cubicBezTo>
                    <a:cubicBezTo>
                      <a:pt x="444000" y="749233"/>
                      <a:pt x="433267" y="816862"/>
                      <a:pt x="426111" y="897225"/>
                    </a:cubicBezTo>
                    <a:lnTo>
                      <a:pt x="419142" y="1009862"/>
                    </a:lnTo>
                    <a:lnTo>
                      <a:pt x="415450" y="1055770"/>
                    </a:lnTo>
                    <a:lnTo>
                      <a:pt x="415450" y="1206371"/>
                    </a:lnTo>
                    <a:lnTo>
                      <a:pt x="415450" y="1280640"/>
                    </a:lnTo>
                    <a:cubicBezTo>
                      <a:pt x="415450" y="1296935"/>
                      <a:pt x="402240" y="1310145"/>
                      <a:pt x="385945" y="1310145"/>
                    </a:cubicBezTo>
                    <a:cubicBezTo>
                      <a:pt x="369650" y="1310145"/>
                      <a:pt x="356440" y="1296935"/>
                      <a:pt x="356440" y="1280640"/>
                    </a:cubicBezTo>
                    <a:lnTo>
                      <a:pt x="356440" y="1206371"/>
                    </a:lnTo>
                    <a:lnTo>
                      <a:pt x="356440" y="1159543"/>
                    </a:lnTo>
                    <a:cubicBezTo>
                      <a:pt x="356440" y="1143248"/>
                      <a:pt x="343230" y="1130039"/>
                      <a:pt x="326935" y="1130039"/>
                    </a:cubicBezTo>
                    <a:cubicBezTo>
                      <a:pt x="310640" y="1130039"/>
                      <a:pt x="297431" y="1143248"/>
                      <a:pt x="297431" y="1159543"/>
                    </a:cubicBezTo>
                    <a:lnTo>
                      <a:pt x="297431" y="1206371"/>
                    </a:lnTo>
                    <a:lnTo>
                      <a:pt x="297431" y="1318174"/>
                    </a:lnTo>
                    <a:cubicBezTo>
                      <a:pt x="297431" y="1334469"/>
                      <a:pt x="284221" y="1347679"/>
                      <a:pt x="267926" y="1347679"/>
                    </a:cubicBezTo>
                    <a:cubicBezTo>
                      <a:pt x="251631" y="1347679"/>
                      <a:pt x="238421" y="1334469"/>
                      <a:pt x="238421" y="1318174"/>
                    </a:cubicBezTo>
                    <a:lnTo>
                      <a:pt x="238421" y="1206371"/>
                    </a:lnTo>
                    <a:lnTo>
                      <a:pt x="238068" y="1206371"/>
                    </a:lnTo>
                    <a:lnTo>
                      <a:pt x="236102" y="1196633"/>
                    </a:lnTo>
                    <a:cubicBezTo>
                      <a:pt x="231623" y="1186043"/>
                      <a:pt x="221137" y="1178613"/>
                      <a:pt x="208916" y="1178613"/>
                    </a:cubicBezTo>
                    <a:cubicBezTo>
                      <a:pt x="196694" y="1178613"/>
                      <a:pt x="186209" y="1186043"/>
                      <a:pt x="181730" y="1196633"/>
                    </a:cubicBezTo>
                    <a:lnTo>
                      <a:pt x="179764" y="1206371"/>
                    </a:lnTo>
                    <a:lnTo>
                      <a:pt x="179411" y="1206371"/>
                    </a:lnTo>
                    <a:lnTo>
                      <a:pt x="179411" y="1232065"/>
                    </a:lnTo>
                    <a:cubicBezTo>
                      <a:pt x="179411" y="1248360"/>
                      <a:pt x="166201" y="1261569"/>
                      <a:pt x="149906" y="1261569"/>
                    </a:cubicBezTo>
                    <a:cubicBezTo>
                      <a:pt x="133611" y="1261569"/>
                      <a:pt x="120401" y="1248360"/>
                      <a:pt x="120401" y="1232065"/>
                    </a:cubicBezTo>
                    <a:lnTo>
                      <a:pt x="120401" y="1206371"/>
                    </a:lnTo>
                    <a:lnTo>
                      <a:pt x="120401" y="1102703"/>
                    </a:lnTo>
                    <a:cubicBezTo>
                      <a:pt x="120401" y="1086408"/>
                      <a:pt x="107191" y="1073198"/>
                      <a:pt x="90896" y="1073198"/>
                    </a:cubicBezTo>
                    <a:cubicBezTo>
                      <a:pt x="74601" y="1073198"/>
                      <a:pt x="61391" y="1086408"/>
                      <a:pt x="61391" y="1102703"/>
                    </a:cubicBezTo>
                    <a:lnTo>
                      <a:pt x="61391" y="1206371"/>
                    </a:lnTo>
                    <a:lnTo>
                      <a:pt x="61391" y="1254144"/>
                    </a:lnTo>
                    <a:cubicBezTo>
                      <a:pt x="61391" y="1270439"/>
                      <a:pt x="48181" y="1283648"/>
                      <a:pt x="31886" y="1283648"/>
                    </a:cubicBezTo>
                    <a:cubicBezTo>
                      <a:pt x="15591" y="1283648"/>
                      <a:pt x="2381" y="1270439"/>
                      <a:pt x="2381" y="1254144"/>
                    </a:cubicBezTo>
                    <a:lnTo>
                      <a:pt x="0" y="1203990"/>
                    </a:lnTo>
                    <a:cubicBezTo>
                      <a:pt x="794" y="1139281"/>
                      <a:pt x="1587" y="1074572"/>
                      <a:pt x="2381" y="1009863"/>
                    </a:cubicBezTo>
                    <a:lnTo>
                      <a:pt x="3680" y="1009862"/>
                    </a:lnTo>
                    <a:lnTo>
                      <a:pt x="11553" y="887860"/>
                    </a:lnTo>
                    <a:cubicBezTo>
                      <a:pt x="34735" y="628781"/>
                      <a:pt x="92689" y="431736"/>
                      <a:pt x="185416" y="296726"/>
                    </a:cubicBezTo>
                    <a:cubicBezTo>
                      <a:pt x="322899" y="98908"/>
                      <a:pt x="514287" y="0"/>
                      <a:pt x="759581" y="0"/>
                    </a:cubicBezTo>
                    <a:close/>
                  </a:path>
                </a:pathLst>
              </a:custGeom>
              <a:solidFill>
                <a:srgbClr val="FF9409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3900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17" name="任意多边形 16"/>
            <p:cNvSpPr/>
            <p:nvPr/>
          </p:nvSpPr>
          <p:spPr>
            <a:xfrm rot="16200000" flipH="1">
              <a:off x="2787996" y="2661640"/>
              <a:ext cx="2238203" cy="1539228"/>
            </a:xfrm>
            <a:custGeom>
              <a:avLst/>
              <a:gdLst>
                <a:gd name="connsiteX0" fmla="*/ 0 w 2238203"/>
                <a:gd name="connsiteY0" fmla="*/ 808579 h 1539228"/>
                <a:gd name="connsiteX1" fmla="*/ 83825 w 2238203"/>
                <a:gd name="connsiteY1" fmla="*/ 1159457 h 1539228"/>
                <a:gd name="connsiteX2" fmla="*/ 325656 w 2238203"/>
                <a:gd name="connsiteY2" fmla="*/ 1402774 h 1539228"/>
                <a:gd name="connsiteX3" fmla="*/ 646862 w 2238203"/>
                <a:gd name="connsiteY3" fmla="*/ 1494017 h 1539228"/>
                <a:gd name="connsiteX4" fmla="*/ 1065246 w 2238203"/>
                <a:gd name="connsiteY4" fmla="*/ 1383428 h 1539228"/>
                <a:gd name="connsiteX5" fmla="*/ 1594902 w 2238203"/>
                <a:gd name="connsiteY5" fmla="*/ 978941 h 1539228"/>
                <a:gd name="connsiteX6" fmla="*/ 1853054 w 2238203"/>
                <a:gd name="connsiteY6" fmla="*/ 734026 h 1539228"/>
                <a:gd name="connsiteX7" fmla="*/ 1853055 w 2238203"/>
                <a:gd name="connsiteY7" fmla="*/ 1223121 h 1539228"/>
                <a:gd name="connsiteX8" fmla="*/ 1851679 w 2238203"/>
                <a:gd name="connsiteY8" fmla="*/ 1407001 h 1539228"/>
                <a:gd name="connsiteX9" fmla="*/ 1851679 w 2238203"/>
                <a:gd name="connsiteY9" fmla="*/ 1476497 h 1539228"/>
                <a:gd name="connsiteX10" fmla="*/ 1879288 w 2238203"/>
                <a:gd name="connsiteY10" fmla="*/ 1504105 h 1539228"/>
                <a:gd name="connsiteX11" fmla="*/ 1906897 w 2238203"/>
                <a:gd name="connsiteY11" fmla="*/ 1476497 h 1539228"/>
                <a:gd name="connsiteX12" fmla="*/ 1906897 w 2238203"/>
                <a:gd name="connsiteY12" fmla="*/ 1407001 h 1539228"/>
                <a:gd name="connsiteX13" fmla="*/ 1906897 w 2238203"/>
                <a:gd name="connsiteY13" fmla="*/ 1363183 h 1539228"/>
                <a:gd name="connsiteX14" fmla="*/ 1934506 w 2238203"/>
                <a:gd name="connsiteY14" fmla="*/ 1335574 h 1539228"/>
                <a:gd name="connsiteX15" fmla="*/ 1962115 w 2238203"/>
                <a:gd name="connsiteY15" fmla="*/ 1363183 h 1539228"/>
                <a:gd name="connsiteX16" fmla="*/ 1962115 w 2238203"/>
                <a:gd name="connsiteY16" fmla="*/ 1407001 h 1539228"/>
                <a:gd name="connsiteX17" fmla="*/ 1962115 w 2238203"/>
                <a:gd name="connsiteY17" fmla="*/ 1511619 h 1539228"/>
                <a:gd name="connsiteX18" fmla="*/ 1989723 w 2238203"/>
                <a:gd name="connsiteY18" fmla="*/ 1539228 h 1539228"/>
                <a:gd name="connsiteX19" fmla="*/ 2017332 w 2238203"/>
                <a:gd name="connsiteY19" fmla="*/ 1511619 h 1539228"/>
                <a:gd name="connsiteX20" fmla="*/ 2017332 w 2238203"/>
                <a:gd name="connsiteY20" fmla="*/ 1407001 h 1539228"/>
                <a:gd name="connsiteX21" fmla="*/ 2017662 w 2238203"/>
                <a:gd name="connsiteY21" fmla="*/ 1407001 h 1539228"/>
                <a:gd name="connsiteX22" fmla="*/ 2019502 w 2238203"/>
                <a:gd name="connsiteY22" fmla="*/ 1397889 h 1539228"/>
                <a:gd name="connsiteX23" fmla="*/ 2044941 w 2238203"/>
                <a:gd name="connsiteY23" fmla="*/ 1381027 h 1539228"/>
                <a:gd name="connsiteX24" fmla="*/ 2070380 w 2238203"/>
                <a:gd name="connsiteY24" fmla="*/ 1397889 h 1539228"/>
                <a:gd name="connsiteX25" fmla="*/ 2072220 w 2238203"/>
                <a:gd name="connsiteY25" fmla="*/ 1407001 h 1539228"/>
                <a:gd name="connsiteX26" fmla="*/ 2072550 w 2238203"/>
                <a:gd name="connsiteY26" fmla="*/ 1407001 h 1539228"/>
                <a:gd name="connsiteX27" fmla="*/ 2072550 w 2238203"/>
                <a:gd name="connsiteY27" fmla="*/ 1431043 h 1539228"/>
                <a:gd name="connsiteX28" fmla="*/ 2100159 w 2238203"/>
                <a:gd name="connsiteY28" fmla="*/ 1458652 h 1539228"/>
                <a:gd name="connsiteX29" fmla="*/ 2127768 w 2238203"/>
                <a:gd name="connsiteY29" fmla="*/ 1431043 h 1539228"/>
                <a:gd name="connsiteX30" fmla="*/ 2127768 w 2238203"/>
                <a:gd name="connsiteY30" fmla="*/ 1407001 h 1539228"/>
                <a:gd name="connsiteX31" fmla="*/ 2127768 w 2238203"/>
                <a:gd name="connsiteY31" fmla="*/ 1309995 h 1539228"/>
                <a:gd name="connsiteX32" fmla="*/ 2155377 w 2238203"/>
                <a:gd name="connsiteY32" fmla="*/ 1282387 h 1539228"/>
                <a:gd name="connsiteX33" fmla="*/ 2182985 w 2238203"/>
                <a:gd name="connsiteY33" fmla="*/ 1309995 h 1539228"/>
                <a:gd name="connsiteX34" fmla="*/ 2182985 w 2238203"/>
                <a:gd name="connsiteY34" fmla="*/ 1407001 h 1539228"/>
                <a:gd name="connsiteX35" fmla="*/ 2182985 w 2238203"/>
                <a:gd name="connsiteY35" fmla="*/ 1451703 h 1539228"/>
                <a:gd name="connsiteX36" fmla="*/ 2210594 w 2238203"/>
                <a:gd name="connsiteY36" fmla="*/ 1479312 h 1539228"/>
                <a:gd name="connsiteX37" fmla="*/ 2238203 w 2238203"/>
                <a:gd name="connsiteY37" fmla="*/ 1451703 h 1539228"/>
                <a:gd name="connsiteX38" fmla="*/ 2238203 w 2238203"/>
                <a:gd name="connsiteY38" fmla="*/ 1407001 h 1539228"/>
                <a:gd name="connsiteX39" fmla="*/ 2238203 w 2238203"/>
                <a:gd name="connsiteY39" fmla="*/ 1266077 h 1539228"/>
                <a:gd name="connsiteX40" fmla="*/ 2238203 w 2238203"/>
                <a:gd name="connsiteY40" fmla="*/ 1223121 h 1539228"/>
                <a:gd name="connsiteX41" fmla="*/ 2237314 w 2238203"/>
                <a:gd name="connsiteY41" fmla="*/ 0 h 1539228"/>
                <a:gd name="connsiteX42" fmla="*/ 2038508 w 2238203"/>
                <a:gd name="connsiteY42" fmla="*/ 0 h 1539228"/>
                <a:gd name="connsiteX43" fmla="*/ 1350103 w 2238203"/>
                <a:gd name="connsiteY43" fmla="*/ 675052 h 1539228"/>
                <a:gd name="connsiteX44" fmla="*/ 951749 w 2238203"/>
                <a:gd name="connsiteY44" fmla="*/ 1000709 h 1539228"/>
                <a:gd name="connsiteX45" fmla="*/ 679502 w 2238203"/>
                <a:gd name="connsiteY45" fmla="*/ 1081568 h 1539228"/>
                <a:gd name="connsiteX46" fmla="*/ 471052 w 2238203"/>
                <a:gd name="connsiteY46" fmla="*/ 997741 h 1539228"/>
                <a:gd name="connsiteX47" fmla="*/ 388711 w 2238203"/>
                <a:gd name="connsiteY47" fmla="*/ 781874 h 1539228"/>
                <a:gd name="connsiteX48" fmla="*/ 488114 w 2238203"/>
                <a:gd name="connsiteY48" fmla="*/ 559329 h 1539228"/>
                <a:gd name="connsiteX49" fmla="*/ 758135 w 2238203"/>
                <a:gd name="connsiteY49" fmla="*/ 464376 h 1539228"/>
                <a:gd name="connsiteX50" fmla="*/ 758135 w 2238203"/>
                <a:gd name="connsiteY50" fmla="*/ 461765 h 1539228"/>
                <a:gd name="connsiteX51" fmla="*/ 799289 w 2238203"/>
                <a:gd name="connsiteY51" fmla="*/ 461765 h 1539228"/>
                <a:gd name="connsiteX52" fmla="*/ 946012 w 2238203"/>
                <a:gd name="connsiteY52" fmla="*/ 461765 h 1539228"/>
                <a:gd name="connsiteX53" fmla="*/ 992554 w 2238203"/>
                <a:gd name="connsiteY53" fmla="*/ 461765 h 1539228"/>
                <a:gd name="connsiteX54" fmla="*/ 1021299 w 2238203"/>
                <a:gd name="connsiteY54" fmla="*/ 433020 h 1539228"/>
                <a:gd name="connsiteX55" fmla="*/ 992554 w 2238203"/>
                <a:gd name="connsiteY55" fmla="*/ 404275 h 1539228"/>
                <a:gd name="connsiteX56" fmla="*/ 946012 w 2238203"/>
                <a:gd name="connsiteY56" fmla="*/ 404275 h 1539228"/>
                <a:gd name="connsiteX57" fmla="*/ 845014 w 2238203"/>
                <a:gd name="connsiteY57" fmla="*/ 404275 h 1539228"/>
                <a:gd name="connsiteX58" fmla="*/ 816268 w 2238203"/>
                <a:gd name="connsiteY58" fmla="*/ 375530 h 1539228"/>
                <a:gd name="connsiteX59" fmla="*/ 845014 w 2238203"/>
                <a:gd name="connsiteY59" fmla="*/ 346785 h 1539228"/>
                <a:gd name="connsiteX60" fmla="*/ 946012 w 2238203"/>
                <a:gd name="connsiteY60" fmla="*/ 346785 h 1539228"/>
                <a:gd name="connsiteX61" fmla="*/ 971044 w 2238203"/>
                <a:gd name="connsiteY61" fmla="*/ 346785 h 1539228"/>
                <a:gd name="connsiteX62" fmla="*/ 999789 w 2238203"/>
                <a:gd name="connsiteY62" fmla="*/ 318039 h 1539228"/>
                <a:gd name="connsiteX63" fmla="*/ 971044 w 2238203"/>
                <a:gd name="connsiteY63" fmla="*/ 289294 h 1539228"/>
                <a:gd name="connsiteX64" fmla="*/ 946012 w 2238203"/>
                <a:gd name="connsiteY64" fmla="*/ 289294 h 1539228"/>
                <a:gd name="connsiteX65" fmla="*/ 946012 w 2238203"/>
                <a:gd name="connsiteY65" fmla="*/ 288951 h 1539228"/>
                <a:gd name="connsiteX66" fmla="*/ 936525 w 2238203"/>
                <a:gd name="connsiteY66" fmla="*/ 287035 h 1539228"/>
                <a:gd name="connsiteX67" fmla="*/ 918968 w 2238203"/>
                <a:gd name="connsiteY67" fmla="*/ 260549 h 1539228"/>
                <a:gd name="connsiteX68" fmla="*/ 936525 w 2238203"/>
                <a:gd name="connsiteY68" fmla="*/ 234063 h 1539228"/>
                <a:gd name="connsiteX69" fmla="*/ 946012 w 2238203"/>
                <a:gd name="connsiteY69" fmla="*/ 232148 h 1539228"/>
                <a:gd name="connsiteX70" fmla="*/ 946012 w 2238203"/>
                <a:gd name="connsiteY70" fmla="*/ 231804 h 1539228"/>
                <a:gd name="connsiteX71" fmla="*/ 1054936 w 2238203"/>
                <a:gd name="connsiteY71" fmla="*/ 231804 h 1539228"/>
                <a:gd name="connsiteX72" fmla="*/ 1083681 w 2238203"/>
                <a:gd name="connsiteY72" fmla="*/ 203059 h 1539228"/>
                <a:gd name="connsiteX73" fmla="*/ 1054936 w 2238203"/>
                <a:gd name="connsiteY73" fmla="*/ 174314 h 1539228"/>
                <a:gd name="connsiteX74" fmla="*/ 946012 w 2238203"/>
                <a:gd name="connsiteY74" fmla="*/ 174314 h 1539228"/>
                <a:gd name="connsiteX75" fmla="*/ 900390 w 2238203"/>
                <a:gd name="connsiteY75" fmla="*/ 174314 h 1539228"/>
                <a:gd name="connsiteX76" fmla="*/ 871645 w 2238203"/>
                <a:gd name="connsiteY76" fmla="*/ 145569 h 1539228"/>
                <a:gd name="connsiteX77" fmla="*/ 900390 w 2238203"/>
                <a:gd name="connsiteY77" fmla="*/ 116824 h 1539228"/>
                <a:gd name="connsiteX78" fmla="*/ 946012 w 2238203"/>
                <a:gd name="connsiteY78" fmla="*/ 116824 h 1539228"/>
                <a:gd name="connsiteX79" fmla="*/ 1018368 w 2238203"/>
                <a:gd name="connsiteY79" fmla="*/ 116824 h 1539228"/>
                <a:gd name="connsiteX80" fmla="*/ 1047113 w 2238203"/>
                <a:gd name="connsiteY80" fmla="*/ 88079 h 1539228"/>
                <a:gd name="connsiteX81" fmla="*/ 1018368 w 2238203"/>
                <a:gd name="connsiteY81" fmla="*/ 59333 h 1539228"/>
                <a:gd name="connsiteX82" fmla="*/ 946012 w 2238203"/>
                <a:gd name="connsiteY82" fmla="*/ 59333 h 1539228"/>
                <a:gd name="connsiteX83" fmla="*/ 590995 w 2238203"/>
                <a:gd name="connsiteY83" fmla="*/ 79328 h 1539228"/>
                <a:gd name="connsiteX84" fmla="*/ 202515 w 2238203"/>
                <a:gd name="connsiteY84" fmla="*/ 281148 h 1539228"/>
                <a:gd name="connsiteX85" fmla="*/ 0 w 2238203"/>
                <a:gd name="connsiteY85" fmla="*/ 808579 h 1539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38203" h="1539228">
                  <a:moveTo>
                    <a:pt x="0" y="808579"/>
                  </a:moveTo>
                  <a:cubicBezTo>
                    <a:pt x="0" y="941116"/>
                    <a:pt x="27941" y="1058076"/>
                    <a:pt x="83825" y="1159457"/>
                  </a:cubicBezTo>
                  <a:cubicBezTo>
                    <a:pt x="139708" y="1260839"/>
                    <a:pt x="220319" y="1341945"/>
                    <a:pt x="325656" y="1402774"/>
                  </a:cubicBezTo>
                  <a:cubicBezTo>
                    <a:pt x="430994" y="1463602"/>
                    <a:pt x="538063" y="1494017"/>
                    <a:pt x="646862" y="1494017"/>
                  </a:cubicBezTo>
                  <a:cubicBezTo>
                    <a:pt x="776433" y="1494017"/>
                    <a:pt x="915894" y="1457154"/>
                    <a:pt x="1065246" y="1383428"/>
                  </a:cubicBezTo>
                  <a:cubicBezTo>
                    <a:pt x="1214598" y="1309703"/>
                    <a:pt x="1391150" y="1174873"/>
                    <a:pt x="1594902" y="978941"/>
                  </a:cubicBezTo>
                  <a:lnTo>
                    <a:pt x="1853054" y="734026"/>
                  </a:lnTo>
                  <a:cubicBezTo>
                    <a:pt x="1853054" y="897058"/>
                    <a:pt x="1853055" y="1060089"/>
                    <a:pt x="1853055" y="1223121"/>
                  </a:cubicBezTo>
                  <a:cubicBezTo>
                    <a:pt x="1852596" y="1284414"/>
                    <a:pt x="1852138" y="1345708"/>
                    <a:pt x="1851679" y="1407001"/>
                  </a:cubicBezTo>
                  <a:lnTo>
                    <a:pt x="1851679" y="1476497"/>
                  </a:lnTo>
                  <a:cubicBezTo>
                    <a:pt x="1851679" y="1491744"/>
                    <a:pt x="1864040" y="1504105"/>
                    <a:pt x="1879288" y="1504105"/>
                  </a:cubicBezTo>
                  <a:cubicBezTo>
                    <a:pt x="1894536" y="1504105"/>
                    <a:pt x="1906897" y="1491744"/>
                    <a:pt x="1906897" y="1476497"/>
                  </a:cubicBezTo>
                  <a:lnTo>
                    <a:pt x="1906897" y="1407001"/>
                  </a:lnTo>
                  <a:lnTo>
                    <a:pt x="1906897" y="1363183"/>
                  </a:lnTo>
                  <a:cubicBezTo>
                    <a:pt x="1906897" y="1347935"/>
                    <a:pt x="1919258" y="1335574"/>
                    <a:pt x="1934506" y="1335574"/>
                  </a:cubicBezTo>
                  <a:cubicBezTo>
                    <a:pt x="1949754" y="1335574"/>
                    <a:pt x="1962115" y="1347935"/>
                    <a:pt x="1962115" y="1363183"/>
                  </a:cubicBezTo>
                  <a:lnTo>
                    <a:pt x="1962115" y="1407001"/>
                  </a:lnTo>
                  <a:lnTo>
                    <a:pt x="1962115" y="1511619"/>
                  </a:lnTo>
                  <a:cubicBezTo>
                    <a:pt x="1962115" y="1526867"/>
                    <a:pt x="1974476" y="1539228"/>
                    <a:pt x="1989723" y="1539228"/>
                  </a:cubicBezTo>
                  <a:cubicBezTo>
                    <a:pt x="2004971" y="1539228"/>
                    <a:pt x="2017332" y="1526867"/>
                    <a:pt x="2017332" y="1511619"/>
                  </a:cubicBezTo>
                  <a:lnTo>
                    <a:pt x="2017332" y="1407001"/>
                  </a:lnTo>
                  <a:lnTo>
                    <a:pt x="2017662" y="1407001"/>
                  </a:lnTo>
                  <a:lnTo>
                    <a:pt x="2019502" y="1397889"/>
                  </a:lnTo>
                  <a:cubicBezTo>
                    <a:pt x="2023693" y="1387980"/>
                    <a:pt x="2033505" y="1381027"/>
                    <a:pt x="2044941" y="1381027"/>
                  </a:cubicBezTo>
                  <a:cubicBezTo>
                    <a:pt x="2056377" y="1381027"/>
                    <a:pt x="2066189" y="1387980"/>
                    <a:pt x="2070380" y="1397889"/>
                  </a:cubicBezTo>
                  <a:lnTo>
                    <a:pt x="2072220" y="1407001"/>
                  </a:lnTo>
                  <a:lnTo>
                    <a:pt x="2072550" y="1407001"/>
                  </a:lnTo>
                  <a:lnTo>
                    <a:pt x="2072550" y="1431043"/>
                  </a:lnTo>
                  <a:cubicBezTo>
                    <a:pt x="2072550" y="1446291"/>
                    <a:pt x="2084911" y="1458652"/>
                    <a:pt x="2100159" y="1458652"/>
                  </a:cubicBezTo>
                  <a:cubicBezTo>
                    <a:pt x="2115407" y="1458652"/>
                    <a:pt x="2127768" y="1446291"/>
                    <a:pt x="2127768" y="1431043"/>
                  </a:cubicBezTo>
                  <a:lnTo>
                    <a:pt x="2127768" y="1407001"/>
                  </a:lnTo>
                  <a:lnTo>
                    <a:pt x="2127768" y="1309995"/>
                  </a:lnTo>
                  <a:cubicBezTo>
                    <a:pt x="2127768" y="1294747"/>
                    <a:pt x="2140129" y="1282387"/>
                    <a:pt x="2155377" y="1282387"/>
                  </a:cubicBezTo>
                  <a:cubicBezTo>
                    <a:pt x="2170624" y="1282387"/>
                    <a:pt x="2182985" y="1294747"/>
                    <a:pt x="2182985" y="1309995"/>
                  </a:cubicBezTo>
                  <a:lnTo>
                    <a:pt x="2182985" y="1407001"/>
                  </a:lnTo>
                  <a:lnTo>
                    <a:pt x="2182985" y="1451703"/>
                  </a:lnTo>
                  <a:cubicBezTo>
                    <a:pt x="2182985" y="1466951"/>
                    <a:pt x="2195346" y="1479312"/>
                    <a:pt x="2210594" y="1479312"/>
                  </a:cubicBezTo>
                  <a:cubicBezTo>
                    <a:pt x="2225842" y="1479312"/>
                    <a:pt x="2238203" y="1466951"/>
                    <a:pt x="2238203" y="1451703"/>
                  </a:cubicBezTo>
                  <a:lnTo>
                    <a:pt x="2238203" y="1407001"/>
                  </a:lnTo>
                  <a:lnTo>
                    <a:pt x="2238203" y="1266077"/>
                  </a:lnTo>
                  <a:lnTo>
                    <a:pt x="2238203" y="1223121"/>
                  </a:lnTo>
                  <a:cubicBezTo>
                    <a:pt x="2237907" y="815414"/>
                    <a:pt x="2237610" y="407707"/>
                    <a:pt x="2237314" y="0"/>
                  </a:cubicBezTo>
                  <a:lnTo>
                    <a:pt x="2038508" y="0"/>
                  </a:lnTo>
                  <a:lnTo>
                    <a:pt x="1350103" y="675052"/>
                  </a:lnTo>
                  <a:cubicBezTo>
                    <a:pt x="1184926" y="838251"/>
                    <a:pt x="1052141" y="946804"/>
                    <a:pt x="951749" y="1000709"/>
                  </a:cubicBezTo>
                  <a:cubicBezTo>
                    <a:pt x="851356" y="1054614"/>
                    <a:pt x="760608" y="1081568"/>
                    <a:pt x="679502" y="1081568"/>
                  </a:cubicBezTo>
                  <a:cubicBezTo>
                    <a:pt x="595430" y="1081568"/>
                    <a:pt x="525947" y="1053625"/>
                    <a:pt x="471052" y="997741"/>
                  </a:cubicBezTo>
                  <a:cubicBezTo>
                    <a:pt x="416158" y="941859"/>
                    <a:pt x="388711" y="869902"/>
                    <a:pt x="388711" y="781874"/>
                  </a:cubicBezTo>
                  <a:cubicBezTo>
                    <a:pt x="388711" y="692856"/>
                    <a:pt x="421845" y="618674"/>
                    <a:pt x="488114" y="559329"/>
                  </a:cubicBezTo>
                  <a:cubicBezTo>
                    <a:pt x="554383" y="499983"/>
                    <a:pt x="644390" y="468334"/>
                    <a:pt x="758135" y="464376"/>
                  </a:cubicBezTo>
                  <a:lnTo>
                    <a:pt x="758135" y="461765"/>
                  </a:lnTo>
                  <a:lnTo>
                    <a:pt x="799289" y="461765"/>
                  </a:lnTo>
                  <a:lnTo>
                    <a:pt x="946012" y="461765"/>
                  </a:lnTo>
                  <a:lnTo>
                    <a:pt x="992554" y="461765"/>
                  </a:lnTo>
                  <a:cubicBezTo>
                    <a:pt x="1008430" y="461765"/>
                    <a:pt x="1021299" y="448896"/>
                    <a:pt x="1021299" y="433020"/>
                  </a:cubicBezTo>
                  <a:cubicBezTo>
                    <a:pt x="1021299" y="417145"/>
                    <a:pt x="1008430" y="404275"/>
                    <a:pt x="992554" y="404275"/>
                  </a:cubicBezTo>
                  <a:lnTo>
                    <a:pt x="946012" y="404275"/>
                  </a:lnTo>
                  <a:lnTo>
                    <a:pt x="845014" y="404275"/>
                  </a:lnTo>
                  <a:cubicBezTo>
                    <a:pt x="829138" y="404275"/>
                    <a:pt x="816268" y="391405"/>
                    <a:pt x="816268" y="375530"/>
                  </a:cubicBezTo>
                  <a:cubicBezTo>
                    <a:pt x="816268" y="359654"/>
                    <a:pt x="829138" y="346785"/>
                    <a:pt x="845014" y="346785"/>
                  </a:cubicBezTo>
                  <a:lnTo>
                    <a:pt x="946012" y="346785"/>
                  </a:lnTo>
                  <a:lnTo>
                    <a:pt x="971044" y="346785"/>
                  </a:lnTo>
                  <a:cubicBezTo>
                    <a:pt x="986919" y="346785"/>
                    <a:pt x="999789" y="333915"/>
                    <a:pt x="999789" y="318039"/>
                  </a:cubicBezTo>
                  <a:cubicBezTo>
                    <a:pt x="999789" y="302164"/>
                    <a:pt x="986919" y="289294"/>
                    <a:pt x="971044" y="289294"/>
                  </a:cubicBezTo>
                  <a:lnTo>
                    <a:pt x="946012" y="289294"/>
                  </a:lnTo>
                  <a:lnTo>
                    <a:pt x="946012" y="288951"/>
                  </a:lnTo>
                  <a:lnTo>
                    <a:pt x="936525" y="287035"/>
                  </a:lnTo>
                  <a:cubicBezTo>
                    <a:pt x="926208" y="282672"/>
                    <a:pt x="918968" y="272457"/>
                    <a:pt x="918968" y="260549"/>
                  </a:cubicBezTo>
                  <a:cubicBezTo>
                    <a:pt x="918968" y="248643"/>
                    <a:pt x="926208" y="238427"/>
                    <a:pt x="936525" y="234063"/>
                  </a:cubicBezTo>
                  <a:lnTo>
                    <a:pt x="946012" y="232148"/>
                  </a:lnTo>
                  <a:lnTo>
                    <a:pt x="946012" y="231804"/>
                  </a:lnTo>
                  <a:lnTo>
                    <a:pt x="1054936" y="231804"/>
                  </a:lnTo>
                  <a:cubicBezTo>
                    <a:pt x="1070811" y="231804"/>
                    <a:pt x="1083681" y="218934"/>
                    <a:pt x="1083681" y="203059"/>
                  </a:cubicBezTo>
                  <a:cubicBezTo>
                    <a:pt x="1083681" y="187184"/>
                    <a:pt x="1070811" y="174314"/>
                    <a:pt x="1054936" y="174314"/>
                  </a:cubicBezTo>
                  <a:lnTo>
                    <a:pt x="946012" y="174314"/>
                  </a:lnTo>
                  <a:lnTo>
                    <a:pt x="900390" y="174314"/>
                  </a:lnTo>
                  <a:cubicBezTo>
                    <a:pt x="884515" y="174314"/>
                    <a:pt x="871645" y="161444"/>
                    <a:pt x="871645" y="145569"/>
                  </a:cubicBezTo>
                  <a:cubicBezTo>
                    <a:pt x="871645" y="129693"/>
                    <a:pt x="884515" y="116824"/>
                    <a:pt x="900390" y="116824"/>
                  </a:cubicBezTo>
                  <a:lnTo>
                    <a:pt x="946012" y="116824"/>
                  </a:lnTo>
                  <a:lnTo>
                    <a:pt x="1018368" y="116824"/>
                  </a:lnTo>
                  <a:cubicBezTo>
                    <a:pt x="1034244" y="116824"/>
                    <a:pt x="1047113" y="103954"/>
                    <a:pt x="1047113" y="88079"/>
                  </a:cubicBezTo>
                  <a:cubicBezTo>
                    <a:pt x="1047113" y="72203"/>
                    <a:pt x="1034244" y="59333"/>
                    <a:pt x="1018368" y="59333"/>
                  </a:cubicBezTo>
                  <a:lnTo>
                    <a:pt x="946012" y="59333"/>
                  </a:lnTo>
                  <a:lnTo>
                    <a:pt x="590995" y="79328"/>
                  </a:lnTo>
                  <a:cubicBezTo>
                    <a:pt x="433266" y="111134"/>
                    <a:pt x="303773" y="178407"/>
                    <a:pt x="202515" y="281148"/>
                  </a:cubicBezTo>
                  <a:cubicBezTo>
                    <a:pt x="67505" y="418137"/>
                    <a:pt x="0" y="593947"/>
                    <a:pt x="0" y="808579"/>
                  </a:cubicBezTo>
                  <a:close/>
                </a:path>
              </a:pathLst>
            </a:custGeom>
            <a:solidFill>
              <a:srgbClr val="37AB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014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SCORM_RATE_SLIDES" val="0"/>
  <p:tag name="ISPRING_SCORM_RATE_QUIZZES" val="0"/>
  <p:tag name="ISPRING_SCORM_PASSING_SCORE" val="0.000000"/>
  <p:tag name="ISPRING_ULTRA_SCORM_COURSE_ID" val="A78CEC3E-BCFF-49ED-B9F8-C52885FA26DD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D:\ppt\第九批\494616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00f4786-f05c-4162-b989-771c7b50d46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79196715-9a5b-408f-986a-cdabe14ba0b8"/>
</p:tagLst>
</file>

<file path=ppt/theme/theme1.xml><?xml version="1.0" encoding="utf-8"?>
<a:theme xmlns:a="http://schemas.openxmlformats.org/drawingml/2006/main" name="www.freeppt7.com">
  <a:themeElements>
    <a:clrScheme name="自定义 331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7AB91"/>
      </a:accent1>
      <a:accent2>
        <a:srgbClr val="FF9409"/>
      </a:accent2>
      <a:accent3>
        <a:srgbClr val="37AB91"/>
      </a:accent3>
      <a:accent4>
        <a:srgbClr val="FF9409"/>
      </a:accent4>
      <a:accent5>
        <a:srgbClr val="37AB91"/>
      </a:accent5>
      <a:accent6>
        <a:srgbClr val="FF9409"/>
      </a:accent6>
      <a:hlink>
        <a:srgbClr val="37AB91"/>
      </a:hlink>
      <a:folHlink>
        <a:srgbClr val="BFBFBF"/>
      </a:folHlink>
    </a:clrScheme>
    <a:fontScheme name="witwv1jx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441</TotalTime>
  <Words>2125</Words>
  <Application>Microsoft Office PowerPoint</Application>
  <PresentationFormat>宽屏</PresentationFormat>
  <Paragraphs>219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微软雅黑</vt:lpstr>
      <vt:lpstr>字魂59号-创粗黑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彩色斜线</dc:title>
  <dc:creator>第一PPT</dc:creator>
  <cp:keywords>www.1ppt.com</cp:keywords>
  <dc:description>www.1ppt.com</dc:description>
  <cp:lastModifiedBy>之灵</cp:lastModifiedBy>
  <cp:revision>77</cp:revision>
  <dcterms:created xsi:type="dcterms:W3CDTF">2017-08-18T03:02:00Z</dcterms:created>
  <dcterms:modified xsi:type="dcterms:W3CDTF">2022-09-29T14:49:12Z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