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409" r:id="rId3"/>
    <p:sldId id="410" r:id="rId4"/>
    <p:sldId id="411" r:id="rId5"/>
    <p:sldId id="412" r:id="rId6"/>
    <p:sldId id="414" r:id="rId7"/>
    <p:sldId id="415" r:id="rId8"/>
    <p:sldId id="413" r:id="rId9"/>
    <p:sldId id="416" r:id="rId10"/>
    <p:sldId id="417" r:id="rId11"/>
    <p:sldId id="420" r:id="rId12"/>
    <p:sldId id="434" r:id="rId13"/>
    <p:sldId id="418" r:id="rId14"/>
    <p:sldId id="419" r:id="rId15"/>
    <p:sldId id="421" r:id="rId16"/>
    <p:sldId id="423" r:id="rId17"/>
    <p:sldId id="422" r:id="rId18"/>
    <p:sldId id="424" r:id="rId19"/>
    <p:sldId id="427" r:id="rId20"/>
    <p:sldId id="426" r:id="rId21"/>
    <p:sldId id="428" r:id="rId22"/>
    <p:sldId id="430" r:id="rId23"/>
    <p:sldId id="431" r:id="rId24"/>
    <p:sldId id="448" r:id="rId25"/>
    <p:sldId id="429" r:id="rId26"/>
    <p:sldId id="43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90A7"/>
    <a:srgbClr val="DC8680"/>
    <a:srgbClr val="5272A7"/>
    <a:srgbClr val="FCCFDD"/>
    <a:srgbClr val="FAE0E6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6" y="66"/>
      </p:cViewPr>
      <p:guideLst>
        <p:guide orient="horz" pos="2334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t>2022/10/1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2022E-10E9-9616-3E82-E932C306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7009771"/>
      </p:ext>
    </p:extLst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525C0-42A7-27A4-54DF-CF93A640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3489891"/>
      </p:ext>
    </p:extLst>
  </p:cSld>
  <p:clrMapOvr>
    <a:masterClrMapping/>
  </p:clrMapOvr>
  <p:transition advTm="2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D9DCB-A245-312B-AEE9-CD0952A1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7658185"/>
      </p:ext>
    </p:extLst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21082-FED8-3DC9-BD2D-5F829E92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D440BF0-C67A-3348-1F4A-0CFA1725F3C3}"/>
              </a:ext>
            </a:extLst>
          </p:cNvPr>
          <p:cNvSpPr txBox="1"/>
          <p:nvPr userDrawn="1"/>
        </p:nvSpPr>
        <p:spPr>
          <a:xfrm>
            <a:off x="726604" y="637444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471392537"/>
      </p:ext>
    </p:extLst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D56C2-7957-BC18-2F4F-9CB8CF52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782043"/>
      </p:ext>
    </p:extLst>
  </p:cSld>
  <p:clrMapOvr>
    <a:masterClrMapping/>
  </p:clrMapOvr>
  <p:transition advTm="2000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07900-B9EB-F31B-A893-D6EC9765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5819836"/>
      </p:ext>
    </p:extLst>
  </p:cSld>
  <p:clrMapOvr>
    <a:masterClrMapping/>
  </p:clrMapOvr>
  <p:transition advTm="2000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28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604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62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72720" y="-283210"/>
            <a:ext cx="894080" cy="1483360"/>
            <a:chOff x="847" y="0"/>
            <a:chExt cx="2276" cy="3774"/>
          </a:xfrm>
        </p:grpSpPr>
        <p:sp>
          <p:nvSpPr>
            <p:cNvPr id="2" name="任意多边形: 形状 55"/>
            <p:cNvSpPr/>
            <p:nvPr/>
          </p:nvSpPr>
          <p:spPr>
            <a:xfrm rot="16200000">
              <a:off x="-409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13000">
                  <a:schemeClr val="bg2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" name="任意多边形: 形状 55"/>
            <p:cNvSpPr/>
            <p:nvPr/>
          </p:nvSpPr>
          <p:spPr>
            <a:xfrm rot="16200000">
              <a:off x="1753" y="1104"/>
              <a:ext cx="2055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13000">
                  <a:schemeClr val="bg1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sp>
        <p:nvSpPr>
          <p:cNvPr id="5" name="图形"/>
          <p:cNvSpPr txBox="1"/>
          <p:nvPr userDrawn="1"/>
        </p:nvSpPr>
        <p:spPr>
          <a:xfrm>
            <a:off x="1042035" y="401320"/>
            <a:ext cx="3304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056323" y="870585"/>
            <a:ext cx="4076885" cy="336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</a:p>
        </p:txBody>
      </p:sp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72720" y="-283210"/>
            <a:ext cx="894080" cy="1483360"/>
            <a:chOff x="847" y="0"/>
            <a:chExt cx="2276" cy="3774"/>
          </a:xfrm>
        </p:grpSpPr>
        <p:sp>
          <p:nvSpPr>
            <p:cNvPr id="2" name="任意多边形: 形状 55"/>
            <p:cNvSpPr/>
            <p:nvPr/>
          </p:nvSpPr>
          <p:spPr>
            <a:xfrm rot="16200000">
              <a:off x="-409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13000">
                  <a:schemeClr val="bg2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" name="任意多边形: 形状 55"/>
            <p:cNvSpPr/>
            <p:nvPr/>
          </p:nvSpPr>
          <p:spPr>
            <a:xfrm rot="16200000">
              <a:off x="1753" y="1104"/>
              <a:ext cx="2055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13000">
                  <a:schemeClr val="bg1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sp>
        <p:nvSpPr>
          <p:cNvPr id="5" name="图形"/>
          <p:cNvSpPr txBox="1"/>
          <p:nvPr userDrawn="1"/>
        </p:nvSpPr>
        <p:spPr>
          <a:xfrm>
            <a:off x="1042035" y="401320"/>
            <a:ext cx="3304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056323" y="870585"/>
            <a:ext cx="4076885" cy="336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</a:p>
        </p:txBody>
      </p:sp>
    </p:spTree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72720" y="-283210"/>
            <a:ext cx="894080" cy="1483360"/>
            <a:chOff x="847" y="0"/>
            <a:chExt cx="2276" cy="3774"/>
          </a:xfrm>
        </p:grpSpPr>
        <p:sp>
          <p:nvSpPr>
            <p:cNvPr id="2" name="任意多边形: 形状 55"/>
            <p:cNvSpPr/>
            <p:nvPr/>
          </p:nvSpPr>
          <p:spPr>
            <a:xfrm rot="16200000">
              <a:off x="-409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13000">
                  <a:schemeClr val="bg2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" name="任意多边形: 形状 55"/>
            <p:cNvSpPr/>
            <p:nvPr/>
          </p:nvSpPr>
          <p:spPr>
            <a:xfrm rot="16200000">
              <a:off x="1753" y="1104"/>
              <a:ext cx="2055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13000">
                  <a:schemeClr val="bg1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sp>
        <p:nvSpPr>
          <p:cNvPr id="5" name="图形"/>
          <p:cNvSpPr txBox="1"/>
          <p:nvPr userDrawn="1"/>
        </p:nvSpPr>
        <p:spPr>
          <a:xfrm>
            <a:off x="1042035" y="401320"/>
            <a:ext cx="3304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056323" y="870585"/>
            <a:ext cx="4076885" cy="336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</a:p>
        </p:txBody>
      </p:sp>
    </p:spTree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72720" y="-283210"/>
            <a:ext cx="894080" cy="1483360"/>
            <a:chOff x="847" y="0"/>
            <a:chExt cx="2276" cy="3774"/>
          </a:xfrm>
        </p:grpSpPr>
        <p:sp>
          <p:nvSpPr>
            <p:cNvPr id="2" name="任意多边形: 形状 55"/>
            <p:cNvSpPr/>
            <p:nvPr/>
          </p:nvSpPr>
          <p:spPr>
            <a:xfrm rot="16200000">
              <a:off x="-409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13000">
                  <a:schemeClr val="bg2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" name="任意多边形: 形状 55"/>
            <p:cNvSpPr/>
            <p:nvPr/>
          </p:nvSpPr>
          <p:spPr>
            <a:xfrm rot="16200000">
              <a:off x="1753" y="1104"/>
              <a:ext cx="2055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13000">
                  <a:schemeClr val="bg1"/>
                </a:gs>
              </a:gsLst>
              <a:lin ang="10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sp>
        <p:nvSpPr>
          <p:cNvPr id="5" name="图形"/>
          <p:cNvSpPr txBox="1"/>
          <p:nvPr userDrawn="1"/>
        </p:nvSpPr>
        <p:spPr>
          <a:xfrm>
            <a:off x="1042035" y="401320"/>
            <a:ext cx="3304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056323" y="870585"/>
            <a:ext cx="4076885" cy="336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</a:p>
        </p:txBody>
      </p:sp>
    </p:spTree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57205-F743-5AF6-A449-17382F6A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65568613"/>
      </p:ext>
    </p:extLst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D29133-AF59-59E8-AD0A-735E8C44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2701456"/>
      </p:ext>
    </p:extLst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5D5A0-0E1D-1909-F293-40764840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2525664"/>
      </p:ext>
    </p:extLst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8D9F9-B54F-679E-414C-436052C3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3424209"/>
      </p:ext>
    </p:extLst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50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7.jpeg"/><Relationship Id="rId4" Type="http://schemas.openxmlformats.org/officeDocument/2006/relationships/tags" Target="../tags/tag23.xml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42925" y="522605"/>
            <a:ext cx="11292840" cy="5812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2700000" algn="tl" rotWithShape="0">
              <a:srgbClr val="AFB6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15" name="图形"/>
          <p:cNvSpPr txBox="1"/>
          <p:nvPr>
            <p:custDataLst>
              <p:tags r:id="rId2"/>
            </p:custDataLst>
          </p:nvPr>
        </p:nvSpPr>
        <p:spPr>
          <a:xfrm>
            <a:off x="1388110" y="2738884"/>
            <a:ext cx="10447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PPT Templates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grpSp>
        <p:nvGrpSpPr>
          <p:cNvPr id="20" name="图形"/>
          <p:cNvGrpSpPr/>
          <p:nvPr/>
        </p:nvGrpSpPr>
        <p:grpSpPr>
          <a:xfrm>
            <a:off x="1464310" y="4582160"/>
            <a:ext cx="1800860" cy="0"/>
            <a:chOff x="1524" y="6988"/>
            <a:chExt cx="2177" cy="0"/>
          </a:xfrm>
        </p:grpSpPr>
        <p:cxnSp>
          <p:nvCxnSpPr>
            <p:cNvPr id="21" name="图形"/>
            <p:cNvCxnSpPr/>
            <p:nvPr/>
          </p:nvCxnSpPr>
          <p:spPr>
            <a:xfrm>
              <a:off x="1524" y="6988"/>
              <a:ext cx="2177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图形"/>
            <p:cNvCxnSpPr/>
            <p:nvPr/>
          </p:nvCxnSpPr>
          <p:spPr>
            <a:xfrm>
              <a:off x="1524" y="6988"/>
              <a:ext cx="1059" cy="0"/>
            </a:xfrm>
            <a:prstGeom prst="line">
              <a:avLst/>
            </a:prstGeom>
            <a:ln w="34925">
              <a:solidFill>
                <a:srgbClr val="E8B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/>
          <p:cNvSpPr/>
          <p:nvPr/>
        </p:nvSpPr>
        <p:spPr>
          <a:xfrm rot="3960000" flipV="1">
            <a:off x="1322705" y="1976755"/>
            <a:ext cx="683260" cy="683260"/>
          </a:xfrm>
          <a:prstGeom prst="ellipse">
            <a:avLst/>
          </a:prstGeom>
          <a:gradFill>
            <a:gsLst>
              <a:gs pos="0">
                <a:srgbClr val="AFD0D2"/>
              </a:gs>
              <a:gs pos="81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字魂58号-创中黑" panose="00000500000000000000" charset="-122"/>
            </a:endParaRPr>
          </a:p>
        </p:txBody>
      </p:sp>
      <p:sp>
        <p:nvSpPr>
          <p:cNvPr id="17" name="图形"/>
          <p:cNvSpPr txBox="1"/>
          <p:nvPr>
            <p:custDataLst>
              <p:tags r:id="rId3"/>
            </p:custDataLst>
          </p:nvPr>
        </p:nvSpPr>
        <p:spPr>
          <a:xfrm>
            <a:off x="1396365" y="1940560"/>
            <a:ext cx="7700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Free </a:t>
            </a:r>
          </a:p>
        </p:txBody>
      </p:sp>
      <p:sp>
        <p:nvSpPr>
          <p:cNvPr id="32" name="任意多边形: 形状 55"/>
          <p:cNvSpPr/>
          <p:nvPr/>
        </p:nvSpPr>
        <p:spPr>
          <a:xfrm rot="10800000">
            <a:off x="5516880" y="3783330"/>
            <a:ext cx="1823720" cy="414020"/>
          </a:xfrm>
          <a:custGeom>
            <a:avLst/>
            <a:gdLst>
              <a:gd name="connsiteX0" fmla="*/ 131114 w 2618361"/>
              <a:gd name="connsiteY0" fmla="*/ 50789 h 594771"/>
              <a:gd name="connsiteX1" fmla="*/ 237451 w 2618361"/>
              <a:gd name="connsiteY1" fmla="*/ 6042 h 594771"/>
              <a:gd name="connsiteX2" fmla="*/ 282685 w 2618361"/>
              <a:gd name="connsiteY2" fmla="*/ 1482 h 594771"/>
              <a:gd name="connsiteX3" fmla="*/ 282685 w 2618361"/>
              <a:gd name="connsiteY3" fmla="*/ 1 h 594771"/>
              <a:gd name="connsiteX4" fmla="*/ 297379 w 2618361"/>
              <a:gd name="connsiteY4" fmla="*/ 0 h 594771"/>
              <a:gd name="connsiteX5" fmla="*/ 297385 w 2618361"/>
              <a:gd name="connsiteY5" fmla="*/ 0 h 594771"/>
              <a:gd name="connsiteX6" fmla="*/ 297390 w 2618361"/>
              <a:gd name="connsiteY6" fmla="*/ 1 h 594771"/>
              <a:gd name="connsiteX7" fmla="*/ 2618361 w 2618361"/>
              <a:gd name="connsiteY7" fmla="*/ 1 h 594771"/>
              <a:gd name="connsiteX8" fmla="*/ 2618360 w 2618361"/>
              <a:gd name="connsiteY8" fmla="*/ 594771 h 594771"/>
              <a:gd name="connsiteX9" fmla="*/ 282684 w 2618361"/>
              <a:gd name="connsiteY9" fmla="*/ 594771 h 594771"/>
              <a:gd name="connsiteX10" fmla="*/ 282684 w 2618361"/>
              <a:gd name="connsiteY10" fmla="*/ 593288 h 594771"/>
              <a:gd name="connsiteX11" fmla="*/ 237452 w 2618361"/>
              <a:gd name="connsiteY11" fmla="*/ 588728 h 594771"/>
              <a:gd name="connsiteX12" fmla="*/ 0 w 2618361"/>
              <a:gd name="connsiteY12" fmla="*/ 297385 h 594771"/>
              <a:gd name="connsiteX13" fmla="*/ 131114 w 2618361"/>
              <a:gd name="connsiteY13" fmla="*/ 50789 h 59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8361" h="594771">
                <a:moveTo>
                  <a:pt x="131114" y="50789"/>
                </a:moveTo>
                <a:cubicBezTo>
                  <a:pt x="162756" y="29411"/>
                  <a:pt x="198734" y="13965"/>
                  <a:pt x="237451" y="6042"/>
                </a:cubicBezTo>
                <a:lnTo>
                  <a:pt x="282685" y="1482"/>
                </a:lnTo>
                <a:lnTo>
                  <a:pt x="282685" y="1"/>
                </a:lnTo>
                <a:lnTo>
                  <a:pt x="297379" y="0"/>
                </a:lnTo>
                <a:lnTo>
                  <a:pt x="297385" y="0"/>
                </a:lnTo>
                <a:lnTo>
                  <a:pt x="297390" y="1"/>
                </a:lnTo>
                <a:lnTo>
                  <a:pt x="2618361" y="1"/>
                </a:lnTo>
                <a:lnTo>
                  <a:pt x="2618360" y="594771"/>
                </a:lnTo>
                <a:lnTo>
                  <a:pt x="282684" y="594771"/>
                </a:lnTo>
                <a:lnTo>
                  <a:pt x="282684" y="593288"/>
                </a:lnTo>
                <a:lnTo>
                  <a:pt x="237452" y="588728"/>
                </a:lnTo>
                <a:cubicBezTo>
                  <a:pt x="101938" y="560998"/>
                  <a:pt x="0" y="441096"/>
                  <a:pt x="0" y="297385"/>
                </a:cubicBezTo>
                <a:cubicBezTo>
                  <a:pt x="0" y="194735"/>
                  <a:pt x="52009" y="104231"/>
                  <a:pt x="131114" y="50789"/>
                </a:cubicBezTo>
                <a:close/>
              </a:path>
            </a:pathLst>
          </a:custGeom>
          <a:gradFill flip="none" rotWithShape="1">
            <a:gsLst>
              <a:gs pos="100000">
                <a:srgbClr val="E8B2CC"/>
              </a:gs>
              <a:gs pos="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18" name="图形"/>
          <p:cNvSpPr txBox="1"/>
          <p:nvPr/>
        </p:nvSpPr>
        <p:spPr>
          <a:xfrm>
            <a:off x="1408431" y="3796030"/>
            <a:ext cx="57991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Insert the Subtitle of Your Presentation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635000" y="-941070"/>
            <a:ext cx="13550265" cy="11875770"/>
            <a:chOff x="-1000" y="-1482"/>
            <a:chExt cx="21339" cy="18702"/>
          </a:xfrm>
        </p:grpSpPr>
        <p:sp>
          <p:nvSpPr>
            <p:cNvPr id="2" name="椭圆 1"/>
            <p:cNvSpPr/>
            <p:nvPr/>
          </p:nvSpPr>
          <p:spPr>
            <a:xfrm flipV="1">
              <a:off x="15959" y="-1482"/>
              <a:ext cx="4380" cy="4380"/>
            </a:xfrm>
            <a:prstGeom prst="ellipse">
              <a:avLst/>
            </a:prstGeom>
            <a:gradFill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389" y="-1482"/>
              <a:ext cx="3131" cy="3131"/>
            </a:xfrm>
            <a:prstGeom prst="ellipse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100000">
                  <a:srgbClr val="E8B2CC"/>
                </a:gs>
              </a:gsLst>
              <a:lin ang="54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9" name="任意多边形: 形状 55"/>
            <p:cNvSpPr/>
            <p:nvPr/>
          </p:nvSpPr>
          <p:spPr>
            <a:xfrm rot="16200000">
              <a:off x="16024" y="4569"/>
              <a:ext cx="3284" cy="74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1300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606" y="1098"/>
              <a:ext cx="808" cy="808"/>
            </a:xfrm>
            <a:prstGeom prst="ellipse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100000">
                  <a:srgbClr val="AFD0D2"/>
                </a:gs>
              </a:gsLst>
              <a:lin ang="5400000" scaled="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27" name="任意多边形: 形状 55"/>
            <p:cNvSpPr/>
            <p:nvPr/>
          </p:nvSpPr>
          <p:spPr>
            <a:xfrm rot="16200000">
              <a:off x="16163" y="3850"/>
              <a:ext cx="1424" cy="32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69" name="图形"/>
            <p:cNvGrpSpPr/>
            <p:nvPr/>
          </p:nvGrpSpPr>
          <p:grpSpPr>
            <a:xfrm>
              <a:off x="17777" y="9120"/>
              <a:ext cx="1265" cy="907"/>
              <a:chOff x="9685868" y="541867"/>
              <a:chExt cx="834000" cy="596938"/>
            </a:xfrm>
            <a:gradFill>
              <a:gsLst>
                <a:gs pos="50000">
                  <a:srgbClr val="E8B2CC"/>
                </a:gs>
                <a:gs pos="0">
                  <a:schemeClr val="bg1">
                    <a:alpha val="100000"/>
                  </a:schemeClr>
                </a:gs>
              </a:gsLst>
              <a:lin ang="10800000"/>
            </a:gradFill>
          </p:grpSpPr>
          <p:sp>
            <p:nvSpPr>
              <p:cNvPr id="76" name="图形"/>
              <p:cNvSpPr/>
              <p:nvPr/>
            </p:nvSpPr>
            <p:spPr>
              <a:xfrm>
                <a:off x="9685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7" name="图形"/>
              <p:cNvSpPr/>
              <p:nvPr/>
            </p:nvSpPr>
            <p:spPr>
              <a:xfrm>
                <a:off x="98382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9" name="图形"/>
              <p:cNvSpPr/>
              <p:nvPr/>
            </p:nvSpPr>
            <p:spPr>
              <a:xfrm>
                <a:off x="99906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>
                <a:off x="101430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1" name="图形"/>
              <p:cNvSpPr/>
              <p:nvPr/>
            </p:nvSpPr>
            <p:spPr>
              <a:xfrm>
                <a:off x="102954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10447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8" name="图形"/>
              <p:cNvSpPr/>
              <p:nvPr/>
            </p:nvSpPr>
            <p:spPr>
              <a:xfrm>
                <a:off x="9685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9" name="图形"/>
              <p:cNvSpPr/>
              <p:nvPr/>
            </p:nvSpPr>
            <p:spPr>
              <a:xfrm>
                <a:off x="98382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0" name="图形"/>
              <p:cNvSpPr/>
              <p:nvPr/>
            </p:nvSpPr>
            <p:spPr>
              <a:xfrm>
                <a:off x="99906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1" name="图形"/>
              <p:cNvSpPr/>
              <p:nvPr/>
            </p:nvSpPr>
            <p:spPr>
              <a:xfrm>
                <a:off x="101430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>
              <a:xfrm>
                <a:off x="102954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>
              <a:xfrm>
                <a:off x="10447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9685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>
              <a:xfrm>
                <a:off x="98382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>
              <a:xfrm>
                <a:off x="99906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7" name="图形"/>
              <p:cNvSpPr/>
              <p:nvPr/>
            </p:nvSpPr>
            <p:spPr>
              <a:xfrm>
                <a:off x="101430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>
                <a:off x="102954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>
                <a:off x="10447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0" name="图形"/>
              <p:cNvSpPr/>
              <p:nvPr/>
            </p:nvSpPr>
            <p:spPr>
              <a:xfrm>
                <a:off x="9685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1" name="图形"/>
              <p:cNvSpPr/>
              <p:nvPr/>
            </p:nvSpPr>
            <p:spPr>
              <a:xfrm>
                <a:off x="98382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99906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101430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102954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>
                <a:off x="10447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5299" y="2312"/>
              <a:ext cx="339" cy="339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20" y="8352"/>
              <a:ext cx="339" cy="339"/>
            </a:xfrm>
            <a:prstGeom prst="ellipse">
              <a:avLst/>
            </a:prstGeom>
            <a:noFill/>
            <a:ln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-579" y="4339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2961" y="-421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FD0D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7640000" flipH="1" flipV="1">
              <a:off x="-1000" y="8638"/>
              <a:ext cx="3108" cy="3108"/>
            </a:xfrm>
            <a:prstGeom prst="ellipse">
              <a:avLst/>
            </a:prstGeom>
            <a:gradFill>
              <a:gsLst>
                <a:gs pos="0">
                  <a:srgbClr val="AFD0D2"/>
                </a:gs>
                <a:gs pos="81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5400000" flipV="1">
              <a:off x="9097" y="9120"/>
              <a:ext cx="8101" cy="8101"/>
            </a:xfrm>
            <a:prstGeom prst="ellipse">
              <a:avLst/>
            </a:prstGeom>
            <a:gradFill>
              <a:gsLst>
                <a:gs pos="100000">
                  <a:srgbClr val="AFB6C9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AFB6C9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8" name="任意多边形: 形状 55"/>
            <p:cNvSpPr/>
            <p:nvPr/>
          </p:nvSpPr>
          <p:spPr>
            <a:xfrm rot="10800000">
              <a:off x="2606" y="8352"/>
              <a:ext cx="2065" cy="36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1" name="任意多边形: 形状 55"/>
            <p:cNvSpPr/>
            <p:nvPr/>
          </p:nvSpPr>
          <p:spPr>
            <a:xfrm rot="10800000">
              <a:off x="13959" y="2407"/>
              <a:ext cx="846" cy="150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369B7E9-59A0-E01E-55BC-71F1079BF000}"/>
              </a:ext>
            </a:extLst>
          </p:cNvPr>
          <p:cNvGrpSpPr/>
          <p:nvPr/>
        </p:nvGrpSpPr>
        <p:grpSpPr>
          <a:xfrm>
            <a:off x="3576449" y="4412172"/>
            <a:ext cx="3572099" cy="339975"/>
            <a:chOff x="4414802" y="4745227"/>
            <a:chExt cx="3247363" cy="30906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9D7FD00-5D24-9C57-8593-7E4CF4D7197D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id="{E290F538-22B8-A9AF-146B-F5F6E0E6A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1" name="Group 16">
                <a:extLst>
                  <a:ext uri="{FF2B5EF4-FFF2-40B4-BE49-F238E27FC236}">
                    <a16:creationId xmlns:a16="http://schemas.microsoft.com/office/drawing/2014/main" id="{1F6A2CFD-A0C3-84B2-944F-154AC14F6C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id="{B41662CB-27F5-B824-CE79-FAF47F08C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C79F8130-2778-CAFF-D7C4-30AFF9CEA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786485A-FE3D-DECF-EAF4-A3DD77F3306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B1700799-55CD-5E6F-0E44-0EF074C0F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BDFBCB6E-BE4D-B843-16DF-CE84A0941C8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6" name="Freeform 12">
                  <a:extLst>
                    <a:ext uri="{FF2B5EF4-FFF2-40B4-BE49-F238E27FC236}">
                      <a16:creationId xmlns:a16="http://schemas.microsoft.com/office/drawing/2014/main" id="{100778BD-FEE6-9109-00F7-A0C7F9FDB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4AFF88A9-869E-9F6F-D297-067FF0787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F0A25B71-8C82-8236-96C7-4D03EA5CA7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6221252-4465-072C-CD97-6A628444E55A}"/>
                </a:ext>
              </a:extLst>
            </p:cNvPr>
            <p:cNvSpPr/>
            <p:nvPr/>
          </p:nvSpPr>
          <p:spPr>
            <a:xfrm>
              <a:off x="4705028" y="4751931"/>
              <a:ext cx="1360566" cy="251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8" grpId="0" animBg="1"/>
      <p:bldP spid="28" grpId="1" animBg="1"/>
      <p:bldP spid="17" grpId="0"/>
      <p:bldP spid="17" grpId="1"/>
      <p:bldP spid="32" grpId="0" animBg="1"/>
      <p:bldP spid="32" grpId="1" animBg="1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1044575" y="1767840"/>
            <a:ext cx="10045065" cy="4086860"/>
            <a:chOff x="1628" y="2784"/>
            <a:chExt cx="15819" cy="6436"/>
          </a:xfrm>
        </p:grpSpPr>
        <p:pic>
          <p:nvPicPr>
            <p:cNvPr id="34" name="图形" descr="E:\006包图网\素材\1\商务办公\12991.jpg12991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628" y="2784"/>
              <a:ext cx="7016" cy="4683"/>
            </a:xfrm>
            <a:custGeom>
              <a:avLst/>
              <a:gdLst>
                <a:gd name="connsiteX0" fmla="*/ 0 w 4898572"/>
                <a:gd name="connsiteY0" fmla="*/ 0 h 1931437"/>
                <a:gd name="connsiteX1" fmla="*/ 4898572 w 4898572"/>
                <a:gd name="connsiteY1" fmla="*/ 0 h 1931437"/>
                <a:gd name="connsiteX2" fmla="*/ 4898572 w 4898572"/>
                <a:gd name="connsiteY2" fmla="*/ 1931437 h 1931437"/>
                <a:gd name="connsiteX3" fmla="*/ 0 w 4898572"/>
                <a:gd name="connsiteY3" fmla="*/ 1931437 h 193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8572" h="1931437">
                  <a:moveTo>
                    <a:pt x="0" y="0"/>
                  </a:moveTo>
                  <a:lnTo>
                    <a:pt x="4898572" y="0"/>
                  </a:lnTo>
                  <a:lnTo>
                    <a:pt x="4898572" y="1931437"/>
                  </a:lnTo>
                  <a:lnTo>
                    <a:pt x="0" y="1931437"/>
                  </a:lnTo>
                  <a:close/>
                </a:path>
              </a:pathLst>
            </a:custGeom>
          </p:spPr>
        </p:pic>
        <p:sp>
          <p:nvSpPr>
            <p:cNvPr id="35" name="图形"/>
            <p:cNvSpPr/>
            <p:nvPr/>
          </p:nvSpPr>
          <p:spPr>
            <a:xfrm flipH="1">
              <a:off x="2741" y="5331"/>
              <a:ext cx="5143" cy="3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36" name="图形"/>
            <p:cNvSpPr txBox="1"/>
            <p:nvPr/>
          </p:nvSpPr>
          <p:spPr>
            <a:xfrm>
              <a:off x="3156" y="5663"/>
              <a:ext cx="4314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7" name="图形"/>
            <p:cNvSpPr/>
            <p:nvPr/>
          </p:nvSpPr>
          <p:spPr>
            <a:xfrm>
              <a:off x="3035" y="7218"/>
              <a:ext cx="4555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spc="150" dirty="0">
                <a:solidFill>
                  <a:schemeClr val="bg1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cxnSp>
          <p:nvCxnSpPr>
            <p:cNvPr id="38" name="图形"/>
            <p:cNvCxnSpPr/>
            <p:nvPr/>
          </p:nvCxnSpPr>
          <p:spPr>
            <a:xfrm>
              <a:off x="4621" y="6933"/>
              <a:ext cx="138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图形"/>
            <p:cNvSpPr/>
            <p:nvPr/>
          </p:nvSpPr>
          <p:spPr>
            <a:xfrm>
              <a:off x="9815" y="3028"/>
              <a:ext cx="908" cy="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extrusionOk="0">
                  <a:moveTo>
                    <a:pt x="19755" y="3567"/>
                  </a:moveTo>
                  <a:lnTo>
                    <a:pt x="19755" y="17975"/>
                  </a:lnTo>
                  <a:lnTo>
                    <a:pt x="21600" y="17975"/>
                  </a:lnTo>
                  <a:lnTo>
                    <a:pt x="21600" y="3567"/>
                  </a:lnTo>
                  <a:cubicBezTo>
                    <a:pt x="21600" y="3567"/>
                    <a:pt x="19755" y="3567"/>
                    <a:pt x="19755" y="3567"/>
                  </a:cubicBezTo>
                  <a:close/>
                  <a:moveTo>
                    <a:pt x="16062" y="15915"/>
                  </a:moveTo>
                  <a:lnTo>
                    <a:pt x="17909" y="15915"/>
                  </a:lnTo>
                  <a:lnTo>
                    <a:pt x="17909" y="5625"/>
                  </a:lnTo>
                  <a:lnTo>
                    <a:pt x="16062" y="5625"/>
                  </a:lnTo>
                  <a:cubicBezTo>
                    <a:pt x="16062" y="5625"/>
                    <a:pt x="16062" y="15915"/>
                    <a:pt x="16062" y="15915"/>
                  </a:cubicBezTo>
                  <a:close/>
                  <a:moveTo>
                    <a:pt x="12381" y="18480"/>
                  </a:moveTo>
                  <a:lnTo>
                    <a:pt x="6959" y="14057"/>
                  </a:lnTo>
                  <a:cubicBezTo>
                    <a:pt x="6800" y="13926"/>
                    <a:pt x="6610" y="13857"/>
                    <a:pt x="6413" y="13857"/>
                  </a:cubicBezTo>
                  <a:lnTo>
                    <a:pt x="1847" y="13857"/>
                  </a:lnTo>
                  <a:lnTo>
                    <a:pt x="1847" y="10769"/>
                  </a:lnTo>
                  <a:lnTo>
                    <a:pt x="1895" y="7682"/>
                  </a:lnTo>
                  <a:lnTo>
                    <a:pt x="6413" y="7682"/>
                  </a:lnTo>
                  <a:cubicBezTo>
                    <a:pt x="6610" y="7682"/>
                    <a:pt x="6800" y="7613"/>
                    <a:pt x="6959" y="7483"/>
                  </a:cubicBezTo>
                  <a:lnTo>
                    <a:pt x="12381" y="3060"/>
                  </a:lnTo>
                  <a:cubicBezTo>
                    <a:pt x="12381" y="3060"/>
                    <a:pt x="12381" y="18480"/>
                    <a:pt x="12381" y="18480"/>
                  </a:cubicBezTo>
                  <a:close/>
                  <a:moveTo>
                    <a:pt x="13722" y="112"/>
                  </a:moveTo>
                  <a:cubicBezTo>
                    <a:pt x="13410" y="-63"/>
                    <a:pt x="13038" y="-31"/>
                    <a:pt x="12757" y="199"/>
                  </a:cubicBezTo>
                  <a:lnTo>
                    <a:pt x="6111" y="5624"/>
                  </a:lnTo>
                  <a:lnTo>
                    <a:pt x="1895" y="5624"/>
                  </a:lnTo>
                  <a:cubicBezTo>
                    <a:pt x="1398" y="5624"/>
                    <a:pt x="928" y="5831"/>
                    <a:pt x="569" y="6209"/>
                  </a:cubicBezTo>
                  <a:cubicBezTo>
                    <a:pt x="203" y="6601"/>
                    <a:pt x="0" y="7124"/>
                    <a:pt x="0" y="7682"/>
                  </a:cubicBezTo>
                  <a:lnTo>
                    <a:pt x="0" y="13857"/>
                  </a:lnTo>
                  <a:cubicBezTo>
                    <a:pt x="0" y="14416"/>
                    <a:pt x="203" y="14938"/>
                    <a:pt x="571" y="15329"/>
                  </a:cubicBezTo>
                  <a:cubicBezTo>
                    <a:pt x="928" y="15709"/>
                    <a:pt x="1398" y="15915"/>
                    <a:pt x="1895" y="15915"/>
                  </a:cubicBezTo>
                  <a:lnTo>
                    <a:pt x="6111" y="15915"/>
                  </a:lnTo>
                  <a:lnTo>
                    <a:pt x="12757" y="21339"/>
                  </a:lnTo>
                  <a:cubicBezTo>
                    <a:pt x="12918" y="21469"/>
                    <a:pt x="13111" y="21537"/>
                    <a:pt x="13304" y="21537"/>
                  </a:cubicBezTo>
                  <a:cubicBezTo>
                    <a:pt x="13445" y="21537"/>
                    <a:pt x="13589" y="21499"/>
                    <a:pt x="13721" y="21425"/>
                  </a:cubicBezTo>
                  <a:cubicBezTo>
                    <a:pt x="14031" y="21251"/>
                    <a:pt x="14227" y="20897"/>
                    <a:pt x="14227" y="20509"/>
                  </a:cubicBezTo>
                  <a:lnTo>
                    <a:pt x="14227" y="1030"/>
                  </a:lnTo>
                  <a:cubicBezTo>
                    <a:pt x="14227" y="642"/>
                    <a:pt x="14031" y="287"/>
                    <a:pt x="13722" y="112"/>
                  </a:cubicBezTo>
                  <a:cubicBezTo>
                    <a:pt x="13722" y="112"/>
                    <a:pt x="13722" y="112"/>
                    <a:pt x="13722" y="11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40" name="图形"/>
            <p:cNvSpPr/>
            <p:nvPr/>
          </p:nvSpPr>
          <p:spPr>
            <a:xfrm>
              <a:off x="9922" y="6532"/>
              <a:ext cx="695" cy="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extrusionOk="0">
                  <a:moveTo>
                    <a:pt x="5401" y="5234"/>
                  </a:moveTo>
                  <a:lnTo>
                    <a:pt x="7204" y="5234"/>
                  </a:lnTo>
                  <a:lnTo>
                    <a:pt x="7647" y="9080"/>
                  </a:lnTo>
                  <a:cubicBezTo>
                    <a:pt x="7672" y="9303"/>
                    <a:pt x="7912" y="9464"/>
                    <a:pt x="8177" y="9445"/>
                  </a:cubicBezTo>
                  <a:cubicBezTo>
                    <a:pt x="8444" y="9423"/>
                    <a:pt x="8638" y="9226"/>
                    <a:pt x="8613" y="9003"/>
                  </a:cubicBezTo>
                  <a:lnTo>
                    <a:pt x="8128" y="4790"/>
                  </a:lnTo>
                  <a:cubicBezTo>
                    <a:pt x="8104" y="4582"/>
                    <a:pt x="7895" y="4424"/>
                    <a:pt x="7645" y="4424"/>
                  </a:cubicBezTo>
                  <a:lnTo>
                    <a:pt x="6586" y="4424"/>
                  </a:lnTo>
                  <a:lnTo>
                    <a:pt x="10799" y="971"/>
                  </a:lnTo>
                  <a:lnTo>
                    <a:pt x="15012" y="4423"/>
                  </a:lnTo>
                  <a:lnTo>
                    <a:pt x="13955" y="4423"/>
                  </a:lnTo>
                  <a:cubicBezTo>
                    <a:pt x="13704" y="4423"/>
                    <a:pt x="13496" y="4582"/>
                    <a:pt x="13472" y="4790"/>
                  </a:cubicBezTo>
                  <a:lnTo>
                    <a:pt x="12986" y="9003"/>
                  </a:lnTo>
                  <a:cubicBezTo>
                    <a:pt x="12960" y="9225"/>
                    <a:pt x="13157" y="9423"/>
                    <a:pt x="13423" y="9443"/>
                  </a:cubicBezTo>
                  <a:cubicBezTo>
                    <a:pt x="13438" y="9446"/>
                    <a:pt x="13454" y="9446"/>
                    <a:pt x="13470" y="9446"/>
                  </a:cubicBezTo>
                  <a:cubicBezTo>
                    <a:pt x="13717" y="9446"/>
                    <a:pt x="13927" y="9289"/>
                    <a:pt x="13952" y="9080"/>
                  </a:cubicBezTo>
                  <a:lnTo>
                    <a:pt x="14396" y="5234"/>
                  </a:lnTo>
                  <a:lnTo>
                    <a:pt x="16199" y="5234"/>
                  </a:lnTo>
                  <a:cubicBezTo>
                    <a:pt x="16397" y="5234"/>
                    <a:pt x="16573" y="5134"/>
                    <a:pt x="16649" y="4981"/>
                  </a:cubicBezTo>
                  <a:cubicBezTo>
                    <a:pt x="16724" y="4830"/>
                    <a:pt x="16681" y="4655"/>
                    <a:pt x="16541" y="4540"/>
                  </a:cubicBezTo>
                  <a:lnTo>
                    <a:pt x="11139" y="116"/>
                  </a:lnTo>
                  <a:cubicBezTo>
                    <a:pt x="10951" y="-39"/>
                    <a:pt x="10648" y="-39"/>
                    <a:pt x="10458" y="116"/>
                  </a:cubicBezTo>
                  <a:lnTo>
                    <a:pt x="5060" y="4540"/>
                  </a:lnTo>
                  <a:cubicBezTo>
                    <a:pt x="4919" y="4655"/>
                    <a:pt x="4876" y="4830"/>
                    <a:pt x="4951" y="4981"/>
                  </a:cubicBezTo>
                  <a:cubicBezTo>
                    <a:pt x="5025" y="5134"/>
                    <a:pt x="5204" y="5234"/>
                    <a:pt x="5401" y="5234"/>
                  </a:cubicBezTo>
                  <a:cubicBezTo>
                    <a:pt x="5401" y="5234"/>
                    <a:pt x="5401" y="5234"/>
                    <a:pt x="5401" y="5234"/>
                  </a:cubicBezTo>
                  <a:close/>
                  <a:moveTo>
                    <a:pt x="7645" y="16897"/>
                  </a:moveTo>
                  <a:lnTo>
                    <a:pt x="13955" y="16897"/>
                  </a:lnTo>
                  <a:cubicBezTo>
                    <a:pt x="14491" y="16897"/>
                    <a:pt x="14925" y="16535"/>
                    <a:pt x="14925" y="16088"/>
                  </a:cubicBezTo>
                  <a:cubicBezTo>
                    <a:pt x="14925" y="15641"/>
                    <a:pt x="14491" y="15279"/>
                    <a:pt x="13955" y="15279"/>
                  </a:cubicBezTo>
                  <a:lnTo>
                    <a:pt x="7645" y="15279"/>
                  </a:lnTo>
                  <a:cubicBezTo>
                    <a:pt x="7110" y="15279"/>
                    <a:pt x="6674" y="15642"/>
                    <a:pt x="6674" y="16088"/>
                  </a:cubicBezTo>
                  <a:cubicBezTo>
                    <a:pt x="6674" y="16535"/>
                    <a:pt x="7110" y="16897"/>
                    <a:pt x="7645" y="16897"/>
                  </a:cubicBezTo>
                  <a:cubicBezTo>
                    <a:pt x="7645" y="16897"/>
                    <a:pt x="7645" y="16897"/>
                    <a:pt x="7645" y="16897"/>
                  </a:cubicBezTo>
                  <a:close/>
                  <a:moveTo>
                    <a:pt x="19657" y="19943"/>
                  </a:moveTo>
                  <a:lnTo>
                    <a:pt x="1942" y="19943"/>
                  </a:lnTo>
                  <a:lnTo>
                    <a:pt x="1942" y="12233"/>
                  </a:lnTo>
                  <a:lnTo>
                    <a:pt x="19657" y="12233"/>
                  </a:lnTo>
                  <a:cubicBezTo>
                    <a:pt x="19657" y="12233"/>
                    <a:pt x="19657" y="19943"/>
                    <a:pt x="19657" y="19943"/>
                  </a:cubicBezTo>
                  <a:close/>
                  <a:moveTo>
                    <a:pt x="21593" y="11373"/>
                  </a:moveTo>
                  <a:cubicBezTo>
                    <a:pt x="21591" y="11351"/>
                    <a:pt x="21588" y="11329"/>
                    <a:pt x="21586" y="11309"/>
                  </a:cubicBezTo>
                  <a:cubicBezTo>
                    <a:pt x="21578" y="11265"/>
                    <a:pt x="21565" y="11222"/>
                    <a:pt x="21551" y="11182"/>
                  </a:cubicBezTo>
                  <a:cubicBezTo>
                    <a:pt x="21547" y="11171"/>
                    <a:pt x="21547" y="11159"/>
                    <a:pt x="21541" y="11148"/>
                  </a:cubicBezTo>
                  <a:lnTo>
                    <a:pt x="19599" y="6671"/>
                  </a:lnTo>
                  <a:cubicBezTo>
                    <a:pt x="19459" y="6349"/>
                    <a:pt x="19096" y="6137"/>
                    <a:pt x="18687" y="6137"/>
                  </a:cubicBezTo>
                  <a:lnTo>
                    <a:pt x="16624" y="6137"/>
                  </a:lnTo>
                  <a:cubicBezTo>
                    <a:pt x="16088" y="6137"/>
                    <a:pt x="15653" y="6497"/>
                    <a:pt x="15653" y="6944"/>
                  </a:cubicBezTo>
                  <a:cubicBezTo>
                    <a:pt x="15653" y="7391"/>
                    <a:pt x="16088" y="7754"/>
                    <a:pt x="16624" y="7754"/>
                  </a:cubicBezTo>
                  <a:lnTo>
                    <a:pt x="18005" y="7754"/>
                  </a:lnTo>
                  <a:lnTo>
                    <a:pt x="19246" y="10616"/>
                  </a:lnTo>
                  <a:lnTo>
                    <a:pt x="2354" y="10616"/>
                  </a:lnTo>
                  <a:lnTo>
                    <a:pt x="3595" y="7754"/>
                  </a:lnTo>
                  <a:lnTo>
                    <a:pt x="4976" y="7754"/>
                  </a:lnTo>
                  <a:cubicBezTo>
                    <a:pt x="5512" y="7754"/>
                    <a:pt x="5947" y="7391"/>
                    <a:pt x="5947" y="6944"/>
                  </a:cubicBezTo>
                  <a:cubicBezTo>
                    <a:pt x="5947" y="6497"/>
                    <a:pt x="5512" y="6137"/>
                    <a:pt x="4976" y="6137"/>
                  </a:cubicBezTo>
                  <a:lnTo>
                    <a:pt x="2913" y="6137"/>
                  </a:lnTo>
                  <a:cubicBezTo>
                    <a:pt x="2504" y="6137"/>
                    <a:pt x="2139" y="6349"/>
                    <a:pt x="2000" y="6671"/>
                  </a:cubicBezTo>
                  <a:lnTo>
                    <a:pt x="59" y="11148"/>
                  </a:lnTo>
                  <a:cubicBezTo>
                    <a:pt x="53" y="11159"/>
                    <a:pt x="53" y="11170"/>
                    <a:pt x="50" y="11180"/>
                  </a:cubicBezTo>
                  <a:cubicBezTo>
                    <a:pt x="33" y="11221"/>
                    <a:pt x="22" y="11265"/>
                    <a:pt x="15" y="11309"/>
                  </a:cubicBezTo>
                  <a:cubicBezTo>
                    <a:pt x="10" y="11329"/>
                    <a:pt x="8" y="11351"/>
                    <a:pt x="8" y="11371"/>
                  </a:cubicBezTo>
                  <a:cubicBezTo>
                    <a:pt x="4" y="11388"/>
                    <a:pt x="0" y="11405"/>
                    <a:pt x="0" y="11422"/>
                  </a:cubicBezTo>
                  <a:lnTo>
                    <a:pt x="0" y="20753"/>
                  </a:lnTo>
                  <a:cubicBezTo>
                    <a:pt x="0" y="21201"/>
                    <a:pt x="434" y="21561"/>
                    <a:pt x="970" y="21561"/>
                  </a:cubicBezTo>
                  <a:lnTo>
                    <a:pt x="20628" y="21561"/>
                  </a:lnTo>
                  <a:cubicBezTo>
                    <a:pt x="21164" y="21561"/>
                    <a:pt x="21600" y="21201"/>
                    <a:pt x="21600" y="20753"/>
                  </a:cubicBezTo>
                  <a:lnTo>
                    <a:pt x="21600" y="11422"/>
                  </a:lnTo>
                  <a:cubicBezTo>
                    <a:pt x="21598" y="11405"/>
                    <a:pt x="21594" y="11390"/>
                    <a:pt x="21593" y="11373"/>
                  </a:cubicBezTo>
                  <a:cubicBezTo>
                    <a:pt x="21593" y="11373"/>
                    <a:pt x="21593" y="11373"/>
                    <a:pt x="21593" y="1137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/>
          </p:nvSpPr>
          <p:spPr>
            <a:xfrm>
              <a:off x="9863" y="8284"/>
              <a:ext cx="812" cy="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13438" y="16200"/>
                  </a:moveTo>
                  <a:lnTo>
                    <a:pt x="7990" y="16200"/>
                  </a:lnTo>
                  <a:lnTo>
                    <a:pt x="7990" y="14851"/>
                  </a:lnTo>
                  <a:lnTo>
                    <a:pt x="13438" y="14851"/>
                  </a:lnTo>
                  <a:cubicBezTo>
                    <a:pt x="13438" y="14851"/>
                    <a:pt x="13438" y="16200"/>
                    <a:pt x="13438" y="16200"/>
                  </a:cubicBezTo>
                  <a:close/>
                  <a:moveTo>
                    <a:pt x="20930" y="13500"/>
                  </a:moveTo>
                  <a:lnTo>
                    <a:pt x="499" y="13500"/>
                  </a:lnTo>
                  <a:cubicBezTo>
                    <a:pt x="124" y="13500"/>
                    <a:pt x="-86" y="13789"/>
                    <a:pt x="33" y="14140"/>
                  </a:cubicBezTo>
                  <a:lnTo>
                    <a:pt x="2326" y="20960"/>
                  </a:lnTo>
                  <a:cubicBezTo>
                    <a:pt x="2445" y="21312"/>
                    <a:pt x="2848" y="21600"/>
                    <a:pt x="3222" y="21600"/>
                  </a:cubicBezTo>
                  <a:lnTo>
                    <a:pt x="18205" y="21600"/>
                  </a:lnTo>
                  <a:cubicBezTo>
                    <a:pt x="18580" y="21600"/>
                    <a:pt x="18984" y="21312"/>
                    <a:pt x="19102" y="20960"/>
                  </a:cubicBezTo>
                  <a:lnTo>
                    <a:pt x="21395" y="14140"/>
                  </a:lnTo>
                  <a:cubicBezTo>
                    <a:pt x="21514" y="13789"/>
                    <a:pt x="21304" y="13500"/>
                    <a:pt x="20930" y="13500"/>
                  </a:cubicBezTo>
                  <a:cubicBezTo>
                    <a:pt x="20930" y="13500"/>
                    <a:pt x="20930" y="13500"/>
                    <a:pt x="20930" y="13500"/>
                  </a:cubicBezTo>
                  <a:close/>
                  <a:moveTo>
                    <a:pt x="5266" y="10801"/>
                  </a:moveTo>
                  <a:lnTo>
                    <a:pt x="16162" y="10801"/>
                  </a:lnTo>
                  <a:lnTo>
                    <a:pt x="16162" y="12150"/>
                  </a:lnTo>
                  <a:lnTo>
                    <a:pt x="5266" y="12150"/>
                  </a:lnTo>
                  <a:cubicBezTo>
                    <a:pt x="5266" y="12150"/>
                    <a:pt x="5266" y="10801"/>
                    <a:pt x="5266" y="10801"/>
                  </a:cubicBezTo>
                  <a:close/>
                  <a:moveTo>
                    <a:pt x="5266" y="8100"/>
                  </a:moveTo>
                  <a:lnTo>
                    <a:pt x="16162" y="8100"/>
                  </a:lnTo>
                  <a:lnTo>
                    <a:pt x="16162" y="9450"/>
                  </a:lnTo>
                  <a:lnTo>
                    <a:pt x="5266" y="9450"/>
                  </a:lnTo>
                  <a:cubicBezTo>
                    <a:pt x="5266" y="9450"/>
                    <a:pt x="5266" y="8100"/>
                    <a:pt x="5266" y="8100"/>
                  </a:cubicBezTo>
                  <a:close/>
                  <a:moveTo>
                    <a:pt x="5266" y="5400"/>
                  </a:moveTo>
                  <a:lnTo>
                    <a:pt x="16162" y="5400"/>
                  </a:lnTo>
                  <a:lnTo>
                    <a:pt x="16162" y="6750"/>
                  </a:lnTo>
                  <a:lnTo>
                    <a:pt x="5266" y="6750"/>
                  </a:lnTo>
                  <a:cubicBezTo>
                    <a:pt x="5266" y="6750"/>
                    <a:pt x="5266" y="5400"/>
                    <a:pt x="5266" y="5400"/>
                  </a:cubicBezTo>
                  <a:close/>
                  <a:moveTo>
                    <a:pt x="5266" y="2700"/>
                  </a:moveTo>
                  <a:lnTo>
                    <a:pt x="16162" y="2700"/>
                  </a:lnTo>
                  <a:lnTo>
                    <a:pt x="16162" y="4050"/>
                  </a:lnTo>
                  <a:lnTo>
                    <a:pt x="5266" y="4050"/>
                  </a:lnTo>
                  <a:cubicBezTo>
                    <a:pt x="5266" y="4050"/>
                    <a:pt x="5266" y="2700"/>
                    <a:pt x="5266" y="2700"/>
                  </a:cubicBezTo>
                  <a:close/>
                  <a:moveTo>
                    <a:pt x="18940" y="0"/>
                  </a:moveTo>
                  <a:lnTo>
                    <a:pt x="20371" y="12056"/>
                  </a:lnTo>
                  <a:lnTo>
                    <a:pt x="18765" y="12243"/>
                  </a:lnTo>
                  <a:lnTo>
                    <a:pt x="17486" y="1477"/>
                  </a:lnTo>
                  <a:lnTo>
                    <a:pt x="3942" y="1477"/>
                  </a:lnTo>
                  <a:lnTo>
                    <a:pt x="2664" y="12243"/>
                  </a:lnTo>
                  <a:lnTo>
                    <a:pt x="1057" y="12056"/>
                  </a:lnTo>
                  <a:lnTo>
                    <a:pt x="2488" y="0"/>
                  </a:lnTo>
                  <a:cubicBezTo>
                    <a:pt x="2488" y="0"/>
                    <a:pt x="18940" y="0"/>
                    <a:pt x="1894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42" name="图形"/>
            <p:cNvSpPr/>
            <p:nvPr/>
          </p:nvSpPr>
          <p:spPr>
            <a:xfrm>
              <a:off x="9864" y="4780"/>
              <a:ext cx="826" cy="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63" extrusionOk="0">
                  <a:moveTo>
                    <a:pt x="10776" y="0"/>
                  </a:moveTo>
                  <a:lnTo>
                    <a:pt x="10776" y="1348"/>
                  </a:lnTo>
                  <a:cubicBezTo>
                    <a:pt x="15975" y="1348"/>
                    <a:pt x="20206" y="5580"/>
                    <a:pt x="20206" y="10781"/>
                  </a:cubicBezTo>
                  <a:lnTo>
                    <a:pt x="21552" y="10781"/>
                  </a:lnTo>
                  <a:cubicBezTo>
                    <a:pt x="21552" y="4827"/>
                    <a:pt x="16727" y="0"/>
                    <a:pt x="10776" y="0"/>
                  </a:cubicBezTo>
                  <a:cubicBezTo>
                    <a:pt x="10776" y="0"/>
                    <a:pt x="10776" y="0"/>
                    <a:pt x="10776" y="0"/>
                  </a:cubicBezTo>
                  <a:close/>
                  <a:moveTo>
                    <a:pt x="17511" y="10781"/>
                  </a:moveTo>
                  <a:cubicBezTo>
                    <a:pt x="17511" y="7060"/>
                    <a:pt x="14496" y="4043"/>
                    <a:pt x="10776" y="4043"/>
                  </a:cubicBezTo>
                  <a:lnTo>
                    <a:pt x="10776" y="5391"/>
                  </a:lnTo>
                  <a:cubicBezTo>
                    <a:pt x="13749" y="5391"/>
                    <a:pt x="16165" y="7810"/>
                    <a:pt x="16165" y="10781"/>
                  </a:cubicBezTo>
                  <a:cubicBezTo>
                    <a:pt x="16165" y="10781"/>
                    <a:pt x="17511" y="10781"/>
                    <a:pt x="17511" y="10781"/>
                  </a:cubicBezTo>
                  <a:close/>
                  <a:moveTo>
                    <a:pt x="12123" y="10781"/>
                  </a:moveTo>
                  <a:lnTo>
                    <a:pt x="13470" y="10781"/>
                  </a:lnTo>
                  <a:cubicBezTo>
                    <a:pt x="13470" y="9293"/>
                    <a:pt x="12264" y="8085"/>
                    <a:pt x="10776" y="8085"/>
                  </a:cubicBezTo>
                  <a:lnTo>
                    <a:pt x="10776" y="9433"/>
                  </a:lnTo>
                  <a:cubicBezTo>
                    <a:pt x="11519" y="9433"/>
                    <a:pt x="12123" y="10039"/>
                    <a:pt x="12123" y="10781"/>
                  </a:cubicBezTo>
                  <a:cubicBezTo>
                    <a:pt x="12123" y="10781"/>
                    <a:pt x="12123" y="10781"/>
                    <a:pt x="12123" y="10781"/>
                  </a:cubicBezTo>
                  <a:close/>
                  <a:moveTo>
                    <a:pt x="19469" y="19718"/>
                  </a:moveTo>
                  <a:lnTo>
                    <a:pt x="18041" y="21148"/>
                  </a:lnTo>
                  <a:cubicBezTo>
                    <a:pt x="17785" y="21402"/>
                    <a:pt x="17038" y="21562"/>
                    <a:pt x="17015" y="21562"/>
                  </a:cubicBezTo>
                  <a:cubicBezTo>
                    <a:pt x="12493" y="21600"/>
                    <a:pt x="8139" y="19823"/>
                    <a:pt x="4939" y="16622"/>
                  </a:cubicBezTo>
                  <a:cubicBezTo>
                    <a:pt x="1730" y="13412"/>
                    <a:pt x="-48" y="9039"/>
                    <a:pt x="1" y="4500"/>
                  </a:cubicBezTo>
                  <a:cubicBezTo>
                    <a:pt x="1" y="4498"/>
                    <a:pt x="166" y="3772"/>
                    <a:pt x="420" y="3519"/>
                  </a:cubicBezTo>
                  <a:lnTo>
                    <a:pt x="1849" y="2088"/>
                  </a:lnTo>
                  <a:cubicBezTo>
                    <a:pt x="2373" y="1565"/>
                    <a:pt x="3377" y="1328"/>
                    <a:pt x="4079" y="1562"/>
                  </a:cubicBezTo>
                  <a:lnTo>
                    <a:pt x="4381" y="1664"/>
                  </a:lnTo>
                  <a:cubicBezTo>
                    <a:pt x="5084" y="1898"/>
                    <a:pt x="5819" y="2674"/>
                    <a:pt x="6013" y="3388"/>
                  </a:cubicBezTo>
                  <a:lnTo>
                    <a:pt x="6733" y="6030"/>
                  </a:lnTo>
                  <a:cubicBezTo>
                    <a:pt x="6928" y="6746"/>
                    <a:pt x="6666" y="7765"/>
                    <a:pt x="6142" y="8288"/>
                  </a:cubicBezTo>
                  <a:lnTo>
                    <a:pt x="5187" y="9244"/>
                  </a:lnTo>
                  <a:cubicBezTo>
                    <a:pt x="6124" y="12717"/>
                    <a:pt x="8845" y="15439"/>
                    <a:pt x="12315" y="16378"/>
                  </a:cubicBezTo>
                  <a:lnTo>
                    <a:pt x="13271" y="15422"/>
                  </a:lnTo>
                  <a:cubicBezTo>
                    <a:pt x="13794" y="14898"/>
                    <a:pt x="14814" y="14638"/>
                    <a:pt x="15531" y="14832"/>
                  </a:cubicBezTo>
                  <a:lnTo>
                    <a:pt x="18170" y="15553"/>
                  </a:lnTo>
                  <a:cubicBezTo>
                    <a:pt x="18884" y="15747"/>
                    <a:pt x="19660" y="16480"/>
                    <a:pt x="19895" y="17185"/>
                  </a:cubicBezTo>
                  <a:lnTo>
                    <a:pt x="19996" y="17486"/>
                  </a:lnTo>
                  <a:cubicBezTo>
                    <a:pt x="20229" y="18190"/>
                    <a:pt x="19992" y="19194"/>
                    <a:pt x="19469" y="19718"/>
                  </a:cubicBezTo>
                  <a:cubicBezTo>
                    <a:pt x="19469" y="19718"/>
                    <a:pt x="19469" y="19718"/>
                    <a:pt x="19469" y="1971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51" tIns="19051" rIns="19051" bIns="19051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43" name="图形"/>
            <p:cNvSpPr/>
            <p:nvPr/>
          </p:nvSpPr>
          <p:spPr>
            <a:xfrm>
              <a:off x="11085" y="2803"/>
              <a:ext cx="6362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44" name="图形"/>
            <p:cNvSpPr/>
            <p:nvPr/>
          </p:nvSpPr>
          <p:spPr>
            <a:xfrm>
              <a:off x="11085" y="4555"/>
              <a:ext cx="6362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45" name="图形"/>
            <p:cNvSpPr/>
            <p:nvPr/>
          </p:nvSpPr>
          <p:spPr>
            <a:xfrm>
              <a:off x="11085" y="6307"/>
              <a:ext cx="6362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46" name="图形"/>
            <p:cNvSpPr/>
            <p:nvPr/>
          </p:nvSpPr>
          <p:spPr>
            <a:xfrm>
              <a:off x="11085" y="8059"/>
              <a:ext cx="6362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spc="1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图形"/>
          <p:cNvGrpSpPr/>
          <p:nvPr/>
        </p:nvGrpSpPr>
        <p:grpSpPr>
          <a:xfrm>
            <a:off x="432435" y="1778635"/>
            <a:ext cx="11276965" cy="3832860"/>
            <a:chOff x="2295" y="2902"/>
            <a:chExt cx="17759" cy="6036"/>
          </a:xfrm>
        </p:grpSpPr>
        <p:pic>
          <p:nvPicPr>
            <p:cNvPr id="73" name="图形" descr="E:\006包图网\素材\1\商务办公\15422.jpg154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999" y="2902"/>
              <a:ext cx="9055" cy="6036"/>
            </a:xfrm>
            <a:prstGeom prst="rect">
              <a:avLst/>
            </a:prstGeom>
          </p:spPr>
        </p:pic>
        <p:sp>
          <p:nvSpPr>
            <p:cNvPr id="74" name="图形"/>
            <p:cNvSpPr/>
            <p:nvPr/>
          </p:nvSpPr>
          <p:spPr>
            <a:xfrm>
              <a:off x="2295" y="3182"/>
              <a:ext cx="2185" cy="10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75" name="图形"/>
            <p:cNvSpPr/>
            <p:nvPr/>
          </p:nvSpPr>
          <p:spPr>
            <a:xfrm>
              <a:off x="2295" y="5479"/>
              <a:ext cx="2185" cy="108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76" name="图形"/>
            <p:cNvSpPr/>
            <p:nvPr/>
          </p:nvSpPr>
          <p:spPr>
            <a:xfrm>
              <a:off x="2295" y="7782"/>
              <a:ext cx="2185" cy="108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77" name="图形"/>
            <p:cNvSpPr>
              <a:spLocks noEditPoints="1" noChangeArrowheads="1"/>
            </p:cNvSpPr>
            <p:nvPr/>
          </p:nvSpPr>
          <p:spPr bwMode="auto">
            <a:xfrm>
              <a:off x="2889" y="5767"/>
              <a:ext cx="625" cy="538"/>
            </a:xfrm>
            <a:custGeom>
              <a:avLst/>
              <a:gdLst>
                <a:gd name="T0" fmla="*/ 1204864214 w 109"/>
                <a:gd name="T1" fmla="*/ 1239000455 h 88"/>
                <a:gd name="T2" fmla="*/ 1176844116 w 109"/>
                <a:gd name="T3" fmla="*/ 619500227 h 88"/>
                <a:gd name="T4" fmla="*/ 1120803920 w 109"/>
                <a:gd name="T5" fmla="*/ 999646730 h 88"/>
                <a:gd name="T6" fmla="*/ 1527095341 w 109"/>
                <a:gd name="T7" fmla="*/ 0 h 88"/>
                <a:gd name="T8" fmla="*/ 1288924508 w 109"/>
                <a:gd name="T9" fmla="*/ 464625170 h 88"/>
                <a:gd name="T10" fmla="*/ 1120803920 w 109"/>
                <a:gd name="T11" fmla="*/ 351989448 h 88"/>
                <a:gd name="T12" fmla="*/ 938673283 w 109"/>
                <a:gd name="T13" fmla="*/ 957411148 h 88"/>
                <a:gd name="T14" fmla="*/ 518371813 w 109"/>
                <a:gd name="T15" fmla="*/ 1027807536 h 88"/>
                <a:gd name="T16" fmla="*/ 266190931 w 109"/>
                <a:gd name="T17" fmla="*/ 887011007 h 88"/>
                <a:gd name="T18" fmla="*/ 0 w 109"/>
                <a:gd name="T19" fmla="*/ 788453811 h 88"/>
                <a:gd name="T20" fmla="*/ 350251225 w 109"/>
                <a:gd name="T21" fmla="*/ 675818089 h 88"/>
                <a:gd name="T22" fmla="*/ 420301470 w 109"/>
                <a:gd name="T23" fmla="*/ 802536091 h 88"/>
                <a:gd name="T24" fmla="*/ 616442156 w 109"/>
                <a:gd name="T25" fmla="*/ 408307309 h 88"/>
                <a:gd name="T26" fmla="*/ 924663234 w 109"/>
                <a:gd name="T27" fmla="*/ 703978895 h 88"/>
                <a:gd name="T28" fmla="*/ 952683332 w 109"/>
                <a:gd name="T29" fmla="*/ 253432252 h 88"/>
                <a:gd name="T30" fmla="*/ 1092783822 w 109"/>
                <a:gd name="T31" fmla="*/ 168953584 h 88"/>
                <a:gd name="T32" fmla="*/ 1260904410 w 109"/>
                <a:gd name="T33" fmla="*/ 14078527 h 88"/>
                <a:gd name="T34" fmla="*/ 308221078 w 109"/>
                <a:gd name="T35" fmla="*/ 1239000455 h 88"/>
                <a:gd name="T36" fmla="*/ 406291421 w 109"/>
                <a:gd name="T37" fmla="*/ 1126364732 h 88"/>
                <a:gd name="T38" fmla="*/ 308221078 w 109"/>
                <a:gd name="T39" fmla="*/ 1112286205 h 88"/>
                <a:gd name="T40" fmla="*/ 154110539 w 109"/>
                <a:gd name="T41" fmla="*/ 1239000455 h 88"/>
                <a:gd name="T42" fmla="*/ 238170833 w 109"/>
                <a:gd name="T43" fmla="*/ 999646730 h 88"/>
                <a:gd name="T44" fmla="*/ 154110539 w 109"/>
                <a:gd name="T45" fmla="*/ 1027807536 h 88"/>
                <a:gd name="T46" fmla="*/ 476341666 w 109"/>
                <a:gd name="T47" fmla="*/ 1239000455 h 88"/>
                <a:gd name="T48" fmla="*/ 560401960 w 109"/>
                <a:gd name="T49" fmla="*/ 1112286205 h 88"/>
                <a:gd name="T50" fmla="*/ 476341666 w 109"/>
                <a:gd name="T51" fmla="*/ 1126364732 h 88"/>
                <a:gd name="T52" fmla="*/ 630452205 w 109"/>
                <a:gd name="T53" fmla="*/ 1239000455 h 88"/>
                <a:gd name="T54" fmla="*/ 728522548 w 109"/>
                <a:gd name="T55" fmla="*/ 887011007 h 88"/>
                <a:gd name="T56" fmla="*/ 630452205 w 109"/>
                <a:gd name="T57" fmla="*/ 971489675 h 88"/>
                <a:gd name="T58" fmla="*/ 798572793 w 109"/>
                <a:gd name="T59" fmla="*/ 1239000455 h 88"/>
                <a:gd name="T60" fmla="*/ 882633087 w 109"/>
                <a:gd name="T61" fmla="*/ 1027807536 h 88"/>
                <a:gd name="T62" fmla="*/ 798572793 w 109"/>
                <a:gd name="T63" fmla="*/ 1239000455 h 88"/>
                <a:gd name="T64" fmla="*/ 1050753675 w 109"/>
                <a:gd name="T65" fmla="*/ 1239000455 h 88"/>
                <a:gd name="T66" fmla="*/ 952683332 w 109"/>
                <a:gd name="T67" fmla="*/ 1055964591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88"/>
                <a:gd name="T104" fmla="*/ 109 w 109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08850" tIns="54425" rIns="108850" bIns="54425"/>
            <a:lstStyle/>
            <a:p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78" name="图形"/>
            <p:cNvSpPr>
              <a:spLocks noEditPoints="1" noChangeArrowheads="1"/>
            </p:cNvSpPr>
            <p:nvPr/>
          </p:nvSpPr>
          <p:spPr bwMode="auto">
            <a:xfrm>
              <a:off x="3034" y="3396"/>
              <a:ext cx="442" cy="569"/>
            </a:xfrm>
            <a:custGeom>
              <a:avLst/>
              <a:gdLst>
                <a:gd name="T0" fmla="*/ 0 w 77"/>
                <a:gd name="T1" fmla="*/ 1198742417 h 93"/>
                <a:gd name="T2" fmla="*/ 422385836 w 77"/>
                <a:gd name="T3" fmla="*/ 282058806 h 93"/>
                <a:gd name="T4" fmla="*/ 535021559 w 77"/>
                <a:gd name="T5" fmla="*/ 366674946 h 93"/>
                <a:gd name="T6" fmla="*/ 549103839 w 77"/>
                <a:gd name="T7" fmla="*/ 380776384 h 93"/>
                <a:gd name="T8" fmla="*/ 549103839 w 77"/>
                <a:gd name="T9" fmla="*/ 380776384 h 93"/>
                <a:gd name="T10" fmla="*/ 563182366 w 77"/>
                <a:gd name="T11" fmla="*/ 380776384 h 93"/>
                <a:gd name="T12" fmla="*/ 563182366 w 77"/>
                <a:gd name="T13" fmla="*/ 394881578 h 93"/>
                <a:gd name="T14" fmla="*/ 563182366 w 77"/>
                <a:gd name="T15" fmla="*/ 394881578 h 93"/>
                <a:gd name="T16" fmla="*/ 577260893 w 77"/>
                <a:gd name="T17" fmla="*/ 394881578 h 93"/>
                <a:gd name="T18" fmla="*/ 577260893 w 77"/>
                <a:gd name="T19" fmla="*/ 408983016 h 93"/>
                <a:gd name="T20" fmla="*/ 591339420 w 77"/>
                <a:gd name="T21" fmla="*/ 408983016 h 93"/>
                <a:gd name="T22" fmla="*/ 591339420 w 77"/>
                <a:gd name="T23" fmla="*/ 408983016 h 93"/>
                <a:gd name="T24" fmla="*/ 605421700 w 77"/>
                <a:gd name="T25" fmla="*/ 408983016 h 93"/>
                <a:gd name="T26" fmla="*/ 605421700 w 77"/>
                <a:gd name="T27" fmla="*/ 423084454 h 93"/>
                <a:gd name="T28" fmla="*/ 605421700 w 77"/>
                <a:gd name="T29" fmla="*/ 423084454 h 93"/>
                <a:gd name="T30" fmla="*/ 675818089 w 77"/>
                <a:gd name="T31" fmla="*/ 465392524 h 93"/>
                <a:gd name="T32" fmla="*/ 675818089 w 77"/>
                <a:gd name="T33" fmla="*/ 465392524 h 93"/>
                <a:gd name="T34" fmla="*/ 689896616 w 77"/>
                <a:gd name="T35" fmla="*/ 479497718 h 93"/>
                <a:gd name="T36" fmla="*/ 689896616 w 77"/>
                <a:gd name="T37" fmla="*/ 479497718 h 93"/>
                <a:gd name="T38" fmla="*/ 703978895 w 77"/>
                <a:gd name="T39" fmla="*/ 479497718 h 93"/>
                <a:gd name="T40" fmla="*/ 703978895 w 77"/>
                <a:gd name="T41" fmla="*/ 493599156 h 93"/>
                <a:gd name="T42" fmla="*/ 703978895 w 77"/>
                <a:gd name="T43" fmla="*/ 493599156 h 93"/>
                <a:gd name="T44" fmla="*/ 718057423 w 77"/>
                <a:gd name="T45" fmla="*/ 493599156 h 93"/>
                <a:gd name="T46" fmla="*/ 718057423 w 77"/>
                <a:gd name="T47" fmla="*/ 507704349 h 93"/>
                <a:gd name="T48" fmla="*/ 732135950 w 77"/>
                <a:gd name="T49" fmla="*/ 507704349 h 93"/>
                <a:gd name="T50" fmla="*/ 732135950 w 77"/>
                <a:gd name="T51" fmla="*/ 507704349 h 93"/>
                <a:gd name="T52" fmla="*/ 746214477 w 77"/>
                <a:gd name="T53" fmla="*/ 521805788 h 93"/>
                <a:gd name="T54" fmla="*/ 746214477 w 77"/>
                <a:gd name="T55" fmla="*/ 521805788 h 93"/>
                <a:gd name="T56" fmla="*/ 675818089 w 77"/>
                <a:gd name="T57" fmla="*/ 1114126277 h 93"/>
                <a:gd name="T58" fmla="*/ 98557195 w 77"/>
                <a:gd name="T59" fmla="*/ 1283358556 h 93"/>
                <a:gd name="T60" fmla="*/ 492785977 w 77"/>
                <a:gd name="T61" fmla="*/ 902582172 h 93"/>
                <a:gd name="T62" fmla="*/ 267510780 w 77"/>
                <a:gd name="T63" fmla="*/ 747451331 h 93"/>
                <a:gd name="T64" fmla="*/ 42239334 w 77"/>
                <a:gd name="T65" fmla="*/ 1241050487 h 93"/>
                <a:gd name="T66" fmla="*/ 1027807536 w 77"/>
                <a:gd name="T67" fmla="*/ 1311565188 h 93"/>
                <a:gd name="T68" fmla="*/ 760296757 w 77"/>
                <a:gd name="T69" fmla="*/ 1170535785 h 93"/>
                <a:gd name="T70" fmla="*/ 971489675 w 77"/>
                <a:gd name="T71" fmla="*/ 592320489 h 93"/>
                <a:gd name="T72" fmla="*/ 478703698 w 77"/>
                <a:gd name="T73" fmla="*/ 0 h 93"/>
                <a:gd name="T74" fmla="*/ 971489675 w 77"/>
                <a:gd name="T75" fmla="*/ 592320489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93"/>
                <a:gd name="T116" fmla="*/ 77 w 77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08850" tIns="54425" rIns="108850" bIns="54425"/>
            <a:lstStyle/>
            <a:p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79" name="图形"/>
            <p:cNvSpPr>
              <a:spLocks noChangeArrowheads="1"/>
            </p:cNvSpPr>
            <p:nvPr/>
          </p:nvSpPr>
          <p:spPr bwMode="auto">
            <a:xfrm>
              <a:off x="2989" y="7975"/>
              <a:ext cx="357" cy="695"/>
            </a:xfrm>
            <a:custGeom>
              <a:avLst/>
              <a:gdLst>
                <a:gd name="T0" fmla="*/ 156249353 w 147"/>
                <a:gd name="T1" fmla="*/ 0 h 269"/>
                <a:gd name="T2" fmla="*/ 335179269 w 147"/>
                <a:gd name="T3" fmla="*/ 0 h 269"/>
                <a:gd name="T4" fmla="*/ 335179269 w 147"/>
                <a:gd name="T5" fmla="*/ 110887005 h 269"/>
                <a:gd name="T6" fmla="*/ 297377800 w 147"/>
                <a:gd name="T7" fmla="*/ 110887005 h 269"/>
                <a:gd name="T8" fmla="*/ 370461381 w 147"/>
                <a:gd name="T9" fmla="*/ 559475343 h 269"/>
                <a:gd name="T10" fmla="*/ 249494140 w 147"/>
                <a:gd name="T11" fmla="*/ 677923619 h 269"/>
                <a:gd name="T12" fmla="*/ 113405995 w 147"/>
                <a:gd name="T13" fmla="*/ 564515661 h 269"/>
                <a:gd name="T14" fmla="*/ 156249353 w 147"/>
                <a:gd name="T15" fmla="*/ 320061012 h 269"/>
                <a:gd name="T16" fmla="*/ 30241810 w 147"/>
                <a:gd name="T17" fmla="*/ 428427064 h 269"/>
                <a:gd name="T18" fmla="*/ 0 w 147"/>
                <a:gd name="T19" fmla="*/ 385585151 h 269"/>
                <a:gd name="T20" fmla="*/ 178929917 w 147"/>
                <a:gd name="T21" fmla="*/ 194053052 h 269"/>
                <a:gd name="T22" fmla="*/ 191531465 w 147"/>
                <a:gd name="T23" fmla="*/ 110887005 h 269"/>
                <a:gd name="T24" fmla="*/ 156249353 w 147"/>
                <a:gd name="T25" fmla="*/ 110887005 h 269"/>
                <a:gd name="T26" fmla="*/ 156249353 w 147"/>
                <a:gd name="T27" fmla="*/ 0 h 2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7"/>
                <a:gd name="T43" fmla="*/ 0 h 269"/>
                <a:gd name="T44" fmla="*/ 147 w 147"/>
                <a:gd name="T45" fmla="*/ 269 h 2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7" h="269">
                  <a:moveTo>
                    <a:pt x="62" y="0"/>
                  </a:moveTo>
                  <a:lnTo>
                    <a:pt x="133" y="0"/>
                  </a:lnTo>
                  <a:lnTo>
                    <a:pt x="133" y="44"/>
                  </a:lnTo>
                  <a:lnTo>
                    <a:pt x="118" y="44"/>
                  </a:lnTo>
                  <a:lnTo>
                    <a:pt x="147" y="222"/>
                  </a:lnTo>
                  <a:lnTo>
                    <a:pt x="99" y="269"/>
                  </a:lnTo>
                  <a:lnTo>
                    <a:pt x="45" y="224"/>
                  </a:lnTo>
                  <a:lnTo>
                    <a:pt x="62" y="127"/>
                  </a:lnTo>
                  <a:lnTo>
                    <a:pt x="12" y="170"/>
                  </a:lnTo>
                  <a:lnTo>
                    <a:pt x="0" y="153"/>
                  </a:lnTo>
                  <a:lnTo>
                    <a:pt x="71" y="77"/>
                  </a:lnTo>
                  <a:lnTo>
                    <a:pt x="76" y="44"/>
                  </a:lnTo>
                  <a:lnTo>
                    <a:pt x="62" y="4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08850" tIns="54425" rIns="108850" bIns="54425"/>
            <a:lstStyle/>
            <a:p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80" name="图形"/>
            <p:cNvSpPr txBox="1"/>
            <p:nvPr/>
          </p:nvSpPr>
          <p:spPr>
            <a:xfrm>
              <a:off x="4666" y="2945"/>
              <a:ext cx="4381" cy="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A84BE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字魂58号-创中黑" panose="00000500000000000000" charset="-122"/>
                </a:rPr>
                <a:t>Add title text</a:t>
              </a:r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81" name="图形"/>
            <p:cNvSpPr txBox="1"/>
            <p:nvPr/>
          </p:nvSpPr>
          <p:spPr>
            <a:xfrm>
              <a:off x="4666" y="3447"/>
              <a:ext cx="567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2" name="图形"/>
            <p:cNvSpPr txBox="1"/>
            <p:nvPr/>
          </p:nvSpPr>
          <p:spPr>
            <a:xfrm>
              <a:off x="4666" y="5260"/>
              <a:ext cx="4381" cy="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A84BE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字魂58号-创中黑" panose="00000500000000000000" charset="-122"/>
                </a:rPr>
                <a:t>Add title text</a:t>
              </a:r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83" name="图形"/>
            <p:cNvSpPr txBox="1"/>
            <p:nvPr/>
          </p:nvSpPr>
          <p:spPr>
            <a:xfrm>
              <a:off x="4666" y="5762"/>
              <a:ext cx="567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4" name="图形"/>
            <p:cNvSpPr txBox="1"/>
            <p:nvPr/>
          </p:nvSpPr>
          <p:spPr>
            <a:xfrm>
              <a:off x="4666" y="7420"/>
              <a:ext cx="4381" cy="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A84BE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字魂58号-创中黑" panose="00000500000000000000" charset="-122"/>
                </a:rPr>
                <a:t>Add title text</a:t>
              </a:r>
              <a:endPara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85" name="图形"/>
            <p:cNvSpPr txBox="1"/>
            <p:nvPr/>
          </p:nvSpPr>
          <p:spPr>
            <a:xfrm>
              <a:off x="4666" y="7922"/>
              <a:ext cx="567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803275" y="2394585"/>
            <a:ext cx="10595610" cy="3115311"/>
            <a:chOff x="803275" y="2394585"/>
            <a:chExt cx="10595610" cy="3115311"/>
          </a:xfrm>
        </p:grpSpPr>
        <p:sp>
          <p:nvSpPr>
            <p:cNvPr id="1477" name="图形"/>
            <p:cNvSpPr/>
            <p:nvPr/>
          </p:nvSpPr>
          <p:spPr>
            <a:xfrm>
              <a:off x="803275" y="2394585"/>
              <a:ext cx="2945022" cy="31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61" extrusionOk="0">
                  <a:moveTo>
                    <a:pt x="10732" y="0"/>
                  </a:moveTo>
                  <a:lnTo>
                    <a:pt x="10729" y="1137"/>
                  </a:lnTo>
                  <a:cubicBezTo>
                    <a:pt x="4538" y="1092"/>
                    <a:pt x="-387" y="6040"/>
                    <a:pt x="24" y="11892"/>
                  </a:cubicBezTo>
                  <a:cubicBezTo>
                    <a:pt x="412" y="17425"/>
                    <a:pt x="5478" y="21600"/>
                    <a:pt x="11327" y="21239"/>
                  </a:cubicBezTo>
                  <a:cubicBezTo>
                    <a:pt x="16795" y="20902"/>
                    <a:pt x="21086" y="16662"/>
                    <a:pt x="21213" y="11472"/>
                  </a:cubicBezTo>
                  <a:lnTo>
                    <a:pt x="18377" y="11464"/>
                  </a:lnTo>
                  <a:cubicBezTo>
                    <a:pt x="18302" y="13558"/>
                    <a:pt x="17307" y="15411"/>
                    <a:pt x="15776" y="16693"/>
                  </a:cubicBezTo>
                  <a:cubicBezTo>
                    <a:pt x="14237" y="17982"/>
                    <a:pt x="12165" y="18690"/>
                    <a:pt x="9949" y="18520"/>
                  </a:cubicBezTo>
                  <a:cubicBezTo>
                    <a:pt x="7994" y="18371"/>
                    <a:pt x="6248" y="17544"/>
                    <a:pt x="4974" y="16286"/>
                  </a:cubicBezTo>
                  <a:cubicBezTo>
                    <a:pt x="3713" y="15042"/>
                    <a:pt x="2914" y="13375"/>
                    <a:pt x="2838" y="11536"/>
                  </a:cubicBezTo>
                  <a:cubicBezTo>
                    <a:pt x="2663" y="7307"/>
                    <a:pt x="6259" y="3801"/>
                    <a:pt x="10726" y="3844"/>
                  </a:cubicBezTo>
                  <a:lnTo>
                    <a:pt x="10727" y="5134"/>
                  </a:lnTo>
                  <a:lnTo>
                    <a:pt x="13449" y="2562"/>
                  </a:lnTo>
                  <a:lnTo>
                    <a:pt x="10732" y="0"/>
                  </a:lnTo>
                  <a:close/>
                  <a:moveTo>
                    <a:pt x="16562" y="2006"/>
                  </a:moveTo>
                  <a:cubicBezTo>
                    <a:pt x="15866" y="2006"/>
                    <a:pt x="15170" y="2257"/>
                    <a:pt x="14639" y="2761"/>
                  </a:cubicBezTo>
                  <a:cubicBezTo>
                    <a:pt x="13577" y="3767"/>
                    <a:pt x="13577" y="5399"/>
                    <a:pt x="14639" y="6405"/>
                  </a:cubicBezTo>
                  <a:cubicBezTo>
                    <a:pt x="15701" y="7411"/>
                    <a:pt x="17424" y="7411"/>
                    <a:pt x="18486" y="6405"/>
                  </a:cubicBezTo>
                  <a:cubicBezTo>
                    <a:pt x="19548" y="5399"/>
                    <a:pt x="19548" y="3767"/>
                    <a:pt x="18486" y="2761"/>
                  </a:cubicBezTo>
                  <a:cubicBezTo>
                    <a:pt x="17955" y="2257"/>
                    <a:pt x="17259" y="2006"/>
                    <a:pt x="16562" y="20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1478" name="图形"/>
            <p:cNvSpPr/>
            <p:nvPr/>
          </p:nvSpPr>
          <p:spPr>
            <a:xfrm>
              <a:off x="3353471" y="2394585"/>
              <a:ext cx="2945022" cy="31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61" extrusionOk="0">
                  <a:moveTo>
                    <a:pt x="10732" y="0"/>
                  </a:moveTo>
                  <a:lnTo>
                    <a:pt x="10729" y="1137"/>
                  </a:lnTo>
                  <a:cubicBezTo>
                    <a:pt x="4538" y="1092"/>
                    <a:pt x="-387" y="6040"/>
                    <a:pt x="24" y="11892"/>
                  </a:cubicBezTo>
                  <a:cubicBezTo>
                    <a:pt x="412" y="17425"/>
                    <a:pt x="5478" y="21600"/>
                    <a:pt x="11327" y="21239"/>
                  </a:cubicBezTo>
                  <a:cubicBezTo>
                    <a:pt x="16795" y="20902"/>
                    <a:pt x="21086" y="16662"/>
                    <a:pt x="21213" y="11472"/>
                  </a:cubicBezTo>
                  <a:lnTo>
                    <a:pt x="18377" y="11464"/>
                  </a:lnTo>
                  <a:cubicBezTo>
                    <a:pt x="18302" y="13558"/>
                    <a:pt x="17307" y="15411"/>
                    <a:pt x="15776" y="16693"/>
                  </a:cubicBezTo>
                  <a:cubicBezTo>
                    <a:pt x="14237" y="17982"/>
                    <a:pt x="12165" y="18690"/>
                    <a:pt x="9949" y="18520"/>
                  </a:cubicBezTo>
                  <a:cubicBezTo>
                    <a:pt x="7994" y="18371"/>
                    <a:pt x="6248" y="17544"/>
                    <a:pt x="4974" y="16286"/>
                  </a:cubicBezTo>
                  <a:cubicBezTo>
                    <a:pt x="3713" y="15042"/>
                    <a:pt x="2914" y="13375"/>
                    <a:pt x="2838" y="11536"/>
                  </a:cubicBezTo>
                  <a:cubicBezTo>
                    <a:pt x="2663" y="7307"/>
                    <a:pt x="6259" y="3801"/>
                    <a:pt x="10726" y="3844"/>
                  </a:cubicBezTo>
                  <a:lnTo>
                    <a:pt x="10727" y="5134"/>
                  </a:lnTo>
                  <a:lnTo>
                    <a:pt x="13449" y="2562"/>
                  </a:lnTo>
                  <a:lnTo>
                    <a:pt x="10732" y="0"/>
                  </a:lnTo>
                  <a:close/>
                  <a:moveTo>
                    <a:pt x="16562" y="2006"/>
                  </a:moveTo>
                  <a:cubicBezTo>
                    <a:pt x="15866" y="2006"/>
                    <a:pt x="15170" y="2257"/>
                    <a:pt x="14639" y="2761"/>
                  </a:cubicBezTo>
                  <a:cubicBezTo>
                    <a:pt x="13577" y="3767"/>
                    <a:pt x="13577" y="5399"/>
                    <a:pt x="14639" y="6405"/>
                  </a:cubicBezTo>
                  <a:cubicBezTo>
                    <a:pt x="15701" y="7411"/>
                    <a:pt x="17424" y="7411"/>
                    <a:pt x="18486" y="6405"/>
                  </a:cubicBezTo>
                  <a:cubicBezTo>
                    <a:pt x="19548" y="5399"/>
                    <a:pt x="19548" y="3767"/>
                    <a:pt x="18486" y="2761"/>
                  </a:cubicBezTo>
                  <a:cubicBezTo>
                    <a:pt x="17955" y="2257"/>
                    <a:pt x="17259" y="2006"/>
                    <a:pt x="16562" y="200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1479" name="图形"/>
            <p:cNvSpPr/>
            <p:nvPr/>
          </p:nvSpPr>
          <p:spPr>
            <a:xfrm>
              <a:off x="5903667" y="2394585"/>
              <a:ext cx="2945022" cy="31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61" extrusionOk="0">
                  <a:moveTo>
                    <a:pt x="10732" y="0"/>
                  </a:moveTo>
                  <a:lnTo>
                    <a:pt x="10729" y="1137"/>
                  </a:lnTo>
                  <a:cubicBezTo>
                    <a:pt x="4538" y="1092"/>
                    <a:pt x="-387" y="6040"/>
                    <a:pt x="24" y="11892"/>
                  </a:cubicBezTo>
                  <a:cubicBezTo>
                    <a:pt x="412" y="17425"/>
                    <a:pt x="5478" y="21600"/>
                    <a:pt x="11327" y="21239"/>
                  </a:cubicBezTo>
                  <a:cubicBezTo>
                    <a:pt x="16795" y="20902"/>
                    <a:pt x="21086" y="16662"/>
                    <a:pt x="21213" y="11472"/>
                  </a:cubicBezTo>
                  <a:lnTo>
                    <a:pt x="18377" y="11464"/>
                  </a:lnTo>
                  <a:cubicBezTo>
                    <a:pt x="18302" y="13558"/>
                    <a:pt x="17307" y="15411"/>
                    <a:pt x="15776" y="16693"/>
                  </a:cubicBezTo>
                  <a:cubicBezTo>
                    <a:pt x="14237" y="17982"/>
                    <a:pt x="12165" y="18690"/>
                    <a:pt x="9949" y="18520"/>
                  </a:cubicBezTo>
                  <a:cubicBezTo>
                    <a:pt x="7994" y="18371"/>
                    <a:pt x="6248" y="17544"/>
                    <a:pt x="4974" y="16286"/>
                  </a:cubicBezTo>
                  <a:cubicBezTo>
                    <a:pt x="3713" y="15042"/>
                    <a:pt x="2914" y="13375"/>
                    <a:pt x="2838" y="11536"/>
                  </a:cubicBezTo>
                  <a:cubicBezTo>
                    <a:pt x="2663" y="7307"/>
                    <a:pt x="6259" y="3801"/>
                    <a:pt x="10726" y="3844"/>
                  </a:cubicBezTo>
                  <a:lnTo>
                    <a:pt x="10727" y="5134"/>
                  </a:lnTo>
                  <a:lnTo>
                    <a:pt x="13449" y="2562"/>
                  </a:lnTo>
                  <a:lnTo>
                    <a:pt x="10732" y="0"/>
                  </a:lnTo>
                  <a:close/>
                  <a:moveTo>
                    <a:pt x="16562" y="2006"/>
                  </a:moveTo>
                  <a:cubicBezTo>
                    <a:pt x="15866" y="2006"/>
                    <a:pt x="15170" y="2257"/>
                    <a:pt x="14639" y="2761"/>
                  </a:cubicBezTo>
                  <a:cubicBezTo>
                    <a:pt x="13577" y="3767"/>
                    <a:pt x="13577" y="5399"/>
                    <a:pt x="14639" y="6405"/>
                  </a:cubicBezTo>
                  <a:cubicBezTo>
                    <a:pt x="15701" y="7411"/>
                    <a:pt x="17424" y="7411"/>
                    <a:pt x="18486" y="6405"/>
                  </a:cubicBezTo>
                  <a:cubicBezTo>
                    <a:pt x="19548" y="5399"/>
                    <a:pt x="19548" y="3767"/>
                    <a:pt x="18486" y="2761"/>
                  </a:cubicBezTo>
                  <a:cubicBezTo>
                    <a:pt x="17955" y="2257"/>
                    <a:pt x="17259" y="2006"/>
                    <a:pt x="16562" y="200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1480" name="图形"/>
            <p:cNvSpPr/>
            <p:nvPr/>
          </p:nvSpPr>
          <p:spPr>
            <a:xfrm>
              <a:off x="8453863" y="2394585"/>
              <a:ext cx="2945022" cy="31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61" extrusionOk="0">
                  <a:moveTo>
                    <a:pt x="10732" y="0"/>
                  </a:moveTo>
                  <a:lnTo>
                    <a:pt x="10729" y="1137"/>
                  </a:lnTo>
                  <a:cubicBezTo>
                    <a:pt x="4538" y="1092"/>
                    <a:pt x="-387" y="6040"/>
                    <a:pt x="24" y="11892"/>
                  </a:cubicBezTo>
                  <a:cubicBezTo>
                    <a:pt x="412" y="17425"/>
                    <a:pt x="5478" y="21600"/>
                    <a:pt x="11327" y="21239"/>
                  </a:cubicBezTo>
                  <a:cubicBezTo>
                    <a:pt x="16795" y="20902"/>
                    <a:pt x="21086" y="16662"/>
                    <a:pt x="21213" y="11472"/>
                  </a:cubicBezTo>
                  <a:lnTo>
                    <a:pt x="18377" y="11464"/>
                  </a:lnTo>
                  <a:cubicBezTo>
                    <a:pt x="18302" y="13558"/>
                    <a:pt x="17307" y="15411"/>
                    <a:pt x="15776" y="16693"/>
                  </a:cubicBezTo>
                  <a:cubicBezTo>
                    <a:pt x="14237" y="17982"/>
                    <a:pt x="12165" y="18690"/>
                    <a:pt x="9949" y="18520"/>
                  </a:cubicBezTo>
                  <a:cubicBezTo>
                    <a:pt x="7994" y="18371"/>
                    <a:pt x="6248" y="17544"/>
                    <a:pt x="4974" y="16286"/>
                  </a:cubicBezTo>
                  <a:cubicBezTo>
                    <a:pt x="3713" y="15042"/>
                    <a:pt x="2914" y="13375"/>
                    <a:pt x="2838" y="11536"/>
                  </a:cubicBezTo>
                  <a:cubicBezTo>
                    <a:pt x="2663" y="7307"/>
                    <a:pt x="6259" y="3801"/>
                    <a:pt x="10726" y="3844"/>
                  </a:cubicBezTo>
                  <a:lnTo>
                    <a:pt x="10727" y="5134"/>
                  </a:lnTo>
                  <a:lnTo>
                    <a:pt x="13449" y="2562"/>
                  </a:lnTo>
                  <a:lnTo>
                    <a:pt x="10732" y="0"/>
                  </a:lnTo>
                  <a:close/>
                  <a:moveTo>
                    <a:pt x="16562" y="2006"/>
                  </a:moveTo>
                  <a:cubicBezTo>
                    <a:pt x="15866" y="2006"/>
                    <a:pt x="15170" y="2257"/>
                    <a:pt x="14639" y="2761"/>
                  </a:cubicBezTo>
                  <a:cubicBezTo>
                    <a:pt x="13577" y="3767"/>
                    <a:pt x="13577" y="5399"/>
                    <a:pt x="14639" y="6405"/>
                  </a:cubicBezTo>
                  <a:cubicBezTo>
                    <a:pt x="15701" y="7411"/>
                    <a:pt x="17424" y="7411"/>
                    <a:pt x="18486" y="6405"/>
                  </a:cubicBezTo>
                  <a:cubicBezTo>
                    <a:pt x="19548" y="5399"/>
                    <a:pt x="19548" y="3767"/>
                    <a:pt x="18486" y="2761"/>
                  </a:cubicBezTo>
                  <a:cubicBezTo>
                    <a:pt x="17955" y="2257"/>
                    <a:pt x="17259" y="2006"/>
                    <a:pt x="16562" y="200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800"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1481" name="图形"/>
            <p:cNvSpPr/>
            <p:nvPr/>
          </p:nvSpPr>
          <p:spPr>
            <a:xfrm>
              <a:off x="8056840" y="2895329"/>
              <a:ext cx="330433" cy="31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62" y="4327"/>
                  </a:moveTo>
                  <a:cubicBezTo>
                    <a:pt x="8262" y="1850"/>
                    <a:pt x="6401" y="0"/>
                    <a:pt x="4131" y="0"/>
                  </a:cubicBezTo>
                  <a:cubicBezTo>
                    <a:pt x="1860" y="0"/>
                    <a:pt x="0" y="1949"/>
                    <a:pt x="0" y="4327"/>
                  </a:cubicBezTo>
                  <a:cubicBezTo>
                    <a:pt x="0" y="6672"/>
                    <a:pt x="1766" y="8620"/>
                    <a:pt x="4131" y="8620"/>
                  </a:cubicBezTo>
                  <a:cubicBezTo>
                    <a:pt x="4730" y="8620"/>
                    <a:pt x="5298" y="8422"/>
                    <a:pt x="5707" y="8224"/>
                  </a:cubicBezTo>
                  <a:lnTo>
                    <a:pt x="8262" y="10701"/>
                  </a:lnTo>
                  <a:lnTo>
                    <a:pt x="5707" y="13376"/>
                  </a:lnTo>
                  <a:cubicBezTo>
                    <a:pt x="5298" y="12947"/>
                    <a:pt x="4730" y="12947"/>
                    <a:pt x="4131" y="12947"/>
                  </a:cubicBezTo>
                  <a:cubicBezTo>
                    <a:pt x="1766" y="12947"/>
                    <a:pt x="0" y="14895"/>
                    <a:pt x="0" y="17273"/>
                  </a:cubicBezTo>
                  <a:cubicBezTo>
                    <a:pt x="0" y="19618"/>
                    <a:pt x="1860" y="21600"/>
                    <a:pt x="4131" y="21600"/>
                  </a:cubicBezTo>
                  <a:cubicBezTo>
                    <a:pt x="6401" y="21600"/>
                    <a:pt x="8262" y="19519"/>
                    <a:pt x="8262" y="17273"/>
                  </a:cubicBezTo>
                  <a:cubicBezTo>
                    <a:pt x="8262" y="16646"/>
                    <a:pt x="8072" y="16018"/>
                    <a:pt x="7852" y="15424"/>
                  </a:cubicBezTo>
                  <a:lnTo>
                    <a:pt x="10217" y="12947"/>
                  </a:lnTo>
                  <a:lnTo>
                    <a:pt x="17469" y="20345"/>
                  </a:lnTo>
                  <a:lnTo>
                    <a:pt x="21600" y="20345"/>
                  </a:lnTo>
                  <a:lnTo>
                    <a:pt x="7852" y="5945"/>
                  </a:lnTo>
                  <a:cubicBezTo>
                    <a:pt x="8072" y="5549"/>
                    <a:pt x="8262" y="4921"/>
                    <a:pt x="8262" y="4327"/>
                  </a:cubicBezTo>
                  <a:close/>
                  <a:moveTo>
                    <a:pt x="4131" y="6374"/>
                  </a:moveTo>
                  <a:cubicBezTo>
                    <a:pt x="2964" y="6374"/>
                    <a:pt x="2176" y="5549"/>
                    <a:pt x="2176" y="4327"/>
                  </a:cubicBezTo>
                  <a:cubicBezTo>
                    <a:pt x="2176" y="3072"/>
                    <a:pt x="2964" y="2048"/>
                    <a:pt x="4131" y="2048"/>
                  </a:cubicBezTo>
                  <a:cubicBezTo>
                    <a:pt x="5298" y="2048"/>
                    <a:pt x="6086" y="3072"/>
                    <a:pt x="6086" y="4327"/>
                  </a:cubicBezTo>
                  <a:cubicBezTo>
                    <a:pt x="6086" y="5549"/>
                    <a:pt x="5298" y="6374"/>
                    <a:pt x="4131" y="6374"/>
                  </a:cubicBezTo>
                  <a:close/>
                  <a:moveTo>
                    <a:pt x="4131" y="19321"/>
                  </a:moveTo>
                  <a:cubicBezTo>
                    <a:pt x="2964" y="19321"/>
                    <a:pt x="2176" y="18396"/>
                    <a:pt x="2176" y="17273"/>
                  </a:cubicBezTo>
                  <a:cubicBezTo>
                    <a:pt x="2176" y="16150"/>
                    <a:pt x="2964" y="14994"/>
                    <a:pt x="4131" y="14994"/>
                  </a:cubicBezTo>
                  <a:cubicBezTo>
                    <a:pt x="5298" y="14994"/>
                    <a:pt x="6086" y="16150"/>
                    <a:pt x="6086" y="17273"/>
                  </a:cubicBezTo>
                  <a:cubicBezTo>
                    <a:pt x="6086" y="18396"/>
                    <a:pt x="5298" y="19321"/>
                    <a:pt x="4131" y="19321"/>
                  </a:cubicBezTo>
                  <a:close/>
                  <a:moveTo>
                    <a:pt x="10217" y="10272"/>
                  </a:moveTo>
                  <a:cubicBezTo>
                    <a:pt x="10627" y="10272"/>
                    <a:pt x="10816" y="10371"/>
                    <a:pt x="10816" y="10701"/>
                  </a:cubicBezTo>
                  <a:cubicBezTo>
                    <a:pt x="10816" y="10998"/>
                    <a:pt x="10500" y="11295"/>
                    <a:pt x="10217" y="11295"/>
                  </a:cubicBezTo>
                  <a:cubicBezTo>
                    <a:pt x="9933" y="11295"/>
                    <a:pt x="9838" y="10998"/>
                    <a:pt x="9838" y="10701"/>
                  </a:cubicBezTo>
                  <a:cubicBezTo>
                    <a:pt x="9838" y="10371"/>
                    <a:pt x="10027" y="10272"/>
                    <a:pt x="10217" y="10272"/>
                  </a:cubicBezTo>
                  <a:close/>
                  <a:moveTo>
                    <a:pt x="21600" y="1024"/>
                  </a:moveTo>
                  <a:lnTo>
                    <a:pt x="17469" y="1024"/>
                  </a:lnTo>
                  <a:lnTo>
                    <a:pt x="11383" y="7596"/>
                  </a:lnTo>
                  <a:lnTo>
                    <a:pt x="13370" y="9644"/>
                  </a:lnTo>
                  <a:lnTo>
                    <a:pt x="21600" y="102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 b="0"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defRPr>
              </a:pPr>
              <a:endParaRPr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1482" name="图形"/>
            <p:cNvSpPr/>
            <p:nvPr/>
          </p:nvSpPr>
          <p:spPr>
            <a:xfrm>
              <a:off x="5526342" y="2860512"/>
              <a:ext cx="281646" cy="345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2" y="1870"/>
                  </a:moveTo>
                  <a:lnTo>
                    <a:pt x="13994" y="1870"/>
                  </a:lnTo>
                  <a:cubicBezTo>
                    <a:pt x="13551" y="754"/>
                    <a:pt x="12406" y="0"/>
                    <a:pt x="10782" y="0"/>
                  </a:cubicBezTo>
                  <a:cubicBezTo>
                    <a:pt x="9194" y="0"/>
                    <a:pt x="7791" y="754"/>
                    <a:pt x="7348" y="1870"/>
                  </a:cubicBezTo>
                  <a:lnTo>
                    <a:pt x="2289" y="1870"/>
                  </a:lnTo>
                  <a:cubicBezTo>
                    <a:pt x="886" y="1870"/>
                    <a:pt x="0" y="2806"/>
                    <a:pt x="0" y="3922"/>
                  </a:cubicBezTo>
                  <a:lnTo>
                    <a:pt x="0" y="19518"/>
                  </a:lnTo>
                  <a:cubicBezTo>
                    <a:pt x="0" y="20665"/>
                    <a:pt x="886" y="21600"/>
                    <a:pt x="2289" y="21600"/>
                  </a:cubicBezTo>
                  <a:lnTo>
                    <a:pt x="19052" y="21600"/>
                  </a:lnTo>
                  <a:cubicBezTo>
                    <a:pt x="20455" y="21600"/>
                    <a:pt x="21600" y="20665"/>
                    <a:pt x="21600" y="19518"/>
                  </a:cubicBezTo>
                  <a:lnTo>
                    <a:pt x="21600" y="3922"/>
                  </a:lnTo>
                  <a:cubicBezTo>
                    <a:pt x="21600" y="2806"/>
                    <a:pt x="20455" y="1870"/>
                    <a:pt x="19052" y="1870"/>
                  </a:cubicBezTo>
                  <a:close/>
                  <a:moveTo>
                    <a:pt x="10782" y="1870"/>
                  </a:moveTo>
                  <a:cubicBezTo>
                    <a:pt x="11483" y="1870"/>
                    <a:pt x="11926" y="2142"/>
                    <a:pt x="11926" y="2806"/>
                  </a:cubicBezTo>
                  <a:cubicBezTo>
                    <a:pt x="11926" y="3469"/>
                    <a:pt x="11483" y="3922"/>
                    <a:pt x="10782" y="3922"/>
                  </a:cubicBezTo>
                  <a:cubicBezTo>
                    <a:pt x="10117" y="3922"/>
                    <a:pt x="9637" y="3469"/>
                    <a:pt x="9637" y="2806"/>
                  </a:cubicBezTo>
                  <a:cubicBezTo>
                    <a:pt x="9637" y="2142"/>
                    <a:pt x="10117" y="1870"/>
                    <a:pt x="10782" y="1870"/>
                  </a:cubicBezTo>
                  <a:close/>
                  <a:moveTo>
                    <a:pt x="19052" y="19518"/>
                  </a:moveTo>
                  <a:lnTo>
                    <a:pt x="2289" y="19518"/>
                  </a:lnTo>
                  <a:lnTo>
                    <a:pt x="2289" y="3922"/>
                  </a:lnTo>
                  <a:lnTo>
                    <a:pt x="4800" y="3922"/>
                  </a:lnTo>
                  <a:lnTo>
                    <a:pt x="4800" y="6758"/>
                  </a:lnTo>
                  <a:lnTo>
                    <a:pt x="16763" y="6758"/>
                  </a:lnTo>
                  <a:lnTo>
                    <a:pt x="16763" y="3922"/>
                  </a:lnTo>
                  <a:lnTo>
                    <a:pt x="19052" y="3922"/>
                  </a:lnTo>
                  <a:lnTo>
                    <a:pt x="19052" y="1951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 b="0"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defRPr>
              </a:pPr>
              <a:endParaRPr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1483" name="图形"/>
            <p:cNvSpPr/>
            <p:nvPr/>
          </p:nvSpPr>
          <p:spPr>
            <a:xfrm>
              <a:off x="2987698" y="2893048"/>
              <a:ext cx="280084" cy="28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9" extrusionOk="0">
                  <a:moveTo>
                    <a:pt x="0" y="17132"/>
                  </a:moveTo>
                  <a:lnTo>
                    <a:pt x="0" y="21489"/>
                  </a:lnTo>
                  <a:lnTo>
                    <a:pt x="4608" y="21489"/>
                  </a:lnTo>
                  <a:lnTo>
                    <a:pt x="17693" y="8160"/>
                  </a:lnTo>
                  <a:lnTo>
                    <a:pt x="13085" y="3581"/>
                  </a:lnTo>
                  <a:lnTo>
                    <a:pt x="0" y="17132"/>
                  </a:lnTo>
                  <a:close/>
                  <a:moveTo>
                    <a:pt x="21121" y="4726"/>
                  </a:moveTo>
                  <a:cubicBezTo>
                    <a:pt x="21600" y="4246"/>
                    <a:pt x="21600" y="3581"/>
                    <a:pt x="21121" y="3101"/>
                  </a:cubicBezTo>
                  <a:lnTo>
                    <a:pt x="18393" y="332"/>
                  </a:lnTo>
                  <a:cubicBezTo>
                    <a:pt x="17914" y="-111"/>
                    <a:pt x="17214" y="-111"/>
                    <a:pt x="16771" y="332"/>
                  </a:cubicBezTo>
                  <a:lnTo>
                    <a:pt x="14707" y="2400"/>
                  </a:lnTo>
                  <a:lnTo>
                    <a:pt x="19057" y="7015"/>
                  </a:lnTo>
                  <a:lnTo>
                    <a:pt x="21121" y="472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 b="0"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defRPr>
              </a:pPr>
              <a:endParaRPr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1484" name="图形"/>
            <p:cNvSpPr/>
            <p:nvPr/>
          </p:nvSpPr>
          <p:spPr>
            <a:xfrm>
              <a:off x="10616756" y="2934310"/>
              <a:ext cx="311345" cy="251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0"/>
                  </a:moveTo>
                  <a:lnTo>
                    <a:pt x="2067" y="0"/>
                  </a:lnTo>
                  <a:cubicBezTo>
                    <a:pt x="1033" y="0"/>
                    <a:pt x="0" y="1280"/>
                    <a:pt x="0" y="2850"/>
                  </a:cubicBezTo>
                  <a:lnTo>
                    <a:pt x="0" y="19039"/>
                  </a:lnTo>
                  <a:cubicBezTo>
                    <a:pt x="0" y="20320"/>
                    <a:pt x="1033" y="21600"/>
                    <a:pt x="2067" y="21600"/>
                  </a:cubicBezTo>
                  <a:lnTo>
                    <a:pt x="19500" y="21600"/>
                  </a:lnTo>
                  <a:cubicBezTo>
                    <a:pt x="20767" y="21600"/>
                    <a:pt x="21600" y="20320"/>
                    <a:pt x="21600" y="19039"/>
                  </a:cubicBezTo>
                  <a:lnTo>
                    <a:pt x="21600" y="2850"/>
                  </a:lnTo>
                  <a:cubicBezTo>
                    <a:pt x="21600" y="1280"/>
                    <a:pt x="20767" y="0"/>
                    <a:pt x="19500" y="0"/>
                  </a:cubicBezTo>
                  <a:close/>
                  <a:moveTo>
                    <a:pt x="19500" y="19039"/>
                  </a:moveTo>
                  <a:lnTo>
                    <a:pt x="2067" y="19039"/>
                  </a:lnTo>
                  <a:lnTo>
                    <a:pt x="2067" y="10821"/>
                  </a:lnTo>
                  <a:lnTo>
                    <a:pt x="19500" y="10821"/>
                  </a:lnTo>
                  <a:lnTo>
                    <a:pt x="19500" y="19039"/>
                  </a:lnTo>
                  <a:close/>
                  <a:moveTo>
                    <a:pt x="19500" y="5410"/>
                  </a:moveTo>
                  <a:lnTo>
                    <a:pt x="2067" y="5410"/>
                  </a:lnTo>
                  <a:lnTo>
                    <a:pt x="2067" y="2850"/>
                  </a:lnTo>
                  <a:lnTo>
                    <a:pt x="19500" y="2850"/>
                  </a:lnTo>
                  <a:lnTo>
                    <a:pt x="19500" y="541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>
                <a:defRPr sz="1800" b="0">
                  <a:latin typeface="Roboto" panose="02000000000000000000"/>
                  <a:ea typeface="Roboto" panose="02000000000000000000"/>
                  <a:cs typeface="Roboto" panose="02000000000000000000"/>
                  <a:sym typeface="Roboto" panose="02000000000000000000"/>
                </a:defRPr>
              </a:pPr>
              <a:endParaRPr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endParaRPr>
            </a:p>
          </p:txBody>
        </p:sp>
        <p:sp>
          <p:nvSpPr>
            <p:cNvPr id="35" name="图形"/>
            <p:cNvSpPr txBox="1"/>
            <p:nvPr/>
          </p:nvSpPr>
          <p:spPr>
            <a:xfrm>
              <a:off x="1408429" y="3469640"/>
              <a:ext cx="1657985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8" name="图形"/>
            <p:cNvSpPr txBox="1"/>
            <p:nvPr/>
          </p:nvSpPr>
          <p:spPr>
            <a:xfrm>
              <a:off x="1485265" y="3838213"/>
              <a:ext cx="158115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9" name="图形"/>
            <p:cNvSpPr txBox="1"/>
            <p:nvPr/>
          </p:nvSpPr>
          <p:spPr>
            <a:xfrm>
              <a:off x="3958589" y="3469640"/>
              <a:ext cx="1657985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41" name="图形"/>
            <p:cNvSpPr txBox="1"/>
            <p:nvPr/>
          </p:nvSpPr>
          <p:spPr>
            <a:xfrm>
              <a:off x="4035425" y="3838213"/>
              <a:ext cx="158115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54" name="图形"/>
            <p:cNvSpPr txBox="1"/>
            <p:nvPr/>
          </p:nvSpPr>
          <p:spPr>
            <a:xfrm>
              <a:off x="6508749" y="3469640"/>
              <a:ext cx="1657985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55" name="图形"/>
            <p:cNvSpPr txBox="1"/>
            <p:nvPr/>
          </p:nvSpPr>
          <p:spPr>
            <a:xfrm>
              <a:off x="6585585" y="3838213"/>
              <a:ext cx="158115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56" name="图形"/>
            <p:cNvSpPr txBox="1"/>
            <p:nvPr/>
          </p:nvSpPr>
          <p:spPr>
            <a:xfrm>
              <a:off x="9058909" y="3469640"/>
              <a:ext cx="1657985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57" name="图形"/>
            <p:cNvSpPr txBox="1"/>
            <p:nvPr/>
          </p:nvSpPr>
          <p:spPr>
            <a:xfrm>
              <a:off x="9135745" y="3838213"/>
              <a:ext cx="1581150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542925" y="522605"/>
            <a:ext cx="11292840" cy="5812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2700000" algn="tl" rotWithShape="0">
              <a:srgbClr val="AFB6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4644390" y="2511425"/>
            <a:ext cx="6085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57" name="图形"/>
          <p:cNvSpPr txBox="1"/>
          <p:nvPr/>
        </p:nvSpPr>
        <p:spPr>
          <a:xfrm>
            <a:off x="4745990" y="3580130"/>
            <a:ext cx="585978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  <a:alpha val="71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58620" y="2044700"/>
            <a:ext cx="3227070" cy="3153410"/>
            <a:chOff x="2612" y="3220"/>
            <a:chExt cx="5082" cy="4966"/>
          </a:xfrm>
        </p:grpSpPr>
        <p:sp>
          <p:nvSpPr>
            <p:cNvPr id="9" name="椭圆 8"/>
            <p:cNvSpPr/>
            <p:nvPr/>
          </p:nvSpPr>
          <p:spPr>
            <a:xfrm rot="7320000" flipV="1">
              <a:off x="2612" y="3638"/>
              <a:ext cx="2658" cy="2658"/>
            </a:xfrm>
            <a:prstGeom prst="ellipse">
              <a:avLst/>
            </a:prstGeom>
            <a:gradFill>
              <a:gsLst>
                <a:gs pos="1100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2718" y="3220"/>
              <a:ext cx="4976" cy="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Normal" panose="020B0400000000000000" charset="-122"/>
                </a:rPr>
                <a:t>03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30235" y="-267335"/>
            <a:ext cx="4208780" cy="7035800"/>
            <a:chOff x="12961" y="-421"/>
            <a:chExt cx="6628" cy="11080"/>
          </a:xfrm>
        </p:grpSpPr>
        <p:sp>
          <p:nvSpPr>
            <p:cNvPr id="4" name="任意多边形: 形状 55"/>
            <p:cNvSpPr/>
            <p:nvPr/>
          </p:nvSpPr>
          <p:spPr>
            <a:xfrm rot="10800000" flipH="1">
              <a:off x="14844" y="8616"/>
              <a:ext cx="3585" cy="100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" name="任意多边形: 形状 55"/>
            <p:cNvSpPr/>
            <p:nvPr/>
          </p:nvSpPr>
          <p:spPr>
            <a:xfrm rot="10800000" flipH="1">
              <a:off x="13743" y="10143"/>
              <a:ext cx="2235" cy="51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69" name="图形"/>
            <p:cNvGrpSpPr/>
            <p:nvPr/>
          </p:nvGrpSpPr>
          <p:grpSpPr>
            <a:xfrm>
              <a:off x="16521" y="1343"/>
              <a:ext cx="1536" cy="1102"/>
              <a:chOff x="9685868" y="541867"/>
              <a:chExt cx="834000" cy="596938"/>
            </a:xfrm>
            <a:gradFill>
              <a:gsLst>
                <a:gs pos="69000">
                  <a:srgbClr val="E8B2CC"/>
                </a:gs>
                <a:gs pos="0">
                  <a:schemeClr val="bg1"/>
                </a:gs>
              </a:gsLst>
              <a:lin ang="10800000"/>
            </a:gradFill>
          </p:grpSpPr>
          <p:sp>
            <p:nvSpPr>
              <p:cNvPr id="76" name="图形"/>
              <p:cNvSpPr/>
              <p:nvPr/>
            </p:nvSpPr>
            <p:spPr>
              <a:xfrm>
                <a:off x="9685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7" name="图形"/>
              <p:cNvSpPr/>
              <p:nvPr/>
            </p:nvSpPr>
            <p:spPr>
              <a:xfrm>
                <a:off x="98382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9" name="图形"/>
              <p:cNvSpPr/>
              <p:nvPr/>
            </p:nvSpPr>
            <p:spPr>
              <a:xfrm>
                <a:off x="99906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>
                <a:off x="101430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1" name="图形"/>
              <p:cNvSpPr/>
              <p:nvPr/>
            </p:nvSpPr>
            <p:spPr>
              <a:xfrm>
                <a:off x="102954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10447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8" name="图形"/>
              <p:cNvSpPr/>
              <p:nvPr/>
            </p:nvSpPr>
            <p:spPr>
              <a:xfrm>
                <a:off x="9685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9" name="图形"/>
              <p:cNvSpPr/>
              <p:nvPr/>
            </p:nvSpPr>
            <p:spPr>
              <a:xfrm>
                <a:off x="98382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0" name="图形"/>
              <p:cNvSpPr/>
              <p:nvPr/>
            </p:nvSpPr>
            <p:spPr>
              <a:xfrm>
                <a:off x="99906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1" name="图形"/>
              <p:cNvSpPr/>
              <p:nvPr/>
            </p:nvSpPr>
            <p:spPr>
              <a:xfrm>
                <a:off x="101430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>
              <a:xfrm>
                <a:off x="102954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>
              <a:xfrm>
                <a:off x="10447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9685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>
              <a:xfrm>
                <a:off x="98382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>
              <a:xfrm>
                <a:off x="99906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7" name="图形"/>
              <p:cNvSpPr/>
              <p:nvPr/>
            </p:nvSpPr>
            <p:spPr>
              <a:xfrm>
                <a:off x="101430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>
                <a:off x="102954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>
                <a:off x="10447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0" name="图形"/>
              <p:cNvSpPr/>
              <p:nvPr/>
            </p:nvSpPr>
            <p:spPr>
              <a:xfrm>
                <a:off x="9685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1" name="图形"/>
              <p:cNvSpPr/>
              <p:nvPr/>
            </p:nvSpPr>
            <p:spPr>
              <a:xfrm>
                <a:off x="98382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99906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101430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102954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>
                <a:off x="10447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5299" y="2312"/>
              <a:ext cx="339" cy="339"/>
            </a:xfrm>
            <a:prstGeom prst="ellipse">
              <a:avLst/>
            </a:prstGeom>
            <a:noFill/>
            <a:ln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961" y="-421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731" y="4339"/>
              <a:ext cx="858" cy="85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165225" y="0"/>
            <a:ext cx="3162935" cy="8202930"/>
            <a:chOff x="-1835" y="0"/>
            <a:chExt cx="4981" cy="12918"/>
          </a:xfrm>
        </p:grpSpPr>
        <p:sp>
          <p:nvSpPr>
            <p:cNvPr id="18" name="任意多边形: 形状 55"/>
            <p:cNvSpPr/>
            <p:nvPr/>
          </p:nvSpPr>
          <p:spPr>
            <a:xfrm rot="16200000">
              <a:off x="-387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" name="任意多边形: 形状 55"/>
            <p:cNvSpPr/>
            <p:nvPr/>
          </p:nvSpPr>
          <p:spPr>
            <a:xfrm rot="16200000">
              <a:off x="1977" y="1306"/>
              <a:ext cx="1652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140000" flipV="1">
              <a:off x="-1543" y="8534"/>
              <a:ext cx="4037" cy="4037"/>
            </a:xfrm>
            <a:prstGeom prst="ellipse">
              <a:avLst/>
            </a:prstGeom>
            <a:gradFill>
              <a:gsLst>
                <a:gs pos="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-1835" y="8298"/>
              <a:ext cx="4621" cy="4621"/>
            </a:xfrm>
            <a:prstGeom prst="ellipse">
              <a:avLst/>
            </a:prstGeom>
            <a:noFill/>
            <a:ln w="19050"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-579" y="4339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04670" y="5757545"/>
            <a:ext cx="7366000" cy="76200"/>
            <a:chOff x="1750" y="9475"/>
            <a:chExt cx="15996" cy="120"/>
          </a:xfrm>
        </p:grpSpPr>
        <p:sp>
          <p:nvSpPr>
            <p:cNvPr id="53" name="图形"/>
            <p:cNvSpPr/>
            <p:nvPr/>
          </p:nvSpPr>
          <p:spPr>
            <a:xfrm flipH="1">
              <a:off x="5719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4" name="图形"/>
            <p:cNvSpPr/>
            <p:nvPr/>
          </p:nvSpPr>
          <p:spPr>
            <a:xfrm flipH="1">
              <a:off x="7042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5" name="图形"/>
            <p:cNvSpPr/>
            <p:nvPr/>
          </p:nvSpPr>
          <p:spPr>
            <a:xfrm flipH="1">
              <a:off x="8365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1" name="图形"/>
            <p:cNvSpPr/>
            <p:nvPr/>
          </p:nvSpPr>
          <p:spPr>
            <a:xfrm flipH="1">
              <a:off x="9688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1" name="图形"/>
            <p:cNvSpPr/>
            <p:nvPr/>
          </p:nvSpPr>
          <p:spPr>
            <a:xfrm flipH="1">
              <a:off x="11011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8" name="图形"/>
            <p:cNvSpPr/>
            <p:nvPr/>
          </p:nvSpPr>
          <p:spPr>
            <a:xfrm flipH="1">
              <a:off x="12334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9" name="图形"/>
            <p:cNvSpPr/>
            <p:nvPr/>
          </p:nvSpPr>
          <p:spPr>
            <a:xfrm flipH="1">
              <a:off x="13657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0" name="图形"/>
            <p:cNvSpPr/>
            <p:nvPr/>
          </p:nvSpPr>
          <p:spPr>
            <a:xfrm flipH="1">
              <a:off x="1498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1" name="图形"/>
            <p:cNvSpPr/>
            <p:nvPr/>
          </p:nvSpPr>
          <p:spPr>
            <a:xfrm flipH="1">
              <a:off x="1630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2" name="图形"/>
            <p:cNvSpPr/>
            <p:nvPr/>
          </p:nvSpPr>
          <p:spPr>
            <a:xfrm flipH="1">
              <a:off x="1762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H="1">
              <a:off x="175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4" name="图形"/>
            <p:cNvSpPr/>
            <p:nvPr/>
          </p:nvSpPr>
          <p:spPr>
            <a:xfrm flipH="1">
              <a:off x="307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flipH="1">
              <a:off x="439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3797935" y="5758815"/>
            <a:ext cx="1502410" cy="57658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3" h="711">
                <a:moveTo>
                  <a:pt x="927" y="0"/>
                </a:moveTo>
                <a:cubicBezTo>
                  <a:pt x="1365" y="0"/>
                  <a:pt x="1735" y="294"/>
                  <a:pt x="1849" y="696"/>
                </a:cubicBezTo>
                <a:lnTo>
                  <a:pt x="1853" y="711"/>
                </a:lnTo>
                <a:lnTo>
                  <a:pt x="0" y="711"/>
                </a:lnTo>
                <a:lnTo>
                  <a:pt x="4" y="696"/>
                </a:lnTo>
                <a:cubicBezTo>
                  <a:pt x="118" y="294"/>
                  <a:pt x="488" y="0"/>
                  <a:pt x="927" y="0"/>
                </a:cubicBezTo>
                <a:close/>
              </a:path>
            </a:pathLst>
          </a:custGeom>
          <a:gradFill>
            <a:gsLst>
              <a:gs pos="100000">
                <a:srgbClr val="AFB6C9"/>
              </a:gs>
              <a:gs pos="40000">
                <a:srgbClr val="D7DBE4">
                  <a:alpha val="100000"/>
                </a:srgbClr>
              </a:gs>
              <a:gs pos="0">
                <a:schemeClr val="bg1">
                  <a:alpha val="10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0"/>
      <p:bldP spid="3" grpId="1"/>
      <p:bldP spid="57" grpId="0"/>
      <p:bldP spid="57" grpId="1"/>
      <p:bldP spid="21" grpId="0" bldLvl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1046480" y="1332865"/>
            <a:ext cx="10241915" cy="4384675"/>
            <a:chOff x="1648" y="2099"/>
            <a:chExt cx="16129" cy="6905"/>
          </a:xfrm>
        </p:grpSpPr>
        <p:pic>
          <p:nvPicPr>
            <p:cNvPr id="2" name="图形" descr="E:\006包图网\素材\1\商务办公\15356.jpg15356"/>
            <p:cNvPicPr>
              <a:picLocks noChangeAspect="1"/>
            </p:cNvPicPr>
            <p:nvPr/>
          </p:nvPicPr>
          <p:blipFill>
            <a:blip r:embed="rId3"/>
            <a:srcRect l="20628" r="20628"/>
            <a:stretch>
              <a:fillRect/>
            </a:stretch>
          </p:blipFill>
          <p:spPr>
            <a:xfrm>
              <a:off x="1648" y="2592"/>
              <a:ext cx="6333" cy="6333"/>
            </a:xfrm>
            <a:prstGeom prst="ellipse">
              <a:avLst/>
            </a:prstGeom>
          </p:spPr>
        </p:pic>
        <p:sp>
          <p:nvSpPr>
            <p:cNvPr id="27652" name="图形"/>
            <p:cNvSpPr>
              <a:spLocks noChangeArrowheads="1"/>
            </p:cNvSpPr>
            <p:nvPr/>
          </p:nvSpPr>
          <p:spPr bwMode="auto">
            <a:xfrm flipH="1">
              <a:off x="6613" y="4340"/>
              <a:ext cx="2559" cy="255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53" name="图形"/>
            <p:cNvSpPr/>
            <p:nvPr/>
          </p:nvSpPr>
          <p:spPr bwMode="auto">
            <a:xfrm flipH="1">
              <a:off x="10722" y="2694"/>
              <a:ext cx="1822" cy="5748"/>
            </a:xfrm>
            <a:custGeom>
              <a:avLst/>
              <a:gdLst>
                <a:gd name="T0" fmla="*/ 2147483646 w 1750"/>
                <a:gd name="T1" fmla="*/ 2147483646 h 5527"/>
                <a:gd name="T2" fmla="*/ 2147483646 w 1750"/>
                <a:gd name="T3" fmla="*/ 2147483646 h 5527"/>
                <a:gd name="T4" fmla="*/ 2147483646 w 1750"/>
                <a:gd name="T5" fmla="*/ 2147483646 h 5527"/>
                <a:gd name="T6" fmla="*/ 2147483646 w 1750"/>
                <a:gd name="T7" fmla="*/ 2147483646 h 5527"/>
                <a:gd name="T8" fmla="*/ 0 w 1750"/>
                <a:gd name="T9" fmla="*/ 2147483646 h 5527"/>
                <a:gd name="T10" fmla="*/ 2147483646 w 1750"/>
                <a:gd name="T11" fmla="*/ 0 h 5527"/>
                <a:gd name="T12" fmla="*/ 2147483646 w 1750"/>
                <a:gd name="T13" fmla="*/ 2147483646 h 5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0" h="5527">
                  <a:moveTo>
                    <a:pt x="1750" y="272"/>
                  </a:moveTo>
                  <a:cubicBezTo>
                    <a:pt x="891" y="777"/>
                    <a:pt x="314" y="1710"/>
                    <a:pt x="314" y="2778"/>
                  </a:cubicBezTo>
                  <a:cubicBezTo>
                    <a:pt x="314" y="3825"/>
                    <a:pt x="868" y="4743"/>
                    <a:pt x="1699" y="5254"/>
                  </a:cubicBezTo>
                  <a:lnTo>
                    <a:pt x="1542" y="5527"/>
                  </a:lnTo>
                  <a:cubicBezTo>
                    <a:pt x="617" y="4961"/>
                    <a:pt x="0" y="3942"/>
                    <a:pt x="0" y="2778"/>
                  </a:cubicBezTo>
                  <a:cubicBezTo>
                    <a:pt x="0" y="1594"/>
                    <a:pt x="640" y="559"/>
                    <a:pt x="1593" y="0"/>
                  </a:cubicBezTo>
                  <a:lnTo>
                    <a:pt x="1750" y="27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54" name="图形"/>
            <p:cNvSpPr>
              <a:spLocks noChangeArrowheads="1"/>
            </p:cNvSpPr>
            <p:nvPr/>
          </p:nvSpPr>
          <p:spPr bwMode="auto">
            <a:xfrm flipH="1">
              <a:off x="10284" y="2099"/>
              <a:ext cx="1672" cy="16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55" name="图形"/>
            <p:cNvSpPr>
              <a:spLocks noChangeArrowheads="1"/>
            </p:cNvSpPr>
            <p:nvPr/>
          </p:nvSpPr>
          <p:spPr bwMode="auto">
            <a:xfrm flipH="1">
              <a:off x="11516" y="4718"/>
              <a:ext cx="1674" cy="16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56" name="图形"/>
            <p:cNvSpPr>
              <a:spLocks noChangeArrowheads="1"/>
            </p:cNvSpPr>
            <p:nvPr/>
          </p:nvSpPr>
          <p:spPr bwMode="auto">
            <a:xfrm flipH="1">
              <a:off x="10187" y="7332"/>
              <a:ext cx="1674" cy="16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57" name="图形"/>
            <p:cNvSpPr>
              <a:spLocks noChangeShapeType="1"/>
            </p:cNvSpPr>
            <p:nvPr/>
          </p:nvSpPr>
          <p:spPr bwMode="auto">
            <a:xfrm flipH="1">
              <a:off x="9002" y="3393"/>
              <a:ext cx="1337" cy="1297"/>
            </a:xfrm>
            <a:prstGeom prst="line">
              <a:avLst/>
            </a:prstGeom>
            <a:noFill/>
            <a:ln w="12700">
              <a:solidFill>
                <a:schemeClr val="bg2">
                  <a:lumMod val="85000"/>
                </a:schemeClr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58" name="图形"/>
            <p:cNvSpPr>
              <a:spLocks noChangeShapeType="1"/>
            </p:cNvSpPr>
            <p:nvPr/>
          </p:nvSpPr>
          <p:spPr bwMode="auto">
            <a:xfrm flipH="1" flipV="1">
              <a:off x="9077" y="6579"/>
              <a:ext cx="1177" cy="1140"/>
            </a:xfrm>
            <a:prstGeom prst="line">
              <a:avLst/>
            </a:prstGeom>
            <a:noFill/>
            <a:ln w="12700">
              <a:solidFill>
                <a:schemeClr val="bg2">
                  <a:lumMod val="85000"/>
                </a:schemeClr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59" name="图形"/>
            <p:cNvSpPr>
              <a:spLocks noChangeShapeType="1"/>
            </p:cNvSpPr>
            <p:nvPr/>
          </p:nvSpPr>
          <p:spPr bwMode="auto">
            <a:xfrm flipH="1">
              <a:off x="9470" y="5530"/>
              <a:ext cx="1887" cy="0"/>
            </a:xfrm>
            <a:prstGeom prst="line">
              <a:avLst/>
            </a:prstGeom>
            <a:noFill/>
            <a:ln w="12700">
              <a:solidFill>
                <a:schemeClr val="bg2">
                  <a:lumMod val="85000"/>
                </a:schemeClr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60" name="图形"/>
            <p:cNvSpPr>
              <a:spLocks noChangeArrowheads="1"/>
            </p:cNvSpPr>
            <p:nvPr/>
          </p:nvSpPr>
          <p:spPr bwMode="auto">
            <a:xfrm flipH="1">
              <a:off x="6848" y="4573"/>
              <a:ext cx="2092" cy="2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zh-CN" altLang="en-US" sz="1800">
                <a:solidFill>
                  <a:srgbClr val="004C54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61" name="图形"/>
            <p:cNvSpPr txBox="1">
              <a:spLocks noChangeArrowheads="1"/>
            </p:cNvSpPr>
            <p:nvPr/>
          </p:nvSpPr>
          <p:spPr bwMode="auto">
            <a:xfrm flipH="1">
              <a:off x="10367" y="2511"/>
              <a:ext cx="1449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Add</a:t>
              </a:r>
              <a:endParaRPr lang="zh-CN" altLang="en-US" sz="180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Title</a:t>
              </a:r>
              <a:endParaRPr lang="zh-CN" altLang="en-US" sz="180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62" name="图形"/>
            <p:cNvSpPr txBox="1">
              <a:spLocks noChangeArrowheads="1"/>
            </p:cNvSpPr>
            <p:nvPr/>
          </p:nvSpPr>
          <p:spPr bwMode="auto">
            <a:xfrm flipH="1">
              <a:off x="11631" y="5125"/>
              <a:ext cx="140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</a:t>
              </a:r>
              <a:endParaRPr lang="zh-CN" altLang="en-US" sz="180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Title</a:t>
              </a:r>
              <a:endParaRPr lang="en-US" altLang="zh-CN" sz="180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63" name="图形"/>
            <p:cNvSpPr txBox="1">
              <a:spLocks noChangeArrowheads="1"/>
            </p:cNvSpPr>
            <p:nvPr/>
          </p:nvSpPr>
          <p:spPr bwMode="auto">
            <a:xfrm flipH="1">
              <a:off x="10249" y="7684"/>
              <a:ext cx="140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</a:t>
              </a:r>
              <a:endParaRPr lang="zh-CN" altLang="en-US" sz="180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Title</a:t>
              </a:r>
              <a:endParaRPr lang="en-US" altLang="zh-CN" sz="180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64" name="图形"/>
            <p:cNvSpPr txBox="1">
              <a:spLocks noChangeArrowheads="1"/>
            </p:cNvSpPr>
            <p:nvPr/>
          </p:nvSpPr>
          <p:spPr bwMode="auto">
            <a:xfrm flipH="1">
              <a:off x="6853" y="5148"/>
              <a:ext cx="202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</a:t>
              </a:r>
              <a:endParaRPr lang="zh-CN" altLang="en-US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dirty="0">
                  <a:solidFill>
                    <a:srgbClr val="FFFFFF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Title</a:t>
              </a:r>
              <a:endParaRPr lang="en-US" altLang="zh-CN" sz="200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7665" name="图形"/>
            <p:cNvSpPr txBox="1">
              <a:spLocks noChangeArrowheads="1"/>
            </p:cNvSpPr>
            <p:nvPr/>
          </p:nvSpPr>
          <p:spPr bwMode="auto">
            <a:xfrm>
              <a:off x="12333" y="2124"/>
              <a:ext cx="4455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27666" name="图形"/>
            <p:cNvSpPr txBox="1">
              <a:spLocks noChangeArrowheads="1"/>
            </p:cNvSpPr>
            <p:nvPr/>
          </p:nvSpPr>
          <p:spPr bwMode="auto">
            <a:xfrm>
              <a:off x="13548" y="4928"/>
              <a:ext cx="4229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27667" name="图形"/>
            <p:cNvSpPr txBox="1">
              <a:spLocks noChangeArrowheads="1"/>
            </p:cNvSpPr>
            <p:nvPr/>
          </p:nvSpPr>
          <p:spPr bwMode="auto">
            <a:xfrm>
              <a:off x="12278" y="7699"/>
              <a:ext cx="4229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defTabSz="91376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图形"/>
          <p:cNvGrpSpPr/>
          <p:nvPr/>
        </p:nvGrpSpPr>
        <p:grpSpPr>
          <a:xfrm>
            <a:off x="1257909" y="1534220"/>
            <a:ext cx="9676182" cy="3760349"/>
            <a:chOff x="1845" y="2971"/>
            <a:chExt cx="15114" cy="5874"/>
          </a:xfrm>
        </p:grpSpPr>
        <p:cxnSp>
          <p:nvCxnSpPr>
            <p:cNvPr id="67" name="图形"/>
            <p:cNvCxnSpPr>
              <a:stCxn id="70" idx="4"/>
            </p:cNvCxnSpPr>
            <p:nvPr/>
          </p:nvCxnSpPr>
          <p:spPr>
            <a:xfrm>
              <a:off x="9402" y="4047"/>
              <a:ext cx="0" cy="1597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8" name="图形"/>
            <p:cNvCxnSpPr/>
            <p:nvPr/>
          </p:nvCxnSpPr>
          <p:spPr>
            <a:xfrm rot="16200000">
              <a:off x="9347" y="-152"/>
              <a:ext cx="109" cy="10914"/>
            </a:xfrm>
            <a:prstGeom prst="bentConnector3">
              <a:avLst>
                <a:gd name="adj1" fmla="val 1527981"/>
              </a:avLst>
            </a:prstGeom>
            <a:noFill/>
            <a:ln w="635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0" name="图形"/>
            <p:cNvSpPr/>
            <p:nvPr/>
          </p:nvSpPr>
          <p:spPr>
            <a:xfrm>
              <a:off x="8864" y="2971"/>
              <a:ext cx="1076" cy="107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1" name="图形"/>
            <p:cNvSpPr/>
            <p:nvPr/>
          </p:nvSpPr>
          <p:spPr>
            <a:xfrm>
              <a:off x="1845" y="5899"/>
              <a:ext cx="4200" cy="2946"/>
            </a:xfrm>
            <a:prstGeom prst="rect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7" name="图形"/>
            <p:cNvSpPr/>
            <p:nvPr/>
          </p:nvSpPr>
          <p:spPr>
            <a:xfrm>
              <a:off x="7302" y="5899"/>
              <a:ext cx="4200" cy="2946"/>
            </a:xfrm>
            <a:prstGeom prst="rect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8" name="图形"/>
            <p:cNvSpPr/>
            <p:nvPr/>
          </p:nvSpPr>
          <p:spPr>
            <a:xfrm>
              <a:off x="12759" y="5899"/>
              <a:ext cx="4200" cy="2946"/>
            </a:xfrm>
            <a:prstGeom prst="rect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9" name="图形"/>
            <p:cNvSpPr/>
            <p:nvPr/>
          </p:nvSpPr>
          <p:spPr>
            <a:xfrm>
              <a:off x="3407" y="5352"/>
              <a:ext cx="1076" cy="107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40" name="图形"/>
            <p:cNvSpPr/>
            <p:nvPr/>
          </p:nvSpPr>
          <p:spPr>
            <a:xfrm>
              <a:off x="8864" y="5352"/>
              <a:ext cx="1076" cy="1076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/>
          </p:nvSpPr>
          <p:spPr>
            <a:xfrm>
              <a:off x="14321" y="5243"/>
              <a:ext cx="1076" cy="107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cxnSp>
          <p:nvCxnSpPr>
            <p:cNvPr id="42" name="图形"/>
            <p:cNvCxnSpPr/>
            <p:nvPr/>
          </p:nvCxnSpPr>
          <p:spPr>
            <a:xfrm>
              <a:off x="6339" y="7372"/>
              <a:ext cx="670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cxnSp>
          <p:nvCxnSpPr>
            <p:cNvPr id="43" name="图形"/>
            <p:cNvCxnSpPr/>
            <p:nvPr/>
          </p:nvCxnSpPr>
          <p:spPr>
            <a:xfrm>
              <a:off x="11796" y="7372"/>
              <a:ext cx="670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  <p:sp>
          <p:nvSpPr>
            <p:cNvPr id="51" name="图形"/>
            <p:cNvSpPr txBox="1"/>
            <p:nvPr/>
          </p:nvSpPr>
          <p:spPr>
            <a:xfrm>
              <a:off x="2128" y="7231"/>
              <a:ext cx="3633" cy="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1" name="图形"/>
            <p:cNvSpPr txBox="1"/>
            <p:nvPr/>
          </p:nvSpPr>
          <p:spPr>
            <a:xfrm>
              <a:off x="2237" y="6564"/>
              <a:ext cx="3416" cy="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lt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6" name="图形"/>
            <p:cNvSpPr txBox="1"/>
            <p:nvPr/>
          </p:nvSpPr>
          <p:spPr>
            <a:xfrm>
              <a:off x="7585" y="7231"/>
              <a:ext cx="3633" cy="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25" name="图形"/>
            <p:cNvSpPr txBox="1"/>
            <p:nvPr/>
          </p:nvSpPr>
          <p:spPr>
            <a:xfrm>
              <a:off x="7694" y="6564"/>
              <a:ext cx="3416" cy="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7" name="图形"/>
            <p:cNvSpPr txBox="1"/>
            <p:nvPr/>
          </p:nvSpPr>
          <p:spPr>
            <a:xfrm>
              <a:off x="13042" y="7095"/>
              <a:ext cx="3633" cy="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8" name="图形"/>
            <p:cNvSpPr txBox="1"/>
            <p:nvPr/>
          </p:nvSpPr>
          <p:spPr>
            <a:xfrm>
              <a:off x="13151" y="6428"/>
              <a:ext cx="3416" cy="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9" name="图形"/>
            <p:cNvSpPr>
              <a:spLocks noEditPoints="1"/>
            </p:cNvSpPr>
            <p:nvPr/>
          </p:nvSpPr>
          <p:spPr bwMode="auto">
            <a:xfrm>
              <a:off x="9088" y="3176"/>
              <a:ext cx="633" cy="633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29" name="图形"/>
            <p:cNvSpPr>
              <a:spLocks noEditPoints="1"/>
            </p:cNvSpPr>
            <p:nvPr/>
          </p:nvSpPr>
          <p:spPr bwMode="auto">
            <a:xfrm>
              <a:off x="9134" y="5622"/>
              <a:ext cx="536" cy="536"/>
            </a:xfrm>
            <a:custGeom>
              <a:avLst/>
              <a:gdLst>
                <a:gd name="T0" fmla="*/ 81 w 128"/>
                <a:gd name="T1" fmla="*/ 14 h 128"/>
                <a:gd name="T2" fmla="*/ 53 w 128"/>
                <a:gd name="T3" fmla="*/ 36 h 128"/>
                <a:gd name="T4" fmla="*/ 33 w 128"/>
                <a:gd name="T5" fmla="*/ 36 h 128"/>
                <a:gd name="T6" fmla="*/ 0 w 128"/>
                <a:gd name="T7" fmla="*/ 56 h 128"/>
                <a:gd name="T8" fmla="*/ 24 w 128"/>
                <a:gd name="T9" fmla="*/ 84 h 128"/>
                <a:gd name="T10" fmla="*/ 32 w 128"/>
                <a:gd name="T11" fmla="*/ 128 h 128"/>
                <a:gd name="T12" fmla="*/ 56 w 128"/>
                <a:gd name="T13" fmla="*/ 120 h 128"/>
                <a:gd name="T14" fmla="*/ 52 w 128"/>
                <a:gd name="T15" fmla="*/ 108 h 128"/>
                <a:gd name="T16" fmla="*/ 52 w 128"/>
                <a:gd name="T17" fmla="*/ 80 h 128"/>
                <a:gd name="T18" fmla="*/ 53 w 128"/>
                <a:gd name="T19" fmla="*/ 78 h 128"/>
                <a:gd name="T20" fmla="*/ 54 w 128"/>
                <a:gd name="T21" fmla="*/ 77 h 128"/>
                <a:gd name="T22" fmla="*/ 55 w 128"/>
                <a:gd name="T23" fmla="*/ 76 h 128"/>
                <a:gd name="T24" fmla="*/ 81 w 128"/>
                <a:gd name="T25" fmla="*/ 98 h 128"/>
                <a:gd name="T26" fmla="*/ 128 w 128"/>
                <a:gd name="T27" fmla="*/ 56 h 128"/>
                <a:gd name="T28" fmla="*/ 80 w 128"/>
                <a:gd name="T29" fmla="*/ 56 h 128"/>
                <a:gd name="T30" fmla="*/ 92 w 128"/>
                <a:gd name="T31" fmla="*/ 44 h 128"/>
                <a:gd name="T32" fmla="*/ 92 w 128"/>
                <a:gd name="T33" fmla="*/ 68 h 128"/>
                <a:gd name="T34" fmla="*/ 80 w 128"/>
                <a:gd name="T35" fmla="*/ 56 h 128"/>
                <a:gd name="T36" fmla="*/ 16 w 128"/>
                <a:gd name="T37" fmla="*/ 44 h 128"/>
                <a:gd name="T38" fmla="*/ 40 w 128"/>
                <a:gd name="T39" fmla="*/ 56 h 128"/>
                <a:gd name="T40" fmla="*/ 16 w 128"/>
                <a:gd name="T41" fmla="*/ 68 h 128"/>
                <a:gd name="T42" fmla="*/ 48 w 128"/>
                <a:gd name="T43" fmla="*/ 120 h 128"/>
                <a:gd name="T44" fmla="*/ 32 w 128"/>
                <a:gd name="T45" fmla="*/ 84 h 128"/>
                <a:gd name="T46" fmla="*/ 33 w 128"/>
                <a:gd name="T47" fmla="*/ 76 h 128"/>
                <a:gd name="T48" fmla="*/ 45 w 128"/>
                <a:gd name="T49" fmla="*/ 76 h 128"/>
                <a:gd name="T50" fmla="*/ 44 w 128"/>
                <a:gd name="T51" fmla="*/ 108 h 128"/>
                <a:gd name="T52" fmla="*/ 48 w 128"/>
                <a:gd name="T53" fmla="*/ 117 h 128"/>
                <a:gd name="T54" fmla="*/ 53 w 128"/>
                <a:gd name="T55" fmla="*/ 68 h 128"/>
                <a:gd name="T56" fmla="*/ 52 w 128"/>
                <a:gd name="T57" fmla="*/ 68 h 128"/>
                <a:gd name="T58" fmla="*/ 52 w 128"/>
                <a:gd name="T59" fmla="*/ 44 h 128"/>
                <a:gd name="T60" fmla="*/ 74 w 128"/>
                <a:gd name="T61" fmla="*/ 36 h 128"/>
                <a:gd name="T62" fmla="*/ 74 w 128"/>
                <a:gd name="T63" fmla="*/ 76 h 128"/>
                <a:gd name="T64" fmla="*/ 100 w 128"/>
                <a:gd name="T65" fmla="*/ 104 h 128"/>
                <a:gd name="T66" fmla="*/ 92 w 128"/>
                <a:gd name="T67" fmla="*/ 76 h 128"/>
                <a:gd name="T68" fmla="*/ 92 w 128"/>
                <a:gd name="T69" fmla="*/ 36 h 128"/>
                <a:gd name="T70" fmla="*/ 100 w 128"/>
                <a:gd name="T71" fmla="*/ 8 h 128"/>
                <a:gd name="T72" fmla="*/ 100 w 128"/>
                <a:gd name="T7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130" name="Group 138"/>
            <p:cNvGrpSpPr/>
            <p:nvPr/>
          </p:nvGrpSpPr>
          <p:grpSpPr>
            <a:xfrm>
              <a:off x="3639" y="5602"/>
              <a:ext cx="600" cy="602"/>
              <a:chOff x="1298575" y="588963"/>
              <a:chExt cx="420688" cy="422275"/>
            </a:xfrm>
            <a:solidFill>
              <a:srgbClr val="FFFFFF"/>
            </a:solidFill>
          </p:grpSpPr>
          <p:sp>
            <p:nvSpPr>
              <p:cNvPr id="90" name="图形"/>
              <p:cNvSpPr>
                <a:spLocks noEditPoints="1"/>
              </p:cNvSpPr>
              <p:nvPr/>
            </p:nvSpPr>
            <p:spPr bwMode="auto">
              <a:xfrm>
                <a:off x="1298575" y="588963"/>
                <a:ext cx="420688" cy="422275"/>
              </a:xfrm>
              <a:custGeom>
                <a:avLst/>
                <a:gdLst>
                  <a:gd name="T0" fmla="*/ 64 w 112"/>
                  <a:gd name="T1" fmla="*/ 12 h 112"/>
                  <a:gd name="T2" fmla="*/ 78 w 112"/>
                  <a:gd name="T3" fmla="*/ 23 h 112"/>
                  <a:gd name="T4" fmla="*/ 84 w 112"/>
                  <a:gd name="T5" fmla="*/ 18 h 112"/>
                  <a:gd name="T6" fmla="*/ 93 w 112"/>
                  <a:gd name="T7" fmla="*/ 25 h 112"/>
                  <a:gd name="T8" fmla="*/ 89 w 112"/>
                  <a:gd name="T9" fmla="*/ 34 h 112"/>
                  <a:gd name="T10" fmla="*/ 100 w 112"/>
                  <a:gd name="T11" fmla="*/ 48 h 112"/>
                  <a:gd name="T12" fmla="*/ 104 w 112"/>
                  <a:gd name="T13" fmla="*/ 60 h 112"/>
                  <a:gd name="T14" fmla="*/ 95 w 112"/>
                  <a:gd name="T15" fmla="*/ 64 h 112"/>
                  <a:gd name="T16" fmla="*/ 93 w 112"/>
                  <a:gd name="T17" fmla="*/ 81 h 112"/>
                  <a:gd name="T18" fmla="*/ 87 w 112"/>
                  <a:gd name="T19" fmla="*/ 93 h 112"/>
                  <a:gd name="T20" fmla="*/ 81 w 112"/>
                  <a:gd name="T21" fmla="*/ 93 h 112"/>
                  <a:gd name="T22" fmla="*/ 64 w 112"/>
                  <a:gd name="T23" fmla="*/ 95 h 112"/>
                  <a:gd name="T24" fmla="*/ 60 w 112"/>
                  <a:gd name="T25" fmla="*/ 104 h 112"/>
                  <a:gd name="T26" fmla="*/ 48 w 112"/>
                  <a:gd name="T27" fmla="*/ 100 h 112"/>
                  <a:gd name="T28" fmla="*/ 34 w 112"/>
                  <a:gd name="T29" fmla="*/ 89 h 112"/>
                  <a:gd name="T30" fmla="*/ 28 w 112"/>
                  <a:gd name="T31" fmla="*/ 94 h 112"/>
                  <a:gd name="T32" fmla="*/ 19 w 112"/>
                  <a:gd name="T33" fmla="*/ 87 h 112"/>
                  <a:gd name="T34" fmla="*/ 23 w 112"/>
                  <a:gd name="T35" fmla="*/ 78 h 112"/>
                  <a:gd name="T36" fmla="*/ 12 w 112"/>
                  <a:gd name="T37" fmla="*/ 64 h 112"/>
                  <a:gd name="T38" fmla="*/ 8 w 112"/>
                  <a:gd name="T39" fmla="*/ 52 h 112"/>
                  <a:gd name="T40" fmla="*/ 17 w 112"/>
                  <a:gd name="T41" fmla="*/ 48 h 112"/>
                  <a:gd name="T42" fmla="*/ 19 w 112"/>
                  <a:gd name="T43" fmla="*/ 31 h 112"/>
                  <a:gd name="T44" fmla="*/ 25 w 112"/>
                  <a:gd name="T45" fmla="*/ 19 h 112"/>
                  <a:gd name="T46" fmla="*/ 31 w 112"/>
                  <a:gd name="T47" fmla="*/ 19 h 112"/>
                  <a:gd name="T48" fmla="*/ 48 w 112"/>
                  <a:gd name="T49" fmla="*/ 17 h 112"/>
                  <a:gd name="T50" fmla="*/ 52 w 112"/>
                  <a:gd name="T51" fmla="*/ 8 h 112"/>
                  <a:gd name="T52" fmla="*/ 60 w 112"/>
                  <a:gd name="T53" fmla="*/ 0 h 112"/>
                  <a:gd name="T54" fmla="*/ 40 w 112"/>
                  <a:gd name="T55" fmla="*/ 11 h 112"/>
                  <a:gd name="T56" fmla="*/ 28 w 112"/>
                  <a:gd name="T57" fmla="*/ 10 h 112"/>
                  <a:gd name="T58" fmla="*/ 14 w 112"/>
                  <a:gd name="T59" fmla="*/ 19 h 112"/>
                  <a:gd name="T60" fmla="*/ 13 w 112"/>
                  <a:gd name="T61" fmla="*/ 35 h 112"/>
                  <a:gd name="T62" fmla="*/ 0 w 112"/>
                  <a:gd name="T63" fmla="*/ 52 h 112"/>
                  <a:gd name="T64" fmla="*/ 11 w 112"/>
                  <a:gd name="T65" fmla="*/ 72 h 112"/>
                  <a:gd name="T66" fmla="*/ 10 w 112"/>
                  <a:gd name="T67" fmla="*/ 84 h 112"/>
                  <a:gd name="T68" fmla="*/ 19 w 112"/>
                  <a:gd name="T69" fmla="*/ 98 h 112"/>
                  <a:gd name="T70" fmla="*/ 35 w 112"/>
                  <a:gd name="T71" fmla="*/ 99 h 112"/>
                  <a:gd name="T72" fmla="*/ 52 w 112"/>
                  <a:gd name="T73" fmla="*/ 112 h 112"/>
                  <a:gd name="T74" fmla="*/ 72 w 112"/>
                  <a:gd name="T75" fmla="*/ 101 h 112"/>
                  <a:gd name="T76" fmla="*/ 84 w 112"/>
                  <a:gd name="T77" fmla="*/ 102 h 112"/>
                  <a:gd name="T78" fmla="*/ 98 w 112"/>
                  <a:gd name="T79" fmla="*/ 93 h 112"/>
                  <a:gd name="T80" fmla="*/ 99 w 112"/>
                  <a:gd name="T81" fmla="*/ 77 h 112"/>
                  <a:gd name="T82" fmla="*/ 112 w 112"/>
                  <a:gd name="T83" fmla="*/ 60 h 112"/>
                  <a:gd name="T84" fmla="*/ 101 w 112"/>
                  <a:gd name="T85" fmla="*/ 40 h 112"/>
                  <a:gd name="T86" fmla="*/ 102 w 112"/>
                  <a:gd name="T87" fmla="*/ 28 h 112"/>
                  <a:gd name="T88" fmla="*/ 93 w 112"/>
                  <a:gd name="T89" fmla="*/ 14 h 112"/>
                  <a:gd name="T90" fmla="*/ 77 w 112"/>
                  <a:gd name="T91" fmla="*/ 13 h 112"/>
                  <a:gd name="T92" fmla="*/ 60 w 112"/>
                  <a:gd name="T9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2" h="112">
                    <a:moveTo>
                      <a:pt x="60" y="8"/>
                    </a:moveTo>
                    <a:cubicBezTo>
                      <a:pt x="62" y="8"/>
                      <a:pt x="64" y="10"/>
                      <a:pt x="64" y="12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9" y="18"/>
                      <a:pt x="74" y="20"/>
                      <a:pt x="78" y="23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18"/>
                      <a:pt x="83" y="18"/>
                      <a:pt x="84" y="18"/>
                    </a:cubicBezTo>
                    <a:cubicBezTo>
                      <a:pt x="85" y="18"/>
                      <a:pt x="86" y="18"/>
                      <a:pt x="87" y="19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4" y="26"/>
                      <a:pt x="94" y="29"/>
                      <a:pt x="93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2" y="38"/>
                      <a:pt x="94" y="43"/>
                      <a:pt x="95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50"/>
                      <a:pt x="104" y="52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4" y="62"/>
                      <a:pt x="102" y="64"/>
                      <a:pt x="100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4" y="69"/>
                      <a:pt x="92" y="74"/>
                      <a:pt x="89" y="78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4" y="83"/>
                      <a:pt x="94" y="86"/>
                      <a:pt x="93" y="87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6" y="94"/>
                      <a:pt x="85" y="94"/>
                      <a:pt x="84" y="94"/>
                    </a:cubicBezTo>
                    <a:cubicBezTo>
                      <a:pt x="83" y="94"/>
                      <a:pt x="82" y="94"/>
                      <a:pt x="81" y="9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4" y="92"/>
                      <a:pt x="69" y="94"/>
                      <a:pt x="64" y="95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2"/>
                      <a:pt x="62" y="104"/>
                      <a:pt x="60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0" y="104"/>
                      <a:pt x="48" y="102"/>
                      <a:pt x="48" y="10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3" y="94"/>
                      <a:pt x="38" y="92"/>
                      <a:pt x="34" y="89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0" y="94"/>
                      <a:pt x="29" y="94"/>
                      <a:pt x="28" y="94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8" y="86"/>
                      <a:pt x="18" y="83"/>
                      <a:pt x="19" y="8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0" y="74"/>
                      <a:pt x="18" y="69"/>
                      <a:pt x="1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0" y="64"/>
                      <a:pt x="8" y="62"/>
                      <a:pt x="8" y="6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3"/>
                      <a:pt x="20" y="38"/>
                      <a:pt x="23" y="34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9"/>
                      <a:pt x="18" y="26"/>
                      <a:pt x="19" y="25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9" y="18"/>
                      <a:pt x="30" y="18"/>
                      <a:pt x="31" y="19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8" y="20"/>
                      <a:pt x="43" y="18"/>
                      <a:pt x="48" y="17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0"/>
                      <a:pt x="50" y="8"/>
                      <a:pt x="52" y="8"/>
                    </a:cubicBezTo>
                    <a:cubicBezTo>
                      <a:pt x="60" y="8"/>
                      <a:pt x="60" y="8"/>
                      <a:pt x="60" y="8"/>
                    </a:cubicBezTo>
                    <a:moveTo>
                      <a:pt x="60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6" y="0"/>
                      <a:pt x="41" y="5"/>
                      <a:pt x="40" y="11"/>
                    </a:cubicBezTo>
                    <a:cubicBezTo>
                      <a:pt x="38" y="11"/>
                      <a:pt x="37" y="12"/>
                      <a:pt x="35" y="13"/>
                    </a:cubicBezTo>
                    <a:cubicBezTo>
                      <a:pt x="33" y="11"/>
                      <a:pt x="31" y="10"/>
                      <a:pt x="28" y="10"/>
                    </a:cubicBezTo>
                    <a:cubicBezTo>
                      <a:pt x="25" y="10"/>
                      <a:pt x="21" y="11"/>
                      <a:pt x="19" y="1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1" y="22"/>
                      <a:pt x="10" y="25"/>
                      <a:pt x="10" y="28"/>
                    </a:cubicBezTo>
                    <a:cubicBezTo>
                      <a:pt x="10" y="31"/>
                      <a:pt x="11" y="33"/>
                      <a:pt x="13" y="35"/>
                    </a:cubicBezTo>
                    <a:cubicBezTo>
                      <a:pt x="12" y="37"/>
                      <a:pt x="11" y="38"/>
                      <a:pt x="11" y="40"/>
                    </a:cubicBezTo>
                    <a:cubicBezTo>
                      <a:pt x="5" y="41"/>
                      <a:pt x="0" y="46"/>
                      <a:pt x="0" y="5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5" y="71"/>
                      <a:pt x="11" y="72"/>
                    </a:cubicBezTo>
                    <a:cubicBezTo>
                      <a:pt x="11" y="74"/>
                      <a:pt x="12" y="75"/>
                      <a:pt x="13" y="77"/>
                    </a:cubicBezTo>
                    <a:cubicBezTo>
                      <a:pt x="11" y="79"/>
                      <a:pt x="10" y="81"/>
                      <a:pt x="10" y="84"/>
                    </a:cubicBezTo>
                    <a:cubicBezTo>
                      <a:pt x="10" y="87"/>
                      <a:pt x="11" y="91"/>
                      <a:pt x="14" y="93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1" y="101"/>
                      <a:pt x="25" y="102"/>
                      <a:pt x="28" y="102"/>
                    </a:cubicBezTo>
                    <a:cubicBezTo>
                      <a:pt x="31" y="102"/>
                      <a:pt x="33" y="101"/>
                      <a:pt x="35" y="99"/>
                    </a:cubicBezTo>
                    <a:cubicBezTo>
                      <a:pt x="37" y="100"/>
                      <a:pt x="38" y="101"/>
                      <a:pt x="40" y="101"/>
                    </a:cubicBezTo>
                    <a:cubicBezTo>
                      <a:pt x="41" y="107"/>
                      <a:pt x="46" y="112"/>
                      <a:pt x="52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6" y="112"/>
                      <a:pt x="71" y="107"/>
                      <a:pt x="72" y="101"/>
                    </a:cubicBezTo>
                    <a:cubicBezTo>
                      <a:pt x="74" y="101"/>
                      <a:pt x="75" y="100"/>
                      <a:pt x="77" y="99"/>
                    </a:cubicBezTo>
                    <a:cubicBezTo>
                      <a:pt x="79" y="101"/>
                      <a:pt x="81" y="102"/>
                      <a:pt x="84" y="102"/>
                    </a:cubicBezTo>
                    <a:cubicBezTo>
                      <a:pt x="87" y="102"/>
                      <a:pt x="91" y="101"/>
                      <a:pt x="93" y="98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1" y="91"/>
                      <a:pt x="102" y="87"/>
                      <a:pt x="102" y="84"/>
                    </a:cubicBezTo>
                    <a:cubicBezTo>
                      <a:pt x="102" y="81"/>
                      <a:pt x="101" y="79"/>
                      <a:pt x="99" y="77"/>
                    </a:cubicBezTo>
                    <a:cubicBezTo>
                      <a:pt x="100" y="75"/>
                      <a:pt x="101" y="74"/>
                      <a:pt x="101" y="72"/>
                    </a:cubicBezTo>
                    <a:cubicBezTo>
                      <a:pt x="107" y="71"/>
                      <a:pt x="112" y="66"/>
                      <a:pt x="112" y="60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46"/>
                      <a:pt x="107" y="41"/>
                      <a:pt x="101" y="40"/>
                    </a:cubicBezTo>
                    <a:cubicBezTo>
                      <a:pt x="101" y="38"/>
                      <a:pt x="100" y="37"/>
                      <a:pt x="99" y="35"/>
                    </a:cubicBezTo>
                    <a:cubicBezTo>
                      <a:pt x="101" y="33"/>
                      <a:pt x="102" y="31"/>
                      <a:pt x="102" y="28"/>
                    </a:cubicBezTo>
                    <a:cubicBezTo>
                      <a:pt x="102" y="25"/>
                      <a:pt x="101" y="22"/>
                      <a:pt x="98" y="19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1" y="11"/>
                      <a:pt x="87" y="10"/>
                      <a:pt x="84" y="10"/>
                    </a:cubicBezTo>
                    <a:cubicBezTo>
                      <a:pt x="81" y="10"/>
                      <a:pt x="79" y="11"/>
                      <a:pt x="77" y="13"/>
                    </a:cubicBezTo>
                    <a:cubicBezTo>
                      <a:pt x="75" y="12"/>
                      <a:pt x="74" y="11"/>
                      <a:pt x="72" y="11"/>
                    </a:cubicBezTo>
                    <a:cubicBezTo>
                      <a:pt x="71" y="5"/>
                      <a:pt x="66" y="0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1" name="图形"/>
              <p:cNvSpPr>
                <a:spLocks noEditPoints="1"/>
              </p:cNvSpPr>
              <p:nvPr/>
            </p:nvSpPr>
            <p:spPr bwMode="auto">
              <a:xfrm>
                <a:off x="1411288" y="701675"/>
                <a:ext cx="195263" cy="196850"/>
              </a:xfrm>
              <a:custGeom>
                <a:avLst/>
                <a:gdLst>
                  <a:gd name="T0" fmla="*/ 26 w 52"/>
                  <a:gd name="T1" fmla="*/ 52 h 52"/>
                  <a:gd name="T2" fmla="*/ 0 w 52"/>
                  <a:gd name="T3" fmla="*/ 26 h 52"/>
                  <a:gd name="T4" fmla="*/ 26 w 52"/>
                  <a:gd name="T5" fmla="*/ 0 h 52"/>
                  <a:gd name="T6" fmla="*/ 52 w 52"/>
                  <a:gd name="T7" fmla="*/ 26 h 52"/>
                  <a:gd name="T8" fmla="*/ 26 w 52"/>
                  <a:gd name="T9" fmla="*/ 52 h 52"/>
                  <a:gd name="T10" fmla="*/ 26 w 52"/>
                  <a:gd name="T11" fmla="*/ 4 h 52"/>
                  <a:gd name="T12" fmla="*/ 4 w 52"/>
                  <a:gd name="T13" fmla="*/ 26 h 52"/>
                  <a:gd name="T14" fmla="*/ 26 w 52"/>
                  <a:gd name="T15" fmla="*/ 48 h 52"/>
                  <a:gd name="T16" fmla="*/ 48 w 52"/>
                  <a:gd name="T17" fmla="*/ 26 h 52"/>
                  <a:gd name="T18" fmla="*/ 26 w 52"/>
                  <a:gd name="T19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  <a:moveTo>
                      <a:pt x="26" y="4"/>
                    </a:moveTo>
                    <a:cubicBezTo>
                      <a:pt x="14" y="4"/>
                      <a:pt x="4" y="14"/>
                      <a:pt x="4" y="26"/>
                    </a:cubicBezTo>
                    <a:cubicBezTo>
                      <a:pt x="4" y="38"/>
                      <a:pt x="14" y="48"/>
                      <a:pt x="26" y="48"/>
                    </a:cubicBezTo>
                    <a:cubicBezTo>
                      <a:pt x="38" y="48"/>
                      <a:pt x="48" y="38"/>
                      <a:pt x="48" y="26"/>
                    </a:cubicBezTo>
                    <a:cubicBezTo>
                      <a:pt x="48" y="14"/>
                      <a:pt x="38" y="4"/>
                      <a:pt x="2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2" name="图形"/>
              <p:cNvSpPr>
                <a:spLocks noEditPoints="1"/>
              </p:cNvSpPr>
              <p:nvPr/>
            </p:nvSpPr>
            <p:spPr bwMode="auto">
              <a:xfrm>
                <a:off x="1455738" y="747713"/>
                <a:ext cx="106363" cy="106363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4 h 28"/>
                  <a:gd name="T12" fmla="*/ 4 w 28"/>
                  <a:gd name="T13" fmla="*/ 14 h 28"/>
                  <a:gd name="T14" fmla="*/ 14 w 28"/>
                  <a:gd name="T15" fmla="*/ 24 h 28"/>
                  <a:gd name="T16" fmla="*/ 24 w 28"/>
                  <a:gd name="T17" fmla="*/ 14 h 28"/>
                  <a:gd name="T18" fmla="*/ 14 w 2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4"/>
                    </a:moveTo>
                    <a:cubicBezTo>
                      <a:pt x="8" y="4"/>
                      <a:pt x="4" y="8"/>
                      <a:pt x="4" y="14"/>
                    </a:cubicBezTo>
                    <a:cubicBezTo>
                      <a:pt x="4" y="20"/>
                      <a:pt x="8" y="24"/>
                      <a:pt x="14" y="24"/>
                    </a:cubicBezTo>
                    <a:cubicBezTo>
                      <a:pt x="20" y="24"/>
                      <a:pt x="24" y="20"/>
                      <a:pt x="24" y="14"/>
                    </a:cubicBezTo>
                    <a:cubicBezTo>
                      <a:pt x="24" y="8"/>
                      <a:pt x="20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grpSp>
          <p:nvGrpSpPr>
            <p:cNvPr id="131" name="Group 222"/>
            <p:cNvGrpSpPr/>
            <p:nvPr/>
          </p:nvGrpSpPr>
          <p:grpSpPr>
            <a:xfrm>
              <a:off x="14515" y="5436"/>
              <a:ext cx="689" cy="692"/>
              <a:chOff x="7305675" y="2468563"/>
              <a:chExt cx="720725" cy="722313"/>
            </a:xfrm>
            <a:solidFill>
              <a:srgbClr val="FFFFFF"/>
            </a:solidFill>
          </p:grpSpPr>
          <p:sp>
            <p:nvSpPr>
              <p:cNvPr id="132" name="图形"/>
              <p:cNvSpPr>
                <a:spLocks noEditPoints="1"/>
              </p:cNvSpPr>
              <p:nvPr/>
            </p:nvSpPr>
            <p:spPr bwMode="auto">
              <a:xfrm>
                <a:off x="7556500" y="2719388"/>
                <a:ext cx="217488" cy="219075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50 h 58"/>
                  <a:gd name="T12" fmla="*/ 8 w 58"/>
                  <a:gd name="T13" fmla="*/ 29 h 58"/>
                  <a:gd name="T14" fmla="*/ 29 w 58"/>
                  <a:gd name="T15" fmla="*/ 8 h 58"/>
                  <a:gd name="T16" fmla="*/ 50 w 58"/>
                  <a:gd name="T17" fmla="*/ 29 h 58"/>
                  <a:gd name="T18" fmla="*/ 29 w 58"/>
                  <a:gd name="T1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50"/>
                    </a:moveTo>
                    <a:cubicBezTo>
                      <a:pt x="18" y="50"/>
                      <a:pt x="8" y="40"/>
                      <a:pt x="8" y="29"/>
                    </a:cubicBezTo>
                    <a:cubicBezTo>
                      <a:pt x="8" y="18"/>
                      <a:pt x="18" y="8"/>
                      <a:pt x="29" y="8"/>
                    </a:cubicBezTo>
                    <a:cubicBezTo>
                      <a:pt x="40" y="8"/>
                      <a:pt x="50" y="18"/>
                      <a:pt x="50" y="29"/>
                    </a:cubicBezTo>
                    <a:cubicBezTo>
                      <a:pt x="50" y="40"/>
                      <a:pt x="40" y="50"/>
                      <a:pt x="29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33" name="图形"/>
              <p:cNvSpPr>
                <a:spLocks noEditPoints="1"/>
              </p:cNvSpPr>
              <p:nvPr/>
            </p:nvSpPr>
            <p:spPr bwMode="auto">
              <a:xfrm>
                <a:off x="7305675" y="2468563"/>
                <a:ext cx="720725" cy="722313"/>
              </a:xfrm>
              <a:custGeom>
                <a:avLst/>
                <a:gdLst>
                  <a:gd name="T0" fmla="*/ 192 w 192"/>
                  <a:gd name="T1" fmla="*/ 90 h 192"/>
                  <a:gd name="T2" fmla="*/ 167 w 192"/>
                  <a:gd name="T3" fmla="*/ 90 h 192"/>
                  <a:gd name="T4" fmla="*/ 102 w 192"/>
                  <a:gd name="T5" fmla="*/ 25 h 192"/>
                  <a:gd name="T6" fmla="*/ 102 w 192"/>
                  <a:gd name="T7" fmla="*/ 0 h 192"/>
                  <a:gd name="T8" fmla="*/ 90 w 192"/>
                  <a:gd name="T9" fmla="*/ 0 h 192"/>
                  <a:gd name="T10" fmla="*/ 90 w 192"/>
                  <a:gd name="T11" fmla="*/ 25 h 192"/>
                  <a:gd name="T12" fmla="*/ 25 w 192"/>
                  <a:gd name="T13" fmla="*/ 90 h 192"/>
                  <a:gd name="T14" fmla="*/ 0 w 192"/>
                  <a:gd name="T15" fmla="*/ 90 h 192"/>
                  <a:gd name="T16" fmla="*/ 0 w 192"/>
                  <a:gd name="T17" fmla="*/ 102 h 192"/>
                  <a:gd name="T18" fmla="*/ 25 w 192"/>
                  <a:gd name="T19" fmla="*/ 102 h 192"/>
                  <a:gd name="T20" fmla="*/ 90 w 192"/>
                  <a:gd name="T21" fmla="*/ 167 h 192"/>
                  <a:gd name="T22" fmla="*/ 90 w 192"/>
                  <a:gd name="T23" fmla="*/ 192 h 192"/>
                  <a:gd name="T24" fmla="*/ 102 w 192"/>
                  <a:gd name="T25" fmla="*/ 192 h 192"/>
                  <a:gd name="T26" fmla="*/ 102 w 192"/>
                  <a:gd name="T27" fmla="*/ 167 h 192"/>
                  <a:gd name="T28" fmla="*/ 167 w 192"/>
                  <a:gd name="T29" fmla="*/ 102 h 192"/>
                  <a:gd name="T30" fmla="*/ 192 w 192"/>
                  <a:gd name="T31" fmla="*/ 102 h 192"/>
                  <a:gd name="T32" fmla="*/ 192 w 192"/>
                  <a:gd name="T33" fmla="*/ 90 h 192"/>
                  <a:gd name="T34" fmla="*/ 102 w 192"/>
                  <a:gd name="T35" fmla="*/ 151 h 192"/>
                  <a:gd name="T36" fmla="*/ 102 w 192"/>
                  <a:gd name="T37" fmla="*/ 140 h 192"/>
                  <a:gd name="T38" fmla="*/ 97 w 192"/>
                  <a:gd name="T39" fmla="*/ 135 h 192"/>
                  <a:gd name="T40" fmla="*/ 95 w 192"/>
                  <a:gd name="T41" fmla="*/ 135 h 192"/>
                  <a:gd name="T42" fmla="*/ 90 w 192"/>
                  <a:gd name="T43" fmla="*/ 140 h 192"/>
                  <a:gd name="T44" fmla="*/ 90 w 192"/>
                  <a:gd name="T45" fmla="*/ 151 h 192"/>
                  <a:gd name="T46" fmla="*/ 41 w 192"/>
                  <a:gd name="T47" fmla="*/ 102 h 192"/>
                  <a:gd name="T48" fmla="*/ 52 w 192"/>
                  <a:gd name="T49" fmla="*/ 102 h 192"/>
                  <a:gd name="T50" fmla="*/ 57 w 192"/>
                  <a:gd name="T51" fmla="*/ 97 h 192"/>
                  <a:gd name="T52" fmla="*/ 57 w 192"/>
                  <a:gd name="T53" fmla="*/ 95 h 192"/>
                  <a:gd name="T54" fmla="*/ 52 w 192"/>
                  <a:gd name="T55" fmla="*/ 90 h 192"/>
                  <a:gd name="T56" fmla="*/ 41 w 192"/>
                  <a:gd name="T57" fmla="*/ 90 h 192"/>
                  <a:gd name="T58" fmla="*/ 90 w 192"/>
                  <a:gd name="T59" fmla="*/ 41 h 192"/>
                  <a:gd name="T60" fmla="*/ 90 w 192"/>
                  <a:gd name="T61" fmla="*/ 52 h 192"/>
                  <a:gd name="T62" fmla="*/ 95 w 192"/>
                  <a:gd name="T63" fmla="*/ 57 h 192"/>
                  <a:gd name="T64" fmla="*/ 97 w 192"/>
                  <a:gd name="T65" fmla="*/ 57 h 192"/>
                  <a:gd name="T66" fmla="*/ 102 w 192"/>
                  <a:gd name="T67" fmla="*/ 52 h 192"/>
                  <a:gd name="T68" fmla="*/ 102 w 192"/>
                  <a:gd name="T69" fmla="*/ 41 h 192"/>
                  <a:gd name="T70" fmla="*/ 151 w 192"/>
                  <a:gd name="T71" fmla="*/ 90 h 192"/>
                  <a:gd name="T72" fmla="*/ 140 w 192"/>
                  <a:gd name="T73" fmla="*/ 90 h 192"/>
                  <a:gd name="T74" fmla="*/ 135 w 192"/>
                  <a:gd name="T75" fmla="*/ 95 h 192"/>
                  <a:gd name="T76" fmla="*/ 135 w 192"/>
                  <a:gd name="T77" fmla="*/ 97 h 192"/>
                  <a:gd name="T78" fmla="*/ 140 w 192"/>
                  <a:gd name="T79" fmla="*/ 102 h 192"/>
                  <a:gd name="T80" fmla="*/ 151 w 192"/>
                  <a:gd name="T81" fmla="*/ 102 h 192"/>
                  <a:gd name="T82" fmla="*/ 102 w 192"/>
                  <a:gd name="T83" fmla="*/ 15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192">
                    <a:moveTo>
                      <a:pt x="192" y="90"/>
                    </a:moveTo>
                    <a:cubicBezTo>
                      <a:pt x="167" y="90"/>
                      <a:pt x="167" y="90"/>
                      <a:pt x="167" y="90"/>
                    </a:cubicBezTo>
                    <a:cubicBezTo>
                      <a:pt x="164" y="55"/>
                      <a:pt x="137" y="28"/>
                      <a:pt x="102" y="2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55" y="28"/>
                      <a:pt x="28" y="55"/>
                      <a:pt x="25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8" y="137"/>
                      <a:pt x="55" y="164"/>
                      <a:pt x="90" y="167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102" y="192"/>
                      <a:pt x="102" y="192"/>
                      <a:pt x="102" y="192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37" y="164"/>
                      <a:pt x="164" y="137"/>
                      <a:pt x="167" y="102"/>
                    </a:cubicBezTo>
                    <a:cubicBezTo>
                      <a:pt x="192" y="102"/>
                      <a:pt x="192" y="102"/>
                      <a:pt x="192" y="102"/>
                    </a:cubicBezTo>
                    <a:lnTo>
                      <a:pt x="192" y="90"/>
                    </a:lnTo>
                    <a:close/>
                    <a:moveTo>
                      <a:pt x="102" y="151"/>
                    </a:moveTo>
                    <a:cubicBezTo>
                      <a:pt x="102" y="140"/>
                      <a:pt x="102" y="140"/>
                      <a:pt x="102" y="140"/>
                    </a:cubicBezTo>
                    <a:cubicBezTo>
                      <a:pt x="102" y="137"/>
                      <a:pt x="100" y="135"/>
                      <a:pt x="97" y="135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2" y="135"/>
                      <a:pt x="90" y="137"/>
                      <a:pt x="90" y="140"/>
                    </a:cubicBezTo>
                    <a:cubicBezTo>
                      <a:pt x="90" y="151"/>
                      <a:pt x="90" y="151"/>
                      <a:pt x="90" y="151"/>
                    </a:cubicBezTo>
                    <a:cubicBezTo>
                      <a:pt x="64" y="148"/>
                      <a:pt x="44" y="128"/>
                      <a:pt x="41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5" y="102"/>
                      <a:pt x="57" y="100"/>
                      <a:pt x="57" y="97"/>
                    </a:cubicBezTo>
                    <a:cubicBezTo>
                      <a:pt x="57" y="95"/>
                      <a:pt x="57" y="95"/>
                      <a:pt x="57" y="95"/>
                    </a:cubicBezTo>
                    <a:cubicBezTo>
                      <a:pt x="57" y="92"/>
                      <a:pt x="55" y="90"/>
                      <a:pt x="52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4" y="64"/>
                      <a:pt x="64" y="44"/>
                      <a:pt x="90" y="41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5"/>
                      <a:pt x="92" y="57"/>
                      <a:pt x="95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100" y="57"/>
                      <a:pt x="102" y="55"/>
                      <a:pt x="102" y="52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28" y="44"/>
                      <a:pt x="148" y="64"/>
                      <a:pt x="151" y="90"/>
                    </a:cubicBezTo>
                    <a:cubicBezTo>
                      <a:pt x="140" y="90"/>
                      <a:pt x="140" y="90"/>
                      <a:pt x="140" y="90"/>
                    </a:cubicBezTo>
                    <a:cubicBezTo>
                      <a:pt x="137" y="90"/>
                      <a:pt x="135" y="92"/>
                      <a:pt x="135" y="95"/>
                    </a:cubicBezTo>
                    <a:cubicBezTo>
                      <a:pt x="135" y="97"/>
                      <a:pt x="135" y="97"/>
                      <a:pt x="135" y="97"/>
                    </a:cubicBezTo>
                    <a:cubicBezTo>
                      <a:pt x="135" y="100"/>
                      <a:pt x="137" y="102"/>
                      <a:pt x="140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48" y="128"/>
                      <a:pt x="128" y="148"/>
                      <a:pt x="102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1175385" y="2181860"/>
            <a:ext cx="9792970" cy="3268345"/>
            <a:chOff x="1615" y="3418"/>
            <a:chExt cx="15422" cy="5147"/>
          </a:xfrm>
        </p:grpSpPr>
        <p:sp>
          <p:nvSpPr>
            <p:cNvPr id="3" name="图形"/>
            <p:cNvSpPr/>
            <p:nvPr/>
          </p:nvSpPr>
          <p:spPr>
            <a:xfrm>
              <a:off x="1615" y="3425"/>
              <a:ext cx="1055" cy="10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字魂58号-创中黑" panose="00000500000000000000" charset="-122"/>
              </a:endParaRPr>
            </a:p>
          </p:txBody>
        </p:sp>
        <p:sp>
          <p:nvSpPr>
            <p:cNvPr id="4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 txBox="1"/>
            <p:nvPr/>
          </p:nvSpPr>
          <p:spPr>
            <a:xfrm>
              <a:off x="2771" y="3418"/>
              <a:ext cx="338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sz="18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01.</a:t>
              </a:r>
              <a:r>
                <a:rPr lang="en-US" altLang="zh-CN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Add title text</a:t>
              </a:r>
              <a:endParaRPr lang="en-US" altLang="zh-CN" sz="1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5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/>
            <p:nvPr/>
          </p:nvSpPr>
          <p:spPr>
            <a:xfrm>
              <a:off x="2771" y="3928"/>
              <a:ext cx="3859" cy="96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Pct val="25000"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j-lt"/>
                  <a:cs typeface="思源黑体 CN Medium" panose="020B0600000000000000" charset="-122"/>
                  <a:sym typeface="+mn-ea"/>
                </a:rPr>
                <a:t>Click here to add content, content to match the title. 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lt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1635" y="6961"/>
              <a:ext cx="1055" cy="1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字魂58号-创中黑" panose="00000500000000000000" charset="-122"/>
              </a:endParaRPr>
            </a:p>
          </p:txBody>
        </p:sp>
        <p:sp>
          <p:nvSpPr>
            <p:cNvPr id="7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 txBox="1"/>
            <p:nvPr/>
          </p:nvSpPr>
          <p:spPr>
            <a:xfrm>
              <a:off x="2771" y="6953"/>
              <a:ext cx="36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03.Add title text</a:t>
              </a:r>
              <a:endParaRPr lang="en-US" altLang="zh-CN" sz="18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8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/>
            <p:nvPr/>
          </p:nvSpPr>
          <p:spPr>
            <a:xfrm>
              <a:off x="2771" y="7465"/>
              <a:ext cx="3859" cy="96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buClrTx/>
                <a:buSzPct val="25000"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j-lt"/>
                  <a:cs typeface="思源黑体 CN Medium" panose="020B0600000000000000" charset="-122"/>
                  <a:sym typeface="+mn-ea"/>
                </a:rPr>
                <a:t>Click here to add content, content to match the title. 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lt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9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 txBox="1"/>
            <p:nvPr/>
          </p:nvSpPr>
          <p:spPr>
            <a:xfrm>
              <a:off x="12250" y="3436"/>
              <a:ext cx="35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02.Add title text</a:t>
              </a:r>
              <a:endParaRPr lang="en-US" altLang="zh-CN" sz="18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10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/>
            <p:nvPr/>
          </p:nvSpPr>
          <p:spPr>
            <a:xfrm>
              <a:off x="12004" y="3947"/>
              <a:ext cx="3892" cy="96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buClrTx/>
                <a:buSzPct val="25000"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j-lt"/>
                  <a:cs typeface="思源黑体 CN Medium" panose="020B0600000000000000" charset="-122"/>
                  <a:sym typeface="+mn-ea"/>
                </a:rPr>
                <a:t>Click here to add content, content to match the title. 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lt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11" name="图形"/>
            <p:cNvSpPr/>
            <p:nvPr/>
          </p:nvSpPr>
          <p:spPr>
            <a:xfrm>
              <a:off x="15878" y="3481"/>
              <a:ext cx="1055" cy="1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字魂58号-创中黑" panose="00000500000000000000" charset="-122"/>
              </a:endParaRPr>
            </a:p>
          </p:txBody>
        </p:sp>
        <p:sp>
          <p:nvSpPr>
            <p:cNvPr id="15" name="图形"/>
            <p:cNvSpPr>
              <a:spLocks noEditPoints="1"/>
            </p:cNvSpPr>
            <p:nvPr/>
          </p:nvSpPr>
          <p:spPr bwMode="auto">
            <a:xfrm>
              <a:off x="1781" y="3699"/>
              <a:ext cx="720" cy="486"/>
            </a:xfrm>
            <a:custGeom>
              <a:avLst/>
              <a:gdLst>
                <a:gd name="T0" fmla="*/ 610 w 752"/>
                <a:gd name="T1" fmla="*/ 278 h 507"/>
                <a:gd name="T2" fmla="*/ 656 w 752"/>
                <a:gd name="T3" fmla="*/ 182 h 507"/>
                <a:gd name="T4" fmla="*/ 530 w 752"/>
                <a:gd name="T5" fmla="*/ 56 h 507"/>
                <a:gd name="T6" fmla="*/ 492 w 752"/>
                <a:gd name="T7" fmla="*/ 62 h 507"/>
                <a:gd name="T8" fmla="*/ 376 w 752"/>
                <a:gd name="T9" fmla="*/ 0 h 507"/>
                <a:gd name="T10" fmla="*/ 260 w 752"/>
                <a:gd name="T11" fmla="*/ 62 h 507"/>
                <a:gd name="T12" fmla="*/ 221 w 752"/>
                <a:gd name="T13" fmla="*/ 56 h 507"/>
                <a:gd name="T14" fmla="*/ 96 w 752"/>
                <a:gd name="T15" fmla="*/ 182 h 507"/>
                <a:gd name="T16" fmla="*/ 141 w 752"/>
                <a:gd name="T17" fmla="*/ 278 h 507"/>
                <a:gd name="T18" fmla="*/ 0 w 752"/>
                <a:gd name="T19" fmla="*/ 485 h 507"/>
                <a:gd name="T20" fmla="*/ 21 w 752"/>
                <a:gd name="T21" fmla="*/ 507 h 507"/>
                <a:gd name="T22" fmla="*/ 43 w 752"/>
                <a:gd name="T23" fmla="*/ 485 h 507"/>
                <a:gd name="T24" fmla="*/ 201 w 752"/>
                <a:gd name="T25" fmla="*/ 309 h 507"/>
                <a:gd name="T26" fmla="*/ 127 w 752"/>
                <a:gd name="T27" fmla="*/ 485 h 507"/>
                <a:gd name="T28" fmla="*/ 149 w 752"/>
                <a:gd name="T29" fmla="*/ 507 h 507"/>
                <a:gd name="T30" fmla="*/ 170 w 752"/>
                <a:gd name="T31" fmla="*/ 485 h 507"/>
                <a:gd name="T32" fmla="*/ 376 w 752"/>
                <a:gd name="T33" fmla="*/ 280 h 507"/>
                <a:gd name="T34" fmla="*/ 581 w 752"/>
                <a:gd name="T35" fmla="*/ 485 h 507"/>
                <a:gd name="T36" fmla="*/ 603 w 752"/>
                <a:gd name="T37" fmla="*/ 507 h 507"/>
                <a:gd name="T38" fmla="*/ 625 w 752"/>
                <a:gd name="T39" fmla="*/ 485 h 507"/>
                <a:gd name="T40" fmla="*/ 550 w 752"/>
                <a:gd name="T41" fmla="*/ 309 h 507"/>
                <a:gd name="T42" fmla="*/ 709 w 752"/>
                <a:gd name="T43" fmla="*/ 485 h 507"/>
                <a:gd name="T44" fmla="*/ 730 w 752"/>
                <a:gd name="T45" fmla="*/ 507 h 507"/>
                <a:gd name="T46" fmla="*/ 752 w 752"/>
                <a:gd name="T47" fmla="*/ 485 h 507"/>
                <a:gd name="T48" fmla="*/ 610 w 752"/>
                <a:gd name="T49" fmla="*/ 278 h 507"/>
                <a:gd name="T50" fmla="*/ 530 w 752"/>
                <a:gd name="T51" fmla="*/ 100 h 507"/>
                <a:gd name="T52" fmla="*/ 612 w 752"/>
                <a:gd name="T53" fmla="*/ 182 h 507"/>
                <a:gd name="T54" fmla="*/ 530 w 752"/>
                <a:gd name="T55" fmla="*/ 263 h 507"/>
                <a:gd name="T56" fmla="*/ 474 w 752"/>
                <a:gd name="T57" fmla="*/ 240 h 507"/>
                <a:gd name="T58" fmla="*/ 516 w 752"/>
                <a:gd name="T59" fmla="*/ 140 h 507"/>
                <a:gd name="T60" fmla="*/ 510 w 752"/>
                <a:gd name="T61" fmla="*/ 102 h 507"/>
                <a:gd name="T62" fmla="*/ 530 w 752"/>
                <a:gd name="T63" fmla="*/ 100 h 507"/>
                <a:gd name="T64" fmla="*/ 376 w 752"/>
                <a:gd name="T65" fmla="*/ 45 h 507"/>
                <a:gd name="T66" fmla="*/ 472 w 752"/>
                <a:gd name="T67" fmla="*/ 142 h 507"/>
                <a:gd name="T68" fmla="*/ 376 w 752"/>
                <a:gd name="T69" fmla="*/ 236 h 507"/>
                <a:gd name="T70" fmla="*/ 280 w 752"/>
                <a:gd name="T71" fmla="*/ 140 h 507"/>
                <a:gd name="T72" fmla="*/ 376 w 752"/>
                <a:gd name="T73" fmla="*/ 45 h 507"/>
                <a:gd name="T74" fmla="*/ 140 w 752"/>
                <a:gd name="T75" fmla="*/ 182 h 507"/>
                <a:gd name="T76" fmla="*/ 221 w 752"/>
                <a:gd name="T77" fmla="*/ 100 h 507"/>
                <a:gd name="T78" fmla="*/ 241 w 752"/>
                <a:gd name="T79" fmla="*/ 102 h 507"/>
                <a:gd name="T80" fmla="*/ 236 w 752"/>
                <a:gd name="T81" fmla="*/ 140 h 507"/>
                <a:gd name="T82" fmla="*/ 278 w 752"/>
                <a:gd name="T83" fmla="*/ 240 h 507"/>
                <a:gd name="T84" fmla="*/ 221 w 752"/>
                <a:gd name="T85" fmla="*/ 263 h 507"/>
                <a:gd name="T86" fmla="*/ 140 w 752"/>
                <a:gd name="T87" fmla="*/ 18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2" h="507">
                  <a:moveTo>
                    <a:pt x="610" y="278"/>
                  </a:moveTo>
                  <a:cubicBezTo>
                    <a:pt x="638" y="254"/>
                    <a:pt x="656" y="220"/>
                    <a:pt x="656" y="182"/>
                  </a:cubicBezTo>
                  <a:cubicBezTo>
                    <a:pt x="656" y="112"/>
                    <a:pt x="600" y="56"/>
                    <a:pt x="530" y="56"/>
                  </a:cubicBezTo>
                  <a:cubicBezTo>
                    <a:pt x="518" y="56"/>
                    <a:pt x="505" y="58"/>
                    <a:pt x="492" y="62"/>
                  </a:cubicBezTo>
                  <a:cubicBezTo>
                    <a:pt x="467" y="23"/>
                    <a:pt x="425" y="0"/>
                    <a:pt x="376" y="0"/>
                  </a:cubicBezTo>
                  <a:cubicBezTo>
                    <a:pt x="327" y="0"/>
                    <a:pt x="285" y="25"/>
                    <a:pt x="260" y="62"/>
                  </a:cubicBezTo>
                  <a:cubicBezTo>
                    <a:pt x="247" y="58"/>
                    <a:pt x="234" y="56"/>
                    <a:pt x="221" y="56"/>
                  </a:cubicBezTo>
                  <a:cubicBezTo>
                    <a:pt x="152" y="56"/>
                    <a:pt x="96" y="112"/>
                    <a:pt x="96" y="182"/>
                  </a:cubicBezTo>
                  <a:cubicBezTo>
                    <a:pt x="96" y="220"/>
                    <a:pt x="114" y="256"/>
                    <a:pt x="141" y="278"/>
                  </a:cubicBezTo>
                  <a:cubicBezTo>
                    <a:pt x="58" y="311"/>
                    <a:pt x="0" y="391"/>
                    <a:pt x="0" y="485"/>
                  </a:cubicBezTo>
                  <a:cubicBezTo>
                    <a:pt x="0" y="498"/>
                    <a:pt x="9" y="507"/>
                    <a:pt x="21" y="507"/>
                  </a:cubicBezTo>
                  <a:cubicBezTo>
                    <a:pt x="34" y="507"/>
                    <a:pt x="43" y="498"/>
                    <a:pt x="43" y="485"/>
                  </a:cubicBezTo>
                  <a:cubicBezTo>
                    <a:pt x="43" y="394"/>
                    <a:pt x="112" y="318"/>
                    <a:pt x="201" y="309"/>
                  </a:cubicBezTo>
                  <a:cubicBezTo>
                    <a:pt x="156" y="354"/>
                    <a:pt x="127" y="416"/>
                    <a:pt x="127" y="485"/>
                  </a:cubicBezTo>
                  <a:cubicBezTo>
                    <a:pt x="127" y="498"/>
                    <a:pt x="136" y="507"/>
                    <a:pt x="149" y="507"/>
                  </a:cubicBezTo>
                  <a:cubicBezTo>
                    <a:pt x="161" y="507"/>
                    <a:pt x="170" y="498"/>
                    <a:pt x="170" y="485"/>
                  </a:cubicBezTo>
                  <a:cubicBezTo>
                    <a:pt x="170" y="372"/>
                    <a:pt x="263" y="280"/>
                    <a:pt x="376" y="280"/>
                  </a:cubicBezTo>
                  <a:cubicBezTo>
                    <a:pt x="489" y="280"/>
                    <a:pt x="581" y="372"/>
                    <a:pt x="581" y="485"/>
                  </a:cubicBezTo>
                  <a:cubicBezTo>
                    <a:pt x="581" y="498"/>
                    <a:pt x="590" y="507"/>
                    <a:pt x="603" y="507"/>
                  </a:cubicBezTo>
                  <a:cubicBezTo>
                    <a:pt x="616" y="507"/>
                    <a:pt x="625" y="498"/>
                    <a:pt x="625" y="485"/>
                  </a:cubicBezTo>
                  <a:cubicBezTo>
                    <a:pt x="625" y="416"/>
                    <a:pt x="596" y="354"/>
                    <a:pt x="550" y="309"/>
                  </a:cubicBezTo>
                  <a:cubicBezTo>
                    <a:pt x="640" y="320"/>
                    <a:pt x="709" y="394"/>
                    <a:pt x="709" y="485"/>
                  </a:cubicBezTo>
                  <a:cubicBezTo>
                    <a:pt x="709" y="498"/>
                    <a:pt x="718" y="507"/>
                    <a:pt x="730" y="507"/>
                  </a:cubicBezTo>
                  <a:cubicBezTo>
                    <a:pt x="743" y="507"/>
                    <a:pt x="752" y="498"/>
                    <a:pt x="752" y="485"/>
                  </a:cubicBezTo>
                  <a:cubicBezTo>
                    <a:pt x="752" y="391"/>
                    <a:pt x="692" y="311"/>
                    <a:pt x="610" y="278"/>
                  </a:cubicBezTo>
                  <a:close/>
                  <a:moveTo>
                    <a:pt x="530" y="100"/>
                  </a:moveTo>
                  <a:cubicBezTo>
                    <a:pt x="576" y="100"/>
                    <a:pt x="612" y="136"/>
                    <a:pt x="612" y="182"/>
                  </a:cubicBezTo>
                  <a:cubicBezTo>
                    <a:pt x="612" y="227"/>
                    <a:pt x="576" y="263"/>
                    <a:pt x="530" y="263"/>
                  </a:cubicBezTo>
                  <a:cubicBezTo>
                    <a:pt x="509" y="263"/>
                    <a:pt x="489" y="254"/>
                    <a:pt x="474" y="240"/>
                  </a:cubicBezTo>
                  <a:cubicBezTo>
                    <a:pt x="500" y="214"/>
                    <a:pt x="516" y="180"/>
                    <a:pt x="516" y="140"/>
                  </a:cubicBezTo>
                  <a:cubicBezTo>
                    <a:pt x="516" y="127"/>
                    <a:pt x="514" y="114"/>
                    <a:pt x="510" y="102"/>
                  </a:cubicBezTo>
                  <a:cubicBezTo>
                    <a:pt x="516" y="102"/>
                    <a:pt x="523" y="100"/>
                    <a:pt x="530" y="100"/>
                  </a:cubicBezTo>
                  <a:close/>
                  <a:moveTo>
                    <a:pt x="376" y="45"/>
                  </a:moveTo>
                  <a:cubicBezTo>
                    <a:pt x="429" y="45"/>
                    <a:pt x="472" y="89"/>
                    <a:pt x="472" y="142"/>
                  </a:cubicBezTo>
                  <a:cubicBezTo>
                    <a:pt x="472" y="194"/>
                    <a:pt x="429" y="236"/>
                    <a:pt x="376" y="236"/>
                  </a:cubicBezTo>
                  <a:cubicBezTo>
                    <a:pt x="323" y="236"/>
                    <a:pt x="280" y="192"/>
                    <a:pt x="280" y="140"/>
                  </a:cubicBezTo>
                  <a:cubicBezTo>
                    <a:pt x="280" y="87"/>
                    <a:pt x="323" y="45"/>
                    <a:pt x="376" y="45"/>
                  </a:cubicBezTo>
                  <a:close/>
                  <a:moveTo>
                    <a:pt x="140" y="182"/>
                  </a:moveTo>
                  <a:cubicBezTo>
                    <a:pt x="140" y="136"/>
                    <a:pt x="176" y="100"/>
                    <a:pt x="221" y="100"/>
                  </a:cubicBezTo>
                  <a:cubicBezTo>
                    <a:pt x="229" y="100"/>
                    <a:pt x="236" y="102"/>
                    <a:pt x="241" y="102"/>
                  </a:cubicBezTo>
                  <a:cubicBezTo>
                    <a:pt x="238" y="114"/>
                    <a:pt x="236" y="125"/>
                    <a:pt x="236" y="140"/>
                  </a:cubicBezTo>
                  <a:cubicBezTo>
                    <a:pt x="236" y="178"/>
                    <a:pt x="252" y="214"/>
                    <a:pt x="278" y="240"/>
                  </a:cubicBezTo>
                  <a:cubicBezTo>
                    <a:pt x="263" y="254"/>
                    <a:pt x="243" y="263"/>
                    <a:pt x="221" y="263"/>
                  </a:cubicBezTo>
                  <a:cubicBezTo>
                    <a:pt x="176" y="263"/>
                    <a:pt x="140" y="227"/>
                    <a:pt x="140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6" name="图形"/>
            <p:cNvSpPr>
              <a:spLocks noEditPoints="1"/>
            </p:cNvSpPr>
            <p:nvPr/>
          </p:nvSpPr>
          <p:spPr bwMode="auto">
            <a:xfrm>
              <a:off x="16207" y="3882"/>
              <a:ext cx="301" cy="252"/>
            </a:xfrm>
            <a:custGeom>
              <a:avLst/>
              <a:gdLst>
                <a:gd name="T0" fmla="*/ 22 w 335"/>
                <a:gd name="T1" fmla="*/ 44 h 280"/>
                <a:gd name="T2" fmla="*/ 313 w 335"/>
                <a:gd name="T3" fmla="*/ 44 h 280"/>
                <a:gd name="T4" fmla="*/ 335 w 335"/>
                <a:gd name="T5" fmla="*/ 22 h 280"/>
                <a:gd name="T6" fmla="*/ 313 w 335"/>
                <a:gd name="T7" fmla="*/ 0 h 280"/>
                <a:gd name="T8" fmla="*/ 22 w 335"/>
                <a:gd name="T9" fmla="*/ 0 h 280"/>
                <a:gd name="T10" fmla="*/ 0 w 335"/>
                <a:gd name="T11" fmla="*/ 22 h 280"/>
                <a:gd name="T12" fmla="*/ 22 w 335"/>
                <a:gd name="T13" fmla="*/ 44 h 280"/>
                <a:gd name="T14" fmla="*/ 22 w 335"/>
                <a:gd name="T15" fmla="*/ 122 h 280"/>
                <a:gd name="T16" fmla="*/ 313 w 335"/>
                <a:gd name="T17" fmla="*/ 122 h 280"/>
                <a:gd name="T18" fmla="*/ 335 w 335"/>
                <a:gd name="T19" fmla="*/ 100 h 280"/>
                <a:gd name="T20" fmla="*/ 313 w 335"/>
                <a:gd name="T21" fmla="*/ 79 h 280"/>
                <a:gd name="T22" fmla="*/ 22 w 335"/>
                <a:gd name="T23" fmla="*/ 79 h 280"/>
                <a:gd name="T24" fmla="*/ 0 w 335"/>
                <a:gd name="T25" fmla="*/ 100 h 280"/>
                <a:gd name="T26" fmla="*/ 22 w 335"/>
                <a:gd name="T27" fmla="*/ 122 h 280"/>
                <a:gd name="T28" fmla="*/ 22 w 335"/>
                <a:gd name="T29" fmla="*/ 202 h 280"/>
                <a:gd name="T30" fmla="*/ 168 w 335"/>
                <a:gd name="T31" fmla="*/ 202 h 280"/>
                <a:gd name="T32" fmla="*/ 189 w 335"/>
                <a:gd name="T33" fmla="*/ 180 h 280"/>
                <a:gd name="T34" fmla="*/ 168 w 335"/>
                <a:gd name="T35" fmla="*/ 159 h 280"/>
                <a:gd name="T36" fmla="*/ 22 w 335"/>
                <a:gd name="T37" fmla="*/ 159 h 280"/>
                <a:gd name="T38" fmla="*/ 0 w 335"/>
                <a:gd name="T39" fmla="*/ 180 h 280"/>
                <a:gd name="T40" fmla="*/ 22 w 335"/>
                <a:gd name="T41" fmla="*/ 202 h 280"/>
                <a:gd name="T42" fmla="*/ 113 w 335"/>
                <a:gd name="T43" fmla="*/ 237 h 280"/>
                <a:gd name="T44" fmla="*/ 22 w 335"/>
                <a:gd name="T45" fmla="*/ 237 h 280"/>
                <a:gd name="T46" fmla="*/ 0 w 335"/>
                <a:gd name="T47" fmla="*/ 259 h 280"/>
                <a:gd name="T48" fmla="*/ 22 w 335"/>
                <a:gd name="T49" fmla="*/ 280 h 280"/>
                <a:gd name="T50" fmla="*/ 113 w 335"/>
                <a:gd name="T51" fmla="*/ 280 h 280"/>
                <a:gd name="T52" fmla="*/ 135 w 335"/>
                <a:gd name="T53" fmla="*/ 259 h 280"/>
                <a:gd name="T54" fmla="*/ 113 w 335"/>
                <a:gd name="T55" fmla="*/ 2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5" h="280">
                  <a:moveTo>
                    <a:pt x="22" y="44"/>
                  </a:moveTo>
                  <a:cubicBezTo>
                    <a:pt x="313" y="44"/>
                    <a:pt x="313" y="44"/>
                    <a:pt x="313" y="44"/>
                  </a:cubicBezTo>
                  <a:cubicBezTo>
                    <a:pt x="326" y="44"/>
                    <a:pt x="335" y="35"/>
                    <a:pt x="335" y="22"/>
                  </a:cubicBezTo>
                  <a:cubicBezTo>
                    <a:pt x="335" y="9"/>
                    <a:pt x="326" y="0"/>
                    <a:pt x="31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9"/>
                    <a:pt x="0" y="22"/>
                  </a:cubicBezTo>
                  <a:cubicBezTo>
                    <a:pt x="0" y="35"/>
                    <a:pt x="9" y="44"/>
                    <a:pt x="22" y="44"/>
                  </a:cubicBezTo>
                  <a:close/>
                  <a:moveTo>
                    <a:pt x="22" y="122"/>
                  </a:moveTo>
                  <a:cubicBezTo>
                    <a:pt x="313" y="122"/>
                    <a:pt x="313" y="122"/>
                    <a:pt x="313" y="122"/>
                  </a:cubicBezTo>
                  <a:cubicBezTo>
                    <a:pt x="326" y="122"/>
                    <a:pt x="335" y="113"/>
                    <a:pt x="335" y="100"/>
                  </a:cubicBezTo>
                  <a:cubicBezTo>
                    <a:pt x="335" y="88"/>
                    <a:pt x="326" y="79"/>
                    <a:pt x="313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9" y="79"/>
                    <a:pt x="0" y="88"/>
                    <a:pt x="0" y="100"/>
                  </a:cubicBezTo>
                  <a:cubicBezTo>
                    <a:pt x="0" y="113"/>
                    <a:pt x="9" y="122"/>
                    <a:pt x="22" y="122"/>
                  </a:cubicBezTo>
                  <a:close/>
                  <a:moveTo>
                    <a:pt x="22" y="202"/>
                  </a:moveTo>
                  <a:cubicBezTo>
                    <a:pt x="168" y="202"/>
                    <a:pt x="168" y="202"/>
                    <a:pt x="168" y="202"/>
                  </a:cubicBezTo>
                  <a:cubicBezTo>
                    <a:pt x="180" y="202"/>
                    <a:pt x="189" y="193"/>
                    <a:pt x="189" y="180"/>
                  </a:cubicBezTo>
                  <a:cubicBezTo>
                    <a:pt x="189" y="168"/>
                    <a:pt x="180" y="159"/>
                    <a:pt x="168" y="159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9" y="159"/>
                    <a:pt x="0" y="168"/>
                    <a:pt x="0" y="180"/>
                  </a:cubicBezTo>
                  <a:cubicBezTo>
                    <a:pt x="0" y="193"/>
                    <a:pt x="9" y="202"/>
                    <a:pt x="22" y="202"/>
                  </a:cubicBezTo>
                  <a:close/>
                  <a:moveTo>
                    <a:pt x="113" y="237"/>
                  </a:moveTo>
                  <a:cubicBezTo>
                    <a:pt x="22" y="237"/>
                    <a:pt x="22" y="237"/>
                    <a:pt x="22" y="237"/>
                  </a:cubicBezTo>
                  <a:cubicBezTo>
                    <a:pt x="9" y="237"/>
                    <a:pt x="0" y="246"/>
                    <a:pt x="0" y="259"/>
                  </a:cubicBezTo>
                  <a:cubicBezTo>
                    <a:pt x="0" y="271"/>
                    <a:pt x="9" y="280"/>
                    <a:pt x="22" y="280"/>
                  </a:cubicBezTo>
                  <a:cubicBezTo>
                    <a:pt x="113" y="280"/>
                    <a:pt x="113" y="280"/>
                    <a:pt x="113" y="280"/>
                  </a:cubicBezTo>
                  <a:cubicBezTo>
                    <a:pt x="126" y="280"/>
                    <a:pt x="135" y="271"/>
                    <a:pt x="135" y="259"/>
                  </a:cubicBezTo>
                  <a:cubicBezTo>
                    <a:pt x="135" y="246"/>
                    <a:pt x="124" y="237"/>
                    <a:pt x="113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7" name="图形"/>
            <p:cNvSpPr>
              <a:spLocks noEditPoints="1"/>
            </p:cNvSpPr>
            <p:nvPr/>
          </p:nvSpPr>
          <p:spPr bwMode="auto">
            <a:xfrm>
              <a:off x="16131" y="3686"/>
              <a:ext cx="499" cy="627"/>
            </a:xfrm>
            <a:custGeom>
              <a:avLst/>
              <a:gdLst>
                <a:gd name="T0" fmla="*/ 556 w 556"/>
                <a:gd name="T1" fmla="*/ 544 h 698"/>
                <a:gd name="T2" fmla="*/ 516 w 556"/>
                <a:gd name="T3" fmla="*/ 440 h 698"/>
                <a:gd name="T4" fmla="*/ 516 w 556"/>
                <a:gd name="T5" fmla="*/ 95 h 698"/>
                <a:gd name="T6" fmla="*/ 458 w 556"/>
                <a:gd name="T7" fmla="*/ 37 h 698"/>
                <a:gd name="T8" fmla="*/ 403 w 556"/>
                <a:gd name="T9" fmla="*/ 37 h 698"/>
                <a:gd name="T10" fmla="*/ 349 w 556"/>
                <a:gd name="T11" fmla="*/ 0 h 698"/>
                <a:gd name="T12" fmla="*/ 167 w 556"/>
                <a:gd name="T13" fmla="*/ 0 h 698"/>
                <a:gd name="T14" fmla="*/ 113 w 556"/>
                <a:gd name="T15" fmla="*/ 37 h 698"/>
                <a:gd name="T16" fmla="*/ 58 w 556"/>
                <a:gd name="T17" fmla="*/ 37 h 698"/>
                <a:gd name="T18" fmla="*/ 0 w 556"/>
                <a:gd name="T19" fmla="*/ 95 h 698"/>
                <a:gd name="T20" fmla="*/ 0 w 556"/>
                <a:gd name="T21" fmla="*/ 640 h 698"/>
                <a:gd name="T22" fmla="*/ 58 w 556"/>
                <a:gd name="T23" fmla="*/ 698 h 698"/>
                <a:gd name="T24" fmla="*/ 458 w 556"/>
                <a:gd name="T25" fmla="*/ 698 h 698"/>
                <a:gd name="T26" fmla="*/ 516 w 556"/>
                <a:gd name="T27" fmla="*/ 649 h 698"/>
                <a:gd name="T28" fmla="*/ 556 w 556"/>
                <a:gd name="T29" fmla="*/ 544 h 698"/>
                <a:gd name="T30" fmla="*/ 293 w 556"/>
                <a:gd name="T31" fmla="*/ 544 h 698"/>
                <a:gd name="T32" fmla="*/ 403 w 556"/>
                <a:gd name="T33" fmla="*/ 433 h 698"/>
                <a:gd name="T34" fmla="*/ 514 w 556"/>
                <a:gd name="T35" fmla="*/ 544 h 698"/>
                <a:gd name="T36" fmla="*/ 403 w 556"/>
                <a:gd name="T37" fmla="*/ 655 h 698"/>
                <a:gd name="T38" fmla="*/ 293 w 556"/>
                <a:gd name="T39" fmla="*/ 544 h 698"/>
                <a:gd name="T40" fmla="*/ 153 w 556"/>
                <a:gd name="T41" fmla="*/ 58 h 698"/>
                <a:gd name="T42" fmla="*/ 167 w 556"/>
                <a:gd name="T43" fmla="*/ 44 h 698"/>
                <a:gd name="T44" fmla="*/ 349 w 556"/>
                <a:gd name="T45" fmla="*/ 44 h 698"/>
                <a:gd name="T46" fmla="*/ 363 w 556"/>
                <a:gd name="T47" fmla="*/ 58 h 698"/>
                <a:gd name="T48" fmla="*/ 363 w 556"/>
                <a:gd name="T49" fmla="*/ 77 h 698"/>
                <a:gd name="T50" fmla="*/ 349 w 556"/>
                <a:gd name="T51" fmla="*/ 91 h 698"/>
                <a:gd name="T52" fmla="*/ 167 w 556"/>
                <a:gd name="T53" fmla="*/ 91 h 698"/>
                <a:gd name="T54" fmla="*/ 153 w 556"/>
                <a:gd name="T55" fmla="*/ 77 h 698"/>
                <a:gd name="T56" fmla="*/ 153 w 556"/>
                <a:gd name="T57" fmla="*/ 58 h 698"/>
                <a:gd name="T58" fmla="*/ 58 w 556"/>
                <a:gd name="T59" fmla="*/ 655 h 698"/>
                <a:gd name="T60" fmla="*/ 43 w 556"/>
                <a:gd name="T61" fmla="*/ 640 h 698"/>
                <a:gd name="T62" fmla="*/ 43 w 556"/>
                <a:gd name="T63" fmla="*/ 95 h 698"/>
                <a:gd name="T64" fmla="*/ 58 w 556"/>
                <a:gd name="T65" fmla="*/ 80 h 698"/>
                <a:gd name="T66" fmla="*/ 109 w 556"/>
                <a:gd name="T67" fmla="*/ 80 h 698"/>
                <a:gd name="T68" fmla="*/ 167 w 556"/>
                <a:gd name="T69" fmla="*/ 135 h 698"/>
                <a:gd name="T70" fmla="*/ 349 w 556"/>
                <a:gd name="T71" fmla="*/ 135 h 698"/>
                <a:gd name="T72" fmla="*/ 407 w 556"/>
                <a:gd name="T73" fmla="*/ 80 h 698"/>
                <a:gd name="T74" fmla="*/ 458 w 556"/>
                <a:gd name="T75" fmla="*/ 80 h 698"/>
                <a:gd name="T76" fmla="*/ 473 w 556"/>
                <a:gd name="T77" fmla="*/ 95 h 698"/>
                <a:gd name="T78" fmla="*/ 473 w 556"/>
                <a:gd name="T79" fmla="*/ 407 h 698"/>
                <a:gd name="T80" fmla="*/ 265 w 556"/>
                <a:gd name="T81" fmla="*/ 476 h 698"/>
                <a:gd name="T82" fmla="*/ 249 w 556"/>
                <a:gd name="T83" fmla="*/ 546 h 698"/>
                <a:gd name="T84" fmla="*/ 296 w 556"/>
                <a:gd name="T85" fmla="*/ 657 h 698"/>
                <a:gd name="T86" fmla="*/ 58 w 556"/>
                <a:gd name="T87" fmla="*/ 657 h 698"/>
                <a:gd name="T88" fmla="*/ 58 w 556"/>
                <a:gd name="T89" fmla="*/ 655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6" h="698">
                  <a:moveTo>
                    <a:pt x="556" y="544"/>
                  </a:moveTo>
                  <a:cubicBezTo>
                    <a:pt x="556" y="504"/>
                    <a:pt x="540" y="467"/>
                    <a:pt x="516" y="440"/>
                  </a:cubicBezTo>
                  <a:cubicBezTo>
                    <a:pt x="516" y="95"/>
                    <a:pt x="516" y="95"/>
                    <a:pt x="516" y="95"/>
                  </a:cubicBezTo>
                  <a:cubicBezTo>
                    <a:pt x="516" y="62"/>
                    <a:pt x="491" y="37"/>
                    <a:pt x="458" y="37"/>
                  </a:cubicBezTo>
                  <a:cubicBezTo>
                    <a:pt x="403" y="37"/>
                    <a:pt x="403" y="37"/>
                    <a:pt x="403" y="37"/>
                  </a:cubicBezTo>
                  <a:cubicBezTo>
                    <a:pt x="394" y="15"/>
                    <a:pt x="374" y="0"/>
                    <a:pt x="34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3" y="0"/>
                    <a:pt x="122" y="15"/>
                    <a:pt x="113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25" y="37"/>
                    <a:pt x="0" y="62"/>
                    <a:pt x="0" y="95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0" y="673"/>
                    <a:pt x="25" y="698"/>
                    <a:pt x="58" y="698"/>
                  </a:cubicBezTo>
                  <a:cubicBezTo>
                    <a:pt x="458" y="698"/>
                    <a:pt x="458" y="698"/>
                    <a:pt x="458" y="698"/>
                  </a:cubicBezTo>
                  <a:cubicBezTo>
                    <a:pt x="487" y="698"/>
                    <a:pt x="511" y="677"/>
                    <a:pt x="516" y="649"/>
                  </a:cubicBezTo>
                  <a:cubicBezTo>
                    <a:pt x="540" y="622"/>
                    <a:pt x="556" y="584"/>
                    <a:pt x="556" y="544"/>
                  </a:cubicBezTo>
                  <a:close/>
                  <a:moveTo>
                    <a:pt x="293" y="544"/>
                  </a:moveTo>
                  <a:cubicBezTo>
                    <a:pt x="293" y="482"/>
                    <a:pt x="342" y="433"/>
                    <a:pt x="403" y="433"/>
                  </a:cubicBezTo>
                  <a:cubicBezTo>
                    <a:pt x="465" y="433"/>
                    <a:pt x="514" y="482"/>
                    <a:pt x="514" y="544"/>
                  </a:cubicBezTo>
                  <a:cubicBezTo>
                    <a:pt x="514" y="606"/>
                    <a:pt x="465" y="655"/>
                    <a:pt x="403" y="655"/>
                  </a:cubicBezTo>
                  <a:cubicBezTo>
                    <a:pt x="342" y="655"/>
                    <a:pt x="293" y="606"/>
                    <a:pt x="293" y="544"/>
                  </a:cubicBezTo>
                  <a:close/>
                  <a:moveTo>
                    <a:pt x="153" y="58"/>
                  </a:moveTo>
                  <a:cubicBezTo>
                    <a:pt x="153" y="51"/>
                    <a:pt x="160" y="44"/>
                    <a:pt x="167" y="44"/>
                  </a:cubicBezTo>
                  <a:cubicBezTo>
                    <a:pt x="349" y="44"/>
                    <a:pt x="349" y="44"/>
                    <a:pt x="349" y="44"/>
                  </a:cubicBezTo>
                  <a:cubicBezTo>
                    <a:pt x="356" y="44"/>
                    <a:pt x="363" y="51"/>
                    <a:pt x="363" y="58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3" y="84"/>
                    <a:pt x="356" y="91"/>
                    <a:pt x="349" y="91"/>
                  </a:cubicBezTo>
                  <a:cubicBezTo>
                    <a:pt x="167" y="91"/>
                    <a:pt x="167" y="91"/>
                    <a:pt x="167" y="91"/>
                  </a:cubicBezTo>
                  <a:cubicBezTo>
                    <a:pt x="160" y="91"/>
                    <a:pt x="153" y="84"/>
                    <a:pt x="153" y="77"/>
                  </a:cubicBezTo>
                  <a:lnTo>
                    <a:pt x="153" y="58"/>
                  </a:lnTo>
                  <a:close/>
                  <a:moveTo>
                    <a:pt x="58" y="655"/>
                  </a:moveTo>
                  <a:cubicBezTo>
                    <a:pt x="51" y="655"/>
                    <a:pt x="43" y="647"/>
                    <a:pt x="43" y="640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87"/>
                    <a:pt x="51" y="80"/>
                    <a:pt x="58" y="8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11" y="111"/>
                    <a:pt x="136" y="135"/>
                    <a:pt x="167" y="135"/>
                  </a:cubicBezTo>
                  <a:cubicBezTo>
                    <a:pt x="349" y="135"/>
                    <a:pt x="349" y="135"/>
                    <a:pt x="349" y="135"/>
                  </a:cubicBezTo>
                  <a:cubicBezTo>
                    <a:pt x="380" y="135"/>
                    <a:pt x="405" y="111"/>
                    <a:pt x="407" y="80"/>
                  </a:cubicBezTo>
                  <a:cubicBezTo>
                    <a:pt x="458" y="80"/>
                    <a:pt x="458" y="80"/>
                    <a:pt x="458" y="80"/>
                  </a:cubicBezTo>
                  <a:cubicBezTo>
                    <a:pt x="465" y="80"/>
                    <a:pt x="473" y="87"/>
                    <a:pt x="473" y="95"/>
                  </a:cubicBezTo>
                  <a:cubicBezTo>
                    <a:pt x="473" y="407"/>
                    <a:pt x="473" y="407"/>
                    <a:pt x="473" y="407"/>
                  </a:cubicBezTo>
                  <a:cubicBezTo>
                    <a:pt x="396" y="369"/>
                    <a:pt x="304" y="400"/>
                    <a:pt x="265" y="476"/>
                  </a:cubicBezTo>
                  <a:cubicBezTo>
                    <a:pt x="254" y="498"/>
                    <a:pt x="249" y="522"/>
                    <a:pt x="249" y="546"/>
                  </a:cubicBezTo>
                  <a:cubicBezTo>
                    <a:pt x="249" y="589"/>
                    <a:pt x="267" y="627"/>
                    <a:pt x="296" y="657"/>
                  </a:cubicBezTo>
                  <a:cubicBezTo>
                    <a:pt x="58" y="657"/>
                    <a:pt x="58" y="657"/>
                    <a:pt x="58" y="657"/>
                  </a:cubicBezTo>
                  <a:lnTo>
                    <a:pt x="58" y="6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8" name="图形"/>
            <p:cNvSpPr/>
            <p:nvPr/>
          </p:nvSpPr>
          <p:spPr bwMode="auto">
            <a:xfrm>
              <a:off x="16421" y="4121"/>
              <a:ext cx="138" cy="104"/>
            </a:xfrm>
            <a:custGeom>
              <a:avLst/>
              <a:gdLst>
                <a:gd name="T0" fmla="*/ 115 w 153"/>
                <a:gd name="T1" fmla="*/ 9 h 116"/>
                <a:gd name="T2" fmla="*/ 60 w 153"/>
                <a:gd name="T3" fmla="*/ 63 h 116"/>
                <a:gd name="T4" fmla="*/ 40 w 153"/>
                <a:gd name="T5" fmla="*/ 43 h 116"/>
                <a:gd name="T6" fmla="*/ 10 w 153"/>
                <a:gd name="T7" fmla="*/ 43 h 116"/>
                <a:gd name="T8" fmla="*/ 10 w 153"/>
                <a:gd name="T9" fmla="*/ 74 h 116"/>
                <a:gd name="T10" fmla="*/ 44 w 153"/>
                <a:gd name="T11" fmla="*/ 109 h 116"/>
                <a:gd name="T12" fmla="*/ 59 w 153"/>
                <a:gd name="T13" fmla="*/ 116 h 116"/>
                <a:gd name="T14" fmla="*/ 73 w 153"/>
                <a:gd name="T15" fmla="*/ 109 h 116"/>
                <a:gd name="T16" fmla="*/ 144 w 153"/>
                <a:gd name="T17" fmla="*/ 38 h 116"/>
                <a:gd name="T18" fmla="*/ 144 w 153"/>
                <a:gd name="T19" fmla="*/ 7 h 116"/>
                <a:gd name="T20" fmla="*/ 115 w 153"/>
                <a:gd name="T21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6">
                  <a:moveTo>
                    <a:pt x="115" y="9"/>
                  </a:moveTo>
                  <a:cubicBezTo>
                    <a:pt x="60" y="63"/>
                    <a:pt x="60" y="63"/>
                    <a:pt x="60" y="6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1" y="34"/>
                    <a:pt x="19" y="34"/>
                    <a:pt x="10" y="43"/>
                  </a:cubicBezTo>
                  <a:cubicBezTo>
                    <a:pt x="0" y="53"/>
                    <a:pt x="0" y="65"/>
                    <a:pt x="10" y="74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8" y="113"/>
                    <a:pt x="53" y="116"/>
                    <a:pt x="59" y="116"/>
                  </a:cubicBezTo>
                  <a:cubicBezTo>
                    <a:pt x="64" y="116"/>
                    <a:pt x="70" y="114"/>
                    <a:pt x="73" y="109"/>
                  </a:cubicBezTo>
                  <a:cubicBezTo>
                    <a:pt x="144" y="38"/>
                    <a:pt x="144" y="38"/>
                    <a:pt x="144" y="38"/>
                  </a:cubicBezTo>
                  <a:cubicBezTo>
                    <a:pt x="153" y="29"/>
                    <a:pt x="153" y="16"/>
                    <a:pt x="144" y="7"/>
                  </a:cubicBezTo>
                  <a:cubicBezTo>
                    <a:pt x="137" y="0"/>
                    <a:pt x="124" y="0"/>
                    <a:pt x="115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9" name="图形"/>
            <p:cNvSpPr>
              <a:spLocks noEditPoints="1"/>
            </p:cNvSpPr>
            <p:nvPr/>
          </p:nvSpPr>
          <p:spPr bwMode="auto">
            <a:xfrm>
              <a:off x="1883" y="7170"/>
              <a:ext cx="605" cy="548"/>
            </a:xfrm>
            <a:custGeom>
              <a:avLst/>
              <a:gdLst>
                <a:gd name="T0" fmla="*/ 531 w 590"/>
                <a:gd name="T1" fmla="*/ 72 h 534"/>
                <a:gd name="T2" fmla="*/ 270 w 590"/>
                <a:gd name="T3" fmla="*/ 72 h 534"/>
                <a:gd name="T4" fmla="*/ 228 w 590"/>
                <a:gd name="T5" fmla="*/ 16 h 534"/>
                <a:gd name="T6" fmla="*/ 195 w 590"/>
                <a:gd name="T7" fmla="*/ 0 h 534"/>
                <a:gd name="T8" fmla="*/ 40 w 590"/>
                <a:gd name="T9" fmla="*/ 0 h 534"/>
                <a:gd name="T10" fmla="*/ 0 w 590"/>
                <a:gd name="T11" fmla="*/ 40 h 534"/>
                <a:gd name="T12" fmla="*/ 0 w 590"/>
                <a:gd name="T13" fmla="*/ 476 h 534"/>
                <a:gd name="T14" fmla="*/ 59 w 590"/>
                <a:gd name="T15" fmla="*/ 534 h 534"/>
                <a:gd name="T16" fmla="*/ 531 w 590"/>
                <a:gd name="T17" fmla="*/ 534 h 534"/>
                <a:gd name="T18" fmla="*/ 590 w 590"/>
                <a:gd name="T19" fmla="*/ 476 h 534"/>
                <a:gd name="T20" fmla="*/ 590 w 590"/>
                <a:gd name="T21" fmla="*/ 131 h 534"/>
                <a:gd name="T22" fmla="*/ 531 w 590"/>
                <a:gd name="T23" fmla="*/ 72 h 534"/>
                <a:gd name="T24" fmla="*/ 193 w 590"/>
                <a:gd name="T25" fmla="*/ 43 h 534"/>
                <a:gd name="T26" fmla="*/ 215 w 590"/>
                <a:gd name="T27" fmla="*/ 72 h 534"/>
                <a:gd name="T28" fmla="*/ 59 w 590"/>
                <a:gd name="T29" fmla="*/ 72 h 534"/>
                <a:gd name="T30" fmla="*/ 44 w 590"/>
                <a:gd name="T31" fmla="*/ 74 h 534"/>
                <a:gd name="T32" fmla="*/ 44 w 590"/>
                <a:gd name="T33" fmla="*/ 43 h 534"/>
                <a:gd name="T34" fmla="*/ 193 w 590"/>
                <a:gd name="T35" fmla="*/ 43 h 534"/>
                <a:gd name="T36" fmla="*/ 546 w 590"/>
                <a:gd name="T37" fmla="*/ 476 h 534"/>
                <a:gd name="T38" fmla="*/ 531 w 590"/>
                <a:gd name="T39" fmla="*/ 491 h 534"/>
                <a:gd name="T40" fmla="*/ 59 w 590"/>
                <a:gd name="T41" fmla="*/ 491 h 534"/>
                <a:gd name="T42" fmla="*/ 44 w 590"/>
                <a:gd name="T43" fmla="*/ 476 h 534"/>
                <a:gd name="T44" fmla="*/ 44 w 590"/>
                <a:gd name="T45" fmla="*/ 131 h 534"/>
                <a:gd name="T46" fmla="*/ 59 w 590"/>
                <a:gd name="T47" fmla="*/ 116 h 534"/>
                <a:gd name="T48" fmla="*/ 531 w 590"/>
                <a:gd name="T49" fmla="*/ 116 h 534"/>
                <a:gd name="T50" fmla="*/ 546 w 590"/>
                <a:gd name="T51" fmla="*/ 131 h 534"/>
                <a:gd name="T52" fmla="*/ 546 w 590"/>
                <a:gd name="T53" fmla="*/ 47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0" h="534">
                  <a:moveTo>
                    <a:pt x="531" y="72"/>
                  </a:moveTo>
                  <a:cubicBezTo>
                    <a:pt x="270" y="72"/>
                    <a:pt x="270" y="72"/>
                    <a:pt x="270" y="72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0" y="5"/>
                    <a:pt x="208" y="0"/>
                    <a:pt x="19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509"/>
                    <a:pt x="26" y="534"/>
                    <a:pt x="59" y="534"/>
                  </a:cubicBezTo>
                  <a:cubicBezTo>
                    <a:pt x="531" y="534"/>
                    <a:pt x="531" y="534"/>
                    <a:pt x="531" y="534"/>
                  </a:cubicBezTo>
                  <a:cubicBezTo>
                    <a:pt x="564" y="534"/>
                    <a:pt x="590" y="509"/>
                    <a:pt x="590" y="476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90" y="98"/>
                    <a:pt x="564" y="72"/>
                    <a:pt x="531" y="72"/>
                  </a:cubicBezTo>
                  <a:close/>
                  <a:moveTo>
                    <a:pt x="193" y="43"/>
                  </a:moveTo>
                  <a:cubicBezTo>
                    <a:pt x="215" y="72"/>
                    <a:pt x="215" y="72"/>
                    <a:pt x="215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3" y="72"/>
                    <a:pt x="50" y="72"/>
                    <a:pt x="44" y="74"/>
                  </a:cubicBezTo>
                  <a:cubicBezTo>
                    <a:pt x="44" y="43"/>
                    <a:pt x="44" y="43"/>
                    <a:pt x="44" y="43"/>
                  </a:cubicBezTo>
                  <a:lnTo>
                    <a:pt x="193" y="43"/>
                  </a:lnTo>
                  <a:close/>
                  <a:moveTo>
                    <a:pt x="546" y="476"/>
                  </a:moveTo>
                  <a:cubicBezTo>
                    <a:pt x="546" y="483"/>
                    <a:pt x="539" y="491"/>
                    <a:pt x="531" y="491"/>
                  </a:cubicBezTo>
                  <a:cubicBezTo>
                    <a:pt x="59" y="491"/>
                    <a:pt x="59" y="491"/>
                    <a:pt x="59" y="491"/>
                  </a:cubicBezTo>
                  <a:cubicBezTo>
                    <a:pt x="51" y="491"/>
                    <a:pt x="44" y="483"/>
                    <a:pt x="44" y="476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23"/>
                    <a:pt x="51" y="116"/>
                    <a:pt x="59" y="116"/>
                  </a:cubicBezTo>
                  <a:cubicBezTo>
                    <a:pt x="531" y="116"/>
                    <a:pt x="531" y="116"/>
                    <a:pt x="531" y="116"/>
                  </a:cubicBezTo>
                  <a:cubicBezTo>
                    <a:pt x="539" y="116"/>
                    <a:pt x="546" y="123"/>
                    <a:pt x="546" y="131"/>
                  </a:cubicBezTo>
                  <a:cubicBezTo>
                    <a:pt x="546" y="476"/>
                    <a:pt x="546" y="476"/>
                    <a:pt x="546" y="4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20" name="图形"/>
            <p:cNvSpPr>
              <a:spLocks noEditPoints="1"/>
            </p:cNvSpPr>
            <p:nvPr/>
          </p:nvSpPr>
          <p:spPr bwMode="auto">
            <a:xfrm>
              <a:off x="2005" y="7394"/>
              <a:ext cx="361" cy="157"/>
            </a:xfrm>
            <a:custGeom>
              <a:avLst/>
              <a:gdLst>
                <a:gd name="T0" fmla="*/ 40 w 352"/>
                <a:gd name="T1" fmla="*/ 44 h 153"/>
                <a:gd name="T2" fmla="*/ 61 w 352"/>
                <a:gd name="T3" fmla="*/ 22 h 153"/>
                <a:gd name="T4" fmla="*/ 40 w 352"/>
                <a:gd name="T5" fmla="*/ 0 h 153"/>
                <a:gd name="T6" fmla="*/ 21 w 352"/>
                <a:gd name="T7" fmla="*/ 0 h 153"/>
                <a:gd name="T8" fmla="*/ 0 w 352"/>
                <a:gd name="T9" fmla="*/ 22 h 153"/>
                <a:gd name="T10" fmla="*/ 21 w 352"/>
                <a:gd name="T11" fmla="*/ 44 h 153"/>
                <a:gd name="T12" fmla="*/ 40 w 352"/>
                <a:gd name="T13" fmla="*/ 44 h 153"/>
                <a:gd name="T14" fmla="*/ 331 w 352"/>
                <a:gd name="T15" fmla="*/ 44 h 153"/>
                <a:gd name="T16" fmla="*/ 352 w 352"/>
                <a:gd name="T17" fmla="*/ 22 h 153"/>
                <a:gd name="T18" fmla="*/ 331 w 352"/>
                <a:gd name="T19" fmla="*/ 0 h 153"/>
                <a:gd name="T20" fmla="*/ 112 w 352"/>
                <a:gd name="T21" fmla="*/ 0 h 153"/>
                <a:gd name="T22" fmla="*/ 91 w 352"/>
                <a:gd name="T23" fmla="*/ 22 h 153"/>
                <a:gd name="T24" fmla="*/ 112 w 352"/>
                <a:gd name="T25" fmla="*/ 44 h 153"/>
                <a:gd name="T26" fmla="*/ 331 w 352"/>
                <a:gd name="T27" fmla="*/ 44 h 153"/>
                <a:gd name="T28" fmla="*/ 40 w 352"/>
                <a:gd name="T29" fmla="*/ 109 h 153"/>
                <a:gd name="T30" fmla="*/ 21 w 352"/>
                <a:gd name="T31" fmla="*/ 109 h 153"/>
                <a:gd name="T32" fmla="*/ 0 w 352"/>
                <a:gd name="T33" fmla="*/ 131 h 153"/>
                <a:gd name="T34" fmla="*/ 21 w 352"/>
                <a:gd name="T35" fmla="*/ 153 h 153"/>
                <a:gd name="T36" fmla="*/ 40 w 352"/>
                <a:gd name="T37" fmla="*/ 153 h 153"/>
                <a:gd name="T38" fmla="*/ 61 w 352"/>
                <a:gd name="T39" fmla="*/ 131 h 153"/>
                <a:gd name="T40" fmla="*/ 40 w 352"/>
                <a:gd name="T41" fmla="*/ 109 h 153"/>
                <a:gd name="T42" fmla="*/ 331 w 352"/>
                <a:gd name="T43" fmla="*/ 109 h 153"/>
                <a:gd name="T44" fmla="*/ 112 w 352"/>
                <a:gd name="T45" fmla="*/ 109 h 153"/>
                <a:gd name="T46" fmla="*/ 91 w 352"/>
                <a:gd name="T47" fmla="*/ 131 h 153"/>
                <a:gd name="T48" fmla="*/ 112 w 352"/>
                <a:gd name="T49" fmla="*/ 153 h 153"/>
                <a:gd name="T50" fmla="*/ 331 w 352"/>
                <a:gd name="T51" fmla="*/ 153 h 153"/>
                <a:gd name="T52" fmla="*/ 352 w 352"/>
                <a:gd name="T53" fmla="*/ 131 h 153"/>
                <a:gd name="T54" fmla="*/ 331 w 352"/>
                <a:gd name="T55" fmla="*/ 10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2" h="153">
                  <a:moveTo>
                    <a:pt x="40" y="44"/>
                  </a:moveTo>
                  <a:cubicBezTo>
                    <a:pt x="52" y="44"/>
                    <a:pt x="61" y="34"/>
                    <a:pt x="61" y="22"/>
                  </a:cubicBezTo>
                  <a:cubicBezTo>
                    <a:pt x="61" y="9"/>
                    <a:pt x="52" y="0"/>
                    <a:pt x="4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2"/>
                  </a:cubicBezTo>
                  <a:cubicBezTo>
                    <a:pt x="0" y="34"/>
                    <a:pt x="9" y="44"/>
                    <a:pt x="21" y="44"/>
                  </a:cubicBezTo>
                  <a:lnTo>
                    <a:pt x="40" y="44"/>
                  </a:lnTo>
                  <a:close/>
                  <a:moveTo>
                    <a:pt x="331" y="44"/>
                  </a:moveTo>
                  <a:cubicBezTo>
                    <a:pt x="343" y="44"/>
                    <a:pt x="352" y="34"/>
                    <a:pt x="352" y="22"/>
                  </a:cubicBezTo>
                  <a:cubicBezTo>
                    <a:pt x="352" y="9"/>
                    <a:pt x="343" y="0"/>
                    <a:pt x="33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0" y="0"/>
                    <a:pt x="91" y="9"/>
                    <a:pt x="91" y="22"/>
                  </a:cubicBezTo>
                  <a:cubicBezTo>
                    <a:pt x="91" y="34"/>
                    <a:pt x="100" y="44"/>
                    <a:pt x="112" y="44"/>
                  </a:cubicBezTo>
                  <a:lnTo>
                    <a:pt x="331" y="44"/>
                  </a:lnTo>
                  <a:close/>
                  <a:moveTo>
                    <a:pt x="40" y="109"/>
                  </a:moveTo>
                  <a:cubicBezTo>
                    <a:pt x="21" y="109"/>
                    <a:pt x="21" y="109"/>
                    <a:pt x="21" y="109"/>
                  </a:cubicBezTo>
                  <a:cubicBezTo>
                    <a:pt x="9" y="109"/>
                    <a:pt x="0" y="118"/>
                    <a:pt x="0" y="131"/>
                  </a:cubicBezTo>
                  <a:cubicBezTo>
                    <a:pt x="0" y="144"/>
                    <a:pt x="9" y="153"/>
                    <a:pt x="21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52" y="153"/>
                    <a:pt x="61" y="144"/>
                    <a:pt x="61" y="131"/>
                  </a:cubicBezTo>
                  <a:cubicBezTo>
                    <a:pt x="61" y="118"/>
                    <a:pt x="52" y="109"/>
                    <a:pt x="40" y="109"/>
                  </a:cubicBezTo>
                  <a:close/>
                  <a:moveTo>
                    <a:pt x="331" y="109"/>
                  </a:moveTo>
                  <a:cubicBezTo>
                    <a:pt x="112" y="109"/>
                    <a:pt x="112" y="109"/>
                    <a:pt x="112" y="109"/>
                  </a:cubicBezTo>
                  <a:cubicBezTo>
                    <a:pt x="100" y="109"/>
                    <a:pt x="91" y="118"/>
                    <a:pt x="91" y="131"/>
                  </a:cubicBezTo>
                  <a:cubicBezTo>
                    <a:pt x="91" y="144"/>
                    <a:pt x="100" y="153"/>
                    <a:pt x="112" y="153"/>
                  </a:cubicBezTo>
                  <a:cubicBezTo>
                    <a:pt x="331" y="153"/>
                    <a:pt x="331" y="153"/>
                    <a:pt x="331" y="153"/>
                  </a:cubicBezTo>
                  <a:cubicBezTo>
                    <a:pt x="343" y="153"/>
                    <a:pt x="352" y="144"/>
                    <a:pt x="352" y="131"/>
                  </a:cubicBezTo>
                  <a:cubicBezTo>
                    <a:pt x="352" y="118"/>
                    <a:pt x="343" y="109"/>
                    <a:pt x="331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2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 txBox="1"/>
            <p:nvPr/>
          </p:nvSpPr>
          <p:spPr>
            <a:xfrm>
              <a:off x="12025" y="7088"/>
              <a:ext cx="368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en-US" altLang="zh-CN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04.Add title text</a:t>
              </a:r>
              <a:endParaRPr lang="en-US" altLang="zh-CN" sz="18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13" name="图形" descr="e7d195523061f1c09e9d68d7cf438b91ef959ecb14fc25d26BBA7F7DBC18E55DFF4014AF651F0BF2569D4B6C1DA7F1A4683A481403BD872FC687266AD13265C1DE7C373772FD8728ABDD69ADD03BFF5BE2862BC891DBB79ECA1F98F5F4CBC403F5B4FEF026150959993BDC0AC2F5837E952C9923820D54741133280FB48147F2C5417B7ACD912FCBA2A1168C29F28FD5"/>
            <p:cNvSpPr/>
            <p:nvPr/>
          </p:nvSpPr>
          <p:spPr>
            <a:xfrm>
              <a:off x="11959" y="7599"/>
              <a:ext cx="3892" cy="96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buClrTx/>
                <a:buSzPct val="25000"/>
                <a:buFontTx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j-lt"/>
                  <a:cs typeface="思源黑体 CN Medium" panose="020B0600000000000000" charset="-122"/>
                  <a:sym typeface="+mn-ea"/>
                </a:rPr>
                <a:t>Click here to add content, content to match the title. </a:t>
              </a:r>
              <a:endParaRPr lang="zh-CN" altLang="en-US" sz="12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lt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15982" y="7170"/>
              <a:ext cx="1055" cy="10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字魂58号-创中黑" panose="00000500000000000000" charset="-122"/>
              </a:endParaRPr>
            </a:p>
          </p:txBody>
        </p:sp>
        <p:sp>
          <p:nvSpPr>
            <p:cNvPr id="21" name="图形"/>
            <p:cNvSpPr/>
            <p:nvPr/>
          </p:nvSpPr>
          <p:spPr bwMode="auto">
            <a:xfrm>
              <a:off x="16357" y="7633"/>
              <a:ext cx="196" cy="200"/>
            </a:xfrm>
            <a:custGeom>
              <a:avLst/>
              <a:gdLst>
                <a:gd name="T0" fmla="*/ 0 w 265"/>
                <a:gd name="T1" fmla="*/ 131 h 281"/>
                <a:gd name="T2" fmla="*/ 38 w 265"/>
                <a:gd name="T3" fmla="*/ 169 h 281"/>
                <a:gd name="T4" fmla="*/ 107 w 265"/>
                <a:gd name="T5" fmla="*/ 102 h 281"/>
                <a:gd name="T6" fmla="*/ 105 w 265"/>
                <a:gd name="T7" fmla="*/ 281 h 281"/>
                <a:gd name="T8" fmla="*/ 159 w 265"/>
                <a:gd name="T9" fmla="*/ 281 h 281"/>
                <a:gd name="T10" fmla="*/ 159 w 265"/>
                <a:gd name="T11" fmla="*/ 102 h 281"/>
                <a:gd name="T12" fmla="*/ 227 w 265"/>
                <a:gd name="T13" fmla="*/ 169 h 281"/>
                <a:gd name="T14" fmla="*/ 265 w 265"/>
                <a:gd name="T15" fmla="*/ 131 h 281"/>
                <a:gd name="T16" fmla="*/ 132 w 265"/>
                <a:gd name="T17" fmla="*/ 0 h 281"/>
                <a:gd name="T18" fmla="*/ 0 w 265"/>
                <a:gd name="T19" fmla="*/ 1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81">
                  <a:moveTo>
                    <a:pt x="0" y="131"/>
                  </a:moveTo>
                  <a:lnTo>
                    <a:pt x="38" y="169"/>
                  </a:lnTo>
                  <a:lnTo>
                    <a:pt x="107" y="102"/>
                  </a:lnTo>
                  <a:lnTo>
                    <a:pt x="105" y="281"/>
                  </a:lnTo>
                  <a:lnTo>
                    <a:pt x="159" y="281"/>
                  </a:lnTo>
                  <a:lnTo>
                    <a:pt x="159" y="102"/>
                  </a:lnTo>
                  <a:lnTo>
                    <a:pt x="227" y="169"/>
                  </a:lnTo>
                  <a:lnTo>
                    <a:pt x="265" y="131"/>
                  </a:lnTo>
                  <a:lnTo>
                    <a:pt x="132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22" name="图形"/>
            <p:cNvSpPr>
              <a:spLocks noEditPoints="1"/>
            </p:cNvSpPr>
            <p:nvPr/>
          </p:nvSpPr>
          <p:spPr bwMode="auto">
            <a:xfrm>
              <a:off x="16118" y="7417"/>
              <a:ext cx="675" cy="486"/>
            </a:xfrm>
            <a:custGeom>
              <a:avLst/>
              <a:gdLst>
                <a:gd name="T0" fmla="*/ 692 w 747"/>
                <a:gd name="T1" fmla="*/ 240 h 562"/>
                <a:gd name="T2" fmla="*/ 579 w 747"/>
                <a:gd name="T3" fmla="*/ 186 h 562"/>
                <a:gd name="T4" fmla="*/ 520 w 747"/>
                <a:gd name="T5" fmla="*/ 61 h 562"/>
                <a:gd name="T6" fmla="*/ 374 w 747"/>
                <a:gd name="T7" fmla="*/ 0 h 562"/>
                <a:gd name="T8" fmla="*/ 228 w 747"/>
                <a:gd name="T9" fmla="*/ 61 h 562"/>
                <a:gd name="T10" fmla="*/ 168 w 747"/>
                <a:gd name="T11" fmla="*/ 186 h 562"/>
                <a:gd name="T12" fmla="*/ 55 w 747"/>
                <a:gd name="T13" fmla="*/ 240 h 562"/>
                <a:gd name="T14" fmla="*/ 0 w 747"/>
                <a:gd name="T15" fmla="*/ 374 h 562"/>
                <a:gd name="T16" fmla="*/ 55 w 747"/>
                <a:gd name="T17" fmla="*/ 507 h 562"/>
                <a:gd name="T18" fmla="*/ 189 w 747"/>
                <a:gd name="T19" fmla="*/ 562 h 562"/>
                <a:gd name="T20" fmla="*/ 559 w 747"/>
                <a:gd name="T21" fmla="*/ 562 h 562"/>
                <a:gd name="T22" fmla="*/ 692 w 747"/>
                <a:gd name="T23" fmla="*/ 507 h 562"/>
                <a:gd name="T24" fmla="*/ 747 w 747"/>
                <a:gd name="T25" fmla="*/ 374 h 562"/>
                <a:gd name="T26" fmla="*/ 692 w 747"/>
                <a:gd name="T27" fmla="*/ 240 h 562"/>
                <a:gd name="T28" fmla="*/ 559 w 747"/>
                <a:gd name="T29" fmla="*/ 518 h 562"/>
                <a:gd name="T30" fmla="*/ 189 w 747"/>
                <a:gd name="T31" fmla="*/ 518 h 562"/>
                <a:gd name="T32" fmla="*/ 44 w 747"/>
                <a:gd name="T33" fmla="*/ 374 h 562"/>
                <a:gd name="T34" fmla="*/ 188 w 747"/>
                <a:gd name="T35" fmla="*/ 229 h 562"/>
                <a:gd name="T36" fmla="*/ 211 w 747"/>
                <a:gd name="T37" fmla="*/ 229 h 562"/>
                <a:gd name="T38" fmla="*/ 211 w 747"/>
                <a:gd name="T39" fmla="*/ 207 h 562"/>
                <a:gd name="T40" fmla="*/ 211 w 747"/>
                <a:gd name="T41" fmla="*/ 207 h 562"/>
                <a:gd name="T42" fmla="*/ 374 w 747"/>
                <a:gd name="T43" fmla="*/ 44 h 562"/>
                <a:gd name="T44" fmla="*/ 536 w 747"/>
                <a:gd name="T45" fmla="*/ 206 h 562"/>
                <a:gd name="T46" fmla="*/ 536 w 747"/>
                <a:gd name="T47" fmla="*/ 207 h 562"/>
                <a:gd name="T48" fmla="*/ 536 w 747"/>
                <a:gd name="T49" fmla="*/ 229 h 562"/>
                <a:gd name="T50" fmla="*/ 558 w 747"/>
                <a:gd name="T51" fmla="*/ 229 h 562"/>
                <a:gd name="T52" fmla="*/ 559 w 747"/>
                <a:gd name="T53" fmla="*/ 229 h 562"/>
                <a:gd name="T54" fmla="*/ 704 w 747"/>
                <a:gd name="T55" fmla="*/ 374 h 562"/>
                <a:gd name="T56" fmla="*/ 559 w 747"/>
                <a:gd name="T57" fmla="*/ 51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7" h="562">
                  <a:moveTo>
                    <a:pt x="692" y="240"/>
                  </a:moveTo>
                  <a:cubicBezTo>
                    <a:pt x="661" y="210"/>
                    <a:pt x="622" y="191"/>
                    <a:pt x="579" y="186"/>
                  </a:cubicBezTo>
                  <a:cubicBezTo>
                    <a:pt x="574" y="139"/>
                    <a:pt x="554" y="95"/>
                    <a:pt x="520" y="61"/>
                  </a:cubicBezTo>
                  <a:cubicBezTo>
                    <a:pt x="481" y="22"/>
                    <a:pt x="429" y="0"/>
                    <a:pt x="374" y="0"/>
                  </a:cubicBezTo>
                  <a:cubicBezTo>
                    <a:pt x="318" y="0"/>
                    <a:pt x="267" y="22"/>
                    <a:pt x="228" y="61"/>
                  </a:cubicBezTo>
                  <a:cubicBezTo>
                    <a:pt x="193" y="95"/>
                    <a:pt x="173" y="139"/>
                    <a:pt x="168" y="186"/>
                  </a:cubicBezTo>
                  <a:cubicBezTo>
                    <a:pt x="125" y="191"/>
                    <a:pt x="86" y="210"/>
                    <a:pt x="55" y="240"/>
                  </a:cubicBezTo>
                  <a:cubicBezTo>
                    <a:pt x="20" y="276"/>
                    <a:pt x="0" y="323"/>
                    <a:pt x="0" y="374"/>
                  </a:cubicBezTo>
                  <a:cubicBezTo>
                    <a:pt x="0" y="424"/>
                    <a:pt x="20" y="471"/>
                    <a:pt x="55" y="507"/>
                  </a:cubicBezTo>
                  <a:cubicBezTo>
                    <a:pt x="91" y="542"/>
                    <a:pt x="138" y="562"/>
                    <a:pt x="189" y="562"/>
                  </a:cubicBezTo>
                  <a:cubicBezTo>
                    <a:pt x="559" y="562"/>
                    <a:pt x="559" y="562"/>
                    <a:pt x="559" y="562"/>
                  </a:cubicBezTo>
                  <a:cubicBezTo>
                    <a:pt x="609" y="562"/>
                    <a:pt x="657" y="542"/>
                    <a:pt x="692" y="507"/>
                  </a:cubicBezTo>
                  <a:cubicBezTo>
                    <a:pt x="728" y="471"/>
                    <a:pt x="747" y="424"/>
                    <a:pt x="747" y="374"/>
                  </a:cubicBezTo>
                  <a:cubicBezTo>
                    <a:pt x="747" y="323"/>
                    <a:pt x="728" y="276"/>
                    <a:pt x="692" y="240"/>
                  </a:cubicBezTo>
                  <a:close/>
                  <a:moveTo>
                    <a:pt x="559" y="518"/>
                  </a:moveTo>
                  <a:cubicBezTo>
                    <a:pt x="189" y="518"/>
                    <a:pt x="189" y="518"/>
                    <a:pt x="189" y="518"/>
                  </a:cubicBezTo>
                  <a:cubicBezTo>
                    <a:pt x="109" y="518"/>
                    <a:pt x="44" y="453"/>
                    <a:pt x="44" y="374"/>
                  </a:cubicBezTo>
                  <a:cubicBezTo>
                    <a:pt x="44" y="294"/>
                    <a:pt x="109" y="229"/>
                    <a:pt x="188" y="229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1" y="117"/>
                    <a:pt x="284" y="44"/>
                    <a:pt x="374" y="44"/>
                  </a:cubicBezTo>
                  <a:cubicBezTo>
                    <a:pt x="463" y="44"/>
                    <a:pt x="536" y="117"/>
                    <a:pt x="536" y="206"/>
                  </a:cubicBezTo>
                  <a:cubicBezTo>
                    <a:pt x="536" y="207"/>
                    <a:pt x="536" y="207"/>
                    <a:pt x="536" y="207"/>
                  </a:cubicBezTo>
                  <a:cubicBezTo>
                    <a:pt x="536" y="229"/>
                    <a:pt x="536" y="229"/>
                    <a:pt x="536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9" y="229"/>
                    <a:pt x="559" y="229"/>
                    <a:pt x="559" y="229"/>
                  </a:cubicBezTo>
                  <a:cubicBezTo>
                    <a:pt x="639" y="229"/>
                    <a:pt x="704" y="294"/>
                    <a:pt x="704" y="374"/>
                  </a:cubicBezTo>
                  <a:cubicBezTo>
                    <a:pt x="704" y="453"/>
                    <a:pt x="639" y="518"/>
                    <a:pt x="559" y="5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87" name="图形"/>
            <p:cNvSpPr/>
            <p:nvPr/>
          </p:nvSpPr>
          <p:spPr>
            <a:xfrm>
              <a:off x="8730" y="4589"/>
              <a:ext cx="1914" cy="19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08" name="图形"/>
            <p:cNvSpPr/>
            <p:nvPr/>
          </p:nvSpPr>
          <p:spPr>
            <a:xfrm>
              <a:off x="7608" y="3483"/>
              <a:ext cx="4125" cy="4125"/>
            </a:xfrm>
            <a:prstGeom prst="arc">
              <a:avLst>
                <a:gd name="adj1" fmla="val 20917047"/>
                <a:gd name="adj2" fmla="val 20294088"/>
              </a:avLst>
            </a:prstGeom>
            <a:noFill/>
            <a:ln w="9525" cap="rnd" cmpd="sng" algn="ctr">
              <a:gradFill flip="none" rotWithShape="1">
                <a:gsLst>
                  <a:gs pos="0">
                    <a:schemeClr val="accent1"/>
                  </a:gs>
                  <a:gs pos="42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09" name="图形"/>
            <p:cNvSpPr/>
            <p:nvPr/>
          </p:nvSpPr>
          <p:spPr>
            <a:xfrm>
              <a:off x="8284" y="4087"/>
              <a:ext cx="2772" cy="2772"/>
            </a:xfrm>
            <a:prstGeom prst="arc">
              <a:avLst>
                <a:gd name="adj1" fmla="val 12157276"/>
                <a:gd name="adj2" fmla="val 20294088"/>
              </a:avLst>
            </a:prstGeom>
            <a:noFill/>
            <a:ln w="63500" cap="rnd" cmpd="sng" algn="ctr">
              <a:gradFill flip="none" rotWithShape="1"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10" name="图形"/>
            <p:cNvSpPr/>
            <p:nvPr/>
          </p:nvSpPr>
          <p:spPr>
            <a:xfrm rot="12636341">
              <a:off x="8036" y="3884"/>
              <a:ext cx="3269" cy="3269"/>
            </a:xfrm>
            <a:prstGeom prst="arc">
              <a:avLst>
                <a:gd name="adj1" fmla="val 8459283"/>
                <a:gd name="adj2" fmla="val 18223732"/>
              </a:avLst>
            </a:prstGeom>
            <a:noFill/>
            <a:ln w="63500" cap="rnd" cmpd="sng" algn="ctr">
              <a:gradFill flip="none" rotWithShape="1">
                <a:gsLst>
                  <a:gs pos="0">
                    <a:schemeClr val="accent2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07" name="图形"/>
            <p:cNvSpPr>
              <a:spLocks noEditPoints="1"/>
            </p:cNvSpPr>
            <p:nvPr/>
          </p:nvSpPr>
          <p:spPr bwMode="auto">
            <a:xfrm>
              <a:off x="9188" y="4980"/>
              <a:ext cx="964" cy="1116"/>
            </a:xfrm>
            <a:custGeom>
              <a:avLst/>
              <a:gdLst>
                <a:gd name="T0" fmla="*/ 544 w 666"/>
                <a:gd name="T1" fmla="*/ 103 h 771"/>
                <a:gd name="T2" fmla="*/ 478 w 666"/>
                <a:gd name="T3" fmla="*/ 103 h 771"/>
                <a:gd name="T4" fmla="*/ 478 w 666"/>
                <a:gd name="T5" fmla="*/ 83 h 771"/>
                <a:gd name="T6" fmla="*/ 417 w 666"/>
                <a:gd name="T7" fmla="*/ 83 h 771"/>
                <a:gd name="T8" fmla="*/ 324 w 666"/>
                <a:gd name="T9" fmla="*/ 0 h 771"/>
                <a:gd name="T10" fmla="*/ 229 w 666"/>
                <a:gd name="T11" fmla="*/ 83 h 771"/>
                <a:gd name="T12" fmla="*/ 168 w 666"/>
                <a:gd name="T13" fmla="*/ 83 h 771"/>
                <a:gd name="T14" fmla="*/ 168 w 666"/>
                <a:gd name="T15" fmla="*/ 103 h 771"/>
                <a:gd name="T16" fmla="*/ 122 w 666"/>
                <a:gd name="T17" fmla="*/ 103 h 771"/>
                <a:gd name="T18" fmla="*/ 0 w 666"/>
                <a:gd name="T19" fmla="*/ 223 h 771"/>
                <a:gd name="T20" fmla="*/ 0 w 666"/>
                <a:gd name="T21" fmla="*/ 648 h 771"/>
                <a:gd name="T22" fmla="*/ 122 w 666"/>
                <a:gd name="T23" fmla="*/ 771 h 771"/>
                <a:gd name="T24" fmla="*/ 544 w 666"/>
                <a:gd name="T25" fmla="*/ 771 h 771"/>
                <a:gd name="T26" fmla="*/ 666 w 666"/>
                <a:gd name="T27" fmla="*/ 648 h 771"/>
                <a:gd name="T28" fmla="*/ 666 w 666"/>
                <a:gd name="T29" fmla="*/ 223 h 771"/>
                <a:gd name="T30" fmla="*/ 544 w 666"/>
                <a:gd name="T31" fmla="*/ 103 h 771"/>
                <a:gd name="T32" fmla="*/ 270 w 666"/>
                <a:gd name="T33" fmla="*/ 123 h 771"/>
                <a:gd name="T34" fmla="*/ 270 w 666"/>
                <a:gd name="T35" fmla="*/ 98 h 771"/>
                <a:gd name="T36" fmla="*/ 324 w 666"/>
                <a:gd name="T37" fmla="*/ 41 h 771"/>
                <a:gd name="T38" fmla="*/ 374 w 666"/>
                <a:gd name="T39" fmla="*/ 98 h 771"/>
                <a:gd name="T40" fmla="*/ 374 w 666"/>
                <a:gd name="T41" fmla="*/ 123 h 771"/>
                <a:gd name="T42" fmla="*/ 437 w 666"/>
                <a:gd name="T43" fmla="*/ 123 h 771"/>
                <a:gd name="T44" fmla="*/ 437 w 666"/>
                <a:gd name="T45" fmla="*/ 228 h 771"/>
                <a:gd name="T46" fmla="*/ 207 w 666"/>
                <a:gd name="T47" fmla="*/ 228 h 771"/>
                <a:gd name="T48" fmla="*/ 207 w 666"/>
                <a:gd name="T49" fmla="*/ 123 h 771"/>
                <a:gd name="T50" fmla="*/ 270 w 666"/>
                <a:gd name="T51" fmla="*/ 123 h 771"/>
                <a:gd name="T52" fmla="*/ 507 w 666"/>
                <a:gd name="T53" fmla="*/ 304 h 771"/>
                <a:gd name="T54" fmla="*/ 476 w 666"/>
                <a:gd name="T55" fmla="*/ 311 h 771"/>
                <a:gd name="T56" fmla="*/ 476 w 666"/>
                <a:gd name="T57" fmla="*/ 311 h 771"/>
                <a:gd name="T58" fmla="*/ 315 w 666"/>
                <a:gd name="T59" fmla="*/ 565 h 771"/>
                <a:gd name="T60" fmla="*/ 210 w 666"/>
                <a:gd name="T61" fmla="*/ 480 h 771"/>
                <a:gd name="T62" fmla="*/ 179 w 666"/>
                <a:gd name="T63" fmla="*/ 484 h 771"/>
                <a:gd name="T64" fmla="*/ 179 w 666"/>
                <a:gd name="T65" fmla="*/ 484 h 771"/>
                <a:gd name="T66" fmla="*/ 182 w 666"/>
                <a:gd name="T67" fmla="*/ 516 h 771"/>
                <a:gd name="T68" fmla="*/ 307 w 666"/>
                <a:gd name="T69" fmla="*/ 616 h 771"/>
                <a:gd name="T70" fmla="*/ 338 w 666"/>
                <a:gd name="T71" fmla="*/ 612 h 771"/>
                <a:gd name="T72" fmla="*/ 339 w 666"/>
                <a:gd name="T73" fmla="*/ 610 h 771"/>
                <a:gd name="T74" fmla="*/ 514 w 666"/>
                <a:gd name="T75" fmla="*/ 335 h 771"/>
                <a:gd name="T76" fmla="*/ 507 w 666"/>
                <a:gd name="T77" fmla="*/ 304 h 771"/>
                <a:gd name="T78" fmla="*/ 624 w 666"/>
                <a:gd name="T79" fmla="*/ 648 h 771"/>
                <a:gd name="T80" fmla="*/ 544 w 666"/>
                <a:gd name="T81" fmla="*/ 729 h 771"/>
                <a:gd name="T82" fmla="*/ 122 w 666"/>
                <a:gd name="T83" fmla="*/ 729 h 771"/>
                <a:gd name="T84" fmla="*/ 39 w 666"/>
                <a:gd name="T85" fmla="*/ 648 h 771"/>
                <a:gd name="T86" fmla="*/ 39 w 666"/>
                <a:gd name="T87" fmla="*/ 223 h 771"/>
                <a:gd name="T88" fmla="*/ 122 w 666"/>
                <a:gd name="T89" fmla="*/ 145 h 771"/>
                <a:gd name="T90" fmla="*/ 168 w 666"/>
                <a:gd name="T91" fmla="*/ 145 h 771"/>
                <a:gd name="T92" fmla="*/ 168 w 666"/>
                <a:gd name="T93" fmla="*/ 270 h 771"/>
                <a:gd name="T94" fmla="*/ 478 w 666"/>
                <a:gd name="T95" fmla="*/ 270 h 771"/>
                <a:gd name="T96" fmla="*/ 478 w 666"/>
                <a:gd name="T97" fmla="*/ 145 h 771"/>
                <a:gd name="T98" fmla="*/ 544 w 666"/>
                <a:gd name="T99" fmla="*/ 145 h 771"/>
                <a:gd name="T100" fmla="*/ 624 w 666"/>
                <a:gd name="T101" fmla="*/ 223 h 771"/>
                <a:gd name="T102" fmla="*/ 624 w 666"/>
                <a:gd name="T103" fmla="*/ 64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6" h="771">
                  <a:moveTo>
                    <a:pt x="544" y="103"/>
                  </a:moveTo>
                  <a:cubicBezTo>
                    <a:pt x="478" y="103"/>
                    <a:pt x="478" y="103"/>
                    <a:pt x="478" y="103"/>
                  </a:cubicBezTo>
                  <a:cubicBezTo>
                    <a:pt x="478" y="83"/>
                    <a:pt x="478" y="83"/>
                    <a:pt x="478" y="83"/>
                  </a:cubicBezTo>
                  <a:cubicBezTo>
                    <a:pt x="417" y="83"/>
                    <a:pt x="417" y="83"/>
                    <a:pt x="417" y="83"/>
                  </a:cubicBezTo>
                  <a:cubicBezTo>
                    <a:pt x="407" y="40"/>
                    <a:pt x="370" y="0"/>
                    <a:pt x="324" y="0"/>
                  </a:cubicBezTo>
                  <a:cubicBezTo>
                    <a:pt x="278" y="0"/>
                    <a:pt x="239" y="40"/>
                    <a:pt x="229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54" y="103"/>
                    <a:pt x="0" y="155"/>
                    <a:pt x="0" y="223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0" y="716"/>
                    <a:pt x="54" y="771"/>
                    <a:pt x="122" y="771"/>
                  </a:cubicBezTo>
                  <a:cubicBezTo>
                    <a:pt x="544" y="771"/>
                    <a:pt x="544" y="771"/>
                    <a:pt x="544" y="771"/>
                  </a:cubicBezTo>
                  <a:cubicBezTo>
                    <a:pt x="612" y="771"/>
                    <a:pt x="666" y="716"/>
                    <a:pt x="666" y="648"/>
                  </a:cubicBezTo>
                  <a:cubicBezTo>
                    <a:pt x="666" y="223"/>
                    <a:pt x="666" y="223"/>
                    <a:pt x="666" y="223"/>
                  </a:cubicBezTo>
                  <a:cubicBezTo>
                    <a:pt x="666" y="155"/>
                    <a:pt x="612" y="103"/>
                    <a:pt x="544" y="103"/>
                  </a:cubicBezTo>
                  <a:close/>
                  <a:moveTo>
                    <a:pt x="270" y="123"/>
                  </a:moveTo>
                  <a:cubicBezTo>
                    <a:pt x="270" y="98"/>
                    <a:pt x="270" y="98"/>
                    <a:pt x="270" y="98"/>
                  </a:cubicBezTo>
                  <a:cubicBezTo>
                    <a:pt x="270" y="69"/>
                    <a:pt x="295" y="41"/>
                    <a:pt x="324" y="41"/>
                  </a:cubicBezTo>
                  <a:cubicBezTo>
                    <a:pt x="353" y="41"/>
                    <a:pt x="374" y="69"/>
                    <a:pt x="374" y="98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437" y="123"/>
                    <a:pt x="437" y="123"/>
                    <a:pt x="437" y="123"/>
                  </a:cubicBezTo>
                  <a:cubicBezTo>
                    <a:pt x="437" y="228"/>
                    <a:pt x="437" y="228"/>
                    <a:pt x="437" y="228"/>
                  </a:cubicBezTo>
                  <a:cubicBezTo>
                    <a:pt x="207" y="228"/>
                    <a:pt x="207" y="228"/>
                    <a:pt x="207" y="228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70" y="123"/>
                    <a:pt x="270" y="123"/>
                    <a:pt x="270" y="123"/>
                  </a:cubicBezTo>
                  <a:close/>
                  <a:moveTo>
                    <a:pt x="507" y="304"/>
                  </a:moveTo>
                  <a:cubicBezTo>
                    <a:pt x="496" y="297"/>
                    <a:pt x="483" y="300"/>
                    <a:pt x="476" y="311"/>
                  </a:cubicBezTo>
                  <a:cubicBezTo>
                    <a:pt x="476" y="311"/>
                    <a:pt x="476" y="311"/>
                    <a:pt x="476" y="311"/>
                  </a:cubicBezTo>
                  <a:cubicBezTo>
                    <a:pt x="315" y="565"/>
                    <a:pt x="315" y="565"/>
                    <a:pt x="315" y="565"/>
                  </a:cubicBezTo>
                  <a:cubicBezTo>
                    <a:pt x="210" y="480"/>
                    <a:pt x="210" y="480"/>
                    <a:pt x="210" y="480"/>
                  </a:cubicBezTo>
                  <a:cubicBezTo>
                    <a:pt x="201" y="473"/>
                    <a:pt x="187" y="474"/>
                    <a:pt x="179" y="484"/>
                  </a:cubicBezTo>
                  <a:cubicBezTo>
                    <a:pt x="179" y="484"/>
                    <a:pt x="179" y="484"/>
                    <a:pt x="179" y="484"/>
                  </a:cubicBezTo>
                  <a:cubicBezTo>
                    <a:pt x="171" y="494"/>
                    <a:pt x="173" y="508"/>
                    <a:pt x="182" y="516"/>
                  </a:cubicBezTo>
                  <a:cubicBezTo>
                    <a:pt x="307" y="616"/>
                    <a:pt x="307" y="616"/>
                    <a:pt x="307" y="616"/>
                  </a:cubicBezTo>
                  <a:cubicBezTo>
                    <a:pt x="316" y="623"/>
                    <a:pt x="330" y="622"/>
                    <a:pt x="338" y="612"/>
                  </a:cubicBezTo>
                  <a:cubicBezTo>
                    <a:pt x="338" y="612"/>
                    <a:pt x="339" y="611"/>
                    <a:pt x="339" y="610"/>
                  </a:cubicBezTo>
                  <a:cubicBezTo>
                    <a:pt x="514" y="335"/>
                    <a:pt x="514" y="335"/>
                    <a:pt x="514" y="335"/>
                  </a:cubicBezTo>
                  <a:cubicBezTo>
                    <a:pt x="520" y="324"/>
                    <a:pt x="517" y="311"/>
                    <a:pt x="507" y="304"/>
                  </a:cubicBezTo>
                  <a:close/>
                  <a:moveTo>
                    <a:pt x="624" y="648"/>
                  </a:moveTo>
                  <a:cubicBezTo>
                    <a:pt x="624" y="691"/>
                    <a:pt x="587" y="729"/>
                    <a:pt x="544" y="729"/>
                  </a:cubicBezTo>
                  <a:cubicBezTo>
                    <a:pt x="122" y="729"/>
                    <a:pt x="122" y="729"/>
                    <a:pt x="122" y="729"/>
                  </a:cubicBezTo>
                  <a:cubicBezTo>
                    <a:pt x="79" y="729"/>
                    <a:pt x="39" y="691"/>
                    <a:pt x="39" y="648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39" y="180"/>
                    <a:pt x="79" y="145"/>
                    <a:pt x="122" y="145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270"/>
                    <a:pt x="168" y="270"/>
                    <a:pt x="168" y="270"/>
                  </a:cubicBezTo>
                  <a:cubicBezTo>
                    <a:pt x="478" y="270"/>
                    <a:pt x="478" y="270"/>
                    <a:pt x="478" y="270"/>
                  </a:cubicBezTo>
                  <a:cubicBezTo>
                    <a:pt x="478" y="145"/>
                    <a:pt x="478" y="145"/>
                    <a:pt x="478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87" y="145"/>
                    <a:pt x="624" y="180"/>
                    <a:pt x="624" y="223"/>
                  </a:cubicBezTo>
                  <a:cubicBezTo>
                    <a:pt x="624" y="648"/>
                    <a:pt x="624" y="648"/>
                    <a:pt x="624" y="64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图形"/>
          <p:cNvGrpSpPr/>
          <p:nvPr/>
        </p:nvGrpSpPr>
        <p:grpSpPr>
          <a:xfrm>
            <a:off x="1005840" y="1738630"/>
            <a:ext cx="10136505" cy="3986530"/>
            <a:chOff x="2030" y="2798"/>
            <a:chExt cx="15963" cy="6278"/>
          </a:xfrm>
        </p:grpSpPr>
        <p:sp>
          <p:nvSpPr>
            <p:cNvPr id="2" name="图形"/>
            <p:cNvSpPr/>
            <p:nvPr/>
          </p:nvSpPr>
          <p:spPr>
            <a:xfrm>
              <a:off x="10233" y="3059"/>
              <a:ext cx="1455" cy="14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思源黑体 CN Medium" panose="020B0600000000000000" charset="-122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10233" y="5119"/>
              <a:ext cx="1455" cy="14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思源黑体 CN Medium" panose="020B0600000000000000" charset="-122"/>
              </a:endParaRPr>
            </a:p>
          </p:txBody>
        </p:sp>
        <p:sp>
          <p:nvSpPr>
            <p:cNvPr id="4" name="图形"/>
            <p:cNvSpPr/>
            <p:nvPr/>
          </p:nvSpPr>
          <p:spPr>
            <a:xfrm>
              <a:off x="10233" y="7176"/>
              <a:ext cx="1455" cy="14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思源黑体 CN Medium" panose="020B0600000000000000" charset="-122"/>
              </a:endParaRPr>
            </a:p>
          </p:txBody>
        </p:sp>
        <p:grpSp>
          <p:nvGrpSpPr>
            <p:cNvPr id="5" name="图形"/>
            <p:cNvGrpSpPr/>
            <p:nvPr/>
          </p:nvGrpSpPr>
          <p:grpSpPr>
            <a:xfrm>
              <a:off x="10676" y="7571"/>
              <a:ext cx="623" cy="665"/>
              <a:chOff x="8342313" y="10972800"/>
              <a:chExt cx="1293813" cy="1381125"/>
            </a:xfrm>
            <a:solidFill>
              <a:schemeClr val="bg1"/>
            </a:solidFill>
          </p:grpSpPr>
          <p:sp>
            <p:nvSpPr>
              <p:cNvPr id="6" name="图形"/>
              <p:cNvSpPr>
                <a:spLocks noEditPoints="1"/>
              </p:cNvSpPr>
              <p:nvPr/>
            </p:nvSpPr>
            <p:spPr bwMode="auto">
              <a:xfrm>
                <a:off x="8342313" y="10972800"/>
                <a:ext cx="1293813" cy="1381125"/>
              </a:xfrm>
              <a:custGeom>
                <a:avLst/>
                <a:gdLst>
                  <a:gd name="T0" fmla="*/ 299 w 345"/>
                  <a:gd name="T1" fmla="*/ 0 h 368"/>
                  <a:gd name="T2" fmla="*/ 46 w 345"/>
                  <a:gd name="T3" fmla="*/ 0 h 368"/>
                  <a:gd name="T4" fmla="*/ 0 w 345"/>
                  <a:gd name="T5" fmla="*/ 46 h 368"/>
                  <a:gd name="T6" fmla="*/ 0 w 345"/>
                  <a:gd name="T7" fmla="*/ 322 h 368"/>
                  <a:gd name="T8" fmla="*/ 46 w 345"/>
                  <a:gd name="T9" fmla="*/ 368 h 368"/>
                  <a:gd name="T10" fmla="*/ 299 w 345"/>
                  <a:gd name="T11" fmla="*/ 368 h 368"/>
                  <a:gd name="T12" fmla="*/ 345 w 345"/>
                  <a:gd name="T13" fmla="*/ 322 h 368"/>
                  <a:gd name="T14" fmla="*/ 345 w 345"/>
                  <a:gd name="T15" fmla="*/ 46 h 368"/>
                  <a:gd name="T16" fmla="*/ 299 w 345"/>
                  <a:gd name="T17" fmla="*/ 0 h 368"/>
                  <a:gd name="T18" fmla="*/ 322 w 345"/>
                  <a:gd name="T19" fmla="*/ 322 h 368"/>
                  <a:gd name="T20" fmla="*/ 299 w 345"/>
                  <a:gd name="T21" fmla="*/ 345 h 368"/>
                  <a:gd name="T22" fmla="*/ 46 w 345"/>
                  <a:gd name="T23" fmla="*/ 345 h 368"/>
                  <a:gd name="T24" fmla="*/ 23 w 345"/>
                  <a:gd name="T25" fmla="*/ 322 h 368"/>
                  <a:gd name="T26" fmla="*/ 23 w 345"/>
                  <a:gd name="T27" fmla="*/ 46 h 368"/>
                  <a:gd name="T28" fmla="*/ 46 w 345"/>
                  <a:gd name="T29" fmla="*/ 23 h 368"/>
                  <a:gd name="T30" fmla="*/ 299 w 345"/>
                  <a:gd name="T31" fmla="*/ 23 h 368"/>
                  <a:gd name="T32" fmla="*/ 322 w 345"/>
                  <a:gd name="T33" fmla="*/ 46 h 368"/>
                  <a:gd name="T34" fmla="*/ 322 w 345"/>
                  <a:gd name="T35" fmla="*/ 322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5" h="368">
                    <a:moveTo>
                      <a:pt x="29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48"/>
                      <a:pt x="20" y="368"/>
                      <a:pt x="46" y="368"/>
                    </a:cubicBezTo>
                    <a:cubicBezTo>
                      <a:pt x="299" y="368"/>
                      <a:pt x="299" y="368"/>
                      <a:pt x="299" y="368"/>
                    </a:cubicBezTo>
                    <a:cubicBezTo>
                      <a:pt x="324" y="368"/>
                      <a:pt x="345" y="348"/>
                      <a:pt x="345" y="322"/>
                    </a:cubicBezTo>
                    <a:cubicBezTo>
                      <a:pt x="345" y="46"/>
                      <a:pt x="345" y="46"/>
                      <a:pt x="345" y="46"/>
                    </a:cubicBezTo>
                    <a:cubicBezTo>
                      <a:pt x="345" y="21"/>
                      <a:pt x="324" y="0"/>
                      <a:pt x="299" y="0"/>
                    </a:cubicBezTo>
                    <a:close/>
                    <a:moveTo>
                      <a:pt x="322" y="322"/>
                    </a:moveTo>
                    <a:cubicBezTo>
                      <a:pt x="322" y="335"/>
                      <a:pt x="312" y="345"/>
                      <a:pt x="299" y="345"/>
                    </a:cubicBezTo>
                    <a:cubicBezTo>
                      <a:pt x="46" y="345"/>
                      <a:pt x="46" y="345"/>
                      <a:pt x="46" y="345"/>
                    </a:cubicBezTo>
                    <a:cubicBezTo>
                      <a:pt x="33" y="345"/>
                      <a:pt x="23" y="335"/>
                      <a:pt x="23" y="322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3"/>
                      <a:pt x="33" y="23"/>
                      <a:pt x="46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12" y="23"/>
                      <a:pt x="322" y="33"/>
                      <a:pt x="322" y="46"/>
                    </a:cubicBezTo>
                    <a:lnTo>
                      <a:pt x="322" y="3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  <p:sp>
            <p:nvSpPr>
              <p:cNvPr id="8" name="图形"/>
              <p:cNvSpPr>
                <a:spLocks noEditPoints="1"/>
              </p:cNvSpPr>
              <p:nvPr/>
            </p:nvSpPr>
            <p:spPr bwMode="auto">
              <a:xfrm>
                <a:off x="8513763" y="11145838"/>
                <a:ext cx="949325" cy="863600"/>
              </a:xfrm>
              <a:custGeom>
                <a:avLst/>
                <a:gdLst>
                  <a:gd name="T0" fmla="*/ 241 w 253"/>
                  <a:gd name="T1" fmla="*/ 0 h 230"/>
                  <a:gd name="T2" fmla="*/ 11 w 253"/>
                  <a:gd name="T3" fmla="*/ 0 h 230"/>
                  <a:gd name="T4" fmla="*/ 0 w 253"/>
                  <a:gd name="T5" fmla="*/ 11 h 230"/>
                  <a:gd name="T6" fmla="*/ 0 w 253"/>
                  <a:gd name="T7" fmla="*/ 219 h 230"/>
                  <a:gd name="T8" fmla="*/ 11 w 253"/>
                  <a:gd name="T9" fmla="*/ 230 h 230"/>
                  <a:gd name="T10" fmla="*/ 241 w 253"/>
                  <a:gd name="T11" fmla="*/ 230 h 230"/>
                  <a:gd name="T12" fmla="*/ 253 w 253"/>
                  <a:gd name="T13" fmla="*/ 219 h 230"/>
                  <a:gd name="T14" fmla="*/ 253 w 253"/>
                  <a:gd name="T15" fmla="*/ 11 h 230"/>
                  <a:gd name="T16" fmla="*/ 241 w 253"/>
                  <a:gd name="T17" fmla="*/ 0 h 230"/>
                  <a:gd name="T18" fmla="*/ 241 w 253"/>
                  <a:gd name="T19" fmla="*/ 11 h 230"/>
                  <a:gd name="T20" fmla="*/ 241 w 253"/>
                  <a:gd name="T21" fmla="*/ 171 h 230"/>
                  <a:gd name="T22" fmla="*/ 204 w 253"/>
                  <a:gd name="T23" fmla="*/ 130 h 230"/>
                  <a:gd name="T24" fmla="*/ 195 w 253"/>
                  <a:gd name="T25" fmla="*/ 127 h 230"/>
                  <a:gd name="T26" fmla="*/ 187 w 253"/>
                  <a:gd name="T27" fmla="*/ 130 h 230"/>
                  <a:gd name="T28" fmla="*/ 157 w 253"/>
                  <a:gd name="T29" fmla="*/ 164 h 230"/>
                  <a:gd name="T30" fmla="*/ 66 w 253"/>
                  <a:gd name="T31" fmla="*/ 61 h 230"/>
                  <a:gd name="T32" fmla="*/ 57 w 253"/>
                  <a:gd name="T33" fmla="*/ 57 h 230"/>
                  <a:gd name="T34" fmla="*/ 49 w 253"/>
                  <a:gd name="T35" fmla="*/ 61 h 230"/>
                  <a:gd name="T36" fmla="*/ 11 w 253"/>
                  <a:gd name="T37" fmla="*/ 105 h 230"/>
                  <a:gd name="T38" fmla="*/ 11 w 253"/>
                  <a:gd name="T39" fmla="*/ 11 h 230"/>
                  <a:gd name="T40" fmla="*/ 241 w 253"/>
                  <a:gd name="T41" fmla="*/ 11 h 230"/>
                  <a:gd name="T42" fmla="*/ 11 w 253"/>
                  <a:gd name="T43" fmla="*/ 122 h 230"/>
                  <a:gd name="T44" fmla="*/ 57 w 253"/>
                  <a:gd name="T45" fmla="*/ 69 h 230"/>
                  <a:gd name="T46" fmla="*/ 150 w 253"/>
                  <a:gd name="T47" fmla="*/ 174 h 230"/>
                  <a:gd name="T48" fmla="*/ 157 w 253"/>
                  <a:gd name="T49" fmla="*/ 182 h 230"/>
                  <a:gd name="T50" fmla="*/ 189 w 253"/>
                  <a:gd name="T51" fmla="*/ 219 h 230"/>
                  <a:gd name="T52" fmla="*/ 11 w 253"/>
                  <a:gd name="T53" fmla="*/ 219 h 230"/>
                  <a:gd name="T54" fmla="*/ 11 w 253"/>
                  <a:gd name="T55" fmla="*/ 122 h 230"/>
                  <a:gd name="T56" fmla="*/ 204 w 253"/>
                  <a:gd name="T57" fmla="*/ 219 h 230"/>
                  <a:gd name="T58" fmla="*/ 165 w 253"/>
                  <a:gd name="T59" fmla="*/ 173 h 230"/>
                  <a:gd name="T60" fmla="*/ 195 w 253"/>
                  <a:gd name="T61" fmla="*/ 138 h 230"/>
                  <a:gd name="T62" fmla="*/ 241 w 253"/>
                  <a:gd name="T63" fmla="*/ 188 h 230"/>
                  <a:gd name="T64" fmla="*/ 241 w 253"/>
                  <a:gd name="T65" fmla="*/ 219 h 230"/>
                  <a:gd name="T66" fmla="*/ 204 w 253"/>
                  <a:gd name="T67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230">
                    <a:moveTo>
                      <a:pt x="24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25"/>
                      <a:pt x="5" y="230"/>
                      <a:pt x="11" y="230"/>
                    </a:cubicBezTo>
                    <a:cubicBezTo>
                      <a:pt x="241" y="230"/>
                      <a:pt x="241" y="230"/>
                      <a:pt x="241" y="230"/>
                    </a:cubicBezTo>
                    <a:cubicBezTo>
                      <a:pt x="248" y="230"/>
                      <a:pt x="253" y="225"/>
                      <a:pt x="253" y="219"/>
                    </a:cubicBez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5"/>
                      <a:pt x="248" y="0"/>
                      <a:pt x="241" y="0"/>
                    </a:cubicBezTo>
                    <a:close/>
                    <a:moveTo>
                      <a:pt x="241" y="11"/>
                    </a:moveTo>
                    <a:cubicBezTo>
                      <a:pt x="241" y="171"/>
                      <a:pt x="241" y="171"/>
                      <a:pt x="241" y="171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2" y="128"/>
                      <a:pt x="199" y="127"/>
                      <a:pt x="195" y="127"/>
                    </a:cubicBezTo>
                    <a:cubicBezTo>
                      <a:pt x="192" y="127"/>
                      <a:pt x="189" y="128"/>
                      <a:pt x="187" y="130"/>
                    </a:cubicBezTo>
                    <a:cubicBezTo>
                      <a:pt x="157" y="164"/>
                      <a:pt x="157" y="164"/>
                      <a:pt x="157" y="164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4" y="59"/>
                      <a:pt x="61" y="57"/>
                      <a:pt x="57" y="57"/>
                    </a:cubicBezTo>
                    <a:cubicBezTo>
                      <a:pt x="54" y="57"/>
                      <a:pt x="51" y="59"/>
                      <a:pt x="49" y="61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241" y="11"/>
                    </a:lnTo>
                    <a:close/>
                    <a:moveTo>
                      <a:pt x="11" y="122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150" y="174"/>
                      <a:pt x="150" y="174"/>
                      <a:pt x="150" y="174"/>
                    </a:cubicBezTo>
                    <a:cubicBezTo>
                      <a:pt x="157" y="182"/>
                      <a:pt x="157" y="182"/>
                      <a:pt x="157" y="182"/>
                    </a:cubicBezTo>
                    <a:cubicBezTo>
                      <a:pt x="189" y="219"/>
                      <a:pt x="189" y="219"/>
                      <a:pt x="189" y="219"/>
                    </a:cubicBezTo>
                    <a:cubicBezTo>
                      <a:pt x="11" y="219"/>
                      <a:pt x="11" y="219"/>
                      <a:pt x="11" y="219"/>
                    </a:cubicBezTo>
                    <a:lnTo>
                      <a:pt x="11" y="122"/>
                    </a:lnTo>
                    <a:close/>
                    <a:moveTo>
                      <a:pt x="204" y="219"/>
                    </a:moveTo>
                    <a:cubicBezTo>
                      <a:pt x="165" y="173"/>
                      <a:pt x="165" y="173"/>
                      <a:pt x="165" y="173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41" y="188"/>
                      <a:pt x="241" y="188"/>
                      <a:pt x="241" y="188"/>
                    </a:cubicBezTo>
                    <a:cubicBezTo>
                      <a:pt x="241" y="219"/>
                      <a:pt x="241" y="219"/>
                      <a:pt x="241" y="219"/>
                    </a:cubicBezTo>
                    <a:lnTo>
                      <a:pt x="204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  <p:sp>
            <p:nvSpPr>
              <p:cNvPr id="10" name="图形"/>
              <p:cNvSpPr>
                <a:spLocks noEditPoints="1"/>
              </p:cNvSpPr>
              <p:nvPr/>
            </p:nvSpPr>
            <p:spPr bwMode="auto">
              <a:xfrm>
                <a:off x="9032875" y="11272838"/>
                <a:ext cx="258763" cy="263525"/>
              </a:xfrm>
              <a:custGeom>
                <a:avLst/>
                <a:gdLst>
                  <a:gd name="T0" fmla="*/ 34 w 69"/>
                  <a:gd name="T1" fmla="*/ 70 h 70"/>
                  <a:gd name="T2" fmla="*/ 69 w 69"/>
                  <a:gd name="T3" fmla="*/ 35 h 70"/>
                  <a:gd name="T4" fmla="*/ 34 w 69"/>
                  <a:gd name="T5" fmla="*/ 0 h 70"/>
                  <a:gd name="T6" fmla="*/ 0 w 69"/>
                  <a:gd name="T7" fmla="*/ 35 h 70"/>
                  <a:gd name="T8" fmla="*/ 34 w 69"/>
                  <a:gd name="T9" fmla="*/ 70 h 70"/>
                  <a:gd name="T10" fmla="*/ 34 w 69"/>
                  <a:gd name="T11" fmla="*/ 12 h 70"/>
                  <a:gd name="T12" fmla="*/ 57 w 69"/>
                  <a:gd name="T13" fmla="*/ 35 h 70"/>
                  <a:gd name="T14" fmla="*/ 34 w 69"/>
                  <a:gd name="T15" fmla="*/ 58 h 70"/>
                  <a:gd name="T16" fmla="*/ 11 w 69"/>
                  <a:gd name="T17" fmla="*/ 35 h 70"/>
                  <a:gd name="T18" fmla="*/ 34 w 69"/>
                  <a:gd name="T1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4" y="70"/>
                    </a:moveTo>
                    <a:cubicBezTo>
                      <a:pt x="53" y="70"/>
                      <a:pt x="69" y="54"/>
                      <a:pt x="69" y="35"/>
                    </a:cubicBezTo>
                    <a:cubicBezTo>
                      <a:pt x="69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4"/>
                      <a:pt x="15" y="70"/>
                      <a:pt x="34" y="70"/>
                    </a:cubicBezTo>
                    <a:close/>
                    <a:moveTo>
                      <a:pt x="34" y="12"/>
                    </a:moveTo>
                    <a:cubicBezTo>
                      <a:pt x="47" y="12"/>
                      <a:pt x="57" y="22"/>
                      <a:pt x="57" y="35"/>
                    </a:cubicBezTo>
                    <a:cubicBezTo>
                      <a:pt x="57" y="48"/>
                      <a:pt x="47" y="58"/>
                      <a:pt x="34" y="58"/>
                    </a:cubicBezTo>
                    <a:cubicBezTo>
                      <a:pt x="22" y="58"/>
                      <a:pt x="11" y="48"/>
                      <a:pt x="11" y="35"/>
                    </a:cubicBezTo>
                    <a:cubicBezTo>
                      <a:pt x="11" y="22"/>
                      <a:pt x="22" y="12"/>
                      <a:pt x="3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</p:grpSp>
        <p:grpSp>
          <p:nvGrpSpPr>
            <p:cNvPr id="11" name="图形"/>
            <p:cNvGrpSpPr/>
            <p:nvPr/>
          </p:nvGrpSpPr>
          <p:grpSpPr>
            <a:xfrm>
              <a:off x="10654" y="3469"/>
              <a:ext cx="667" cy="583"/>
              <a:chOff x="8296275" y="8293096"/>
              <a:chExt cx="1385888" cy="1211261"/>
            </a:xfrm>
            <a:solidFill>
              <a:schemeClr val="bg1"/>
            </a:solidFill>
          </p:grpSpPr>
          <p:sp>
            <p:nvSpPr>
              <p:cNvPr id="12" name="图形"/>
              <p:cNvSpPr>
                <a:spLocks noEditPoints="1"/>
              </p:cNvSpPr>
              <p:nvPr/>
            </p:nvSpPr>
            <p:spPr bwMode="auto">
              <a:xfrm>
                <a:off x="8296275" y="8293096"/>
                <a:ext cx="1385888" cy="1211261"/>
              </a:xfrm>
              <a:custGeom>
                <a:avLst/>
                <a:gdLst>
                  <a:gd name="T0" fmla="*/ 368 w 369"/>
                  <a:gd name="T1" fmla="*/ 190 h 323"/>
                  <a:gd name="T2" fmla="*/ 322 w 369"/>
                  <a:gd name="T3" fmla="*/ 17 h 323"/>
                  <a:gd name="T4" fmla="*/ 299 w 369"/>
                  <a:gd name="T5" fmla="*/ 0 h 323"/>
                  <a:gd name="T6" fmla="*/ 184 w 369"/>
                  <a:gd name="T7" fmla="*/ 0 h 323"/>
                  <a:gd name="T8" fmla="*/ 69 w 369"/>
                  <a:gd name="T9" fmla="*/ 0 h 323"/>
                  <a:gd name="T10" fmla="*/ 47 w 369"/>
                  <a:gd name="T11" fmla="*/ 17 h 323"/>
                  <a:gd name="T12" fmla="*/ 1 w 369"/>
                  <a:gd name="T13" fmla="*/ 190 h 323"/>
                  <a:gd name="T14" fmla="*/ 0 w 369"/>
                  <a:gd name="T15" fmla="*/ 196 h 323"/>
                  <a:gd name="T16" fmla="*/ 0 w 369"/>
                  <a:gd name="T17" fmla="*/ 276 h 323"/>
                  <a:gd name="T18" fmla="*/ 46 w 369"/>
                  <a:gd name="T19" fmla="*/ 323 h 323"/>
                  <a:gd name="T20" fmla="*/ 323 w 369"/>
                  <a:gd name="T21" fmla="*/ 323 h 323"/>
                  <a:gd name="T22" fmla="*/ 369 w 369"/>
                  <a:gd name="T23" fmla="*/ 276 h 323"/>
                  <a:gd name="T24" fmla="*/ 369 w 369"/>
                  <a:gd name="T25" fmla="*/ 196 h 323"/>
                  <a:gd name="T26" fmla="*/ 368 w 369"/>
                  <a:gd name="T27" fmla="*/ 190 h 323"/>
                  <a:gd name="T28" fmla="*/ 346 w 369"/>
                  <a:gd name="T29" fmla="*/ 276 h 323"/>
                  <a:gd name="T30" fmla="*/ 323 w 369"/>
                  <a:gd name="T31" fmla="*/ 299 h 323"/>
                  <a:gd name="T32" fmla="*/ 46 w 369"/>
                  <a:gd name="T33" fmla="*/ 299 h 323"/>
                  <a:gd name="T34" fmla="*/ 23 w 369"/>
                  <a:gd name="T35" fmla="*/ 276 h 323"/>
                  <a:gd name="T36" fmla="*/ 23 w 369"/>
                  <a:gd name="T37" fmla="*/ 196 h 323"/>
                  <a:gd name="T38" fmla="*/ 69 w 369"/>
                  <a:gd name="T39" fmla="*/ 23 h 323"/>
                  <a:gd name="T40" fmla="*/ 299 w 369"/>
                  <a:gd name="T41" fmla="*/ 23 h 323"/>
                  <a:gd name="T42" fmla="*/ 346 w 369"/>
                  <a:gd name="T43" fmla="*/ 196 h 323"/>
                  <a:gd name="T44" fmla="*/ 346 w 369"/>
                  <a:gd name="T45" fmla="*/ 27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323">
                    <a:moveTo>
                      <a:pt x="368" y="190"/>
                    </a:moveTo>
                    <a:cubicBezTo>
                      <a:pt x="322" y="17"/>
                      <a:pt x="322" y="17"/>
                      <a:pt x="322" y="17"/>
                    </a:cubicBezTo>
                    <a:cubicBezTo>
                      <a:pt x="319" y="7"/>
                      <a:pt x="310" y="0"/>
                      <a:pt x="299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59" y="0"/>
                      <a:pt x="50" y="7"/>
                      <a:pt x="47" y="17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0" y="192"/>
                      <a:pt x="0" y="194"/>
                      <a:pt x="0" y="1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0" y="302"/>
                      <a:pt x="21" y="323"/>
                      <a:pt x="46" y="323"/>
                    </a:cubicBezTo>
                    <a:cubicBezTo>
                      <a:pt x="323" y="323"/>
                      <a:pt x="323" y="323"/>
                      <a:pt x="323" y="323"/>
                    </a:cubicBezTo>
                    <a:cubicBezTo>
                      <a:pt x="348" y="323"/>
                      <a:pt x="369" y="302"/>
                      <a:pt x="369" y="276"/>
                    </a:cubicBezTo>
                    <a:cubicBezTo>
                      <a:pt x="369" y="196"/>
                      <a:pt x="369" y="196"/>
                      <a:pt x="369" y="196"/>
                    </a:cubicBezTo>
                    <a:cubicBezTo>
                      <a:pt x="369" y="194"/>
                      <a:pt x="368" y="192"/>
                      <a:pt x="368" y="190"/>
                    </a:cubicBezTo>
                    <a:close/>
                    <a:moveTo>
                      <a:pt x="346" y="276"/>
                    </a:moveTo>
                    <a:cubicBezTo>
                      <a:pt x="346" y="289"/>
                      <a:pt x="335" y="299"/>
                      <a:pt x="323" y="299"/>
                    </a:cubicBezTo>
                    <a:cubicBezTo>
                      <a:pt x="46" y="299"/>
                      <a:pt x="46" y="299"/>
                      <a:pt x="46" y="299"/>
                    </a:cubicBezTo>
                    <a:cubicBezTo>
                      <a:pt x="34" y="299"/>
                      <a:pt x="23" y="289"/>
                      <a:pt x="23" y="27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46" y="196"/>
                      <a:pt x="346" y="196"/>
                      <a:pt x="346" y="196"/>
                    </a:cubicBezTo>
                    <a:lnTo>
                      <a:pt x="346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  <p:sp>
            <p:nvSpPr>
              <p:cNvPr id="13" name="图形"/>
              <p:cNvSpPr>
                <a:spLocks noEditPoints="1"/>
              </p:cNvSpPr>
              <p:nvPr/>
            </p:nvSpPr>
            <p:spPr bwMode="auto">
              <a:xfrm>
                <a:off x="8461376" y="8466137"/>
                <a:ext cx="1055689" cy="776288"/>
              </a:xfrm>
              <a:custGeom>
                <a:avLst/>
                <a:gdLst>
                  <a:gd name="T0" fmla="*/ 229 w 281"/>
                  <a:gd name="T1" fmla="*/ 0 h 207"/>
                  <a:gd name="T2" fmla="*/ 51 w 281"/>
                  <a:gd name="T3" fmla="*/ 0 h 207"/>
                  <a:gd name="T4" fmla="*/ 40 w 281"/>
                  <a:gd name="T5" fmla="*/ 9 h 207"/>
                  <a:gd name="T6" fmla="*/ 0 w 281"/>
                  <a:gd name="T7" fmla="*/ 147 h 207"/>
                  <a:gd name="T8" fmla="*/ 2 w 281"/>
                  <a:gd name="T9" fmla="*/ 157 h 207"/>
                  <a:gd name="T10" fmla="*/ 12 w 281"/>
                  <a:gd name="T11" fmla="*/ 161 h 207"/>
                  <a:gd name="T12" fmla="*/ 45 w 281"/>
                  <a:gd name="T13" fmla="*/ 161 h 207"/>
                  <a:gd name="T14" fmla="*/ 58 w 281"/>
                  <a:gd name="T15" fmla="*/ 161 h 207"/>
                  <a:gd name="T16" fmla="*/ 64 w 281"/>
                  <a:gd name="T17" fmla="*/ 161 h 207"/>
                  <a:gd name="T18" fmla="*/ 81 w 281"/>
                  <a:gd name="T19" fmla="*/ 195 h 207"/>
                  <a:gd name="T20" fmla="*/ 101 w 281"/>
                  <a:gd name="T21" fmla="*/ 207 h 207"/>
                  <a:gd name="T22" fmla="*/ 179 w 281"/>
                  <a:gd name="T23" fmla="*/ 207 h 207"/>
                  <a:gd name="T24" fmla="*/ 200 w 281"/>
                  <a:gd name="T25" fmla="*/ 195 h 207"/>
                  <a:gd name="T26" fmla="*/ 217 w 281"/>
                  <a:gd name="T27" fmla="*/ 161 h 207"/>
                  <a:gd name="T28" fmla="*/ 223 w 281"/>
                  <a:gd name="T29" fmla="*/ 161 h 207"/>
                  <a:gd name="T30" fmla="*/ 236 w 281"/>
                  <a:gd name="T31" fmla="*/ 161 h 207"/>
                  <a:gd name="T32" fmla="*/ 269 w 281"/>
                  <a:gd name="T33" fmla="*/ 161 h 207"/>
                  <a:gd name="T34" fmla="*/ 278 w 281"/>
                  <a:gd name="T35" fmla="*/ 157 h 207"/>
                  <a:gd name="T36" fmla="*/ 280 w 281"/>
                  <a:gd name="T37" fmla="*/ 147 h 207"/>
                  <a:gd name="T38" fmla="*/ 241 w 281"/>
                  <a:gd name="T39" fmla="*/ 9 h 207"/>
                  <a:gd name="T40" fmla="*/ 229 w 281"/>
                  <a:gd name="T41" fmla="*/ 0 h 207"/>
                  <a:gd name="T42" fmla="*/ 236 w 281"/>
                  <a:gd name="T43" fmla="*/ 138 h 207"/>
                  <a:gd name="T44" fmla="*/ 217 w 281"/>
                  <a:gd name="T45" fmla="*/ 138 h 207"/>
                  <a:gd name="T46" fmla="*/ 196 w 281"/>
                  <a:gd name="T47" fmla="*/ 151 h 207"/>
                  <a:gd name="T48" fmla="*/ 179 w 281"/>
                  <a:gd name="T49" fmla="*/ 184 h 207"/>
                  <a:gd name="T50" fmla="*/ 101 w 281"/>
                  <a:gd name="T51" fmla="*/ 184 h 207"/>
                  <a:gd name="T52" fmla="*/ 85 w 281"/>
                  <a:gd name="T53" fmla="*/ 151 h 207"/>
                  <a:gd name="T54" fmla="*/ 64 w 281"/>
                  <a:gd name="T55" fmla="*/ 138 h 207"/>
                  <a:gd name="T56" fmla="*/ 45 w 281"/>
                  <a:gd name="T57" fmla="*/ 138 h 207"/>
                  <a:gd name="T58" fmla="*/ 18 w 281"/>
                  <a:gd name="T59" fmla="*/ 138 h 207"/>
                  <a:gd name="T60" fmla="*/ 51 w 281"/>
                  <a:gd name="T61" fmla="*/ 12 h 207"/>
                  <a:gd name="T62" fmla="*/ 229 w 281"/>
                  <a:gd name="T63" fmla="*/ 12 h 207"/>
                  <a:gd name="T64" fmla="*/ 263 w 281"/>
                  <a:gd name="T65" fmla="*/ 138 h 207"/>
                  <a:gd name="T66" fmla="*/ 236 w 281"/>
                  <a:gd name="T67" fmla="*/ 13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1" h="207">
                    <a:moveTo>
                      <a:pt x="22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6" y="0"/>
                      <a:pt x="41" y="4"/>
                      <a:pt x="40" y="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0" y="154"/>
                      <a:pt x="2" y="157"/>
                    </a:cubicBezTo>
                    <a:cubicBezTo>
                      <a:pt x="5" y="160"/>
                      <a:pt x="8" y="161"/>
                      <a:pt x="12" y="161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64" y="161"/>
                      <a:pt x="64" y="161"/>
                      <a:pt x="64" y="161"/>
                    </a:cubicBezTo>
                    <a:cubicBezTo>
                      <a:pt x="81" y="195"/>
                      <a:pt x="81" y="195"/>
                      <a:pt x="81" y="195"/>
                    </a:cubicBezTo>
                    <a:cubicBezTo>
                      <a:pt x="85" y="203"/>
                      <a:pt x="93" y="207"/>
                      <a:pt x="101" y="207"/>
                    </a:cubicBezTo>
                    <a:cubicBezTo>
                      <a:pt x="179" y="207"/>
                      <a:pt x="179" y="207"/>
                      <a:pt x="179" y="207"/>
                    </a:cubicBezTo>
                    <a:cubicBezTo>
                      <a:pt x="188" y="207"/>
                      <a:pt x="196" y="203"/>
                      <a:pt x="200" y="195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23" y="161"/>
                      <a:pt x="223" y="161"/>
                      <a:pt x="223" y="161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9" y="161"/>
                      <a:pt x="269" y="161"/>
                      <a:pt x="269" y="161"/>
                    </a:cubicBezTo>
                    <a:cubicBezTo>
                      <a:pt x="273" y="161"/>
                      <a:pt x="276" y="160"/>
                      <a:pt x="278" y="157"/>
                    </a:cubicBezTo>
                    <a:cubicBezTo>
                      <a:pt x="280" y="154"/>
                      <a:pt x="281" y="150"/>
                      <a:pt x="280" y="147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39" y="4"/>
                      <a:pt x="235" y="0"/>
                      <a:pt x="229" y="0"/>
                    </a:cubicBezTo>
                    <a:close/>
                    <a:moveTo>
                      <a:pt x="236" y="138"/>
                    </a:moveTo>
                    <a:cubicBezTo>
                      <a:pt x="217" y="138"/>
                      <a:pt x="217" y="138"/>
                      <a:pt x="217" y="138"/>
                    </a:cubicBezTo>
                    <a:cubicBezTo>
                      <a:pt x="208" y="138"/>
                      <a:pt x="200" y="143"/>
                      <a:pt x="196" y="151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01" y="184"/>
                      <a:pt x="101" y="184"/>
                      <a:pt x="101" y="184"/>
                    </a:cubicBezTo>
                    <a:cubicBezTo>
                      <a:pt x="85" y="151"/>
                      <a:pt x="85" y="151"/>
                      <a:pt x="85" y="151"/>
                    </a:cubicBezTo>
                    <a:cubicBezTo>
                      <a:pt x="81" y="143"/>
                      <a:pt x="73" y="138"/>
                      <a:pt x="64" y="138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229" y="12"/>
                      <a:pt x="229" y="12"/>
                      <a:pt x="229" y="12"/>
                    </a:cubicBezTo>
                    <a:cubicBezTo>
                      <a:pt x="263" y="138"/>
                      <a:pt x="263" y="138"/>
                      <a:pt x="263" y="138"/>
                    </a:cubicBezTo>
                    <a:lnTo>
                      <a:pt x="236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</p:grpSp>
        <p:sp>
          <p:nvSpPr>
            <p:cNvPr id="14" name="图形"/>
            <p:cNvSpPr>
              <a:spLocks noEditPoints="1"/>
            </p:cNvSpPr>
            <p:nvPr/>
          </p:nvSpPr>
          <p:spPr bwMode="auto">
            <a:xfrm>
              <a:off x="10655" y="5578"/>
              <a:ext cx="665" cy="479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思源黑体 CN Medium" panose="020B0600000000000000" charset="-122"/>
              </a:endParaRPr>
            </a:p>
          </p:txBody>
        </p:sp>
        <p:sp>
          <p:nvSpPr>
            <p:cNvPr id="15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11974" y="2948"/>
              <a:ext cx="3360" cy="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dirty="0"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lt"/>
              </a:endParaRPr>
            </a:p>
          </p:txBody>
        </p:sp>
        <p:sp>
          <p:nvSpPr>
            <p:cNvPr id="1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1974" y="3361"/>
              <a:ext cx="6019" cy="1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7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11974" y="5130"/>
              <a:ext cx="3360" cy="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dirty="0"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lt"/>
              </a:endParaRPr>
            </a:p>
          </p:txBody>
        </p:sp>
        <p:sp>
          <p:nvSpPr>
            <p:cNvPr id="18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11974" y="5543"/>
              <a:ext cx="5936" cy="1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9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11974" y="7263"/>
              <a:ext cx="3360" cy="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dirty="0"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lt"/>
              </a:endParaRPr>
            </a:p>
          </p:txBody>
        </p:sp>
        <p:sp>
          <p:nvSpPr>
            <p:cNvPr id="20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11974" y="7676"/>
              <a:ext cx="5936" cy="1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030" y="2798"/>
              <a:ext cx="6913" cy="6278"/>
              <a:chOff x="2013" y="1978"/>
              <a:chExt cx="7055" cy="7120"/>
            </a:xfrm>
          </p:grpSpPr>
          <p:pic>
            <p:nvPicPr>
              <p:cNvPr id="9" name="图形" descr="E:\006包图网\素材\1\商务办公\12997.jpg12997"/>
              <p:cNvPicPr>
                <a:picLocks noChangeAspect="1"/>
              </p:cNvPicPr>
              <p:nvPr/>
            </p:nvPicPr>
            <p:blipFill>
              <a:blip r:embed="rId9"/>
              <a:srcRect l="16642" r="16642"/>
              <a:stretch>
                <a:fillRect/>
              </a:stretch>
            </p:blipFill>
            <p:spPr>
              <a:xfrm>
                <a:off x="2013" y="5183"/>
                <a:ext cx="3523" cy="3915"/>
              </a:xfrm>
              <a:prstGeom prst="rect">
                <a:avLst/>
              </a:prstGeom>
            </p:spPr>
          </p:pic>
          <p:pic>
            <p:nvPicPr>
              <p:cNvPr id="7" name="图形" descr="E:\006包图网\素材\1\商务办公\13035.jpg13035"/>
              <p:cNvPicPr>
                <a:picLocks noChangeAspect="1"/>
              </p:cNvPicPr>
              <p:nvPr/>
            </p:nvPicPr>
            <p:blipFill>
              <a:blip r:embed="rId10"/>
              <a:srcRect t="-464" r="40753" b="464"/>
              <a:stretch>
                <a:fillRect/>
              </a:stretch>
            </p:blipFill>
            <p:spPr>
              <a:xfrm>
                <a:off x="5591" y="1994"/>
                <a:ext cx="3473" cy="3663"/>
              </a:xfrm>
              <a:prstGeom prst="rect">
                <a:avLst/>
              </a:prstGeom>
            </p:spPr>
          </p:pic>
          <p:sp>
            <p:nvSpPr>
              <p:cNvPr id="21" name="图形"/>
              <p:cNvSpPr/>
              <p:nvPr/>
            </p:nvSpPr>
            <p:spPr>
              <a:xfrm>
                <a:off x="2013" y="1978"/>
                <a:ext cx="3525" cy="35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2" tIns="45721" rIns="91442" bIns="45721" anchor="ctr"/>
              <a:lstStyle/>
              <a:p>
                <a:pPr algn="ctr" defTabSz="457200">
                  <a:defRPr/>
                </a:pPr>
                <a:endParaRPr lang="en-US" sz="1350" dirty="0">
                  <a:solidFill>
                    <a:prstClr val="white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  <p:sp>
            <p:nvSpPr>
              <p:cNvPr id="22" name="图形"/>
              <p:cNvSpPr/>
              <p:nvPr/>
            </p:nvSpPr>
            <p:spPr>
              <a:xfrm>
                <a:off x="5592" y="5504"/>
                <a:ext cx="3476" cy="35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2" tIns="45721" rIns="91442" bIns="45721" anchor="ctr"/>
              <a:lstStyle/>
              <a:p>
                <a:pPr algn="ctr" defTabSz="457200">
                  <a:defRPr/>
                </a:pPr>
                <a:endParaRPr lang="en-US" sz="1350" dirty="0">
                  <a:solidFill>
                    <a:prstClr val="white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  <p:sp>
            <p:nvSpPr>
              <p:cNvPr id="25" name="图形"/>
              <p:cNvSpPr txBox="1"/>
              <p:nvPr/>
            </p:nvSpPr>
            <p:spPr>
              <a:xfrm>
                <a:off x="5536" y="6102"/>
                <a:ext cx="3532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图形"/>
              <p:cNvSpPr txBox="1"/>
              <p:nvPr/>
            </p:nvSpPr>
            <p:spPr>
              <a:xfrm>
                <a:off x="5834" y="6640"/>
                <a:ext cx="2959" cy="1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200">
                  <a:lnSpc>
                    <a:spcPct val="13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思源黑体 CN Normal" panose="020B0400000000000000" pitchFamily="34" charset="-128"/>
                    <a:ea typeface="思源黑体 CN Normal" panose="020B0400000000000000" pitchFamily="34" charset="-128"/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dirty="0">
                    <a:solidFill>
                      <a:schemeClr val="bg1"/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dirty="0">
                  <a:solidFill>
                    <a:schemeClr val="bg1">
                      <a:lumMod val="9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思源黑体 CN Medium" panose="020B0600000000000000" charset="-122"/>
                </a:endParaRPr>
              </a:p>
            </p:txBody>
          </p:sp>
          <p:sp>
            <p:nvSpPr>
              <p:cNvPr id="27" name="图形"/>
              <p:cNvSpPr txBox="1"/>
              <p:nvPr/>
            </p:nvSpPr>
            <p:spPr>
              <a:xfrm>
                <a:off x="2014" y="2665"/>
                <a:ext cx="3522" cy="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图形"/>
              <p:cNvSpPr txBox="1"/>
              <p:nvPr/>
            </p:nvSpPr>
            <p:spPr>
              <a:xfrm>
                <a:off x="2269" y="3170"/>
                <a:ext cx="2957" cy="1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200">
                  <a:lnSpc>
                    <a:spcPct val="13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思源黑体 CN Normal" panose="020B0400000000000000" pitchFamily="34" charset="-128"/>
                    <a:ea typeface="思源黑体 CN Normal" panose="020B0400000000000000" pitchFamily="34" charset="-128"/>
                  </a:defRPr>
                </a:lvl1pPr>
              </a:lstStyle>
              <a:p>
                <a:pPr marL="0" marR="0" lvl="0" indent="0" algn="ctr" defTabSz="4572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dirty="0">
                    <a:solidFill>
                      <a:schemeClr val="bg1"/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dirty="0">
                  <a:solidFill>
                    <a:schemeClr val="bg1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542925" y="522605"/>
            <a:ext cx="11292840" cy="5812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2700000" algn="tl" rotWithShape="0">
              <a:srgbClr val="AFB6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4644390" y="2511425"/>
            <a:ext cx="6085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57" name="图形"/>
          <p:cNvSpPr txBox="1"/>
          <p:nvPr/>
        </p:nvSpPr>
        <p:spPr>
          <a:xfrm>
            <a:off x="4745990" y="3580130"/>
            <a:ext cx="585978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  <a:alpha val="71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58620" y="2044700"/>
            <a:ext cx="3227070" cy="3153410"/>
            <a:chOff x="2612" y="3220"/>
            <a:chExt cx="5082" cy="4966"/>
          </a:xfrm>
        </p:grpSpPr>
        <p:sp>
          <p:nvSpPr>
            <p:cNvPr id="9" name="椭圆 8"/>
            <p:cNvSpPr/>
            <p:nvPr/>
          </p:nvSpPr>
          <p:spPr>
            <a:xfrm rot="7320000" flipV="1">
              <a:off x="2612" y="3638"/>
              <a:ext cx="2658" cy="2658"/>
            </a:xfrm>
            <a:prstGeom prst="ellipse">
              <a:avLst/>
            </a:prstGeom>
            <a:gradFill>
              <a:gsLst>
                <a:gs pos="1100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2718" y="3220"/>
              <a:ext cx="4976" cy="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Normal" panose="020B0400000000000000" charset="-122"/>
                </a:rPr>
                <a:t>04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30235" y="-267335"/>
            <a:ext cx="4208780" cy="7035800"/>
            <a:chOff x="12961" y="-421"/>
            <a:chExt cx="6628" cy="11080"/>
          </a:xfrm>
        </p:grpSpPr>
        <p:sp>
          <p:nvSpPr>
            <p:cNvPr id="4" name="任意多边形: 形状 55"/>
            <p:cNvSpPr/>
            <p:nvPr/>
          </p:nvSpPr>
          <p:spPr>
            <a:xfrm rot="10800000" flipH="1">
              <a:off x="14844" y="8616"/>
              <a:ext cx="3585" cy="100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" name="任意多边形: 形状 55"/>
            <p:cNvSpPr/>
            <p:nvPr/>
          </p:nvSpPr>
          <p:spPr>
            <a:xfrm rot="10800000" flipH="1">
              <a:off x="13743" y="10143"/>
              <a:ext cx="2235" cy="51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69" name="图形"/>
            <p:cNvGrpSpPr/>
            <p:nvPr/>
          </p:nvGrpSpPr>
          <p:grpSpPr>
            <a:xfrm>
              <a:off x="16521" y="1343"/>
              <a:ext cx="1536" cy="1102"/>
              <a:chOff x="9685868" y="541867"/>
              <a:chExt cx="834000" cy="596938"/>
            </a:xfrm>
            <a:gradFill>
              <a:gsLst>
                <a:gs pos="69000">
                  <a:srgbClr val="E8B2CC"/>
                </a:gs>
                <a:gs pos="0">
                  <a:schemeClr val="bg1"/>
                </a:gs>
              </a:gsLst>
              <a:lin ang="10800000"/>
            </a:gradFill>
          </p:grpSpPr>
          <p:sp>
            <p:nvSpPr>
              <p:cNvPr id="76" name="图形"/>
              <p:cNvSpPr/>
              <p:nvPr/>
            </p:nvSpPr>
            <p:spPr>
              <a:xfrm>
                <a:off x="9685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7" name="图形"/>
              <p:cNvSpPr/>
              <p:nvPr/>
            </p:nvSpPr>
            <p:spPr>
              <a:xfrm>
                <a:off x="98382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9" name="图形"/>
              <p:cNvSpPr/>
              <p:nvPr/>
            </p:nvSpPr>
            <p:spPr>
              <a:xfrm>
                <a:off x="99906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>
                <a:off x="101430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1" name="图形"/>
              <p:cNvSpPr/>
              <p:nvPr/>
            </p:nvSpPr>
            <p:spPr>
              <a:xfrm>
                <a:off x="102954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10447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8" name="图形"/>
              <p:cNvSpPr/>
              <p:nvPr/>
            </p:nvSpPr>
            <p:spPr>
              <a:xfrm>
                <a:off x="9685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9" name="图形"/>
              <p:cNvSpPr/>
              <p:nvPr/>
            </p:nvSpPr>
            <p:spPr>
              <a:xfrm>
                <a:off x="98382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0" name="图形"/>
              <p:cNvSpPr/>
              <p:nvPr/>
            </p:nvSpPr>
            <p:spPr>
              <a:xfrm>
                <a:off x="99906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1" name="图形"/>
              <p:cNvSpPr/>
              <p:nvPr/>
            </p:nvSpPr>
            <p:spPr>
              <a:xfrm>
                <a:off x="101430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>
              <a:xfrm>
                <a:off x="102954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>
              <a:xfrm>
                <a:off x="10447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9685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>
              <a:xfrm>
                <a:off x="98382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>
              <a:xfrm>
                <a:off x="99906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7" name="图形"/>
              <p:cNvSpPr/>
              <p:nvPr/>
            </p:nvSpPr>
            <p:spPr>
              <a:xfrm>
                <a:off x="101430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>
                <a:off x="102954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>
                <a:off x="10447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0" name="图形"/>
              <p:cNvSpPr/>
              <p:nvPr/>
            </p:nvSpPr>
            <p:spPr>
              <a:xfrm>
                <a:off x="9685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1" name="图形"/>
              <p:cNvSpPr/>
              <p:nvPr/>
            </p:nvSpPr>
            <p:spPr>
              <a:xfrm>
                <a:off x="98382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99906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101430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102954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>
                <a:off x="10447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5299" y="2312"/>
              <a:ext cx="339" cy="339"/>
            </a:xfrm>
            <a:prstGeom prst="ellipse">
              <a:avLst/>
            </a:prstGeom>
            <a:noFill/>
            <a:ln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961" y="-421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731" y="4339"/>
              <a:ext cx="858" cy="85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165225" y="0"/>
            <a:ext cx="3162935" cy="8202930"/>
            <a:chOff x="-1835" y="0"/>
            <a:chExt cx="4981" cy="12918"/>
          </a:xfrm>
        </p:grpSpPr>
        <p:sp>
          <p:nvSpPr>
            <p:cNvPr id="18" name="任意多边形: 形状 55"/>
            <p:cNvSpPr/>
            <p:nvPr/>
          </p:nvSpPr>
          <p:spPr>
            <a:xfrm rot="16200000">
              <a:off x="-387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" name="任意多边形: 形状 55"/>
            <p:cNvSpPr/>
            <p:nvPr/>
          </p:nvSpPr>
          <p:spPr>
            <a:xfrm rot="16200000">
              <a:off x="1977" y="1306"/>
              <a:ext cx="1652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140000" flipV="1">
              <a:off x="-1543" y="8534"/>
              <a:ext cx="4037" cy="4037"/>
            </a:xfrm>
            <a:prstGeom prst="ellipse">
              <a:avLst/>
            </a:prstGeom>
            <a:gradFill>
              <a:gsLst>
                <a:gs pos="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-1835" y="8298"/>
              <a:ext cx="4621" cy="4621"/>
            </a:xfrm>
            <a:prstGeom prst="ellipse">
              <a:avLst/>
            </a:prstGeom>
            <a:noFill/>
            <a:ln w="19050"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-579" y="4339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04670" y="5757545"/>
            <a:ext cx="7366000" cy="76200"/>
            <a:chOff x="1750" y="9475"/>
            <a:chExt cx="15996" cy="120"/>
          </a:xfrm>
        </p:grpSpPr>
        <p:sp>
          <p:nvSpPr>
            <p:cNvPr id="53" name="图形"/>
            <p:cNvSpPr/>
            <p:nvPr/>
          </p:nvSpPr>
          <p:spPr>
            <a:xfrm flipH="1">
              <a:off x="5719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4" name="图形"/>
            <p:cNvSpPr/>
            <p:nvPr/>
          </p:nvSpPr>
          <p:spPr>
            <a:xfrm flipH="1">
              <a:off x="7042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5" name="图形"/>
            <p:cNvSpPr/>
            <p:nvPr/>
          </p:nvSpPr>
          <p:spPr>
            <a:xfrm flipH="1">
              <a:off x="8365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1" name="图形"/>
            <p:cNvSpPr/>
            <p:nvPr/>
          </p:nvSpPr>
          <p:spPr>
            <a:xfrm flipH="1">
              <a:off x="9688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1" name="图形"/>
            <p:cNvSpPr/>
            <p:nvPr/>
          </p:nvSpPr>
          <p:spPr>
            <a:xfrm flipH="1">
              <a:off x="11011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8" name="图形"/>
            <p:cNvSpPr/>
            <p:nvPr/>
          </p:nvSpPr>
          <p:spPr>
            <a:xfrm flipH="1">
              <a:off x="12334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9" name="图形"/>
            <p:cNvSpPr/>
            <p:nvPr/>
          </p:nvSpPr>
          <p:spPr>
            <a:xfrm flipH="1">
              <a:off x="13657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0" name="图形"/>
            <p:cNvSpPr/>
            <p:nvPr/>
          </p:nvSpPr>
          <p:spPr>
            <a:xfrm flipH="1">
              <a:off x="1498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1" name="图形"/>
            <p:cNvSpPr/>
            <p:nvPr/>
          </p:nvSpPr>
          <p:spPr>
            <a:xfrm flipH="1">
              <a:off x="1630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2" name="图形"/>
            <p:cNvSpPr/>
            <p:nvPr/>
          </p:nvSpPr>
          <p:spPr>
            <a:xfrm flipH="1">
              <a:off x="1762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H="1">
              <a:off x="175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4" name="图形"/>
            <p:cNvSpPr/>
            <p:nvPr/>
          </p:nvSpPr>
          <p:spPr>
            <a:xfrm flipH="1">
              <a:off x="307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flipH="1">
              <a:off x="439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3797935" y="5758815"/>
            <a:ext cx="1502410" cy="57658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3" h="711">
                <a:moveTo>
                  <a:pt x="927" y="0"/>
                </a:moveTo>
                <a:cubicBezTo>
                  <a:pt x="1365" y="0"/>
                  <a:pt x="1735" y="294"/>
                  <a:pt x="1849" y="696"/>
                </a:cubicBezTo>
                <a:lnTo>
                  <a:pt x="1853" y="711"/>
                </a:lnTo>
                <a:lnTo>
                  <a:pt x="0" y="711"/>
                </a:lnTo>
                <a:lnTo>
                  <a:pt x="4" y="696"/>
                </a:lnTo>
                <a:cubicBezTo>
                  <a:pt x="118" y="294"/>
                  <a:pt x="488" y="0"/>
                  <a:pt x="927" y="0"/>
                </a:cubicBezTo>
                <a:close/>
              </a:path>
            </a:pathLst>
          </a:custGeom>
          <a:gradFill>
            <a:gsLst>
              <a:gs pos="100000">
                <a:srgbClr val="AFB6C9"/>
              </a:gs>
              <a:gs pos="40000">
                <a:srgbClr val="D7DBE4">
                  <a:alpha val="100000"/>
                </a:srgbClr>
              </a:gs>
              <a:gs pos="0">
                <a:schemeClr val="bg1">
                  <a:alpha val="10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0"/>
      <p:bldP spid="3" grpId="1"/>
      <p:bldP spid="57" grpId="0"/>
      <p:bldP spid="57" grpId="1"/>
      <p:bldP spid="21" grpId="0" bldLvl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/>
        </p:nvGrpSpPr>
        <p:grpSpPr>
          <a:xfrm>
            <a:off x="1000760" y="1725930"/>
            <a:ext cx="9895205" cy="3873500"/>
            <a:chOff x="2135" y="2638"/>
            <a:chExt cx="15583" cy="6100"/>
          </a:xfrm>
        </p:grpSpPr>
        <p:sp>
          <p:nvSpPr>
            <p:cNvPr id="80" name="图形"/>
            <p:cNvSpPr/>
            <p:nvPr/>
          </p:nvSpPr>
          <p:spPr>
            <a:xfrm>
              <a:off x="14015" y="4595"/>
              <a:ext cx="3703" cy="4103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75" dirty="0">
                <a:cs typeface="+mn-ea"/>
                <a:sym typeface="+mn-lt"/>
              </a:endParaRPr>
            </a:p>
          </p:txBody>
        </p:sp>
        <p:sp>
          <p:nvSpPr>
            <p:cNvPr id="85" name="图形"/>
            <p:cNvSpPr/>
            <p:nvPr/>
          </p:nvSpPr>
          <p:spPr bwMode="auto">
            <a:xfrm>
              <a:off x="16783" y="4595"/>
              <a:ext cx="934" cy="934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txBody>
            <a:bodyPr vert="horz" wrap="none" lIns="88686" tIns="46116" rIns="88686" bIns="46116" anchor="t" anchorCtr="0" compatLnSpc="1">
              <a:normAutofit/>
            </a:bodyPr>
            <a:lstStyle/>
            <a:p>
              <a:pPr lvl="0" algn="r"/>
              <a:endParaRPr lang="en-US" altLang="zh-CN" sz="197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图形"/>
            <p:cNvSpPr/>
            <p:nvPr/>
          </p:nvSpPr>
          <p:spPr>
            <a:xfrm>
              <a:off x="9826" y="4595"/>
              <a:ext cx="3703" cy="4103"/>
            </a:xfrm>
            <a:prstGeom prst="snip1Rect">
              <a:avLst>
                <a:gd name="adj" fmla="val 29383"/>
              </a:avLst>
            </a:prstGeom>
            <a:solidFill>
              <a:schemeClr val="bg1"/>
            </a:solidFill>
            <a:ln w="3175"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775" dirty="0">
                <a:cs typeface="+mn-ea"/>
                <a:sym typeface="+mn-lt"/>
              </a:endParaRPr>
            </a:p>
          </p:txBody>
        </p:sp>
        <p:sp>
          <p:nvSpPr>
            <p:cNvPr id="87" name="图形"/>
            <p:cNvSpPr/>
            <p:nvPr/>
          </p:nvSpPr>
          <p:spPr bwMode="auto">
            <a:xfrm>
              <a:off x="12595" y="4595"/>
              <a:ext cx="934" cy="934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</a:ln>
            <a:effectLst/>
          </p:spPr>
          <p:txBody>
            <a:bodyPr vert="horz" wrap="none" lIns="88686" tIns="46116" rIns="88686" bIns="46116" anchor="t" anchorCtr="0" compatLnSpc="1">
              <a:normAutofit/>
            </a:bodyPr>
            <a:lstStyle/>
            <a:p>
              <a:pPr lvl="0" algn="r"/>
              <a:endParaRPr lang="en-US" altLang="ko-KR" sz="197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形" descr="E:\006包图网\素材\1\商务办公\12999.jpg12999"/>
            <p:cNvPicPr>
              <a:picLocks noChangeAspect="1"/>
            </p:cNvPicPr>
            <p:nvPr/>
          </p:nvPicPr>
          <p:blipFill>
            <a:blip r:embed="rId3"/>
            <a:srcRect b="13707"/>
            <a:stretch>
              <a:fillRect/>
            </a:stretch>
          </p:blipFill>
          <p:spPr>
            <a:xfrm>
              <a:off x="2135" y="4485"/>
              <a:ext cx="7394" cy="4253"/>
            </a:xfrm>
            <a:prstGeom prst="rect">
              <a:avLst/>
            </a:prstGeom>
          </p:spPr>
        </p:pic>
        <p:sp>
          <p:nvSpPr>
            <p:cNvPr id="12" name="图形"/>
            <p:cNvSpPr txBox="1"/>
            <p:nvPr/>
          </p:nvSpPr>
          <p:spPr>
            <a:xfrm>
              <a:off x="10139" y="5080"/>
              <a:ext cx="2812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0139" y="5844"/>
              <a:ext cx="3167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4307" y="5086"/>
              <a:ext cx="2812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5" name="图形"/>
            <p:cNvSpPr txBox="1"/>
            <p:nvPr/>
          </p:nvSpPr>
          <p:spPr>
            <a:xfrm>
              <a:off x="14307" y="5850"/>
              <a:ext cx="3167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6" name="图形"/>
            <p:cNvSpPr txBox="1">
              <a:spLocks noChangeArrowheads="1"/>
            </p:cNvSpPr>
            <p:nvPr/>
          </p:nvSpPr>
          <p:spPr bwMode="auto">
            <a:xfrm>
              <a:off x="2135" y="2638"/>
              <a:ext cx="15582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+mn-ea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84835" y="-2145030"/>
            <a:ext cx="15153640" cy="9820910"/>
            <a:chOff x="-921" y="-3378"/>
            <a:chExt cx="23864" cy="15466"/>
          </a:xfrm>
        </p:grpSpPr>
        <p:sp>
          <p:nvSpPr>
            <p:cNvPr id="6" name="图形"/>
            <p:cNvSpPr/>
            <p:nvPr/>
          </p:nvSpPr>
          <p:spPr>
            <a:xfrm rot="3960000">
              <a:off x="12855" y="-3378"/>
              <a:ext cx="10088" cy="10088"/>
            </a:xfrm>
            <a:prstGeom prst="ellipse">
              <a:avLst/>
            </a:prstGeom>
            <a:gradFill>
              <a:gsLst>
                <a:gs pos="20000">
                  <a:srgbClr val="AFD0D2"/>
                </a:gs>
                <a:gs pos="100000">
                  <a:schemeClr val="bg1">
                    <a:alpha val="0"/>
                  </a:schemeClr>
                </a:gs>
              </a:gsLst>
              <a:lin ang="135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933" y="823"/>
              <a:ext cx="17335" cy="9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38100" dir="2700000" algn="tl" rotWithShape="0">
                <a:srgbClr val="AFB6C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7640000" flipH="1" flipV="1">
              <a:off x="-921" y="8266"/>
              <a:ext cx="3602" cy="3602"/>
            </a:xfrm>
            <a:prstGeom prst="ellipse">
              <a:avLst/>
            </a:prstGeom>
            <a:gradFill>
              <a:gsLst>
                <a:gs pos="0">
                  <a:srgbClr val="AFD0D2"/>
                </a:gs>
                <a:gs pos="81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-389" y="-1482"/>
              <a:ext cx="3131" cy="3131"/>
            </a:xfrm>
            <a:prstGeom prst="ellipse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100000">
                  <a:srgbClr val="E8B2CC"/>
                </a:gs>
              </a:gsLst>
              <a:lin ang="54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2606" y="1098"/>
              <a:ext cx="808" cy="808"/>
            </a:xfrm>
            <a:prstGeom prst="ellipse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100000">
                  <a:srgbClr val="AFD0D2"/>
                </a:gs>
              </a:gsLst>
              <a:lin ang="5400000" scaled="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 rot="15420000" flipH="1" flipV="1">
              <a:off x="16506" y="8326"/>
              <a:ext cx="3763" cy="3763"/>
            </a:xfrm>
            <a:prstGeom prst="ellipse">
              <a:avLst/>
            </a:prstGeom>
            <a:gradFill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53490" y="2887980"/>
            <a:ext cx="2339975" cy="2313940"/>
            <a:chOff x="1974" y="4548"/>
            <a:chExt cx="3685" cy="3644"/>
          </a:xfrm>
        </p:grpSpPr>
        <p:sp>
          <p:nvSpPr>
            <p:cNvPr id="8" name="图形"/>
            <p:cNvSpPr/>
            <p:nvPr/>
          </p:nvSpPr>
          <p:spPr>
            <a:xfrm>
              <a:off x="2838" y="4644"/>
              <a:ext cx="1745" cy="1746"/>
            </a:xfrm>
            <a:prstGeom prst="ellipse">
              <a:avLst/>
            </a:prstGeom>
            <a:solidFill>
              <a:srgbClr val="E8B2CC"/>
            </a:solidFill>
            <a:ln w="57150">
              <a:solidFill>
                <a:schemeClr val="bg1">
                  <a:alpha val="9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3200" b="1" dirty="0">
                <a:solidFill>
                  <a:schemeClr val="bg1"/>
                </a:solidFill>
                <a:cs typeface="字魂58号-创中黑" panose="00000500000000000000" charset="-122"/>
              </a:endParaRPr>
            </a:p>
          </p:txBody>
        </p:sp>
        <p:cxnSp>
          <p:nvCxnSpPr>
            <p:cNvPr id="16" name="图形"/>
            <p:cNvCxnSpPr/>
            <p:nvPr/>
          </p:nvCxnSpPr>
          <p:spPr>
            <a:xfrm>
              <a:off x="5659" y="4548"/>
              <a:ext cx="0" cy="2921"/>
            </a:xfrm>
            <a:prstGeom prst="line">
              <a:avLst/>
            </a:prstGeom>
            <a:ln w="22225" cap="rnd">
              <a:gradFill>
                <a:gsLst>
                  <a:gs pos="100000">
                    <a:srgbClr val="FFE0A6">
                      <a:alpha val="0"/>
                    </a:srgbClr>
                  </a:gs>
                  <a:gs pos="19000">
                    <a:srgbClr val="AFB6C9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图形"/>
            <p:cNvSpPr txBox="1"/>
            <p:nvPr/>
          </p:nvSpPr>
          <p:spPr>
            <a:xfrm>
              <a:off x="3040" y="4935"/>
              <a:ext cx="1292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01</a:t>
              </a:r>
            </a:p>
          </p:txBody>
        </p:sp>
        <p:sp>
          <p:nvSpPr>
            <p:cNvPr id="26" name="图形"/>
            <p:cNvSpPr txBox="1"/>
            <p:nvPr/>
          </p:nvSpPr>
          <p:spPr>
            <a:xfrm>
              <a:off x="2161" y="6710"/>
              <a:ext cx="292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字魂58号-创中黑" panose="00000500000000000000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3" name="图形"/>
            <p:cNvSpPr txBox="1"/>
            <p:nvPr userDrawn="1"/>
          </p:nvSpPr>
          <p:spPr>
            <a:xfrm>
              <a:off x="1974" y="7226"/>
              <a:ext cx="3473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747135" y="2887980"/>
            <a:ext cx="2339975" cy="2313940"/>
            <a:chOff x="5901" y="4548"/>
            <a:chExt cx="3685" cy="3644"/>
          </a:xfrm>
        </p:grpSpPr>
        <p:sp>
          <p:nvSpPr>
            <p:cNvPr id="13" name="图形"/>
            <p:cNvSpPr/>
            <p:nvPr/>
          </p:nvSpPr>
          <p:spPr>
            <a:xfrm>
              <a:off x="6765" y="4644"/>
              <a:ext cx="1745" cy="1746"/>
            </a:xfrm>
            <a:prstGeom prst="ellipse">
              <a:avLst/>
            </a:prstGeom>
            <a:solidFill>
              <a:srgbClr val="AFD0D2"/>
            </a:solidFill>
            <a:ln w="57150">
              <a:solidFill>
                <a:schemeClr val="bg1">
                  <a:alpha val="9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3200" b="1" dirty="0">
                <a:solidFill>
                  <a:schemeClr val="bg1"/>
                </a:solidFill>
                <a:cs typeface="字魂58号-创中黑" panose="00000500000000000000" charset="-122"/>
              </a:endParaRPr>
            </a:p>
          </p:txBody>
        </p:sp>
        <p:cxnSp>
          <p:nvCxnSpPr>
            <p:cNvPr id="19" name="图形"/>
            <p:cNvCxnSpPr/>
            <p:nvPr/>
          </p:nvCxnSpPr>
          <p:spPr>
            <a:xfrm>
              <a:off x="9586" y="4548"/>
              <a:ext cx="0" cy="2921"/>
            </a:xfrm>
            <a:prstGeom prst="line">
              <a:avLst/>
            </a:prstGeom>
            <a:ln w="22225" cap="rnd">
              <a:gradFill>
                <a:gsLst>
                  <a:gs pos="100000">
                    <a:srgbClr val="FFE0A6">
                      <a:alpha val="0"/>
                    </a:srgbClr>
                  </a:gs>
                  <a:gs pos="19000">
                    <a:srgbClr val="AFB6C9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图形"/>
            <p:cNvSpPr txBox="1"/>
            <p:nvPr/>
          </p:nvSpPr>
          <p:spPr>
            <a:xfrm>
              <a:off x="6976" y="4935"/>
              <a:ext cx="1292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02</a:t>
              </a:r>
            </a:p>
          </p:txBody>
        </p:sp>
        <p:sp>
          <p:nvSpPr>
            <p:cNvPr id="29" name="图形"/>
            <p:cNvSpPr txBox="1"/>
            <p:nvPr/>
          </p:nvSpPr>
          <p:spPr>
            <a:xfrm>
              <a:off x="6003" y="6710"/>
              <a:ext cx="323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  <p:sp>
          <p:nvSpPr>
            <p:cNvPr id="34" name="图形"/>
            <p:cNvSpPr txBox="1"/>
            <p:nvPr userDrawn="1"/>
          </p:nvSpPr>
          <p:spPr>
            <a:xfrm>
              <a:off x="5901" y="7226"/>
              <a:ext cx="3473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40780" y="2887980"/>
            <a:ext cx="2339975" cy="2313940"/>
            <a:chOff x="9828" y="4548"/>
            <a:chExt cx="3685" cy="3644"/>
          </a:xfrm>
        </p:grpSpPr>
        <p:sp>
          <p:nvSpPr>
            <p:cNvPr id="14" name="图形"/>
            <p:cNvSpPr/>
            <p:nvPr/>
          </p:nvSpPr>
          <p:spPr>
            <a:xfrm>
              <a:off x="10677" y="4644"/>
              <a:ext cx="1745" cy="1746"/>
            </a:xfrm>
            <a:prstGeom prst="ellipse">
              <a:avLst/>
            </a:prstGeom>
            <a:solidFill>
              <a:srgbClr val="E8B2CC"/>
            </a:solidFill>
            <a:ln w="57150">
              <a:solidFill>
                <a:schemeClr val="bg1">
                  <a:alpha val="9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3200" b="1" dirty="0">
                <a:solidFill>
                  <a:schemeClr val="bg1"/>
                </a:solidFill>
                <a:cs typeface="字魂58号-创中黑" panose="00000500000000000000" charset="-122"/>
              </a:endParaRPr>
            </a:p>
          </p:txBody>
        </p:sp>
        <p:cxnSp>
          <p:nvCxnSpPr>
            <p:cNvPr id="52" name="图形"/>
            <p:cNvCxnSpPr/>
            <p:nvPr/>
          </p:nvCxnSpPr>
          <p:spPr>
            <a:xfrm>
              <a:off x="13513" y="4548"/>
              <a:ext cx="0" cy="2921"/>
            </a:xfrm>
            <a:prstGeom prst="line">
              <a:avLst/>
            </a:prstGeom>
            <a:ln w="22225" cap="rnd">
              <a:gradFill>
                <a:gsLst>
                  <a:gs pos="100000">
                    <a:srgbClr val="FFE0A6">
                      <a:alpha val="0"/>
                    </a:srgbClr>
                  </a:gs>
                  <a:gs pos="19000">
                    <a:srgbClr val="AFB6C9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图形"/>
            <p:cNvSpPr txBox="1"/>
            <p:nvPr/>
          </p:nvSpPr>
          <p:spPr>
            <a:xfrm>
              <a:off x="10903" y="4935"/>
              <a:ext cx="1292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03</a:t>
              </a:r>
            </a:p>
          </p:txBody>
        </p:sp>
        <p:sp>
          <p:nvSpPr>
            <p:cNvPr id="30" name="图形"/>
            <p:cNvSpPr txBox="1"/>
            <p:nvPr/>
          </p:nvSpPr>
          <p:spPr>
            <a:xfrm>
              <a:off x="9922" y="6710"/>
              <a:ext cx="334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字魂58号-创中黑" panose="00000500000000000000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9" name="图形"/>
            <p:cNvSpPr txBox="1"/>
            <p:nvPr userDrawn="1"/>
          </p:nvSpPr>
          <p:spPr>
            <a:xfrm>
              <a:off x="9828" y="7226"/>
              <a:ext cx="3473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34425" y="2948940"/>
            <a:ext cx="2205355" cy="2252980"/>
            <a:chOff x="13755" y="4644"/>
            <a:chExt cx="3473" cy="3548"/>
          </a:xfrm>
        </p:grpSpPr>
        <p:sp>
          <p:nvSpPr>
            <p:cNvPr id="12" name="图形"/>
            <p:cNvSpPr/>
            <p:nvPr/>
          </p:nvSpPr>
          <p:spPr>
            <a:xfrm>
              <a:off x="14604" y="4644"/>
              <a:ext cx="1745" cy="1746"/>
            </a:xfrm>
            <a:prstGeom prst="ellipse">
              <a:avLst/>
            </a:prstGeom>
            <a:solidFill>
              <a:srgbClr val="AFD0D2"/>
            </a:solidFill>
            <a:ln w="57150">
              <a:solidFill>
                <a:schemeClr val="bg1">
                  <a:alpha val="9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3200" b="1" dirty="0">
                <a:solidFill>
                  <a:schemeClr val="bg1"/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8" name="图形"/>
            <p:cNvSpPr txBox="1"/>
            <p:nvPr/>
          </p:nvSpPr>
          <p:spPr>
            <a:xfrm>
              <a:off x="14839" y="4935"/>
              <a:ext cx="1292" cy="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04</a:t>
              </a:r>
            </a:p>
          </p:txBody>
        </p:sp>
        <p:sp>
          <p:nvSpPr>
            <p:cNvPr id="31" name="图形"/>
            <p:cNvSpPr txBox="1"/>
            <p:nvPr/>
          </p:nvSpPr>
          <p:spPr>
            <a:xfrm>
              <a:off x="13944" y="6710"/>
              <a:ext cx="3095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字魂58号-创中黑" panose="00000500000000000000" charset="-122"/>
                </a:rPr>
                <a:t>Add title text</a:t>
              </a:r>
              <a:endParaRPr lang="zh-CN" altLang="en-US" sz="20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40" name="图形"/>
            <p:cNvSpPr txBox="1"/>
            <p:nvPr userDrawn="1"/>
          </p:nvSpPr>
          <p:spPr>
            <a:xfrm>
              <a:off x="13755" y="7226"/>
              <a:ext cx="3473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  <p:sp>
        <p:nvSpPr>
          <p:cNvPr id="42" name="图形"/>
          <p:cNvSpPr txBox="1"/>
          <p:nvPr/>
        </p:nvSpPr>
        <p:spPr bwMode="auto">
          <a:xfrm>
            <a:off x="4969538" y="1386440"/>
            <a:ext cx="24553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5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5pPr>
            <a:lvl6pPr marL="6096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6pPr>
            <a:lvl7pPr marL="12192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7pPr>
            <a:lvl8pPr marL="18288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8pPr>
            <a:lvl9pPr marL="2438400" algn="ctr" rtl="0" fontAlgn="base">
              <a:spcBef>
                <a:spcPct val="0"/>
              </a:spcBef>
              <a:spcAft>
                <a:spcPct val="0"/>
              </a:spcAft>
              <a:defRPr sz="5865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defTabSz="1828165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charset="-122"/>
                <a:sym typeface="Arial" panose="020B0604020202020204" pitchFamily="34" charset="0"/>
              </a:rPr>
              <a:t>CONTENTS</a:t>
            </a:r>
          </a:p>
        </p:txBody>
      </p:sp>
      <p:grpSp>
        <p:nvGrpSpPr>
          <p:cNvPr id="50" name="图形"/>
          <p:cNvGrpSpPr/>
          <p:nvPr/>
        </p:nvGrpSpPr>
        <p:grpSpPr>
          <a:xfrm>
            <a:off x="10564495" y="1257300"/>
            <a:ext cx="803275" cy="575945"/>
            <a:chOff x="9685868" y="541867"/>
            <a:chExt cx="834000" cy="596938"/>
          </a:xfrm>
          <a:gradFill>
            <a:gsLst>
              <a:gs pos="50000">
                <a:srgbClr val="E8B2CC"/>
              </a:gs>
              <a:gs pos="0">
                <a:schemeClr val="bg1">
                  <a:alpha val="100000"/>
                </a:schemeClr>
              </a:gs>
            </a:gsLst>
            <a:lin ang="10800000"/>
          </a:gradFill>
        </p:grpSpPr>
        <p:sp>
          <p:nvSpPr>
            <p:cNvPr id="51" name="图形"/>
            <p:cNvSpPr/>
            <p:nvPr/>
          </p:nvSpPr>
          <p:spPr>
            <a:xfrm>
              <a:off x="9685868" y="54186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3" name="图形"/>
            <p:cNvSpPr/>
            <p:nvPr/>
          </p:nvSpPr>
          <p:spPr>
            <a:xfrm>
              <a:off x="9838268" y="54186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4" name="图形"/>
            <p:cNvSpPr/>
            <p:nvPr/>
          </p:nvSpPr>
          <p:spPr>
            <a:xfrm>
              <a:off x="9990668" y="54186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6" name="图形"/>
            <p:cNvSpPr/>
            <p:nvPr/>
          </p:nvSpPr>
          <p:spPr>
            <a:xfrm>
              <a:off x="10143068" y="54186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9" name="图形"/>
            <p:cNvSpPr/>
            <p:nvPr/>
          </p:nvSpPr>
          <p:spPr>
            <a:xfrm>
              <a:off x="10295468" y="54186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0" name="图形"/>
            <p:cNvSpPr/>
            <p:nvPr/>
          </p:nvSpPr>
          <p:spPr>
            <a:xfrm>
              <a:off x="10447868" y="541867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1" name="图形"/>
            <p:cNvSpPr/>
            <p:nvPr/>
          </p:nvSpPr>
          <p:spPr>
            <a:xfrm>
              <a:off x="9685868" y="716846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9838268" y="716846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3" name="图形"/>
            <p:cNvSpPr/>
            <p:nvPr/>
          </p:nvSpPr>
          <p:spPr>
            <a:xfrm>
              <a:off x="9990668" y="716846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4" name="图形"/>
            <p:cNvSpPr/>
            <p:nvPr/>
          </p:nvSpPr>
          <p:spPr>
            <a:xfrm>
              <a:off x="10143068" y="716846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5" name="图形"/>
            <p:cNvSpPr/>
            <p:nvPr/>
          </p:nvSpPr>
          <p:spPr>
            <a:xfrm>
              <a:off x="10295468" y="716846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0447868" y="716846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7" name="图形"/>
            <p:cNvSpPr/>
            <p:nvPr/>
          </p:nvSpPr>
          <p:spPr>
            <a:xfrm>
              <a:off x="9685868" y="8918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68" name="图形"/>
            <p:cNvSpPr/>
            <p:nvPr/>
          </p:nvSpPr>
          <p:spPr>
            <a:xfrm>
              <a:off x="9838268" y="8918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0" name="图形"/>
            <p:cNvSpPr/>
            <p:nvPr/>
          </p:nvSpPr>
          <p:spPr>
            <a:xfrm>
              <a:off x="9990668" y="8918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1" name="图形"/>
            <p:cNvSpPr/>
            <p:nvPr/>
          </p:nvSpPr>
          <p:spPr>
            <a:xfrm>
              <a:off x="10143068" y="8918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2" name="图形"/>
            <p:cNvSpPr/>
            <p:nvPr/>
          </p:nvSpPr>
          <p:spPr>
            <a:xfrm>
              <a:off x="10295468" y="8918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3" name="图形"/>
            <p:cNvSpPr/>
            <p:nvPr/>
          </p:nvSpPr>
          <p:spPr>
            <a:xfrm>
              <a:off x="10447868" y="89182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4" name="图形"/>
            <p:cNvSpPr/>
            <p:nvPr/>
          </p:nvSpPr>
          <p:spPr>
            <a:xfrm>
              <a:off x="9685868" y="106680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5" name="图形"/>
            <p:cNvSpPr/>
            <p:nvPr/>
          </p:nvSpPr>
          <p:spPr>
            <a:xfrm>
              <a:off x="9838268" y="106680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8" name="图形"/>
            <p:cNvSpPr/>
            <p:nvPr/>
          </p:nvSpPr>
          <p:spPr>
            <a:xfrm>
              <a:off x="9990668" y="106680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82" name="图形"/>
            <p:cNvSpPr/>
            <p:nvPr/>
          </p:nvSpPr>
          <p:spPr>
            <a:xfrm>
              <a:off x="10143068" y="106680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83" name="图形"/>
            <p:cNvSpPr/>
            <p:nvPr/>
          </p:nvSpPr>
          <p:spPr>
            <a:xfrm>
              <a:off x="10295468" y="106680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84" name="图形"/>
            <p:cNvSpPr/>
            <p:nvPr/>
          </p:nvSpPr>
          <p:spPr>
            <a:xfrm>
              <a:off x="10447868" y="1066805"/>
              <a:ext cx="72000" cy="7200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02500" y="1530350"/>
            <a:ext cx="1316355" cy="344170"/>
            <a:chOff x="11500" y="2410"/>
            <a:chExt cx="2073" cy="542"/>
          </a:xfrm>
        </p:grpSpPr>
        <p:sp>
          <p:nvSpPr>
            <p:cNvPr id="85" name="任意多边形: 形状 55"/>
            <p:cNvSpPr/>
            <p:nvPr/>
          </p:nvSpPr>
          <p:spPr>
            <a:xfrm rot="10800000">
              <a:off x="11500" y="2410"/>
              <a:ext cx="1424" cy="255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86" name="任意多边形: 形状 55"/>
            <p:cNvSpPr/>
            <p:nvPr/>
          </p:nvSpPr>
          <p:spPr>
            <a:xfrm rot="10800000">
              <a:off x="11937" y="2744"/>
              <a:ext cx="1636" cy="208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flipH="1">
            <a:off x="3714750" y="1530350"/>
            <a:ext cx="1316355" cy="344170"/>
            <a:chOff x="11500" y="2410"/>
            <a:chExt cx="2073" cy="542"/>
          </a:xfrm>
        </p:grpSpPr>
        <p:sp>
          <p:nvSpPr>
            <p:cNvPr id="108" name="任意多边形: 形状 55"/>
            <p:cNvSpPr/>
            <p:nvPr/>
          </p:nvSpPr>
          <p:spPr>
            <a:xfrm rot="10800000">
              <a:off x="11500" y="2410"/>
              <a:ext cx="1424" cy="255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09" name="任意多边形: 形状 55"/>
            <p:cNvSpPr/>
            <p:nvPr/>
          </p:nvSpPr>
          <p:spPr>
            <a:xfrm rot="10800000">
              <a:off x="11937" y="2744"/>
              <a:ext cx="1636" cy="208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1091247" y="1953578"/>
            <a:ext cx="10009505" cy="2873375"/>
            <a:chOff x="1713" y="3611"/>
            <a:chExt cx="15763" cy="4525"/>
          </a:xfrm>
        </p:grpSpPr>
        <p:sp>
          <p:nvSpPr>
            <p:cNvPr id="3" name="图形"/>
            <p:cNvSpPr/>
            <p:nvPr/>
          </p:nvSpPr>
          <p:spPr>
            <a:xfrm>
              <a:off x="2105" y="3615"/>
              <a:ext cx="2551" cy="25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latin typeface="字魂58号-创中黑" panose="00000500000000000000" charset="-122"/>
                <a:ea typeface="字魂58号-创中黑" panose="0000050000000000000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" name="图形"/>
            <p:cNvSpPr/>
            <p:nvPr/>
          </p:nvSpPr>
          <p:spPr>
            <a:xfrm>
              <a:off x="2105" y="5431"/>
              <a:ext cx="2551" cy="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latin typeface="字魂58号-创中黑" panose="00000500000000000000" charset="-122"/>
                  <a:ea typeface="字魂58号-创中黑" panose="00000500000000000000" charset="-122"/>
                  <a:cs typeface="Arial" panose="020B0604020202020204" pitchFamily="34" charset="0"/>
                  <a:sym typeface="Arial" panose="020B0604020202020204" pitchFamily="34" charset="0"/>
                </a:rPr>
                <a:t>CONTENT</a:t>
              </a:r>
            </a:p>
          </p:txBody>
        </p:sp>
        <p:sp>
          <p:nvSpPr>
            <p:cNvPr id="5" name="图形"/>
            <p:cNvSpPr txBox="1"/>
            <p:nvPr/>
          </p:nvSpPr>
          <p:spPr>
            <a:xfrm>
              <a:off x="2427" y="3833"/>
              <a:ext cx="190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54</a:t>
              </a:r>
              <a:r>
                <a:rPr lang="en-US" sz="28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6" name="图形"/>
            <p:cNvSpPr/>
            <p:nvPr/>
          </p:nvSpPr>
          <p:spPr>
            <a:xfrm>
              <a:off x="6256" y="3611"/>
              <a:ext cx="2551" cy="25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latin typeface="字魂58号-创中黑" panose="00000500000000000000" charset="-122"/>
                <a:ea typeface="字魂58号-创中黑" panose="0000050000000000000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图形"/>
            <p:cNvSpPr/>
            <p:nvPr/>
          </p:nvSpPr>
          <p:spPr>
            <a:xfrm>
              <a:off x="6256" y="5413"/>
              <a:ext cx="2551" cy="7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latin typeface="字魂58号-创中黑" panose="00000500000000000000" charset="-122"/>
                  <a:ea typeface="字魂58号-创中黑" panose="00000500000000000000" charset="-122"/>
                  <a:cs typeface="Arial" panose="020B0604020202020204" pitchFamily="34" charset="0"/>
                  <a:sym typeface="Arial" panose="020B0604020202020204" pitchFamily="34" charset="0"/>
                </a:rPr>
                <a:t>CONTENT</a:t>
              </a:r>
            </a:p>
          </p:txBody>
        </p:sp>
        <p:sp>
          <p:nvSpPr>
            <p:cNvPr id="8" name="图形"/>
            <p:cNvSpPr txBox="1"/>
            <p:nvPr/>
          </p:nvSpPr>
          <p:spPr>
            <a:xfrm>
              <a:off x="6578" y="3830"/>
              <a:ext cx="190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68</a:t>
              </a:r>
              <a:r>
                <a:rPr lang="en-US" sz="28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9" name="图形"/>
            <p:cNvSpPr/>
            <p:nvPr/>
          </p:nvSpPr>
          <p:spPr>
            <a:xfrm>
              <a:off x="10400" y="3624"/>
              <a:ext cx="2551" cy="25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latin typeface="字魂58号-创中黑" panose="00000500000000000000" charset="-122"/>
                <a:ea typeface="字魂58号-创中黑" panose="0000050000000000000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10400" y="5426"/>
              <a:ext cx="2551" cy="7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latin typeface="字魂58号-创中黑" panose="00000500000000000000" charset="-122"/>
                  <a:ea typeface="字魂58号-创中黑" panose="00000500000000000000" charset="-122"/>
                  <a:cs typeface="Arial" panose="020B0604020202020204" pitchFamily="34" charset="0"/>
                  <a:sym typeface="Arial" panose="020B0604020202020204" pitchFamily="34" charset="0"/>
                </a:rPr>
                <a:t>CONTENT</a:t>
              </a: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10722" y="3843"/>
              <a:ext cx="190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72</a:t>
              </a:r>
              <a:r>
                <a:rPr lang="en-US" sz="28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12" name="图形"/>
            <p:cNvSpPr/>
            <p:nvPr/>
          </p:nvSpPr>
          <p:spPr>
            <a:xfrm>
              <a:off x="14544" y="3611"/>
              <a:ext cx="2551" cy="25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latin typeface="字魂58号-创中黑" panose="00000500000000000000" charset="-122"/>
                <a:ea typeface="字魂58号-创中黑" panose="0000050000000000000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14544" y="5413"/>
              <a:ext cx="2551" cy="7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latin typeface="字魂58号-创中黑" panose="00000500000000000000" charset="-122"/>
                  <a:ea typeface="字魂58号-创中黑" panose="00000500000000000000" charset="-122"/>
                  <a:cs typeface="Arial" panose="020B0604020202020204" pitchFamily="34" charset="0"/>
                  <a:sym typeface="Arial" panose="020B0604020202020204" pitchFamily="34" charset="0"/>
                </a:rPr>
                <a:t>CONTENT</a:t>
              </a: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4866" y="3830"/>
              <a:ext cx="190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90</a:t>
              </a:r>
              <a:r>
                <a:rPr lang="en-US" sz="28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%</a:t>
              </a:r>
            </a:p>
          </p:txBody>
        </p:sp>
        <p:sp>
          <p:nvSpPr>
            <p:cNvPr id="15" name="图形"/>
            <p:cNvSpPr txBox="1"/>
            <p:nvPr/>
          </p:nvSpPr>
          <p:spPr>
            <a:xfrm>
              <a:off x="2058" y="6468"/>
              <a:ext cx="2625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sz="186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sym typeface="Arial" panose="020B0604020202020204" pitchFamily="34" charset="0"/>
                </a:rPr>
                <a:t>Add title text</a:t>
              </a:r>
              <a:endParaRPr lang="zh-CN" altLang="en-US" sz="186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1713" y="7170"/>
              <a:ext cx="331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7" name="图形"/>
            <p:cNvSpPr txBox="1"/>
            <p:nvPr/>
          </p:nvSpPr>
          <p:spPr>
            <a:xfrm>
              <a:off x="6219" y="6468"/>
              <a:ext cx="2625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Add title text</a:t>
              </a:r>
              <a:endParaRPr lang="zh-CN" altLang="en-US" sz="18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8" name="图形"/>
            <p:cNvSpPr/>
            <p:nvPr/>
          </p:nvSpPr>
          <p:spPr>
            <a:xfrm>
              <a:off x="5874" y="7170"/>
              <a:ext cx="331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0362" y="6468"/>
              <a:ext cx="2625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Add title text</a:t>
              </a:r>
              <a:endParaRPr lang="zh-CN" altLang="en-US" sz="18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0" name="图形"/>
            <p:cNvSpPr/>
            <p:nvPr/>
          </p:nvSpPr>
          <p:spPr>
            <a:xfrm>
              <a:off x="10018" y="7170"/>
              <a:ext cx="331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21" name="图形"/>
            <p:cNvSpPr txBox="1"/>
            <p:nvPr/>
          </p:nvSpPr>
          <p:spPr>
            <a:xfrm>
              <a:off x="14506" y="6468"/>
              <a:ext cx="2625" cy="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Arial" panose="020B0604020202020204" pitchFamily="34" charset="0"/>
                </a:rPr>
                <a:t>Add title text</a:t>
              </a:r>
              <a:endParaRPr lang="zh-CN" altLang="en-US" sz="186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22" name="图形"/>
            <p:cNvSpPr/>
            <p:nvPr/>
          </p:nvSpPr>
          <p:spPr>
            <a:xfrm>
              <a:off x="14161" y="7170"/>
              <a:ext cx="331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1107440" y="1649095"/>
            <a:ext cx="9991725" cy="3871595"/>
            <a:chOff x="1744" y="3028"/>
            <a:chExt cx="15735" cy="6097"/>
          </a:xfrm>
        </p:grpSpPr>
        <p:cxnSp>
          <p:nvCxnSpPr>
            <p:cNvPr id="72" name="图形"/>
            <p:cNvCxnSpPr/>
            <p:nvPr/>
          </p:nvCxnSpPr>
          <p:spPr>
            <a:xfrm>
              <a:off x="10648" y="6507"/>
              <a:ext cx="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图形"/>
            <p:cNvCxnSpPr/>
            <p:nvPr/>
          </p:nvCxnSpPr>
          <p:spPr>
            <a:xfrm>
              <a:off x="16476" y="6507"/>
              <a:ext cx="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图形"/>
            <p:cNvCxnSpPr/>
            <p:nvPr/>
          </p:nvCxnSpPr>
          <p:spPr>
            <a:xfrm rot="16200000">
              <a:off x="13562" y="3679"/>
              <a:ext cx="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图形"/>
            <p:cNvCxnSpPr/>
            <p:nvPr/>
          </p:nvCxnSpPr>
          <p:spPr>
            <a:xfrm>
              <a:off x="11675" y="4386"/>
              <a:ext cx="129" cy="12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图形"/>
            <p:cNvCxnSpPr/>
            <p:nvPr/>
          </p:nvCxnSpPr>
          <p:spPr>
            <a:xfrm flipH="1">
              <a:off x="15633" y="4386"/>
              <a:ext cx="129" cy="12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图形"/>
            <p:cNvSpPr txBox="1">
              <a:spLocks noChangeArrowheads="1"/>
            </p:cNvSpPr>
            <p:nvPr/>
          </p:nvSpPr>
          <p:spPr bwMode="auto">
            <a:xfrm>
              <a:off x="10009" y="6296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0</a:t>
              </a:r>
            </a:p>
          </p:txBody>
        </p:sp>
        <p:sp>
          <p:nvSpPr>
            <p:cNvPr id="92" name="图形"/>
            <p:cNvSpPr txBox="1">
              <a:spLocks noChangeArrowheads="1"/>
            </p:cNvSpPr>
            <p:nvPr/>
          </p:nvSpPr>
          <p:spPr bwMode="auto">
            <a:xfrm>
              <a:off x="16755" y="6296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100</a:t>
              </a:r>
            </a:p>
          </p:txBody>
        </p:sp>
        <p:sp>
          <p:nvSpPr>
            <p:cNvPr id="93" name="图形"/>
            <p:cNvSpPr txBox="1">
              <a:spLocks noChangeArrowheads="1"/>
            </p:cNvSpPr>
            <p:nvPr/>
          </p:nvSpPr>
          <p:spPr bwMode="auto">
            <a:xfrm>
              <a:off x="13370" y="3028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50</a:t>
              </a:r>
            </a:p>
          </p:txBody>
        </p:sp>
        <p:sp>
          <p:nvSpPr>
            <p:cNvPr id="95" name="图形"/>
            <p:cNvSpPr txBox="1">
              <a:spLocks noChangeArrowheads="1"/>
            </p:cNvSpPr>
            <p:nvPr/>
          </p:nvSpPr>
          <p:spPr bwMode="auto">
            <a:xfrm>
              <a:off x="11090" y="3959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25</a:t>
              </a:r>
            </a:p>
          </p:txBody>
        </p:sp>
        <p:sp>
          <p:nvSpPr>
            <p:cNvPr id="96" name="图形"/>
            <p:cNvSpPr txBox="1">
              <a:spLocks noChangeArrowheads="1"/>
            </p:cNvSpPr>
            <p:nvPr/>
          </p:nvSpPr>
          <p:spPr bwMode="auto">
            <a:xfrm>
              <a:off x="15663" y="3959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75</a:t>
              </a:r>
            </a:p>
          </p:txBody>
        </p:sp>
        <p:cxnSp>
          <p:nvCxnSpPr>
            <p:cNvPr id="105" name="图形"/>
            <p:cNvCxnSpPr/>
            <p:nvPr/>
          </p:nvCxnSpPr>
          <p:spPr>
            <a:xfrm>
              <a:off x="2383" y="6507"/>
              <a:ext cx="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图形"/>
            <p:cNvCxnSpPr/>
            <p:nvPr/>
          </p:nvCxnSpPr>
          <p:spPr>
            <a:xfrm>
              <a:off x="8211" y="6507"/>
              <a:ext cx="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图形"/>
            <p:cNvCxnSpPr/>
            <p:nvPr/>
          </p:nvCxnSpPr>
          <p:spPr>
            <a:xfrm rot="16200000">
              <a:off x="5297" y="3679"/>
              <a:ext cx="3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图形"/>
            <p:cNvCxnSpPr/>
            <p:nvPr/>
          </p:nvCxnSpPr>
          <p:spPr>
            <a:xfrm>
              <a:off x="3410" y="4386"/>
              <a:ext cx="129" cy="12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图形"/>
            <p:cNvCxnSpPr/>
            <p:nvPr/>
          </p:nvCxnSpPr>
          <p:spPr>
            <a:xfrm flipH="1">
              <a:off x="7368" y="4386"/>
              <a:ext cx="129" cy="12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图形"/>
            <p:cNvSpPr txBox="1">
              <a:spLocks noChangeArrowheads="1"/>
            </p:cNvSpPr>
            <p:nvPr/>
          </p:nvSpPr>
          <p:spPr bwMode="auto">
            <a:xfrm>
              <a:off x="1744" y="6296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0</a:t>
              </a:r>
            </a:p>
          </p:txBody>
        </p:sp>
        <p:sp>
          <p:nvSpPr>
            <p:cNvPr id="101" name="图形"/>
            <p:cNvSpPr txBox="1">
              <a:spLocks noChangeArrowheads="1"/>
            </p:cNvSpPr>
            <p:nvPr/>
          </p:nvSpPr>
          <p:spPr bwMode="auto">
            <a:xfrm>
              <a:off x="8490" y="6296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100</a:t>
              </a:r>
            </a:p>
          </p:txBody>
        </p:sp>
        <p:sp>
          <p:nvSpPr>
            <p:cNvPr id="102" name="图形"/>
            <p:cNvSpPr txBox="1">
              <a:spLocks noChangeArrowheads="1"/>
            </p:cNvSpPr>
            <p:nvPr/>
          </p:nvSpPr>
          <p:spPr bwMode="auto">
            <a:xfrm>
              <a:off x="5105" y="3028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50</a:t>
              </a:r>
            </a:p>
          </p:txBody>
        </p:sp>
        <p:sp>
          <p:nvSpPr>
            <p:cNvPr id="103" name="图形"/>
            <p:cNvSpPr txBox="1">
              <a:spLocks noChangeArrowheads="1"/>
            </p:cNvSpPr>
            <p:nvPr/>
          </p:nvSpPr>
          <p:spPr bwMode="auto">
            <a:xfrm>
              <a:off x="2825" y="3959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25</a:t>
              </a:r>
            </a:p>
          </p:txBody>
        </p:sp>
        <p:sp>
          <p:nvSpPr>
            <p:cNvPr id="104" name="图形"/>
            <p:cNvSpPr txBox="1">
              <a:spLocks noChangeArrowheads="1"/>
            </p:cNvSpPr>
            <p:nvPr/>
          </p:nvSpPr>
          <p:spPr bwMode="auto">
            <a:xfrm>
              <a:off x="7398" y="3959"/>
              <a:ext cx="724" cy="44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75</a:t>
              </a:r>
            </a:p>
          </p:txBody>
        </p:sp>
        <p:sp>
          <p:nvSpPr>
            <p:cNvPr id="29" name="图形"/>
            <p:cNvSpPr/>
            <p:nvPr/>
          </p:nvSpPr>
          <p:spPr>
            <a:xfrm>
              <a:off x="3325" y="4428"/>
              <a:ext cx="4263" cy="4263"/>
            </a:xfrm>
            <a:prstGeom prst="arc">
              <a:avLst>
                <a:gd name="adj1" fmla="val 10727087"/>
                <a:gd name="adj2" fmla="val 68643"/>
              </a:avLst>
            </a:prstGeom>
            <a:ln w="50800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cs typeface="字魂58号-创中黑" panose="00000500000000000000" charset="-122"/>
              </a:endParaRPr>
            </a:p>
          </p:txBody>
        </p:sp>
        <p:sp>
          <p:nvSpPr>
            <p:cNvPr id="30" name="图形"/>
            <p:cNvSpPr/>
            <p:nvPr/>
          </p:nvSpPr>
          <p:spPr>
            <a:xfrm>
              <a:off x="3318" y="4428"/>
              <a:ext cx="4263" cy="4263"/>
            </a:xfrm>
            <a:prstGeom prst="arc">
              <a:avLst>
                <a:gd name="adj1" fmla="val 10727087"/>
                <a:gd name="adj2" fmla="val 12857398"/>
              </a:avLst>
            </a:prstGeom>
            <a:ln w="508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cs typeface="字魂58号-创中黑" panose="00000500000000000000" charset="-122"/>
              </a:endParaRPr>
            </a:p>
          </p:txBody>
        </p:sp>
        <p:sp>
          <p:nvSpPr>
            <p:cNvPr id="31" name="图形"/>
            <p:cNvSpPr txBox="1">
              <a:spLocks noChangeArrowheads="1"/>
            </p:cNvSpPr>
            <p:nvPr/>
          </p:nvSpPr>
          <p:spPr>
            <a:xfrm>
              <a:off x="4712" y="5937"/>
              <a:ext cx="1543" cy="959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/>
              <a:r>
                <a:rPr lang="en-US" altLang="zh-CN" sz="3600" b="0">
                  <a:solidFill>
                    <a:srgbClr val="42485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18%</a:t>
              </a:r>
            </a:p>
          </p:txBody>
        </p:sp>
        <p:sp>
          <p:nvSpPr>
            <p:cNvPr id="32" name="图形"/>
            <p:cNvSpPr/>
            <p:nvPr/>
          </p:nvSpPr>
          <p:spPr>
            <a:xfrm>
              <a:off x="11585" y="4428"/>
              <a:ext cx="4263" cy="4263"/>
            </a:xfrm>
            <a:prstGeom prst="arc">
              <a:avLst>
                <a:gd name="adj1" fmla="val 10727087"/>
                <a:gd name="adj2" fmla="val 68643"/>
              </a:avLst>
            </a:prstGeom>
            <a:ln w="50800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cs typeface="字魂58号-创中黑" panose="00000500000000000000" charset="-122"/>
              </a:endParaRPr>
            </a:p>
          </p:txBody>
        </p:sp>
        <p:sp>
          <p:nvSpPr>
            <p:cNvPr id="33" name="图形"/>
            <p:cNvSpPr/>
            <p:nvPr/>
          </p:nvSpPr>
          <p:spPr>
            <a:xfrm>
              <a:off x="11585" y="4428"/>
              <a:ext cx="4263" cy="4263"/>
            </a:xfrm>
            <a:prstGeom prst="arc">
              <a:avLst>
                <a:gd name="adj1" fmla="val 10727087"/>
                <a:gd name="adj2" fmla="val 17420615"/>
              </a:avLst>
            </a:prstGeom>
            <a:ln w="508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cs typeface="字魂58号-创中黑" panose="00000500000000000000" charset="-122"/>
              </a:endParaRPr>
            </a:p>
          </p:txBody>
        </p:sp>
        <p:sp>
          <p:nvSpPr>
            <p:cNvPr id="34" name="图形"/>
            <p:cNvSpPr txBox="1">
              <a:spLocks noChangeArrowheads="1"/>
            </p:cNvSpPr>
            <p:nvPr/>
          </p:nvSpPr>
          <p:spPr>
            <a:xfrm>
              <a:off x="12945" y="5937"/>
              <a:ext cx="1543" cy="959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2pPr marL="0" lvl="1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 kumimoji="0" sz="1600" b="1">
                  <a:ln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2pPr>
            </a:lstStyle>
            <a:p>
              <a:pPr lvl="1" algn="ctr"/>
              <a:r>
                <a:rPr lang="en-US" altLang="zh-CN" sz="3600" b="0">
                  <a:solidFill>
                    <a:srgbClr val="42485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54%</a:t>
              </a:r>
            </a:p>
          </p:txBody>
        </p:sp>
        <p:sp>
          <p:nvSpPr>
            <p:cNvPr id="78" name="图形"/>
            <p:cNvSpPr txBox="1">
              <a:spLocks noChangeArrowheads="1"/>
            </p:cNvSpPr>
            <p:nvPr/>
          </p:nvSpPr>
          <p:spPr bwMode="auto">
            <a:xfrm>
              <a:off x="2841" y="8155"/>
              <a:ext cx="5187" cy="9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79" name="图形"/>
            <p:cNvSpPr txBox="1">
              <a:spLocks noChangeArrowheads="1"/>
            </p:cNvSpPr>
            <p:nvPr/>
          </p:nvSpPr>
          <p:spPr bwMode="auto">
            <a:xfrm>
              <a:off x="2859" y="7410"/>
              <a:ext cx="5152" cy="58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800" b="0" kern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lt"/>
                </a:rPr>
                <a:t>Add title text</a:t>
              </a:r>
              <a:endParaRPr 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lt"/>
              </a:endParaRPr>
            </a:p>
          </p:txBody>
        </p:sp>
        <p:cxnSp>
          <p:nvCxnSpPr>
            <p:cNvPr id="80" name="图形"/>
            <p:cNvCxnSpPr/>
            <p:nvPr/>
          </p:nvCxnSpPr>
          <p:spPr>
            <a:xfrm>
              <a:off x="3042" y="8013"/>
              <a:ext cx="5043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图形"/>
            <p:cNvSpPr txBox="1">
              <a:spLocks noChangeArrowheads="1"/>
            </p:cNvSpPr>
            <p:nvPr/>
          </p:nvSpPr>
          <p:spPr bwMode="auto">
            <a:xfrm>
              <a:off x="11101" y="8155"/>
              <a:ext cx="5187" cy="970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86" name="图形"/>
            <p:cNvSpPr txBox="1">
              <a:spLocks noChangeArrowheads="1"/>
            </p:cNvSpPr>
            <p:nvPr/>
          </p:nvSpPr>
          <p:spPr bwMode="auto">
            <a:xfrm>
              <a:off x="11101" y="7410"/>
              <a:ext cx="5187" cy="58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800" b="0" kern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lt"/>
                </a:rPr>
                <a:t>Add title text</a:t>
              </a:r>
              <a:endParaRPr lang="zh-CN" sz="18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lt"/>
              </a:endParaRPr>
            </a:p>
          </p:txBody>
        </p:sp>
        <p:cxnSp>
          <p:nvCxnSpPr>
            <p:cNvPr id="87" name="图形"/>
            <p:cNvCxnSpPr/>
            <p:nvPr/>
          </p:nvCxnSpPr>
          <p:spPr>
            <a:xfrm>
              <a:off x="11280" y="8012"/>
              <a:ext cx="482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808759" y="1425208"/>
            <a:ext cx="10134586" cy="4694115"/>
            <a:chOff x="1274" y="2244"/>
            <a:chExt cx="15960" cy="7392"/>
          </a:xfrm>
        </p:grpSpPr>
        <p:grpSp>
          <p:nvGrpSpPr>
            <p:cNvPr id="10" name="Group 9"/>
            <p:cNvGrpSpPr/>
            <p:nvPr/>
          </p:nvGrpSpPr>
          <p:grpSpPr>
            <a:xfrm flipV="1">
              <a:off x="10901" y="6443"/>
              <a:ext cx="1128" cy="1701"/>
              <a:chOff x="7258929" y="1631852"/>
              <a:chExt cx="1674056" cy="464234"/>
            </a:xfrm>
          </p:grpSpPr>
          <p:cxnSp>
            <p:nvCxnSpPr>
              <p:cNvPr id="11" name="图形"/>
              <p:cNvCxnSpPr/>
              <p:nvPr/>
            </p:nvCxnSpPr>
            <p:spPr>
              <a:xfrm>
                <a:off x="7258929" y="2096086"/>
                <a:ext cx="1674056" cy="0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图形"/>
              <p:cNvCxnSpPr/>
              <p:nvPr/>
            </p:nvCxnSpPr>
            <p:spPr>
              <a:xfrm flipV="1">
                <a:off x="7263620" y="1631852"/>
                <a:ext cx="0" cy="464234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10730" y="8329"/>
              <a:ext cx="3610" cy="1307"/>
              <a:chOff x="558619" y="3092150"/>
              <a:chExt cx="2292308" cy="830072"/>
            </a:xfrm>
          </p:grpSpPr>
          <p:sp>
            <p:nvSpPr>
              <p:cNvPr id="14" name="图形"/>
              <p:cNvSpPr txBox="1"/>
              <p:nvPr/>
            </p:nvSpPr>
            <p:spPr>
              <a:xfrm>
                <a:off x="558619" y="3092150"/>
                <a:ext cx="1625315" cy="369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思源黑体 CN Medium" panose="020B0600000000000000" charset="-122"/>
                    <a:ea typeface="思源黑体 CN Medium" panose="020B0600000000000000" charset="-122"/>
                    <a:cs typeface="+mn-ea"/>
                    <a:sym typeface="+mn-lt"/>
                  </a:rPr>
                  <a:t>Add title text</a:t>
                </a:r>
                <a:endParaRPr lang="en-GB" b="1" dirty="0">
                  <a:solidFill>
                    <a:schemeClr val="accent2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图形"/>
              <p:cNvSpPr/>
              <p:nvPr/>
            </p:nvSpPr>
            <p:spPr>
              <a:xfrm>
                <a:off x="581767" y="3351929"/>
                <a:ext cx="2269160" cy="570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869" y="3174"/>
              <a:ext cx="2319" cy="2690"/>
              <a:chOff x="6878987" y="2245920"/>
              <a:chExt cx="1472650" cy="1708274"/>
            </a:xfrm>
          </p:grpSpPr>
          <p:sp>
            <p:nvSpPr>
              <p:cNvPr id="4" name="图形"/>
              <p:cNvSpPr/>
              <p:nvPr/>
            </p:nvSpPr>
            <p:spPr>
              <a:xfrm rot="16200000">
                <a:off x="6761175" y="2363732"/>
                <a:ext cx="1708274" cy="1472650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图形"/>
              <p:cNvSpPr>
                <a:spLocks noEditPoints="1"/>
              </p:cNvSpPr>
              <p:nvPr/>
            </p:nvSpPr>
            <p:spPr bwMode="auto">
              <a:xfrm>
                <a:off x="7356447" y="2808713"/>
                <a:ext cx="516319" cy="583933"/>
              </a:xfrm>
              <a:custGeom>
                <a:avLst/>
                <a:gdLst>
                  <a:gd name="T0" fmla="*/ 20 w 78"/>
                  <a:gd name="T1" fmla="*/ 7 h 88"/>
                  <a:gd name="T2" fmla="*/ 20 w 78"/>
                  <a:gd name="T3" fmla="*/ 11 h 88"/>
                  <a:gd name="T4" fmla="*/ 5 w 78"/>
                  <a:gd name="T5" fmla="*/ 6 h 88"/>
                  <a:gd name="T6" fmla="*/ 1 w 78"/>
                  <a:gd name="T7" fmla="*/ 8 h 88"/>
                  <a:gd name="T8" fmla="*/ 0 w 78"/>
                  <a:gd name="T9" fmla="*/ 20 h 88"/>
                  <a:gd name="T10" fmla="*/ 3 w 78"/>
                  <a:gd name="T11" fmla="*/ 38 h 88"/>
                  <a:gd name="T12" fmla="*/ 17 w 78"/>
                  <a:gd name="T13" fmla="*/ 49 h 88"/>
                  <a:gd name="T14" fmla="*/ 20 w 78"/>
                  <a:gd name="T15" fmla="*/ 50 h 88"/>
                  <a:gd name="T16" fmla="*/ 20 w 78"/>
                  <a:gd name="T17" fmla="*/ 49 h 88"/>
                  <a:gd name="T18" fmla="*/ 31 w 78"/>
                  <a:gd name="T19" fmla="*/ 52 h 88"/>
                  <a:gd name="T20" fmla="*/ 31 w 78"/>
                  <a:gd name="T21" fmla="*/ 64 h 88"/>
                  <a:gd name="T22" fmla="*/ 27 w 78"/>
                  <a:gd name="T23" fmla="*/ 64 h 88"/>
                  <a:gd name="T24" fmla="*/ 27 w 78"/>
                  <a:gd name="T25" fmla="*/ 68 h 88"/>
                  <a:gd name="T26" fmla="*/ 15 w 78"/>
                  <a:gd name="T27" fmla="*/ 68 h 88"/>
                  <a:gd name="T28" fmla="*/ 15 w 78"/>
                  <a:gd name="T29" fmla="*/ 88 h 88"/>
                  <a:gd name="T30" fmla="*/ 64 w 78"/>
                  <a:gd name="T31" fmla="*/ 88 h 88"/>
                  <a:gd name="T32" fmla="*/ 64 w 78"/>
                  <a:gd name="T33" fmla="*/ 68 h 88"/>
                  <a:gd name="T34" fmla="*/ 52 w 78"/>
                  <a:gd name="T35" fmla="*/ 68 h 88"/>
                  <a:gd name="T36" fmla="*/ 52 w 78"/>
                  <a:gd name="T37" fmla="*/ 64 h 88"/>
                  <a:gd name="T38" fmla="*/ 47 w 78"/>
                  <a:gd name="T39" fmla="*/ 64 h 88"/>
                  <a:gd name="T40" fmla="*/ 47 w 78"/>
                  <a:gd name="T41" fmla="*/ 52 h 88"/>
                  <a:gd name="T42" fmla="*/ 58 w 78"/>
                  <a:gd name="T43" fmla="*/ 49 h 88"/>
                  <a:gd name="T44" fmla="*/ 58 w 78"/>
                  <a:gd name="T45" fmla="*/ 50 h 88"/>
                  <a:gd name="T46" fmla="*/ 61 w 78"/>
                  <a:gd name="T47" fmla="*/ 49 h 88"/>
                  <a:gd name="T48" fmla="*/ 75 w 78"/>
                  <a:gd name="T49" fmla="*/ 38 h 88"/>
                  <a:gd name="T50" fmla="*/ 78 w 78"/>
                  <a:gd name="T51" fmla="*/ 20 h 88"/>
                  <a:gd name="T52" fmla="*/ 77 w 78"/>
                  <a:gd name="T53" fmla="*/ 8 h 88"/>
                  <a:gd name="T54" fmla="*/ 73 w 78"/>
                  <a:gd name="T55" fmla="*/ 6 h 88"/>
                  <a:gd name="T56" fmla="*/ 58 w 78"/>
                  <a:gd name="T57" fmla="*/ 11 h 88"/>
                  <a:gd name="T58" fmla="*/ 58 w 78"/>
                  <a:gd name="T59" fmla="*/ 7 h 88"/>
                  <a:gd name="T60" fmla="*/ 60 w 78"/>
                  <a:gd name="T61" fmla="*/ 7 h 88"/>
                  <a:gd name="T62" fmla="*/ 60 w 78"/>
                  <a:gd name="T63" fmla="*/ 0 h 88"/>
                  <a:gd name="T64" fmla="*/ 17 w 78"/>
                  <a:gd name="T65" fmla="*/ 0 h 88"/>
                  <a:gd name="T66" fmla="*/ 17 w 78"/>
                  <a:gd name="T67" fmla="*/ 7 h 88"/>
                  <a:gd name="T68" fmla="*/ 20 w 78"/>
                  <a:gd name="T69" fmla="*/ 7 h 88"/>
                  <a:gd name="T70" fmla="*/ 63 w 78"/>
                  <a:gd name="T71" fmla="*/ 42 h 88"/>
                  <a:gd name="T72" fmla="*/ 59 w 78"/>
                  <a:gd name="T73" fmla="*/ 20 h 88"/>
                  <a:gd name="T74" fmla="*/ 61 w 78"/>
                  <a:gd name="T75" fmla="*/ 22 h 88"/>
                  <a:gd name="T76" fmla="*/ 66 w 78"/>
                  <a:gd name="T77" fmla="*/ 18 h 88"/>
                  <a:gd name="T78" fmla="*/ 64 w 78"/>
                  <a:gd name="T79" fmla="*/ 16 h 88"/>
                  <a:gd name="T80" fmla="*/ 71 w 78"/>
                  <a:gd name="T81" fmla="*/ 13 h 88"/>
                  <a:gd name="T82" fmla="*/ 72 w 78"/>
                  <a:gd name="T83" fmla="*/ 20 h 88"/>
                  <a:gd name="T84" fmla="*/ 69 w 78"/>
                  <a:gd name="T85" fmla="*/ 36 h 88"/>
                  <a:gd name="T86" fmla="*/ 63 w 78"/>
                  <a:gd name="T87" fmla="*/ 42 h 88"/>
                  <a:gd name="T88" fmla="*/ 19 w 78"/>
                  <a:gd name="T89" fmla="*/ 20 h 88"/>
                  <a:gd name="T90" fmla="*/ 15 w 78"/>
                  <a:gd name="T91" fmla="*/ 42 h 88"/>
                  <a:gd name="T92" fmla="*/ 9 w 78"/>
                  <a:gd name="T93" fmla="*/ 36 h 88"/>
                  <a:gd name="T94" fmla="*/ 6 w 78"/>
                  <a:gd name="T95" fmla="*/ 20 h 88"/>
                  <a:gd name="T96" fmla="*/ 7 w 78"/>
                  <a:gd name="T97" fmla="*/ 13 h 88"/>
                  <a:gd name="T98" fmla="*/ 14 w 78"/>
                  <a:gd name="T99" fmla="*/ 16 h 88"/>
                  <a:gd name="T100" fmla="*/ 12 w 78"/>
                  <a:gd name="T101" fmla="*/ 18 h 88"/>
                  <a:gd name="T102" fmla="*/ 17 w 78"/>
                  <a:gd name="T103" fmla="*/ 22 h 88"/>
                  <a:gd name="T104" fmla="*/ 19 w 78"/>
                  <a:gd name="T105" fmla="*/ 20 h 88"/>
                  <a:gd name="T106" fmla="*/ 32 w 78"/>
                  <a:gd name="T107" fmla="*/ 10 h 88"/>
                  <a:gd name="T108" fmla="*/ 32 w 78"/>
                  <a:gd name="T109" fmla="*/ 45 h 88"/>
                  <a:gd name="T110" fmla="*/ 25 w 78"/>
                  <a:gd name="T111" fmla="*/ 41 h 88"/>
                  <a:gd name="T112" fmla="*/ 28 w 78"/>
                  <a:gd name="T113" fmla="*/ 14 h 88"/>
                  <a:gd name="T114" fmla="*/ 28 w 78"/>
                  <a:gd name="T115" fmla="*/ 10 h 88"/>
                  <a:gd name="T116" fmla="*/ 32 w 78"/>
                  <a:gd name="T117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" h="88">
                    <a:moveTo>
                      <a:pt x="20" y="7"/>
                    </a:moveTo>
                    <a:cubicBezTo>
                      <a:pt x="20" y="8"/>
                      <a:pt x="21" y="10"/>
                      <a:pt x="20" y="1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0" y="26"/>
                      <a:pt x="1" y="33"/>
                      <a:pt x="3" y="38"/>
                    </a:cubicBezTo>
                    <a:cubicBezTo>
                      <a:pt x="6" y="44"/>
                      <a:pt x="10" y="48"/>
                      <a:pt x="17" y="49"/>
                    </a:cubicBezTo>
                    <a:cubicBezTo>
                      <a:pt x="18" y="50"/>
                      <a:pt x="19" y="50"/>
                      <a:pt x="20" y="50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2" y="51"/>
                      <a:pt x="26" y="52"/>
                      <a:pt x="31" y="5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52" y="52"/>
                      <a:pt x="56" y="51"/>
                      <a:pt x="58" y="49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9" y="50"/>
                      <a:pt x="60" y="50"/>
                      <a:pt x="61" y="49"/>
                    </a:cubicBezTo>
                    <a:cubicBezTo>
                      <a:pt x="68" y="48"/>
                      <a:pt x="72" y="44"/>
                      <a:pt x="75" y="38"/>
                    </a:cubicBezTo>
                    <a:cubicBezTo>
                      <a:pt x="77" y="33"/>
                      <a:pt x="78" y="26"/>
                      <a:pt x="78" y="20"/>
                    </a:cubicBezTo>
                    <a:cubicBezTo>
                      <a:pt x="78" y="16"/>
                      <a:pt x="78" y="11"/>
                      <a:pt x="77" y="8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0"/>
                      <a:pt x="58" y="8"/>
                      <a:pt x="58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0" y="7"/>
                      <a:pt x="20" y="7"/>
                      <a:pt x="20" y="7"/>
                    </a:cubicBezTo>
                    <a:close/>
                    <a:moveTo>
                      <a:pt x="63" y="42"/>
                    </a:moveTo>
                    <a:cubicBezTo>
                      <a:pt x="64" y="36"/>
                      <a:pt x="60" y="28"/>
                      <a:pt x="59" y="20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5"/>
                      <a:pt x="72" y="18"/>
                      <a:pt x="72" y="20"/>
                    </a:cubicBezTo>
                    <a:cubicBezTo>
                      <a:pt x="71" y="26"/>
                      <a:pt x="71" y="31"/>
                      <a:pt x="69" y="36"/>
                    </a:cubicBezTo>
                    <a:cubicBezTo>
                      <a:pt x="67" y="39"/>
                      <a:pt x="65" y="41"/>
                      <a:pt x="63" y="42"/>
                    </a:cubicBezTo>
                    <a:close/>
                    <a:moveTo>
                      <a:pt x="19" y="20"/>
                    </a:moveTo>
                    <a:cubicBezTo>
                      <a:pt x="17" y="28"/>
                      <a:pt x="14" y="36"/>
                      <a:pt x="15" y="42"/>
                    </a:cubicBezTo>
                    <a:cubicBezTo>
                      <a:pt x="13" y="41"/>
                      <a:pt x="11" y="39"/>
                      <a:pt x="9" y="36"/>
                    </a:cubicBezTo>
                    <a:cubicBezTo>
                      <a:pt x="7" y="31"/>
                      <a:pt x="6" y="26"/>
                      <a:pt x="6" y="20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0"/>
                      <a:pt x="19" y="20"/>
                      <a:pt x="19" y="20"/>
                    </a:cubicBezTo>
                    <a:close/>
                    <a:moveTo>
                      <a:pt x="32" y="10"/>
                    </a:move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27" y="45"/>
                      <a:pt x="25" y="41"/>
                    </a:cubicBezTo>
                    <a:cubicBezTo>
                      <a:pt x="24" y="37"/>
                      <a:pt x="28" y="16"/>
                      <a:pt x="28" y="14"/>
                    </a:cubicBezTo>
                    <a:cubicBezTo>
                      <a:pt x="28" y="13"/>
                      <a:pt x="28" y="10"/>
                      <a:pt x="28" y="10"/>
                    </a:cubicBez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024" y="3326"/>
              <a:ext cx="1742" cy="2021"/>
              <a:chOff x="5707149" y="2342500"/>
              <a:chExt cx="1106424" cy="1283451"/>
            </a:xfrm>
          </p:grpSpPr>
          <p:sp>
            <p:nvSpPr>
              <p:cNvPr id="7" name="图形"/>
              <p:cNvSpPr/>
              <p:nvPr/>
            </p:nvSpPr>
            <p:spPr>
              <a:xfrm rot="16200000">
                <a:off x="5618635" y="2431014"/>
                <a:ext cx="1283451" cy="110642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图形"/>
              <p:cNvSpPr>
                <a:spLocks noEditPoints="1"/>
              </p:cNvSpPr>
              <p:nvPr/>
            </p:nvSpPr>
            <p:spPr bwMode="auto">
              <a:xfrm>
                <a:off x="6054264" y="2758092"/>
                <a:ext cx="412192" cy="452267"/>
              </a:xfrm>
              <a:custGeom>
                <a:avLst/>
                <a:gdLst>
                  <a:gd name="T0" fmla="*/ 65 w 100"/>
                  <a:gd name="T1" fmla="*/ 0 h 110"/>
                  <a:gd name="T2" fmla="*/ 77 w 100"/>
                  <a:gd name="T3" fmla="*/ 12 h 110"/>
                  <a:gd name="T4" fmla="*/ 68 w 100"/>
                  <a:gd name="T5" fmla="*/ 40 h 110"/>
                  <a:gd name="T6" fmla="*/ 67 w 100"/>
                  <a:gd name="T7" fmla="*/ 10 h 110"/>
                  <a:gd name="T8" fmla="*/ 28 w 100"/>
                  <a:gd name="T9" fmla="*/ 9 h 110"/>
                  <a:gd name="T10" fmla="*/ 28 w 100"/>
                  <a:gd name="T11" fmla="*/ 16 h 110"/>
                  <a:gd name="T12" fmla="*/ 25 w 100"/>
                  <a:gd name="T13" fmla="*/ 24 h 110"/>
                  <a:gd name="T14" fmla="*/ 18 w 100"/>
                  <a:gd name="T15" fmla="*/ 26 h 110"/>
                  <a:gd name="T16" fmla="*/ 9 w 100"/>
                  <a:gd name="T17" fmla="*/ 25 h 110"/>
                  <a:gd name="T18" fmla="*/ 10 w 100"/>
                  <a:gd name="T19" fmla="*/ 87 h 110"/>
                  <a:gd name="T20" fmla="*/ 12 w 100"/>
                  <a:gd name="T21" fmla="*/ 88 h 110"/>
                  <a:gd name="T22" fmla="*/ 44 w 100"/>
                  <a:gd name="T23" fmla="*/ 97 h 110"/>
                  <a:gd name="T24" fmla="*/ 4 w 100"/>
                  <a:gd name="T25" fmla="*/ 93 h 110"/>
                  <a:gd name="T26" fmla="*/ 4 w 100"/>
                  <a:gd name="T27" fmla="*/ 93 h 110"/>
                  <a:gd name="T28" fmla="*/ 0 w 100"/>
                  <a:gd name="T29" fmla="*/ 22 h 110"/>
                  <a:gd name="T30" fmla="*/ 2 w 100"/>
                  <a:gd name="T31" fmla="*/ 19 h 110"/>
                  <a:gd name="T32" fmla="*/ 21 w 100"/>
                  <a:gd name="T33" fmla="*/ 0 h 110"/>
                  <a:gd name="T34" fmla="*/ 90 w 100"/>
                  <a:gd name="T35" fmla="*/ 45 h 110"/>
                  <a:gd name="T36" fmla="*/ 84 w 100"/>
                  <a:gd name="T37" fmla="*/ 39 h 110"/>
                  <a:gd name="T38" fmla="*/ 83 w 100"/>
                  <a:gd name="T39" fmla="*/ 47 h 110"/>
                  <a:gd name="T40" fmla="*/ 94 w 100"/>
                  <a:gd name="T41" fmla="*/ 53 h 110"/>
                  <a:gd name="T42" fmla="*/ 86 w 100"/>
                  <a:gd name="T43" fmla="*/ 81 h 110"/>
                  <a:gd name="T44" fmla="*/ 100 w 100"/>
                  <a:gd name="T45" fmla="*/ 51 h 110"/>
                  <a:gd name="T46" fmla="*/ 90 w 100"/>
                  <a:gd name="T47" fmla="*/ 45 h 110"/>
                  <a:gd name="T48" fmla="*/ 54 w 100"/>
                  <a:gd name="T49" fmla="*/ 84 h 110"/>
                  <a:gd name="T50" fmla="*/ 90 w 100"/>
                  <a:gd name="T51" fmla="*/ 55 h 110"/>
                  <a:gd name="T52" fmla="*/ 52 w 100"/>
                  <a:gd name="T53" fmla="*/ 87 h 110"/>
                  <a:gd name="T54" fmla="*/ 51 w 100"/>
                  <a:gd name="T55" fmla="*/ 103 h 110"/>
                  <a:gd name="T56" fmla="*/ 52 w 100"/>
                  <a:gd name="T57" fmla="*/ 110 h 110"/>
                  <a:gd name="T58" fmla="*/ 56 w 100"/>
                  <a:gd name="T59" fmla="*/ 106 h 110"/>
                  <a:gd name="T60" fmla="*/ 52 w 100"/>
                  <a:gd name="T61" fmla="*/ 87 h 110"/>
                  <a:gd name="T62" fmla="*/ 18 w 100"/>
                  <a:gd name="T63" fmla="*/ 60 h 110"/>
                  <a:gd name="T64" fmla="*/ 30 w 100"/>
                  <a:gd name="T65" fmla="*/ 56 h 110"/>
                  <a:gd name="T66" fmla="*/ 18 w 100"/>
                  <a:gd name="T67" fmla="*/ 43 h 110"/>
                  <a:gd name="T68" fmla="*/ 60 w 100"/>
                  <a:gd name="T69" fmla="*/ 48 h 110"/>
                  <a:gd name="T70" fmla="*/ 18 w 100"/>
                  <a:gd name="T71" fmla="*/ 43 h 110"/>
                  <a:gd name="T72" fmla="*/ 18 w 100"/>
                  <a:gd name="T73" fmla="*/ 36 h 110"/>
                  <a:gd name="T74" fmla="*/ 60 w 100"/>
                  <a:gd name="T75" fmla="*/ 31 h 110"/>
                  <a:gd name="T76" fmla="*/ 37 w 100"/>
                  <a:gd name="T77" fmla="*/ 19 h 110"/>
                  <a:gd name="T78" fmla="*/ 60 w 100"/>
                  <a:gd name="T79" fmla="*/ 24 h 110"/>
                  <a:gd name="T80" fmla="*/ 37 w 100"/>
                  <a:gd name="T81" fmla="*/ 19 h 110"/>
                  <a:gd name="T82" fmla="*/ 14 w 100"/>
                  <a:gd name="T83" fmla="*/ 21 h 110"/>
                  <a:gd name="T84" fmla="*/ 18 w 100"/>
                  <a:gd name="T85" fmla="*/ 22 h 110"/>
                  <a:gd name="T86" fmla="*/ 20 w 100"/>
                  <a:gd name="T87" fmla="*/ 22 h 110"/>
                  <a:gd name="T88" fmla="*/ 24 w 100"/>
                  <a:gd name="T89" fmla="*/ 18 h 110"/>
                  <a:gd name="T90" fmla="*/ 24 w 100"/>
                  <a:gd name="T91" fmla="*/ 17 h 110"/>
                  <a:gd name="T92" fmla="*/ 23 w 100"/>
                  <a:gd name="T93" fmla="*/ 12 h 110"/>
                  <a:gd name="T94" fmla="*/ 12 w 100"/>
                  <a:gd name="T95" fmla="*/ 2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10">
                    <a:moveTo>
                      <a:pt x="23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8" y="0"/>
                      <a:pt x="71" y="1"/>
                      <a:pt x="74" y="4"/>
                    </a:cubicBezTo>
                    <a:cubicBezTo>
                      <a:pt x="76" y="6"/>
                      <a:pt x="77" y="9"/>
                      <a:pt x="77" y="12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11"/>
                      <a:pt x="68" y="11"/>
                      <a:pt x="67" y="10"/>
                    </a:cubicBezTo>
                    <a:cubicBezTo>
                      <a:pt x="67" y="10"/>
                      <a:pt x="66" y="9"/>
                      <a:pt x="65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8"/>
                      <a:pt x="28" y="19"/>
                    </a:cubicBezTo>
                    <a:cubicBezTo>
                      <a:pt x="28" y="21"/>
                      <a:pt x="27" y="23"/>
                      <a:pt x="25" y="24"/>
                    </a:cubicBezTo>
                    <a:cubicBezTo>
                      <a:pt x="24" y="25"/>
                      <a:pt x="23" y="26"/>
                      <a:pt x="21" y="26"/>
                    </a:cubicBezTo>
                    <a:cubicBezTo>
                      <a:pt x="20" y="26"/>
                      <a:pt x="19" y="26"/>
                      <a:pt x="18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86"/>
                      <a:pt x="10" y="86"/>
                      <a:pt x="10" y="87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1" y="87"/>
                      <a:pt x="11" y="88"/>
                      <a:pt x="12" y="88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9" y="97"/>
                      <a:pt x="6" y="96"/>
                      <a:pt x="4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2" y="91"/>
                      <a:pt x="0" y="88"/>
                      <a:pt x="0" y="8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  <a:moveTo>
                      <a:pt x="90" y="45"/>
                    </a:moveTo>
                    <a:cubicBezTo>
                      <a:pt x="90" y="43"/>
                      <a:pt x="90" y="43"/>
                      <a:pt x="90" y="43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2" y="62"/>
                      <a:pt x="88" y="70"/>
                      <a:pt x="82" y="77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93" y="73"/>
                      <a:pt x="98" y="63"/>
                      <a:pt x="100" y="53"/>
                    </a:cubicBezTo>
                    <a:cubicBezTo>
                      <a:pt x="100" y="51"/>
                      <a:pt x="100" y="51"/>
                      <a:pt x="100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0" y="45"/>
                      <a:pt x="90" y="45"/>
                      <a:pt x="90" y="45"/>
                    </a:cubicBezTo>
                    <a:close/>
                    <a:moveTo>
                      <a:pt x="74" y="47"/>
                    </a:moveTo>
                    <a:cubicBezTo>
                      <a:pt x="64" y="58"/>
                      <a:pt x="58" y="70"/>
                      <a:pt x="54" y="84"/>
                    </a:cubicBezTo>
                    <a:cubicBezTo>
                      <a:pt x="59" y="86"/>
                      <a:pt x="64" y="89"/>
                      <a:pt x="70" y="92"/>
                    </a:cubicBezTo>
                    <a:cubicBezTo>
                      <a:pt x="78" y="81"/>
                      <a:pt x="85" y="68"/>
                      <a:pt x="90" y="55"/>
                    </a:cubicBezTo>
                    <a:cubicBezTo>
                      <a:pt x="84" y="52"/>
                      <a:pt x="79" y="50"/>
                      <a:pt x="74" y="47"/>
                    </a:cubicBezTo>
                    <a:close/>
                    <a:moveTo>
                      <a:pt x="52" y="87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52" y="87"/>
                      <a:pt x="52" y="87"/>
                      <a:pt x="52" y="87"/>
                    </a:cubicBezTo>
                    <a:close/>
                    <a:moveTo>
                      <a:pt x="18" y="56"/>
                    </a:moveTo>
                    <a:cubicBezTo>
                      <a:pt x="18" y="60"/>
                      <a:pt x="18" y="60"/>
                      <a:pt x="18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18" y="43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18" y="43"/>
                      <a:pt x="18" y="43"/>
                      <a:pt x="18" y="43"/>
                    </a:cubicBezTo>
                    <a:close/>
                    <a:moveTo>
                      <a:pt x="18" y="31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  <a:moveTo>
                      <a:pt x="37" y="19"/>
                    </a:moveTo>
                    <a:cubicBezTo>
                      <a:pt x="37" y="24"/>
                      <a:pt x="37" y="24"/>
                      <a:pt x="37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37" y="19"/>
                      <a:pt x="37" y="19"/>
                      <a:pt x="37" y="19"/>
                    </a:cubicBezTo>
                    <a:close/>
                    <a:moveTo>
                      <a:pt x="12" y="21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20" y="22"/>
                    </a:cubicBezTo>
                    <a:cubicBezTo>
                      <a:pt x="21" y="22"/>
                      <a:pt x="22" y="21"/>
                      <a:pt x="22" y="20"/>
                    </a:cubicBezTo>
                    <a:cubicBezTo>
                      <a:pt x="23" y="20"/>
                      <a:pt x="24" y="19"/>
                      <a:pt x="24" y="18"/>
                    </a:cubicBezTo>
                    <a:cubicBezTo>
                      <a:pt x="24" y="18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3" y="11"/>
                    </a:cubicBezTo>
                    <a:lnTo>
                      <a:pt x="12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2251" y="5432"/>
              <a:ext cx="1742" cy="2021"/>
              <a:chOff x="7756222" y="3679819"/>
              <a:chExt cx="1106424" cy="1283451"/>
            </a:xfrm>
          </p:grpSpPr>
          <p:sp>
            <p:nvSpPr>
              <p:cNvPr id="6" name="图形"/>
              <p:cNvSpPr/>
              <p:nvPr/>
            </p:nvSpPr>
            <p:spPr>
              <a:xfrm rot="16200000">
                <a:off x="7667708" y="3768333"/>
                <a:ext cx="1283451" cy="110642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图形"/>
              <p:cNvSpPr>
                <a:spLocks noEditPoints="1"/>
              </p:cNvSpPr>
              <p:nvPr/>
            </p:nvSpPr>
            <p:spPr bwMode="auto">
              <a:xfrm>
                <a:off x="8107833" y="4106652"/>
                <a:ext cx="403032" cy="428221"/>
              </a:xfrm>
              <a:custGeom>
                <a:avLst/>
                <a:gdLst>
                  <a:gd name="T0" fmla="*/ 75 w 89"/>
                  <a:gd name="T1" fmla="*/ 22 h 95"/>
                  <a:gd name="T2" fmla="*/ 89 w 89"/>
                  <a:gd name="T3" fmla="*/ 53 h 95"/>
                  <a:gd name="T4" fmla="*/ 78 w 89"/>
                  <a:gd name="T5" fmla="*/ 80 h 95"/>
                  <a:gd name="T6" fmla="*/ 47 w 89"/>
                  <a:gd name="T7" fmla="*/ 53 h 95"/>
                  <a:gd name="T8" fmla="*/ 75 w 89"/>
                  <a:gd name="T9" fmla="*/ 22 h 95"/>
                  <a:gd name="T10" fmla="*/ 76 w 89"/>
                  <a:gd name="T11" fmla="*/ 83 h 95"/>
                  <a:gd name="T12" fmla="*/ 69 w 89"/>
                  <a:gd name="T13" fmla="*/ 88 h 95"/>
                  <a:gd name="T14" fmla="*/ 74 w 89"/>
                  <a:gd name="T15" fmla="*/ 81 h 95"/>
                  <a:gd name="T16" fmla="*/ 76 w 89"/>
                  <a:gd name="T17" fmla="*/ 83 h 95"/>
                  <a:gd name="T18" fmla="*/ 64 w 89"/>
                  <a:gd name="T19" fmla="*/ 92 h 95"/>
                  <a:gd name="T20" fmla="*/ 72 w 89"/>
                  <a:gd name="T21" fmla="*/ 79 h 95"/>
                  <a:gd name="T22" fmla="*/ 70 w 89"/>
                  <a:gd name="T23" fmla="*/ 77 h 95"/>
                  <a:gd name="T24" fmla="*/ 60 w 89"/>
                  <a:gd name="T25" fmla="*/ 94 h 95"/>
                  <a:gd name="T26" fmla="*/ 64 w 89"/>
                  <a:gd name="T27" fmla="*/ 92 h 95"/>
                  <a:gd name="T28" fmla="*/ 58 w 89"/>
                  <a:gd name="T29" fmla="*/ 91 h 95"/>
                  <a:gd name="T30" fmla="*/ 67 w 89"/>
                  <a:gd name="T31" fmla="*/ 75 h 95"/>
                  <a:gd name="T32" fmla="*/ 65 w 89"/>
                  <a:gd name="T33" fmla="*/ 74 h 95"/>
                  <a:gd name="T34" fmla="*/ 57 w 89"/>
                  <a:gd name="T35" fmla="*/ 88 h 95"/>
                  <a:gd name="T36" fmla="*/ 58 w 89"/>
                  <a:gd name="T37" fmla="*/ 91 h 95"/>
                  <a:gd name="T38" fmla="*/ 56 w 89"/>
                  <a:gd name="T39" fmla="*/ 84 h 95"/>
                  <a:gd name="T40" fmla="*/ 63 w 89"/>
                  <a:gd name="T41" fmla="*/ 72 h 95"/>
                  <a:gd name="T42" fmla="*/ 61 w 89"/>
                  <a:gd name="T43" fmla="*/ 70 h 95"/>
                  <a:gd name="T44" fmla="*/ 55 w 89"/>
                  <a:gd name="T45" fmla="*/ 81 h 95"/>
                  <a:gd name="T46" fmla="*/ 56 w 89"/>
                  <a:gd name="T47" fmla="*/ 84 h 95"/>
                  <a:gd name="T48" fmla="*/ 53 w 89"/>
                  <a:gd name="T49" fmla="*/ 78 h 95"/>
                  <a:gd name="T50" fmla="*/ 59 w 89"/>
                  <a:gd name="T51" fmla="*/ 68 h 95"/>
                  <a:gd name="T52" fmla="*/ 57 w 89"/>
                  <a:gd name="T53" fmla="*/ 66 h 95"/>
                  <a:gd name="T54" fmla="*/ 52 w 89"/>
                  <a:gd name="T55" fmla="*/ 75 h 95"/>
                  <a:gd name="T56" fmla="*/ 53 w 89"/>
                  <a:gd name="T57" fmla="*/ 78 h 95"/>
                  <a:gd name="T58" fmla="*/ 51 w 89"/>
                  <a:gd name="T59" fmla="*/ 71 h 95"/>
                  <a:gd name="T60" fmla="*/ 55 w 89"/>
                  <a:gd name="T61" fmla="*/ 64 h 95"/>
                  <a:gd name="T62" fmla="*/ 53 w 89"/>
                  <a:gd name="T63" fmla="*/ 62 h 95"/>
                  <a:gd name="T64" fmla="*/ 50 w 89"/>
                  <a:gd name="T65" fmla="*/ 68 h 95"/>
                  <a:gd name="T66" fmla="*/ 51 w 89"/>
                  <a:gd name="T67" fmla="*/ 71 h 95"/>
                  <a:gd name="T68" fmla="*/ 48 w 89"/>
                  <a:gd name="T69" fmla="*/ 65 h 95"/>
                  <a:gd name="T70" fmla="*/ 51 w 89"/>
                  <a:gd name="T71" fmla="*/ 61 h 95"/>
                  <a:gd name="T72" fmla="*/ 49 w 89"/>
                  <a:gd name="T73" fmla="*/ 59 h 95"/>
                  <a:gd name="T74" fmla="*/ 47 w 89"/>
                  <a:gd name="T75" fmla="*/ 61 h 95"/>
                  <a:gd name="T76" fmla="*/ 48 w 89"/>
                  <a:gd name="T77" fmla="*/ 65 h 95"/>
                  <a:gd name="T78" fmla="*/ 46 w 89"/>
                  <a:gd name="T79" fmla="*/ 58 h 95"/>
                  <a:gd name="T80" fmla="*/ 45 w 89"/>
                  <a:gd name="T81" fmla="*/ 55 h 95"/>
                  <a:gd name="T82" fmla="*/ 47 w 89"/>
                  <a:gd name="T83" fmla="*/ 57 h 95"/>
                  <a:gd name="T84" fmla="*/ 46 w 89"/>
                  <a:gd name="T85" fmla="*/ 58 h 95"/>
                  <a:gd name="T86" fmla="*/ 59 w 89"/>
                  <a:gd name="T87" fmla="*/ 17 h 95"/>
                  <a:gd name="T88" fmla="*/ 41 w 89"/>
                  <a:gd name="T89" fmla="*/ 54 h 95"/>
                  <a:gd name="T90" fmla="*/ 36 w 89"/>
                  <a:gd name="T91" fmla="*/ 13 h 95"/>
                  <a:gd name="T92" fmla="*/ 0 w 89"/>
                  <a:gd name="T93" fmla="*/ 54 h 95"/>
                  <a:gd name="T94" fmla="*/ 41 w 89"/>
                  <a:gd name="T95" fmla="*/ 95 h 95"/>
                  <a:gd name="T96" fmla="*/ 55 w 89"/>
                  <a:gd name="T97" fmla="*/ 93 h 95"/>
                  <a:gd name="T98" fmla="*/ 41 w 89"/>
                  <a:gd name="T99" fmla="*/ 54 h 95"/>
                  <a:gd name="T100" fmla="*/ 68 w 89"/>
                  <a:gd name="T101" fmla="*/ 23 h 95"/>
                  <a:gd name="T102" fmla="*/ 59 w 89"/>
                  <a:gd name="T103" fmla="*/ 17 h 95"/>
                  <a:gd name="T104" fmla="*/ 43 w 89"/>
                  <a:gd name="T105" fmla="*/ 0 h 95"/>
                  <a:gd name="T106" fmla="*/ 38 w 89"/>
                  <a:gd name="T107" fmla="*/ 0 h 95"/>
                  <a:gd name="T108" fmla="*/ 43 w 89"/>
                  <a:gd name="T109" fmla="*/ 41 h 95"/>
                  <a:gd name="T110" fmla="*/ 61 w 89"/>
                  <a:gd name="T111" fmla="*/ 4 h 95"/>
                  <a:gd name="T112" fmla="*/ 43 w 8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95">
                    <a:moveTo>
                      <a:pt x="75" y="22"/>
                    </a:moveTo>
                    <a:cubicBezTo>
                      <a:pt x="83" y="29"/>
                      <a:pt x="89" y="40"/>
                      <a:pt x="89" y="53"/>
                    </a:cubicBezTo>
                    <a:cubicBezTo>
                      <a:pt x="89" y="63"/>
                      <a:pt x="85" y="73"/>
                      <a:pt x="78" y="8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6" y="83"/>
                    </a:moveTo>
                    <a:cubicBezTo>
                      <a:pt x="74" y="85"/>
                      <a:pt x="72" y="87"/>
                      <a:pt x="69" y="88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6" y="83"/>
                      <a:pt x="76" y="83"/>
                      <a:pt x="76" y="83"/>
                    </a:cubicBezTo>
                    <a:close/>
                    <a:moveTo>
                      <a:pt x="64" y="92"/>
                    </a:moveTo>
                    <a:cubicBezTo>
                      <a:pt x="72" y="79"/>
                      <a:pt x="72" y="79"/>
                      <a:pt x="72" y="79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1" y="93"/>
                      <a:pt x="63" y="92"/>
                      <a:pt x="64" y="92"/>
                    </a:cubicBezTo>
                    <a:close/>
                    <a:moveTo>
                      <a:pt x="58" y="91"/>
                    </a:moveTo>
                    <a:cubicBezTo>
                      <a:pt x="67" y="75"/>
                      <a:pt x="67" y="75"/>
                      <a:pt x="67" y="75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91"/>
                      <a:pt x="58" y="91"/>
                      <a:pt x="58" y="91"/>
                    </a:cubicBezTo>
                    <a:close/>
                    <a:moveTo>
                      <a:pt x="56" y="84"/>
                    </a:move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6" y="84"/>
                      <a:pt x="56" y="84"/>
                      <a:pt x="56" y="84"/>
                    </a:cubicBezTo>
                    <a:close/>
                    <a:moveTo>
                      <a:pt x="53" y="7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3" y="78"/>
                      <a:pt x="53" y="78"/>
                      <a:pt x="53" y="78"/>
                    </a:cubicBezTo>
                    <a:close/>
                    <a:moveTo>
                      <a:pt x="51" y="71"/>
                    </a:moveTo>
                    <a:cubicBezTo>
                      <a:pt x="55" y="64"/>
                      <a:pt x="55" y="64"/>
                      <a:pt x="55" y="64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71"/>
                      <a:pt x="51" y="71"/>
                      <a:pt x="51" y="71"/>
                    </a:cubicBezTo>
                    <a:close/>
                    <a:moveTo>
                      <a:pt x="48" y="65"/>
                    </a:moveTo>
                    <a:cubicBezTo>
                      <a:pt x="51" y="61"/>
                      <a:pt x="51" y="61"/>
                      <a:pt x="51" y="61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5"/>
                      <a:pt x="48" y="65"/>
                      <a:pt x="48" y="65"/>
                    </a:cubicBezTo>
                    <a:close/>
                    <a:moveTo>
                      <a:pt x="46" y="58"/>
                    </a:moveTo>
                    <a:cubicBezTo>
                      <a:pt x="45" y="55"/>
                      <a:pt x="45" y="55"/>
                      <a:pt x="45" y="55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6" y="58"/>
                      <a:pt x="46" y="58"/>
                      <a:pt x="46" y="58"/>
                    </a:cubicBezTo>
                    <a:close/>
                    <a:moveTo>
                      <a:pt x="59" y="17"/>
                    </a:move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38" y="28"/>
                      <a:pt x="36" y="13"/>
                    </a:cubicBezTo>
                    <a:cubicBezTo>
                      <a:pt x="16" y="15"/>
                      <a:pt x="0" y="33"/>
                      <a:pt x="0" y="54"/>
                    </a:cubicBezTo>
                    <a:cubicBezTo>
                      <a:pt x="0" y="77"/>
                      <a:pt x="18" y="95"/>
                      <a:pt x="41" y="95"/>
                    </a:cubicBezTo>
                    <a:cubicBezTo>
                      <a:pt x="46" y="95"/>
                      <a:pt x="51" y="94"/>
                      <a:pt x="55" y="9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0"/>
                      <a:pt x="63" y="18"/>
                      <a:pt x="59" y="17"/>
                    </a:cubicBezTo>
                    <a:close/>
                    <a:moveTo>
                      <a:pt x="43" y="0"/>
                    </a:moveTo>
                    <a:cubicBezTo>
                      <a:pt x="41" y="0"/>
                      <a:pt x="40" y="0"/>
                      <a:pt x="38" y="0"/>
                    </a:cubicBezTo>
                    <a:cubicBezTo>
                      <a:pt x="40" y="15"/>
                      <a:pt x="43" y="41"/>
                      <a:pt x="43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6" y="1"/>
                      <a:pt x="49" y="0"/>
                      <a:pt x="4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736" y="4932"/>
              <a:ext cx="2108" cy="2446"/>
              <a:chOff x="4889416" y="3362177"/>
              <a:chExt cx="1338773" cy="1552976"/>
            </a:xfrm>
          </p:grpSpPr>
          <p:sp>
            <p:nvSpPr>
              <p:cNvPr id="8" name="图形"/>
              <p:cNvSpPr/>
              <p:nvPr/>
            </p:nvSpPr>
            <p:spPr>
              <a:xfrm rot="16200000">
                <a:off x="4782315" y="3469278"/>
                <a:ext cx="1552976" cy="1338773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图形"/>
              <p:cNvSpPr>
                <a:spLocks noEditPoints="1"/>
              </p:cNvSpPr>
              <p:nvPr/>
            </p:nvSpPr>
            <p:spPr bwMode="auto">
              <a:xfrm>
                <a:off x="5260360" y="3842689"/>
                <a:ext cx="596885" cy="482589"/>
              </a:xfrm>
              <a:custGeom>
                <a:avLst/>
                <a:gdLst>
                  <a:gd name="T0" fmla="*/ 86 w 109"/>
                  <a:gd name="T1" fmla="*/ 88 h 88"/>
                  <a:gd name="T2" fmla="*/ 84 w 109"/>
                  <a:gd name="T3" fmla="*/ 44 h 88"/>
                  <a:gd name="T4" fmla="*/ 80 w 109"/>
                  <a:gd name="T5" fmla="*/ 71 h 88"/>
                  <a:gd name="T6" fmla="*/ 109 w 109"/>
                  <a:gd name="T7" fmla="*/ 0 h 88"/>
                  <a:gd name="T8" fmla="*/ 92 w 109"/>
                  <a:gd name="T9" fmla="*/ 33 h 88"/>
                  <a:gd name="T10" fmla="*/ 80 w 109"/>
                  <a:gd name="T11" fmla="*/ 25 h 88"/>
                  <a:gd name="T12" fmla="*/ 67 w 109"/>
                  <a:gd name="T13" fmla="*/ 68 h 88"/>
                  <a:gd name="T14" fmla="*/ 37 w 109"/>
                  <a:gd name="T15" fmla="*/ 73 h 88"/>
                  <a:gd name="T16" fmla="*/ 19 w 109"/>
                  <a:gd name="T17" fmla="*/ 63 h 88"/>
                  <a:gd name="T18" fmla="*/ 0 w 109"/>
                  <a:gd name="T19" fmla="*/ 56 h 88"/>
                  <a:gd name="T20" fmla="*/ 25 w 109"/>
                  <a:gd name="T21" fmla="*/ 48 h 88"/>
                  <a:gd name="T22" fmla="*/ 30 w 109"/>
                  <a:gd name="T23" fmla="*/ 57 h 88"/>
                  <a:gd name="T24" fmla="*/ 44 w 109"/>
                  <a:gd name="T25" fmla="*/ 29 h 88"/>
                  <a:gd name="T26" fmla="*/ 66 w 109"/>
                  <a:gd name="T27" fmla="*/ 50 h 88"/>
                  <a:gd name="T28" fmla="*/ 68 w 109"/>
                  <a:gd name="T29" fmla="*/ 18 h 88"/>
                  <a:gd name="T30" fmla="*/ 78 w 109"/>
                  <a:gd name="T31" fmla="*/ 12 h 88"/>
                  <a:gd name="T32" fmla="*/ 90 w 109"/>
                  <a:gd name="T33" fmla="*/ 1 h 88"/>
                  <a:gd name="T34" fmla="*/ 22 w 109"/>
                  <a:gd name="T35" fmla="*/ 88 h 88"/>
                  <a:gd name="T36" fmla="*/ 29 w 109"/>
                  <a:gd name="T37" fmla="*/ 80 h 88"/>
                  <a:gd name="T38" fmla="*/ 22 w 109"/>
                  <a:gd name="T39" fmla="*/ 79 h 88"/>
                  <a:gd name="T40" fmla="*/ 11 w 109"/>
                  <a:gd name="T41" fmla="*/ 88 h 88"/>
                  <a:gd name="T42" fmla="*/ 17 w 109"/>
                  <a:gd name="T43" fmla="*/ 71 h 88"/>
                  <a:gd name="T44" fmla="*/ 11 w 109"/>
                  <a:gd name="T45" fmla="*/ 73 h 88"/>
                  <a:gd name="T46" fmla="*/ 34 w 109"/>
                  <a:gd name="T47" fmla="*/ 88 h 88"/>
                  <a:gd name="T48" fmla="*/ 40 w 109"/>
                  <a:gd name="T49" fmla="*/ 79 h 88"/>
                  <a:gd name="T50" fmla="*/ 34 w 109"/>
                  <a:gd name="T51" fmla="*/ 80 h 88"/>
                  <a:gd name="T52" fmla="*/ 45 w 109"/>
                  <a:gd name="T53" fmla="*/ 88 h 88"/>
                  <a:gd name="T54" fmla="*/ 52 w 109"/>
                  <a:gd name="T55" fmla="*/ 63 h 88"/>
                  <a:gd name="T56" fmla="*/ 45 w 109"/>
                  <a:gd name="T57" fmla="*/ 69 h 88"/>
                  <a:gd name="T58" fmla="*/ 57 w 109"/>
                  <a:gd name="T59" fmla="*/ 88 h 88"/>
                  <a:gd name="T60" fmla="*/ 63 w 109"/>
                  <a:gd name="T61" fmla="*/ 73 h 88"/>
                  <a:gd name="T62" fmla="*/ 57 w 109"/>
                  <a:gd name="T63" fmla="*/ 88 h 88"/>
                  <a:gd name="T64" fmla="*/ 75 w 109"/>
                  <a:gd name="T65" fmla="*/ 88 h 88"/>
                  <a:gd name="T66" fmla="*/ 68 w 109"/>
                  <a:gd name="T67" fmla="*/ 7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9" h="88">
                    <a:moveTo>
                      <a:pt x="80" y="88"/>
                    </a:move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88"/>
                      <a:pt x="80" y="88"/>
                      <a:pt x="80" y="88"/>
                    </a:cubicBezTo>
                    <a:close/>
                    <a:moveTo>
                      <a:pt x="109" y="0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109" y="0"/>
                      <a:pt x="109" y="0"/>
                      <a:pt x="109" y="0"/>
                    </a:cubicBezTo>
                    <a:close/>
                    <a:moveTo>
                      <a:pt x="22" y="88"/>
                    </a:moveTo>
                    <a:cubicBezTo>
                      <a:pt x="24" y="88"/>
                      <a:pt x="27" y="88"/>
                      <a:pt x="29" y="88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88"/>
                      <a:pt x="22" y="88"/>
                      <a:pt x="22" y="88"/>
                    </a:cubicBezTo>
                    <a:close/>
                    <a:moveTo>
                      <a:pt x="11" y="88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88"/>
                      <a:pt x="11" y="88"/>
                      <a:pt x="11" y="88"/>
                    </a:cubicBezTo>
                    <a:close/>
                    <a:moveTo>
                      <a:pt x="34" y="88"/>
                    </a:moveTo>
                    <a:cubicBezTo>
                      <a:pt x="36" y="88"/>
                      <a:pt x="38" y="88"/>
                      <a:pt x="40" y="88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4" y="88"/>
                      <a:pt x="34" y="88"/>
                      <a:pt x="34" y="88"/>
                    </a:cubicBezTo>
                    <a:close/>
                    <a:moveTo>
                      <a:pt x="45" y="88"/>
                    </a:moveTo>
                    <a:cubicBezTo>
                      <a:pt x="47" y="88"/>
                      <a:pt x="50" y="88"/>
                      <a:pt x="52" y="88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88"/>
                      <a:pt x="45" y="88"/>
                      <a:pt x="45" y="88"/>
                    </a:cubicBezTo>
                    <a:close/>
                    <a:moveTo>
                      <a:pt x="57" y="88"/>
                    </a:moveTo>
                    <a:cubicBezTo>
                      <a:pt x="59" y="88"/>
                      <a:pt x="61" y="88"/>
                      <a:pt x="63" y="88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88"/>
                      <a:pt x="57" y="88"/>
                      <a:pt x="57" y="88"/>
                    </a:cubicBezTo>
                    <a:close/>
                    <a:moveTo>
                      <a:pt x="68" y="88"/>
                    </a:moveTo>
                    <a:cubicBezTo>
                      <a:pt x="70" y="88"/>
                      <a:pt x="73" y="88"/>
                      <a:pt x="75" y="88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68" y="8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211" y="5541"/>
              <a:ext cx="1440" cy="1670"/>
              <a:chOff x="3921207" y="3748989"/>
              <a:chExt cx="914400" cy="1060704"/>
            </a:xfrm>
          </p:grpSpPr>
          <p:sp>
            <p:nvSpPr>
              <p:cNvPr id="9" name="图形"/>
              <p:cNvSpPr/>
              <p:nvPr/>
            </p:nvSpPr>
            <p:spPr>
              <a:xfrm rot="16200000">
                <a:off x="3848055" y="3822141"/>
                <a:ext cx="1060704" cy="914400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图形"/>
              <p:cNvSpPr>
                <a:spLocks noEditPoints="1"/>
              </p:cNvSpPr>
              <p:nvPr/>
            </p:nvSpPr>
            <p:spPr bwMode="auto">
              <a:xfrm>
                <a:off x="4185601" y="4086602"/>
                <a:ext cx="387383" cy="385476"/>
              </a:xfrm>
              <a:custGeom>
                <a:avLst/>
                <a:gdLst>
                  <a:gd name="T0" fmla="*/ 6 w 94"/>
                  <a:gd name="T1" fmla="*/ 28 h 94"/>
                  <a:gd name="T2" fmla="*/ 32 w 94"/>
                  <a:gd name="T3" fmla="*/ 4 h 94"/>
                  <a:gd name="T4" fmla="*/ 67 w 94"/>
                  <a:gd name="T5" fmla="*/ 6 h 94"/>
                  <a:gd name="T6" fmla="*/ 90 w 94"/>
                  <a:gd name="T7" fmla="*/ 32 h 94"/>
                  <a:gd name="T8" fmla="*/ 88 w 94"/>
                  <a:gd name="T9" fmla="*/ 67 h 94"/>
                  <a:gd name="T10" fmla="*/ 88 w 94"/>
                  <a:gd name="T11" fmla="*/ 67 h 94"/>
                  <a:gd name="T12" fmla="*/ 62 w 94"/>
                  <a:gd name="T13" fmla="*/ 90 h 94"/>
                  <a:gd name="T14" fmla="*/ 27 w 94"/>
                  <a:gd name="T15" fmla="*/ 89 h 94"/>
                  <a:gd name="T16" fmla="*/ 27 w 94"/>
                  <a:gd name="T17" fmla="*/ 89 h 94"/>
                  <a:gd name="T18" fmla="*/ 4 w 94"/>
                  <a:gd name="T19" fmla="*/ 62 h 94"/>
                  <a:gd name="T20" fmla="*/ 6 w 94"/>
                  <a:gd name="T21" fmla="*/ 28 h 94"/>
                  <a:gd name="T22" fmla="*/ 6 w 94"/>
                  <a:gd name="T23" fmla="*/ 28 h 94"/>
                  <a:gd name="T24" fmla="*/ 20 w 94"/>
                  <a:gd name="T25" fmla="*/ 27 h 94"/>
                  <a:gd name="T26" fmla="*/ 16 w 94"/>
                  <a:gd name="T27" fmla="*/ 32 h 94"/>
                  <a:gd name="T28" fmla="*/ 16 w 94"/>
                  <a:gd name="T29" fmla="*/ 32 h 94"/>
                  <a:gd name="T30" fmla="*/ 15 w 94"/>
                  <a:gd name="T31" fmla="*/ 35 h 94"/>
                  <a:gd name="T32" fmla="*/ 36 w 94"/>
                  <a:gd name="T33" fmla="*/ 37 h 94"/>
                  <a:gd name="T34" fmla="*/ 34 w 94"/>
                  <a:gd name="T35" fmla="*/ 40 h 94"/>
                  <a:gd name="T36" fmla="*/ 32 w 94"/>
                  <a:gd name="T37" fmla="*/ 45 h 94"/>
                  <a:gd name="T38" fmla="*/ 13 w 94"/>
                  <a:gd name="T39" fmla="*/ 53 h 94"/>
                  <a:gd name="T40" fmla="*/ 15 w 94"/>
                  <a:gd name="T41" fmla="*/ 59 h 94"/>
                  <a:gd name="T42" fmla="*/ 15 w 94"/>
                  <a:gd name="T43" fmla="*/ 59 h 94"/>
                  <a:gd name="T44" fmla="*/ 16 w 94"/>
                  <a:gd name="T45" fmla="*/ 60 h 94"/>
                  <a:gd name="T46" fmla="*/ 29 w 94"/>
                  <a:gd name="T47" fmla="*/ 54 h 94"/>
                  <a:gd name="T48" fmla="*/ 26 w 94"/>
                  <a:gd name="T49" fmla="*/ 74 h 94"/>
                  <a:gd name="T50" fmla="*/ 32 w 94"/>
                  <a:gd name="T51" fmla="*/ 78 h 94"/>
                  <a:gd name="T52" fmla="*/ 32 w 94"/>
                  <a:gd name="T53" fmla="*/ 78 h 94"/>
                  <a:gd name="T54" fmla="*/ 33 w 94"/>
                  <a:gd name="T55" fmla="*/ 79 h 94"/>
                  <a:gd name="T56" fmla="*/ 34 w 94"/>
                  <a:gd name="T57" fmla="*/ 78 h 94"/>
                  <a:gd name="T58" fmla="*/ 36 w 94"/>
                  <a:gd name="T59" fmla="*/ 55 h 94"/>
                  <a:gd name="T60" fmla="*/ 48 w 94"/>
                  <a:gd name="T61" fmla="*/ 67 h 94"/>
                  <a:gd name="T62" fmla="*/ 60 w 94"/>
                  <a:gd name="T63" fmla="*/ 79 h 94"/>
                  <a:gd name="T64" fmla="*/ 65 w 94"/>
                  <a:gd name="T65" fmla="*/ 77 h 94"/>
                  <a:gd name="T66" fmla="*/ 66 w 94"/>
                  <a:gd name="T67" fmla="*/ 74 h 94"/>
                  <a:gd name="T68" fmla="*/ 54 w 94"/>
                  <a:gd name="T69" fmla="*/ 62 h 94"/>
                  <a:gd name="T70" fmla="*/ 39 w 94"/>
                  <a:gd name="T71" fmla="*/ 48 h 94"/>
                  <a:gd name="T72" fmla="*/ 41 w 94"/>
                  <a:gd name="T73" fmla="*/ 43 h 94"/>
                  <a:gd name="T74" fmla="*/ 43 w 94"/>
                  <a:gd name="T75" fmla="*/ 39 h 94"/>
                  <a:gd name="T76" fmla="*/ 49 w 94"/>
                  <a:gd name="T77" fmla="*/ 42 h 94"/>
                  <a:gd name="T78" fmla="*/ 77 w 94"/>
                  <a:gd name="T79" fmla="*/ 64 h 94"/>
                  <a:gd name="T80" fmla="*/ 78 w 94"/>
                  <a:gd name="T81" fmla="*/ 62 h 94"/>
                  <a:gd name="T82" fmla="*/ 78 w 94"/>
                  <a:gd name="T83" fmla="*/ 62 h 94"/>
                  <a:gd name="T84" fmla="*/ 80 w 94"/>
                  <a:gd name="T85" fmla="*/ 56 h 94"/>
                  <a:gd name="T86" fmla="*/ 53 w 94"/>
                  <a:gd name="T87" fmla="*/ 35 h 94"/>
                  <a:gd name="T88" fmla="*/ 47 w 94"/>
                  <a:gd name="T89" fmla="*/ 32 h 94"/>
                  <a:gd name="T90" fmla="*/ 50 w 94"/>
                  <a:gd name="T91" fmla="*/ 28 h 94"/>
                  <a:gd name="T92" fmla="*/ 56 w 94"/>
                  <a:gd name="T93" fmla="*/ 30 h 94"/>
                  <a:gd name="T94" fmla="*/ 74 w 94"/>
                  <a:gd name="T95" fmla="*/ 28 h 94"/>
                  <a:gd name="T96" fmla="*/ 71 w 94"/>
                  <a:gd name="T97" fmla="*/ 23 h 94"/>
                  <a:gd name="T98" fmla="*/ 70 w 94"/>
                  <a:gd name="T99" fmla="*/ 22 h 94"/>
                  <a:gd name="T100" fmla="*/ 58 w 94"/>
                  <a:gd name="T101" fmla="*/ 23 h 94"/>
                  <a:gd name="T102" fmla="*/ 55 w 94"/>
                  <a:gd name="T103" fmla="*/ 22 h 94"/>
                  <a:gd name="T104" fmla="*/ 62 w 94"/>
                  <a:gd name="T105" fmla="*/ 16 h 94"/>
                  <a:gd name="T106" fmla="*/ 53 w 94"/>
                  <a:gd name="T107" fmla="*/ 14 h 94"/>
                  <a:gd name="T108" fmla="*/ 49 w 94"/>
                  <a:gd name="T109" fmla="*/ 18 h 94"/>
                  <a:gd name="T110" fmla="*/ 43 w 94"/>
                  <a:gd name="T111" fmla="*/ 13 h 94"/>
                  <a:gd name="T112" fmla="*/ 37 w 94"/>
                  <a:gd name="T113" fmla="*/ 15 h 94"/>
                  <a:gd name="T114" fmla="*/ 35 w 94"/>
                  <a:gd name="T115" fmla="*/ 16 h 94"/>
                  <a:gd name="T116" fmla="*/ 44 w 94"/>
                  <a:gd name="T117" fmla="*/ 24 h 94"/>
                  <a:gd name="T118" fmla="*/ 40 w 94"/>
                  <a:gd name="T119" fmla="*/ 30 h 94"/>
                  <a:gd name="T120" fmla="*/ 20 w 94"/>
                  <a:gd name="T121" fmla="*/ 2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94">
                    <a:moveTo>
                      <a:pt x="6" y="28"/>
                    </a:moveTo>
                    <a:cubicBezTo>
                      <a:pt x="11" y="16"/>
                      <a:pt x="21" y="8"/>
                      <a:pt x="32" y="4"/>
                    </a:cubicBezTo>
                    <a:cubicBezTo>
                      <a:pt x="43" y="0"/>
                      <a:pt x="56" y="1"/>
                      <a:pt x="67" y="6"/>
                    </a:cubicBezTo>
                    <a:cubicBezTo>
                      <a:pt x="78" y="12"/>
                      <a:pt x="86" y="21"/>
                      <a:pt x="90" y="32"/>
                    </a:cubicBezTo>
                    <a:cubicBezTo>
                      <a:pt x="94" y="43"/>
                      <a:pt x="94" y="56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3" y="78"/>
                      <a:pt x="73" y="87"/>
                      <a:pt x="62" y="90"/>
                    </a:cubicBezTo>
                    <a:cubicBezTo>
                      <a:pt x="51" y="94"/>
                      <a:pt x="39" y="94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16" y="83"/>
                      <a:pt x="8" y="73"/>
                      <a:pt x="4" y="62"/>
                    </a:cubicBezTo>
                    <a:cubicBezTo>
                      <a:pt x="0" y="51"/>
                      <a:pt x="1" y="39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20" y="27"/>
                    </a:moveTo>
                    <a:cubicBezTo>
                      <a:pt x="18" y="29"/>
                      <a:pt x="17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5" y="34"/>
                      <a:pt x="15" y="35"/>
                    </a:cubicBezTo>
                    <a:cubicBezTo>
                      <a:pt x="21" y="34"/>
                      <a:pt x="28" y="34"/>
                      <a:pt x="36" y="37"/>
                    </a:cubicBezTo>
                    <a:cubicBezTo>
                      <a:pt x="35" y="38"/>
                      <a:pt x="35" y="39"/>
                      <a:pt x="34" y="40"/>
                    </a:cubicBezTo>
                    <a:cubicBezTo>
                      <a:pt x="33" y="42"/>
                      <a:pt x="32" y="43"/>
                      <a:pt x="32" y="45"/>
                    </a:cubicBezTo>
                    <a:cubicBezTo>
                      <a:pt x="26" y="45"/>
                      <a:pt x="20" y="47"/>
                      <a:pt x="13" y="53"/>
                    </a:cubicBezTo>
                    <a:cubicBezTo>
                      <a:pt x="14" y="55"/>
                      <a:pt x="14" y="57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21" y="56"/>
                      <a:pt x="25" y="54"/>
                      <a:pt x="29" y="54"/>
                    </a:cubicBezTo>
                    <a:cubicBezTo>
                      <a:pt x="27" y="61"/>
                      <a:pt x="26" y="68"/>
                      <a:pt x="26" y="74"/>
                    </a:cubicBezTo>
                    <a:cubicBezTo>
                      <a:pt x="28" y="76"/>
                      <a:pt x="30" y="77"/>
                      <a:pt x="32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3" y="78"/>
                      <a:pt x="33" y="79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3" y="72"/>
                      <a:pt x="34" y="64"/>
                      <a:pt x="36" y="55"/>
                    </a:cubicBezTo>
                    <a:cubicBezTo>
                      <a:pt x="41" y="58"/>
                      <a:pt x="44" y="62"/>
                      <a:pt x="48" y="67"/>
                    </a:cubicBezTo>
                    <a:cubicBezTo>
                      <a:pt x="52" y="71"/>
                      <a:pt x="56" y="76"/>
                      <a:pt x="60" y="79"/>
                    </a:cubicBezTo>
                    <a:cubicBezTo>
                      <a:pt x="62" y="78"/>
                      <a:pt x="63" y="78"/>
                      <a:pt x="65" y="77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2" y="71"/>
                      <a:pt x="58" y="67"/>
                      <a:pt x="54" y="62"/>
                    </a:cubicBezTo>
                    <a:cubicBezTo>
                      <a:pt x="49" y="56"/>
                      <a:pt x="44" y="51"/>
                      <a:pt x="39" y="48"/>
                    </a:cubicBezTo>
                    <a:cubicBezTo>
                      <a:pt x="40" y="46"/>
                      <a:pt x="40" y="45"/>
                      <a:pt x="41" y="43"/>
                    </a:cubicBezTo>
                    <a:cubicBezTo>
                      <a:pt x="42" y="42"/>
                      <a:pt x="42" y="40"/>
                      <a:pt x="43" y="39"/>
                    </a:cubicBezTo>
                    <a:cubicBezTo>
                      <a:pt x="45" y="40"/>
                      <a:pt x="47" y="41"/>
                      <a:pt x="49" y="42"/>
                    </a:cubicBezTo>
                    <a:cubicBezTo>
                      <a:pt x="61" y="47"/>
                      <a:pt x="71" y="55"/>
                      <a:pt x="77" y="64"/>
                    </a:cubicBezTo>
                    <a:cubicBezTo>
                      <a:pt x="77" y="63"/>
                      <a:pt x="78" y="63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0"/>
                      <a:pt x="80" y="58"/>
                      <a:pt x="80" y="56"/>
                    </a:cubicBezTo>
                    <a:cubicBezTo>
                      <a:pt x="74" y="47"/>
                      <a:pt x="63" y="40"/>
                      <a:pt x="53" y="35"/>
                    </a:cubicBezTo>
                    <a:cubicBezTo>
                      <a:pt x="51" y="34"/>
                      <a:pt x="49" y="33"/>
                      <a:pt x="47" y="32"/>
                    </a:cubicBezTo>
                    <a:cubicBezTo>
                      <a:pt x="48" y="31"/>
                      <a:pt x="49" y="29"/>
                      <a:pt x="50" y="28"/>
                    </a:cubicBezTo>
                    <a:cubicBezTo>
                      <a:pt x="52" y="29"/>
                      <a:pt x="54" y="30"/>
                      <a:pt x="56" y="30"/>
                    </a:cubicBezTo>
                    <a:cubicBezTo>
                      <a:pt x="66" y="32"/>
                      <a:pt x="73" y="28"/>
                      <a:pt x="74" y="2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2"/>
                      <a:pt x="70" y="22"/>
                      <a:pt x="70" y="22"/>
                    </a:cubicBezTo>
                    <a:cubicBezTo>
                      <a:pt x="68" y="22"/>
                      <a:pt x="63" y="24"/>
                      <a:pt x="58" y="23"/>
                    </a:cubicBezTo>
                    <a:cubicBezTo>
                      <a:pt x="57" y="23"/>
                      <a:pt x="56" y="22"/>
                      <a:pt x="55" y="22"/>
                    </a:cubicBezTo>
                    <a:cubicBezTo>
                      <a:pt x="57" y="20"/>
                      <a:pt x="60" y="18"/>
                      <a:pt x="62" y="16"/>
                    </a:cubicBezTo>
                    <a:cubicBezTo>
                      <a:pt x="59" y="15"/>
                      <a:pt x="56" y="14"/>
                      <a:pt x="53" y="14"/>
                    </a:cubicBezTo>
                    <a:cubicBezTo>
                      <a:pt x="52" y="15"/>
                      <a:pt x="50" y="16"/>
                      <a:pt x="49" y="18"/>
                    </a:cubicBezTo>
                    <a:cubicBezTo>
                      <a:pt x="47" y="16"/>
                      <a:pt x="45" y="15"/>
                      <a:pt x="43" y="13"/>
                    </a:cubicBezTo>
                    <a:cubicBezTo>
                      <a:pt x="41" y="14"/>
                      <a:pt x="39" y="14"/>
                      <a:pt x="37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9" y="20"/>
                      <a:pt x="44" y="24"/>
                    </a:cubicBezTo>
                    <a:cubicBezTo>
                      <a:pt x="42" y="26"/>
                      <a:pt x="41" y="28"/>
                      <a:pt x="40" y="30"/>
                    </a:cubicBezTo>
                    <a:cubicBezTo>
                      <a:pt x="33" y="28"/>
                      <a:pt x="26" y="27"/>
                      <a:pt x="20" y="2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flipV="1">
              <a:off x="12028" y="2623"/>
              <a:ext cx="1411" cy="374"/>
              <a:chOff x="7258929" y="1631852"/>
              <a:chExt cx="1674056" cy="464234"/>
            </a:xfrm>
          </p:grpSpPr>
          <p:cxnSp>
            <p:nvCxnSpPr>
              <p:cNvPr id="22" name="图形"/>
              <p:cNvCxnSpPr/>
              <p:nvPr/>
            </p:nvCxnSpPr>
            <p:spPr>
              <a:xfrm>
                <a:off x="7258929" y="2096086"/>
                <a:ext cx="1674056" cy="0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图形"/>
              <p:cNvCxnSpPr/>
              <p:nvPr/>
            </p:nvCxnSpPr>
            <p:spPr>
              <a:xfrm flipV="1">
                <a:off x="7263620" y="1631852"/>
                <a:ext cx="0" cy="464234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13629" y="2325"/>
              <a:ext cx="3605" cy="1391"/>
              <a:chOff x="561643" y="3038869"/>
              <a:chExt cx="2289284" cy="883294"/>
            </a:xfrm>
          </p:grpSpPr>
          <p:sp>
            <p:nvSpPr>
              <p:cNvPr id="25" name="图形"/>
              <p:cNvSpPr txBox="1"/>
              <p:nvPr/>
            </p:nvSpPr>
            <p:spPr>
              <a:xfrm>
                <a:off x="561643" y="3038869"/>
                <a:ext cx="1625315" cy="369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思源黑体 CN Medium" panose="020B0600000000000000" charset="-122"/>
                    <a:ea typeface="思源黑体 CN Medium" panose="020B0600000000000000" charset="-122"/>
                    <a:cs typeface="+mn-ea"/>
                    <a:sym typeface="+mn-lt"/>
                  </a:rPr>
                  <a:t>Add title text</a:t>
                </a:r>
                <a:endParaRPr lang="en-GB" b="1" dirty="0">
                  <a:solidFill>
                    <a:schemeClr val="accent1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图形"/>
              <p:cNvSpPr/>
              <p:nvPr/>
            </p:nvSpPr>
            <p:spPr>
              <a:xfrm>
                <a:off x="581767" y="3351929"/>
                <a:ext cx="2269160" cy="57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flipH="1" flipV="1">
              <a:off x="8078" y="2623"/>
              <a:ext cx="1766" cy="551"/>
              <a:chOff x="7258929" y="1631852"/>
              <a:chExt cx="1674056" cy="464234"/>
            </a:xfrm>
          </p:grpSpPr>
          <p:cxnSp>
            <p:nvCxnSpPr>
              <p:cNvPr id="28" name="图形"/>
              <p:cNvCxnSpPr/>
              <p:nvPr/>
            </p:nvCxnSpPr>
            <p:spPr>
              <a:xfrm>
                <a:off x="7258929" y="2096086"/>
                <a:ext cx="1674056" cy="0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图形"/>
              <p:cNvCxnSpPr/>
              <p:nvPr/>
            </p:nvCxnSpPr>
            <p:spPr>
              <a:xfrm flipV="1">
                <a:off x="7263620" y="1631852"/>
                <a:ext cx="0" cy="464234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 flipH="1">
              <a:off x="4401" y="2244"/>
              <a:ext cx="3574" cy="1390"/>
              <a:chOff x="581508" y="2988499"/>
              <a:chExt cx="2269419" cy="883038"/>
            </a:xfrm>
          </p:grpSpPr>
          <p:sp>
            <p:nvSpPr>
              <p:cNvPr id="31" name="图形"/>
              <p:cNvSpPr txBox="1"/>
              <p:nvPr/>
            </p:nvSpPr>
            <p:spPr>
              <a:xfrm>
                <a:off x="581508" y="2988499"/>
                <a:ext cx="1625396" cy="369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latin typeface="思源黑体 CN Medium" panose="020B0600000000000000" charset="-122"/>
                    <a:ea typeface="思源黑体 CN Medium" panose="020B0600000000000000" charset="-122"/>
                    <a:cs typeface="+mn-ea"/>
                    <a:sym typeface="+mn-lt"/>
                  </a:rPr>
                  <a:t>Add title text</a:t>
                </a:r>
                <a:endParaRPr lang="en-GB" b="1" dirty="0">
                  <a:solidFill>
                    <a:schemeClr val="accent3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图形"/>
              <p:cNvSpPr/>
              <p:nvPr/>
            </p:nvSpPr>
            <p:spPr>
              <a:xfrm>
                <a:off x="581767" y="3301129"/>
                <a:ext cx="2269160" cy="570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5400000" flipH="1" flipV="1">
              <a:off x="7447" y="7222"/>
              <a:ext cx="985" cy="1701"/>
              <a:chOff x="7258929" y="1631852"/>
              <a:chExt cx="1674056" cy="464234"/>
            </a:xfrm>
          </p:grpSpPr>
          <p:cxnSp>
            <p:nvCxnSpPr>
              <p:cNvPr id="34" name="图形"/>
              <p:cNvCxnSpPr/>
              <p:nvPr/>
            </p:nvCxnSpPr>
            <p:spPr>
              <a:xfrm>
                <a:off x="7258929" y="2096086"/>
                <a:ext cx="1674056" cy="0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图形"/>
              <p:cNvCxnSpPr/>
              <p:nvPr/>
            </p:nvCxnSpPr>
            <p:spPr>
              <a:xfrm flipV="1">
                <a:off x="7263620" y="1631852"/>
                <a:ext cx="0" cy="464234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 flipH="1">
              <a:off x="3437" y="7999"/>
              <a:ext cx="3573" cy="1200"/>
              <a:chOff x="561402" y="2883254"/>
              <a:chExt cx="2269160" cy="762023"/>
            </a:xfrm>
          </p:grpSpPr>
          <p:sp>
            <p:nvSpPr>
              <p:cNvPr id="37" name="图形"/>
              <p:cNvSpPr txBox="1"/>
              <p:nvPr/>
            </p:nvSpPr>
            <p:spPr>
              <a:xfrm>
                <a:off x="571607" y="2883254"/>
                <a:ext cx="1625667" cy="36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latin typeface="思源黑体 CN Medium" panose="020B0600000000000000" charset="-122"/>
                    <a:ea typeface="思源黑体 CN Medium" panose="020B0600000000000000" charset="-122"/>
                    <a:cs typeface="+mn-ea"/>
                    <a:sym typeface="+mn-lt"/>
                  </a:rPr>
                  <a:t>Add title text</a:t>
                </a:r>
                <a:endParaRPr lang="en-GB" b="1" dirty="0">
                  <a:solidFill>
                    <a:schemeClr val="accent4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图形"/>
              <p:cNvSpPr/>
              <p:nvPr/>
            </p:nvSpPr>
            <p:spPr>
              <a:xfrm>
                <a:off x="561402" y="3075097"/>
                <a:ext cx="2269160" cy="570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498" y="5759"/>
              <a:ext cx="4436" cy="710"/>
              <a:chOff x="7258929" y="1631852"/>
              <a:chExt cx="1674056" cy="464234"/>
            </a:xfrm>
          </p:grpSpPr>
          <p:cxnSp>
            <p:nvCxnSpPr>
              <p:cNvPr id="40" name="图形"/>
              <p:cNvCxnSpPr/>
              <p:nvPr/>
            </p:nvCxnSpPr>
            <p:spPr>
              <a:xfrm>
                <a:off x="7258929" y="2096086"/>
                <a:ext cx="1674056" cy="0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图形"/>
              <p:cNvCxnSpPr/>
              <p:nvPr/>
            </p:nvCxnSpPr>
            <p:spPr>
              <a:xfrm flipV="1">
                <a:off x="7263620" y="1631852"/>
                <a:ext cx="0" cy="464234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1274" y="3857"/>
              <a:ext cx="3683" cy="1261"/>
              <a:chOff x="532171" y="2832415"/>
              <a:chExt cx="2339076" cy="800217"/>
            </a:xfrm>
          </p:grpSpPr>
          <p:sp>
            <p:nvSpPr>
              <p:cNvPr id="43" name="图形"/>
              <p:cNvSpPr txBox="1"/>
              <p:nvPr/>
            </p:nvSpPr>
            <p:spPr>
              <a:xfrm>
                <a:off x="532171" y="2832415"/>
                <a:ext cx="1625667" cy="36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latin typeface="思源黑体 CN Medium" panose="020B0600000000000000" charset="-122"/>
                    <a:ea typeface="思源黑体 CN Medium" panose="020B0600000000000000" charset="-122"/>
                    <a:cs typeface="+mn-ea"/>
                    <a:sym typeface="+mn-lt"/>
                  </a:rPr>
                  <a:t>Add title text</a:t>
                </a:r>
                <a:endParaRPr lang="en-GB" b="1" dirty="0">
                  <a:solidFill>
                    <a:schemeClr val="tx2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图形"/>
              <p:cNvSpPr/>
              <p:nvPr/>
            </p:nvSpPr>
            <p:spPr>
              <a:xfrm>
                <a:off x="602087" y="3062696"/>
                <a:ext cx="2269160" cy="5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en-GB" sz="1100" dirty="0"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"/>
          <p:cNvGrpSpPr/>
          <p:nvPr/>
        </p:nvGrpSpPr>
        <p:grpSpPr>
          <a:xfrm>
            <a:off x="1013290" y="1911292"/>
            <a:ext cx="10092886" cy="3738183"/>
            <a:chOff x="1536" y="2750"/>
            <a:chExt cx="15894" cy="5887"/>
          </a:xfrm>
        </p:grpSpPr>
        <p:grpSp>
          <p:nvGrpSpPr>
            <p:cNvPr id="6" name="组合 5"/>
            <p:cNvGrpSpPr/>
            <p:nvPr/>
          </p:nvGrpSpPr>
          <p:grpSpPr>
            <a:xfrm>
              <a:off x="6674" y="3166"/>
              <a:ext cx="5721" cy="5131"/>
              <a:chOff x="5946" y="3121"/>
              <a:chExt cx="7308" cy="6553"/>
            </a:xfrm>
          </p:grpSpPr>
          <p:sp>
            <p:nvSpPr>
              <p:cNvPr id="8" name="图形"/>
              <p:cNvSpPr>
                <a:spLocks noChangeArrowheads="1"/>
              </p:cNvSpPr>
              <p:nvPr/>
            </p:nvSpPr>
            <p:spPr bwMode="gray">
              <a:xfrm rot="3600000">
                <a:off x="9305" y="5681"/>
                <a:ext cx="2933" cy="1054"/>
              </a:xfrm>
              <a:prstGeom prst="rightArrow">
                <a:avLst>
                  <a:gd name="adj1" fmla="val 49380"/>
                  <a:gd name="adj2" fmla="val 68709"/>
                </a:avLst>
              </a:prstGeom>
              <a:solidFill>
                <a:schemeClr val="accent2"/>
              </a:solidFill>
              <a:ln w="9525" algn="ctr">
                <a:noFill/>
                <a:miter lim="800000"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zh-CN" altLang="zh-CN">
                  <a:solidFill>
                    <a:srgbClr val="000000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9" name="图形"/>
              <p:cNvSpPr>
                <a:spLocks noChangeArrowheads="1"/>
              </p:cNvSpPr>
              <p:nvPr/>
            </p:nvSpPr>
            <p:spPr bwMode="gray">
              <a:xfrm rot="18000000">
                <a:off x="6930" y="5870"/>
                <a:ext cx="2671" cy="1091"/>
              </a:xfrm>
              <a:prstGeom prst="rightArrow">
                <a:avLst>
                  <a:gd name="adj1" fmla="val 49380"/>
                  <a:gd name="adj2" fmla="val 60486"/>
                </a:avLst>
              </a:prstGeom>
              <a:solidFill>
                <a:schemeClr val="accent2"/>
              </a:solidFill>
              <a:ln w="9525" algn="ctr">
                <a:noFill/>
                <a:miter lim="800000"/>
              </a:ln>
            </p:spPr>
            <p:txBody>
              <a:bodyPr rot="10800000" vert="eaVert" wrap="none" anchor="ctr"/>
              <a:lstStyle/>
              <a:p>
                <a:pPr algn="ctr" eaLnBrk="0" hangingPunct="0"/>
                <a:endParaRPr lang="zh-CN" altLang="zh-CN">
                  <a:solidFill>
                    <a:srgbClr val="000000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12" name="图形"/>
              <p:cNvSpPr>
                <a:spLocks noChangeArrowheads="1"/>
              </p:cNvSpPr>
              <p:nvPr/>
            </p:nvSpPr>
            <p:spPr bwMode="gray">
              <a:xfrm rot="10800000">
                <a:off x="8304" y="7994"/>
                <a:ext cx="2829" cy="1054"/>
              </a:xfrm>
              <a:prstGeom prst="rightArrow">
                <a:avLst>
                  <a:gd name="adj1" fmla="val 49380"/>
                  <a:gd name="adj2" fmla="val 66272"/>
                </a:avLst>
              </a:prstGeom>
              <a:solidFill>
                <a:schemeClr val="accent2"/>
              </a:solidFill>
              <a:ln w="9525" algn="ctr">
                <a:noFill/>
                <a:miter lim="800000"/>
              </a:ln>
            </p:spPr>
            <p:txBody>
              <a:bodyPr rot="10800000" wrap="none" anchor="ctr"/>
              <a:lstStyle/>
              <a:p>
                <a:pPr algn="ctr" eaLnBrk="0" hangingPunct="0"/>
                <a:endParaRPr lang="zh-CN" altLang="zh-CN">
                  <a:solidFill>
                    <a:srgbClr val="000000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15" name="图形"/>
              <p:cNvSpPr>
                <a:spLocks noChangeAspect="1"/>
              </p:cNvSpPr>
              <p:nvPr/>
            </p:nvSpPr>
            <p:spPr>
              <a:xfrm>
                <a:off x="10948" y="7368"/>
                <a:ext cx="2307" cy="2307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4F4F4"/>
                </a:solidFill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18554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b="1" kern="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图形"/>
              <p:cNvSpPr>
                <a:spLocks noChangeAspect="1"/>
              </p:cNvSpPr>
              <p:nvPr/>
            </p:nvSpPr>
            <p:spPr>
              <a:xfrm>
                <a:off x="8447" y="3121"/>
                <a:ext cx="2307" cy="2307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4F4F4"/>
                </a:solidFill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18554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b="1" kern="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图形"/>
              <p:cNvSpPr>
                <a:spLocks noChangeAspect="1"/>
              </p:cNvSpPr>
              <p:nvPr/>
            </p:nvSpPr>
            <p:spPr>
              <a:xfrm>
                <a:off x="5946" y="7368"/>
                <a:ext cx="2307" cy="2307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4F4F4"/>
                </a:solidFill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18554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b="1" kern="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图形"/>
              <p:cNvSpPr/>
              <p:nvPr/>
            </p:nvSpPr>
            <p:spPr bwMode="auto">
              <a:xfrm>
                <a:off x="8985" y="3637"/>
                <a:ext cx="1230" cy="1241"/>
              </a:xfrm>
              <a:custGeom>
                <a:avLst/>
                <a:gdLst>
                  <a:gd name="T0" fmla="*/ 140 w 280"/>
                  <a:gd name="T1" fmla="*/ 0 h 283"/>
                  <a:gd name="T2" fmla="*/ 0 w 280"/>
                  <a:gd name="T3" fmla="*/ 122 h 283"/>
                  <a:gd name="T4" fmla="*/ 34 w 280"/>
                  <a:gd name="T5" fmla="*/ 104 h 283"/>
                  <a:gd name="T6" fmla="*/ 70 w 280"/>
                  <a:gd name="T7" fmla="*/ 124 h 283"/>
                  <a:gd name="T8" fmla="*/ 105 w 280"/>
                  <a:gd name="T9" fmla="*/ 104 h 283"/>
                  <a:gd name="T10" fmla="*/ 135 w 280"/>
                  <a:gd name="T11" fmla="*/ 117 h 283"/>
                  <a:gd name="T12" fmla="*/ 135 w 280"/>
                  <a:gd name="T13" fmla="*/ 194 h 283"/>
                  <a:gd name="T14" fmla="*/ 129 w 280"/>
                  <a:gd name="T15" fmla="*/ 194 h 283"/>
                  <a:gd name="T16" fmla="*/ 129 w 280"/>
                  <a:gd name="T17" fmla="*/ 222 h 283"/>
                  <a:gd name="T18" fmla="*/ 129 w 280"/>
                  <a:gd name="T19" fmla="*/ 250 h 283"/>
                  <a:gd name="T20" fmla="*/ 127 w 280"/>
                  <a:gd name="T21" fmla="*/ 259 h 283"/>
                  <a:gd name="T22" fmla="*/ 117 w 280"/>
                  <a:gd name="T23" fmla="*/ 264 h 283"/>
                  <a:gd name="T24" fmla="*/ 113 w 280"/>
                  <a:gd name="T25" fmla="*/ 264 h 283"/>
                  <a:gd name="T26" fmla="*/ 107 w 280"/>
                  <a:gd name="T27" fmla="*/ 261 h 283"/>
                  <a:gd name="T28" fmla="*/ 105 w 280"/>
                  <a:gd name="T29" fmla="*/ 257 h 283"/>
                  <a:gd name="T30" fmla="*/ 104 w 280"/>
                  <a:gd name="T31" fmla="*/ 251 h 283"/>
                  <a:gd name="T32" fmla="*/ 101 w 280"/>
                  <a:gd name="T33" fmla="*/ 244 h 283"/>
                  <a:gd name="T34" fmla="*/ 93 w 280"/>
                  <a:gd name="T35" fmla="*/ 240 h 283"/>
                  <a:gd name="T36" fmla="*/ 86 w 280"/>
                  <a:gd name="T37" fmla="*/ 243 h 283"/>
                  <a:gd name="T38" fmla="*/ 83 w 280"/>
                  <a:gd name="T39" fmla="*/ 251 h 283"/>
                  <a:gd name="T40" fmla="*/ 85 w 280"/>
                  <a:gd name="T41" fmla="*/ 264 h 283"/>
                  <a:gd name="T42" fmla="*/ 91 w 280"/>
                  <a:gd name="T43" fmla="*/ 274 h 283"/>
                  <a:gd name="T44" fmla="*/ 107 w 280"/>
                  <a:gd name="T45" fmla="*/ 282 h 283"/>
                  <a:gd name="T46" fmla="*/ 117 w 280"/>
                  <a:gd name="T47" fmla="*/ 283 h 283"/>
                  <a:gd name="T48" fmla="*/ 117 w 280"/>
                  <a:gd name="T49" fmla="*/ 283 h 283"/>
                  <a:gd name="T50" fmla="*/ 117 w 280"/>
                  <a:gd name="T51" fmla="*/ 283 h 283"/>
                  <a:gd name="T52" fmla="*/ 117 w 280"/>
                  <a:gd name="T53" fmla="*/ 283 h 283"/>
                  <a:gd name="T54" fmla="*/ 117 w 280"/>
                  <a:gd name="T55" fmla="*/ 283 h 283"/>
                  <a:gd name="T56" fmla="*/ 117 w 280"/>
                  <a:gd name="T57" fmla="*/ 283 h 283"/>
                  <a:gd name="T58" fmla="*/ 117 w 280"/>
                  <a:gd name="T59" fmla="*/ 283 h 283"/>
                  <a:gd name="T60" fmla="*/ 117 w 280"/>
                  <a:gd name="T61" fmla="*/ 283 h 283"/>
                  <a:gd name="T62" fmla="*/ 143 w 280"/>
                  <a:gd name="T63" fmla="*/ 272 h 283"/>
                  <a:gd name="T64" fmla="*/ 151 w 280"/>
                  <a:gd name="T65" fmla="*/ 250 h 283"/>
                  <a:gd name="T66" fmla="*/ 151 w 280"/>
                  <a:gd name="T67" fmla="*/ 250 h 283"/>
                  <a:gd name="T68" fmla="*/ 151 w 280"/>
                  <a:gd name="T69" fmla="*/ 250 h 283"/>
                  <a:gd name="T70" fmla="*/ 151 w 280"/>
                  <a:gd name="T71" fmla="*/ 222 h 283"/>
                  <a:gd name="T72" fmla="*/ 151 w 280"/>
                  <a:gd name="T73" fmla="*/ 194 h 283"/>
                  <a:gd name="T74" fmla="*/ 145 w 280"/>
                  <a:gd name="T75" fmla="*/ 194 h 283"/>
                  <a:gd name="T76" fmla="*/ 145 w 280"/>
                  <a:gd name="T77" fmla="*/ 117 h 283"/>
                  <a:gd name="T78" fmla="*/ 175 w 280"/>
                  <a:gd name="T79" fmla="*/ 105 h 283"/>
                  <a:gd name="T80" fmla="*/ 210 w 280"/>
                  <a:gd name="T81" fmla="*/ 124 h 283"/>
                  <a:gd name="T82" fmla="*/ 246 w 280"/>
                  <a:gd name="T83" fmla="*/ 105 h 283"/>
                  <a:gd name="T84" fmla="*/ 280 w 280"/>
                  <a:gd name="T85" fmla="*/ 123 h 283"/>
                  <a:gd name="T86" fmla="*/ 140 w 280"/>
                  <a:gd name="T8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0" h="283">
                    <a:moveTo>
                      <a:pt x="140" y="0"/>
                    </a:moveTo>
                    <a:cubicBezTo>
                      <a:pt x="68" y="0"/>
                      <a:pt x="9" y="54"/>
                      <a:pt x="0" y="122"/>
                    </a:cubicBezTo>
                    <a:cubicBezTo>
                      <a:pt x="7" y="112"/>
                      <a:pt x="20" y="104"/>
                      <a:pt x="34" y="104"/>
                    </a:cubicBezTo>
                    <a:cubicBezTo>
                      <a:pt x="50" y="104"/>
                      <a:pt x="63" y="112"/>
                      <a:pt x="70" y="124"/>
                    </a:cubicBezTo>
                    <a:cubicBezTo>
                      <a:pt x="76" y="113"/>
                      <a:pt x="89" y="104"/>
                      <a:pt x="105" y="104"/>
                    </a:cubicBezTo>
                    <a:cubicBezTo>
                      <a:pt x="117" y="104"/>
                      <a:pt x="128" y="110"/>
                      <a:pt x="135" y="117"/>
                    </a:cubicBezTo>
                    <a:cubicBezTo>
                      <a:pt x="135" y="194"/>
                      <a:pt x="135" y="194"/>
                      <a:pt x="135" y="194"/>
                    </a:cubicBezTo>
                    <a:cubicBezTo>
                      <a:pt x="129" y="194"/>
                      <a:pt x="129" y="194"/>
                      <a:pt x="129" y="194"/>
                    </a:cubicBezTo>
                    <a:cubicBezTo>
                      <a:pt x="129" y="194"/>
                      <a:pt x="129" y="208"/>
                      <a:pt x="129" y="222"/>
                    </a:cubicBezTo>
                    <a:cubicBezTo>
                      <a:pt x="129" y="236"/>
                      <a:pt x="129" y="250"/>
                      <a:pt x="129" y="250"/>
                    </a:cubicBezTo>
                    <a:cubicBezTo>
                      <a:pt x="129" y="252"/>
                      <a:pt x="129" y="256"/>
                      <a:pt x="127" y="259"/>
                    </a:cubicBezTo>
                    <a:cubicBezTo>
                      <a:pt x="125" y="262"/>
                      <a:pt x="122" y="264"/>
                      <a:pt x="117" y="264"/>
                    </a:cubicBezTo>
                    <a:cubicBezTo>
                      <a:pt x="116" y="264"/>
                      <a:pt x="115" y="264"/>
                      <a:pt x="113" y="264"/>
                    </a:cubicBezTo>
                    <a:cubicBezTo>
                      <a:pt x="111" y="263"/>
                      <a:pt x="109" y="262"/>
                      <a:pt x="107" y="261"/>
                    </a:cubicBezTo>
                    <a:cubicBezTo>
                      <a:pt x="106" y="259"/>
                      <a:pt x="106" y="258"/>
                      <a:pt x="105" y="257"/>
                    </a:cubicBezTo>
                    <a:cubicBezTo>
                      <a:pt x="104" y="255"/>
                      <a:pt x="104" y="253"/>
                      <a:pt x="104" y="251"/>
                    </a:cubicBezTo>
                    <a:cubicBezTo>
                      <a:pt x="104" y="248"/>
                      <a:pt x="103" y="245"/>
                      <a:pt x="101" y="244"/>
                    </a:cubicBezTo>
                    <a:cubicBezTo>
                      <a:pt x="99" y="242"/>
                      <a:pt x="96" y="240"/>
                      <a:pt x="93" y="240"/>
                    </a:cubicBezTo>
                    <a:cubicBezTo>
                      <a:pt x="90" y="240"/>
                      <a:pt x="88" y="242"/>
                      <a:pt x="86" y="243"/>
                    </a:cubicBezTo>
                    <a:cubicBezTo>
                      <a:pt x="84" y="245"/>
                      <a:pt x="83" y="248"/>
                      <a:pt x="83" y="251"/>
                    </a:cubicBezTo>
                    <a:cubicBezTo>
                      <a:pt x="83" y="256"/>
                      <a:pt x="83" y="260"/>
                      <a:pt x="85" y="264"/>
                    </a:cubicBezTo>
                    <a:cubicBezTo>
                      <a:pt x="86" y="267"/>
                      <a:pt x="88" y="271"/>
                      <a:pt x="91" y="274"/>
                    </a:cubicBezTo>
                    <a:cubicBezTo>
                      <a:pt x="96" y="278"/>
                      <a:pt x="102" y="281"/>
                      <a:pt x="107" y="282"/>
                    </a:cubicBezTo>
                    <a:cubicBezTo>
                      <a:pt x="112" y="283"/>
                      <a:pt x="116" y="283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17" y="283"/>
                      <a:pt x="117" y="283"/>
                      <a:pt x="117" y="283"/>
                    </a:cubicBezTo>
                    <a:cubicBezTo>
                      <a:pt x="129" y="283"/>
                      <a:pt x="137" y="278"/>
                      <a:pt x="143" y="272"/>
                    </a:cubicBezTo>
                    <a:cubicBezTo>
                      <a:pt x="148" y="265"/>
                      <a:pt x="150" y="257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1" y="222"/>
                      <a:pt x="151" y="222"/>
                      <a:pt x="151" y="222"/>
                    </a:cubicBezTo>
                    <a:cubicBezTo>
                      <a:pt x="151" y="194"/>
                      <a:pt x="151" y="194"/>
                      <a:pt x="151" y="194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145" y="117"/>
                      <a:pt x="145" y="117"/>
                      <a:pt x="145" y="117"/>
                    </a:cubicBezTo>
                    <a:cubicBezTo>
                      <a:pt x="152" y="109"/>
                      <a:pt x="163" y="104"/>
                      <a:pt x="175" y="105"/>
                    </a:cubicBezTo>
                    <a:cubicBezTo>
                      <a:pt x="191" y="105"/>
                      <a:pt x="204" y="113"/>
                      <a:pt x="210" y="124"/>
                    </a:cubicBezTo>
                    <a:cubicBezTo>
                      <a:pt x="217" y="113"/>
                      <a:pt x="230" y="105"/>
                      <a:pt x="246" y="105"/>
                    </a:cubicBezTo>
                    <a:cubicBezTo>
                      <a:pt x="260" y="105"/>
                      <a:pt x="273" y="112"/>
                      <a:pt x="280" y="123"/>
                    </a:cubicBezTo>
                    <a:cubicBezTo>
                      <a:pt x="271" y="54"/>
                      <a:pt x="212" y="0"/>
                      <a:pt x="1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字魂58号-创中黑" panose="00000500000000000000" charset="-122"/>
                </a:endParaRPr>
              </a:p>
            </p:txBody>
          </p:sp>
          <p:grpSp>
            <p:nvGrpSpPr>
              <p:cNvPr id="42" name="Group 18"/>
              <p:cNvGrpSpPr/>
              <p:nvPr/>
            </p:nvGrpSpPr>
            <p:grpSpPr>
              <a:xfrm>
                <a:off x="11630" y="7994"/>
                <a:ext cx="941" cy="935"/>
                <a:chOff x="1979613" y="3067051"/>
                <a:chExt cx="231775" cy="230188"/>
              </a:xfrm>
              <a:solidFill>
                <a:schemeClr val="bg1"/>
              </a:solidFill>
            </p:grpSpPr>
            <p:sp>
              <p:nvSpPr>
                <p:cNvPr id="43" name="图形"/>
                <p:cNvSpPr>
                  <a:spLocks noEditPoints="1"/>
                </p:cNvSpPr>
                <p:nvPr/>
              </p:nvSpPr>
              <p:spPr bwMode="auto">
                <a:xfrm>
                  <a:off x="1979613" y="3067051"/>
                  <a:ext cx="231775" cy="230188"/>
                </a:xfrm>
                <a:custGeom>
                  <a:avLst/>
                  <a:gdLst>
                    <a:gd name="T0" fmla="*/ 61 w 122"/>
                    <a:gd name="T1" fmla="*/ 0 h 122"/>
                    <a:gd name="T2" fmla="*/ 0 w 122"/>
                    <a:gd name="T3" fmla="*/ 61 h 122"/>
                    <a:gd name="T4" fmla="*/ 61 w 122"/>
                    <a:gd name="T5" fmla="*/ 122 h 122"/>
                    <a:gd name="T6" fmla="*/ 122 w 122"/>
                    <a:gd name="T7" fmla="*/ 61 h 122"/>
                    <a:gd name="T8" fmla="*/ 61 w 122"/>
                    <a:gd name="T9" fmla="*/ 0 h 122"/>
                    <a:gd name="T10" fmla="*/ 64 w 122"/>
                    <a:gd name="T11" fmla="*/ 109 h 122"/>
                    <a:gd name="T12" fmla="*/ 64 w 122"/>
                    <a:gd name="T13" fmla="*/ 102 h 122"/>
                    <a:gd name="T14" fmla="*/ 57 w 122"/>
                    <a:gd name="T15" fmla="*/ 102 h 122"/>
                    <a:gd name="T16" fmla="*/ 57 w 122"/>
                    <a:gd name="T17" fmla="*/ 109 h 122"/>
                    <a:gd name="T18" fmla="*/ 29 w 122"/>
                    <a:gd name="T19" fmla="*/ 97 h 122"/>
                    <a:gd name="T20" fmla="*/ 28 w 122"/>
                    <a:gd name="T21" fmla="*/ 97 h 122"/>
                    <a:gd name="T22" fmla="*/ 27 w 122"/>
                    <a:gd name="T23" fmla="*/ 95 h 122"/>
                    <a:gd name="T24" fmla="*/ 25 w 122"/>
                    <a:gd name="T25" fmla="*/ 93 h 122"/>
                    <a:gd name="T26" fmla="*/ 24 w 122"/>
                    <a:gd name="T27" fmla="*/ 93 h 122"/>
                    <a:gd name="T28" fmla="*/ 13 w 122"/>
                    <a:gd name="T29" fmla="*/ 65 h 122"/>
                    <a:gd name="T30" fmla="*/ 20 w 122"/>
                    <a:gd name="T31" fmla="*/ 65 h 122"/>
                    <a:gd name="T32" fmla="*/ 20 w 122"/>
                    <a:gd name="T33" fmla="*/ 58 h 122"/>
                    <a:gd name="T34" fmla="*/ 13 w 122"/>
                    <a:gd name="T35" fmla="*/ 58 h 122"/>
                    <a:gd name="T36" fmla="*/ 57 w 122"/>
                    <a:gd name="T37" fmla="*/ 13 h 122"/>
                    <a:gd name="T38" fmla="*/ 57 w 122"/>
                    <a:gd name="T39" fmla="*/ 20 h 122"/>
                    <a:gd name="T40" fmla="*/ 64 w 122"/>
                    <a:gd name="T41" fmla="*/ 20 h 122"/>
                    <a:gd name="T42" fmla="*/ 64 w 122"/>
                    <a:gd name="T43" fmla="*/ 13 h 122"/>
                    <a:gd name="T44" fmla="*/ 83 w 122"/>
                    <a:gd name="T45" fmla="*/ 18 h 122"/>
                    <a:gd name="T46" fmla="*/ 83 w 122"/>
                    <a:gd name="T47" fmla="*/ 19 h 122"/>
                    <a:gd name="T48" fmla="*/ 86 w 122"/>
                    <a:gd name="T49" fmla="*/ 21 h 122"/>
                    <a:gd name="T50" fmla="*/ 87 w 122"/>
                    <a:gd name="T51" fmla="*/ 21 h 122"/>
                    <a:gd name="T52" fmla="*/ 90 w 122"/>
                    <a:gd name="T53" fmla="*/ 23 h 122"/>
                    <a:gd name="T54" fmla="*/ 91 w 122"/>
                    <a:gd name="T55" fmla="*/ 24 h 122"/>
                    <a:gd name="T56" fmla="*/ 93 w 122"/>
                    <a:gd name="T57" fmla="*/ 26 h 122"/>
                    <a:gd name="T58" fmla="*/ 94 w 122"/>
                    <a:gd name="T59" fmla="*/ 27 h 122"/>
                    <a:gd name="T60" fmla="*/ 96 w 122"/>
                    <a:gd name="T61" fmla="*/ 29 h 122"/>
                    <a:gd name="T62" fmla="*/ 98 w 122"/>
                    <a:gd name="T63" fmla="*/ 31 h 122"/>
                    <a:gd name="T64" fmla="*/ 99 w 122"/>
                    <a:gd name="T65" fmla="*/ 32 h 122"/>
                    <a:gd name="T66" fmla="*/ 101 w 122"/>
                    <a:gd name="T67" fmla="*/ 35 h 122"/>
                    <a:gd name="T68" fmla="*/ 101 w 122"/>
                    <a:gd name="T69" fmla="*/ 36 h 122"/>
                    <a:gd name="T70" fmla="*/ 103 w 122"/>
                    <a:gd name="T71" fmla="*/ 39 h 122"/>
                    <a:gd name="T72" fmla="*/ 103 w 122"/>
                    <a:gd name="T73" fmla="*/ 39 h 122"/>
                    <a:gd name="T74" fmla="*/ 108 w 122"/>
                    <a:gd name="T75" fmla="*/ 58 h 122"/>
                    <a:gd name="T76" fmla="*/ 102 w 122"/>
                    <a:gd name="T77" fmla="*/ 58 h 122"/>
                    <a:gd name="T78" fmla="*/ 102 w 122"/>
                    <a:gd name="T79" fmla="*/ 65 h 122"/>
                    <a:gd name="T80" fmla="*/ 108 w 122"/>
                    <a:gd name="T81" fmla="*/ 65 h 122"/>
                    <a:gd name="T82" fmla="*/ 64 w 122"/>
                    <a:gd name="T83" fmla="*/ 109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2" h="122">
                      <a:moveTo>
                        <a:pt x="61" y="0"/>
                      </a:moveTo>
                      <a:cubicBezTo>
                        <a:pt x="27" y="0"/>
                        <a:pt x="0" y="27"/>
                        <a:pt x="0" y="61"/>
                      </a:cubicBezTo>
                      <a:cubicBezTo>
                        <a:pt x="0" y="95"/>
                        <a:pt x="27" y="122"/>
                        <a:pt x="61" y="122"/>
                      </a:cubicBezTo>
                      <a:cubicBezTo>
                        <a:pt x="94" y="122"/>
                        <a:pt x="122" y="95"/>
                        <a:pt x="122" y="61"/>
                      </a:cubicBezTo>
                      <a:cubicBezTo>
                        <a:pt x="122" y="27"/>
                        <a:pt x="94" y="0"/>
                        <a:pt x="61" y="0"/>
                      </a:cubicBezTo>
                      <a:close/>
                      <a:moveTo>
                        <a:pt x="64" y="109"/>
                      </a:moveTo>
                      <a:cubicBezTo>
                        <a:pt x="64" y="102"/>
                        <a:pt x="64" y="102"/>
                        <a:pt x="64" y="102"/>
                      </a:cubicBezTo>
                      <a:cubicBezTo>
                        <a:pt x="57" y="102"/>
                        <a:pt x="57" y="102"/>
                        <a:pt x="57" y="102"/>
                      </a:cubicBezTo>
                      <a:cubicBezTo>
                        <a:pt x="57" y="109"/>
                        <a:pt x="57" y="109"/>
                        <a:pt x="57" y="109"/>
                      </a:cubicBezTo>
                      <a:cubicBezTo>
                        <a:pt x="46" y="108"/>
                        <a:pt x="37" y="104"/>
                        <a:pt x="29" y="97"/>
                      </a:cubicBezTo>
                      <a:cubicBezTo>
                        <a:pt x="29" y="97"/>
                        <a:pt x="29" y="97"/>
                        <a:pt x="28" y="97"/>
                      </a:cubicBezTo>
                      <a:cubicBezTo>
                        <a:pt x="28" y="96"/>
                        <a:pt x="27" y="96"/>
                        <a:pt x="27" y="95"/>
                      </a:cubicBezTo>
                      <a:cubicBezTo>
                        <a:pt x="26" y="95"/>
                        <a:pt x="25" y="94"/>
                        <a:pt x="25" y="93"/>
                      </a:cubicBezTo>
                      <a:cubicBezTo>
                        <a:pt x="25" y="93"/>
                        <a:pt x="25" y="93"/>
                        <a:pt x="24" y="93"/>
                      </a:cubicBezTo>
                      <a:cubicBezTo>
                        <a:pt x="18" y="85"/>
                        <a:pt x="13" y="75"/>
                        <a:pt x="13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5" y="34"/>
                        <a:pt x="33" y="15"/>
                        <a:pt x="57" y="13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71" y="14"/>
                        <a:pt x="77" y="16"/>
                        <a:pt x="83" y="18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4" y="19"/>
                        <a:pt x="85" y="20"/>
                        <a:pt x="86" y="21"/>
                      </a:cubicBezTo>
                      <a:cubicBezTo>
                        <a:pt x="87" y="21"/>
                        <a:pt x="87" y="21"/>
                        <a:pt x="87" y="21"/>
                      </a:cubicBezTo>
                      <a:cubicBezTo>
                        <a:pt x="88" y="22"/>
                        <a:pt x="89" y="22"/>
                        <a:pt x="90" y="23"/>
                      </a:cubicBezTo>
                      <a:cubicBezTo>
                        <a:pt x="90" y="23"/>
                        <a:pt x="91" y="24"/>
                        <a:pt x="91" y="24"/>
                      </a:cubicBezTo>
                      <a:cubicBezTo>
                        <a:pt x="92" y="25"/>
                        <a:pt x="92" y="25"/>
                        <a:pt x="93" y="26"/>
                      </a:cubicBezTo>
                      <a:cubicBezTo>
                        <a:pt x="94" y="26"/>
                        <a:pt x="94" y="27"/>
                        <a:pt x="94" y="27"/>
                      </a:cubicBezTo>
                      <a:cubicBezTo>
                        <a:pt x="95" y="28"/>
                        <a:pt x="96" y="28"/>
                        <a:pt x="96" y="29"/>
                      </a:cubicBezTo>
                      <a:cubicBezTo>
                        <a:pt x="97" y="29"/>
                        <a:pt x="97" y="30"/>
                        <a:pt x="98" y="31"/>
                      </a:cubicBezTo>
                      <a:cubicBezTo>
                        <a:pt x="98" y="31"/>
                        <a:pt x="98" y="32"/>
                        <a:pt x="99" y="32"/>
                      </a:cubicBezTo>
                      <a:cubicBezTo>
                        <a:pt x="99" y="33"/>
                        <a:pt x="100" y="34"/>
                        <a:pt x="101" y="35"/>
                      </a:cubicBezTo>
                      <a:cubicBezTo>
                        <a:pt x="101" y="35"/>
                        <a:pt x="101" y="35"/>
                        <a:pt x="101" y="36"/>
                      </a:cubicBezTo>
                      <a:cubicBezTo>
                        <a:pt x="102" y="37"/>
                        <a:pt x="103" y="38"/>
                        <a:pt x="103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6" y="45"/>
                        <a:pt x="108" y="51"/>
                        <a:pt x="108" y="58"/>
                      </a:cubicBezTo>
                      <a:cubicBezTo>
                        <a:pt x="102" y="58"/>
                        <a:pt x="102" y="58"/>
                        <a:pt x="102" y="58"/>
                      </a:cubicBezTo>
                      <a:cubicBezTo>
                        <a:pt x="102" y="65"/>
                        <a:pt x="102" y="65"/>
                        <a:pt x="102" y="65"/>
                      </a:cubicBezTo>
                      <a:cubicBezTo>
                        <a:pt x="108" y="65"/>
                        <a:pt x="108" y="65"/>
                        <a:pt x="108" y="65"/>
                      </a:cubicBezTo>
                      <a:cubicBezTo>
                        <a:pt x="107" y="88"/>
                        <a:pt x="88" y="107"/>
                        <a:pt x="64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>
                    <a:cs typeface="字魂58号-创中黑" panose="00000500000000000000" charset="-122"/>
                  </a:endParaRPr>
                </a:p>
              </p:txBody>
            </p:sp>
            <p:sp>
              <p:nvSpPr>
                <p:cNvPr id="44" name="图形"/>
                <p:cNvSpPr>
                  <a:spLocks noEditPoints="1"/>
                </p:cNvSpPr>
                <p:nvPr/>
              </p:nvSpPr>
              <p:spPr bwMode="auto">
                <a:xfrm>
                  <a:off x="2063750" y="3125788"/>
                  <a:ext cx="69850" cy="98425"/>
                </a:xfrm>
                <a:custGeom>
                  <a:avLst/>
                  <a:gdLst>
                    <a:gd name="T0" fmla="*/ 9 w 36"/>
                    <a:gd name="T1" fmla="*/ 29 h 52"/>
                    <a:gd name="T2" fmla="*/ 9 w 36"/>
                    <a:gd name="T3" fmla="*/ 29 h 52"/>
                    <a:gd name="T4" fmla="*/ 0 w 36"/>
                    <a:gd name="T5" fmla="*/ 52 h 52"/>
                    <a:gd name="T6" fmla="*/ 20 w 36"/>
                    <a:gd name="T7" fmla="*/ 36 h 52"/>
                    <a:gd name="T8" fmla="*/ 20 w 36"/>
                    <a:gd name="T9" fmla="*/ 36 h 52"/>
                    <a:gd name="T10" fmla="*/ 22 w 36"/>
                    <a:gd name="T11" fmla="*/ 32 h 52"/>
                    <a:gd name="T12" fmla="*/ 36 w 36"/>
                    <a:gd name="T13" fmla="*/ 0 h 52"/>
                    <a:gd name="T14" fmla="*/ 11 w 36"/>
                    <a:gd name="T15" fmla="*/ 25 h 52"/>
                    <a:gd name="T16" fmla="*/ 9 w 36"/>
                    <a:gd name="T17" fmla="*/ 29 h 52"/>
                    <a:gd name="T18" fmla="*/ 16 w 36"/>
                    <a:gd name="T19" fmla="*/ 27 h 52"/>
                    <a:gd name="T20" fmla="*/ 19 w 36"/>
                    <a:gd name="T21" fmla="*/ 30 h 52"/>
                    <a:gd name="T22" fmla="*/ 16 w 36"/>
                    <a:gd name="T23" fmla="*/ 33 h 52"/>
                    <a:gd name="T24" fmla="*/ 13 w 36"/>
                    <a:gd name="T25" fmla="*/ 30 h 52"/>
                    <a:gd name="T26" fmla="*/ 16 w 36"/>
                    <a:gd name="T27" fmla="*/ 27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2">
                      <a:moveTo>
                        <a:pt x="9" y="29"/>
                      </a:move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2" y="35"/>
                        <a:pt x="22" y="33"/>
                        <a:pt x="22" y="32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7"/>
                        <a:pt x="9" y="29"/>
                      </a:cubicBezTo>
                      <a:close/>
                      <a:moveTo>
                        <a:pt x="16" y="27"/>
                      </a:moveTo>
                      <a:cubicBezTo>
                        <a:pt x="17" y="27"/>
                        <a:pt x="19" y="28"/>
                        <a:pt x="19" y="30"/>
                      </a:cubicBezTo>
                      <a:cubicBezTo>
                        <a:pt x="19" y="32"/>
                        <a:pt x="17" y="33"/>
                        <a:pt x="16" y="33"/>
                      </a:cubicBezTo>
                      <a:cubicBezTo>
                        <a:pt x="14" y="33"/>
                        <a:pt x="13" y="32"/>
                        <a:pt x="13" y="30"/>
                      </a:cubicBezTo>
                      <a:cubicBezTo>
                        <a:pt x="13" y="28"/>
                        <a:pt x="14" y="27"/>
                        <a:pt x="16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>
                    <a:cs typeface="字魂58号-创中黑" panose="00000500000000000000" charset="-122"/>
                  </a:endParaRPr>
                </a:p>
              </p:txBody>
            </p:sp>
            <p:sp>
              <p:nvSpPr>
                <p:cNvPr id="45" name="图形"/>
                <p:cNvSpPr>
                  <a:spLocks noChangeArrowheads="1"/>
                </p:cNvSpPr>
                <p:nvPr/>
              </p:nvSpPr>
              <p:spPr bwMode="auto">
                <a:xfrm>
                  <a:off x="2090738" y="3179763"/>
                  <a:ext cx="6350" cy="63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>
                    <a:cs typeface="字魂58号-创中黑" panose="00000500000000000000" charset="-122"/>
                  </a:endParaRPr>
                </a:p>
              </p:txBody>
            </p:sp>
          </p:grpSp>
          <p:grpSp>
            <p:nvGrpSpPr>
              <p:cNvPr id="46" name="Group 26"/>
              <p:cNvGrpSpPr/>
              <p:nvPr/>
            </p:nvGrpSpPr>
            <p:grpSpPr>
              <a:xfrm>
                <a:off x="6502" y="7926"/>
                <a:ext cx="866" cy="1004"/>
                <a:chOff x="3581400" y="3905251"/>
                <a:chExt cx="160338" cy="185738"/>
              </a:xfrm>
              <a:solidFill>
                <a:schemeClr val="bg1"/>
              </a:solidFill>
            </p:grpSpPr>
            <p:sp>
              <p:nvSpPr>
                <p:cNvPr id="47" name="图形"/>
                <p:cNvSpPr>
                  <a:spLocks noChangeArrowheads="1"/>
                </p:cNvSpPr>
                <p:nvPr/>
              </p:nvSpPr>
              <p:spPr bwMode="auto">
                <a:xfrm>
                  <a:off x="3670300" y="3941763"/>
                  <a:ext cx="28575" cy="149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>
                    <a:cs typeface="字魂58号-创中黑" panose="00000500000000000000" charset="-122"/>
                  </a:endParaRPr>
                </a:p>
              </p:txBody>
            </p:sp>
            <p:sp>
              <p:nvSpPr>
                <p:cNvPr id="48" name="图形"/>
                <p:cNvSpPr>
                  <a:spLocks noChangeArrowheads="1"/>
                </p:cNvSpPr>
                <p:nvPr/>
              </p:nvSpPr>
              <p:spPr bwMode="auto">
                <a:xfrm>
                  <a:off x="3627438" y="3971926"/>
                  <a:ext cx="26988" cy="1190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>
                    <a:cs typeface="字魂58号-创中黑" panose="00000500000000000000" charset="-122"/>
                  </a:endParaRPr>
                </a:p>
              </p:txBody>
            </p:sp>
            <p:sp>
              <p:nvSpPr>
                <p:cNvPr id="49" name="图形"/>
                <p:cNvSpPr>
                  <a:spLocks noChangeArrowheads="1"/>
                </p:cNvSpPr>
                <p:nvPr/>
              </p:nvSpPr>
              <p:spPr bwMode="auto">
                <a:xfrm>
                  <a:off x="3581400" y="3994151"/>
                  <a:ext cx="26988" cy="968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>
                    <a:cs typeface="字魂58号-创中黑" panose="00000500000000000000" charset="-122"/>
                  </a:endParaRPr>
                </a:p>
              </p:txBody>
            </p:sp>
            <p:sp>
              <p:nvSpPr>
                <p:cNvPr id="50" name="图形"/>
                <p:cNvSpPr>
                  <a:spLocks noChangeArrowheads="1"/>
                </p:cNvSpPr>
                <p:nvPr/>
              </p:nvSpPr>
              <p:spPr bwMode="auto">
                <a:xfrm>
                  <a:off x="3714750" y="3905251"/>
                  <a:ext cx="26988" cy="1857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>
                    <a:cs typeface="字魂58号-创中黑" panose="00000500000000000000" charset="-122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1536" y="2750"/>
              <a:ext cx="4432" cy="5886"/>
              <a:chOff x="1780" y="2720"/>
              <a:chExt cx="4700" cy="6241"/>
            </a:xfrm>
          </p:grpSpPr>
          <p:sp>
            <p:nvSpPr>
              <p:cNvPr id="20" name="图形"/>
              <p:cNvSpPr>
                <a:spLocks noChangeArrowheads="1"/>
              </p:cNvSpPr>
              <p:nvPr/>
            </p:nvSpPr>
            <p:spPr bwMode="auto">
              <a:xfrm>
                <a:off x="1780" y="5628"/>
                <a:ext cx="4681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595959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21" name="图形"/>
              <p:cNvSpPr>
                <a:spLocks noChangeArrowheads="1"/>
              </p:cNvSpPr>
              <p:nvPr/>
            </p:nvSpPr>
            <p:spPr bwMode="auto">
              <a:xfrm>
                <a:off x="1780" y="7936"/>
                <a:ext cx="4681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595959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22" name="图形"/>
              <p:cNvSpPr>
                <a:spLocks noChangeArrowheads="1"/>
              </p:cNvSpPr>
              <p:nvPr/>
            </p:nvSpPr>
            <p:spPr bwMode="auto">
              <a:xfrm>
                <a:off x="1780" y="3320"/>
                <a:ext cx="4681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595959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23" name="图形"/>
              <p:cNvSpPr/>
              <p:nvPr/>
            </p:nvSpPr>
            <p:spPr>
              <a:xfrm>
                <a:off x="1888" y="2720"/>
                <a:ext cx="4592" cy="52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Add title text</a:t>
                </a:r>
                <a:endParaRPr lang="zh-CN" altLang="en-US" dirty="0">
                  <a:latin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35" name="图形"/>
              <p:cNvSpPr/>
              <p:nvPr/>
            </p:nvSpPr>
            <p:spPr>
              <a:xfrm>
                <a:off x="1888" y="7401"/>
                <a:ext cx="4592" cy="52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Add title text</a:t>
                </a:r>
                <a:endParaRPr lang="zh-CN" altLang="en-US" dirty="0">
                  <a:latin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36" name="图形"/>
              <p:cNvSpPr/>
              <p:nvPr/>
            </p:nvSpPr>
            <p:spPr>
              <a:xfrm>
                <a:off x="1888" y="5060"/>
                <a:ext cx="4592" cy="5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Add title text</a:t>
                </a:r>
                <a:endParaRPr lang="zh-CN" altLang="en-US" dirty="0">
                  <a:latin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2998" y="2750"/>
              <a:ext cx="4432" cy="5887"/>
              <a:chOff x="1780" y="2720"/>
              <a:chExt cx="4700" cy="6241"/>
            </a:xfrm>
          </p:grpSpPr>
          <p:sp>
            <p:nvSpPr>
              <p:cNvPr id="38" name="图形"/>
              <p:cNvSpPr>
                <a:spLocks noChangeArrowheads="1"/>
              </p:cNvSpPr>
              <p:nvPr/>
            </p:nvSpPr>
            <p:spPr bwMode="auto">
              <a:xfrm>
                <a:off x="1780" y="5628"/>
                <a:ext cx="4681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595959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39" name="图形"/>
              <p:cNvSpPr>
                <a:spLocks noChangeArrowheads="1"/>
              </p:cNvSpPr>
              <p:nvPr/>
            </p:nvSpPr>
            <p:spPr bwMode="auto">
              <a:xfrm>
                <a:off x="1780" y="7936"/>
                <a:ext cx="4681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595959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51" name="图形"/>
              <p:cNvSpPr>
                <a:spLocks noChangeArrowheads="1"/>
              </p:cNvSpPr>
              <p:nvPr/>
            </p:nvSpPr>
            <p:spPr bwMode="auto">
              <a:xfrm>
                <a:off x="1780" y="3320"/>
                <a:ext cx="4681" cy="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rgbClr val="595959"/>
                  </a:solidFill>
                  <a:cs typeface="字魂58号-创中黑" panose="00000500000000000000" charset="-122"/>
                </a:endParaRPr>
              </a:p>
            </p:txBody>
          </p:sp>
          <p:sp>
            <p:nvSpPr>
              <p:cNvPr id="52" name="图形"/>
              <p:cNvSpPr/>
              <p:nvPr/>
            </p:nvSpPr>
            <p:spPr>
              <a:xfrm>
                <a:off x="1888" y="2720"/>
                <a:ext cx="4592" cy="5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Add title text</a:t>
                </a:r>
                <a:endParaRPr lang="zh-CN" altLang="en-US" dirty="0">
                  <a:latin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53" name="图形"/>
              <p:cNvSpPr/>
              <p:nvPr/>
            </p:nvSpPr>
            <p:spPr>
              <a:xfrm>
                <a:off x="1888" y="7401"/>
                <a:ext cx="4592" cy="5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Add title text</a:t>
                </a:r>
                <a:endParaRPr lang="zh-CN" altLang="en-US" dirty="0">
                  <a:latin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54" name="图形"/>
              <p:cNvSpPr/>
              <p:nvPr/>
            </p:nvSpPr>
            <p:spPr>
              <a:xfrm>
                <a:off x="1888" y="5060"/>
                <a:ext cx="4592" cy="52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Add title text</a:t>
                </a:r>
                <a:endParaRPr lang="zh-CN" altLang="en-US" dirty="0">
                  <a:latin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93165" y="1160780"/>
            <a:ext cx="9922510" cy="5115560"/>
            <a:chOff x="1879" y="1828"/>
            <a:chExt cx="15626" cy="8056"/>
          </a:xfrm>
        </p:grpSpPr>
        <p:pic>
          <p:nvPicPr>
            <p:cNvPr id="4" name="图形" descr="E:\006包图网\素材\5d2ed263007a7.png5d2ed263007a7"/>
            <p:cNvPicPr>
              <a:picLocks noChangeAspect="1"/>
            </p:cNvPicPr>
            <p:nvPr/>
          </p:nvPicPr>
          <p:blipFill>
            <a:blip r:embed="rId3"/>
            <a:srcRect l="16951" t="38169" r="63717" b="15825"/>
            <a:stretch>
              <a:fillRect/>
            </a:stretch>
          </p:blipFill>
          <p:spPr>
            <a:xfrm>
              <a:off x="6544" y="1828"/>
              <a:ext cx="5098" cy="8056"/>
            </a:xfrm>
            <a:prstGeom prst="rect">
              <a:avLst/>
            </a:prstGeom>
          </p:spPr>
        </p:pic>
        <p:grpSp>
          <p:nvGrpSpPr>
            <p:cNvPr id="3" name="图形"/>
            <p:cNvGrpSpPr/>
            <p:nvPr/>
          </p:nvGrpSpPr>
          <p:grpSpPr>
            <a:xfrm>
              <a:off x="1879" y="2519"/>
              <a:ext cx="15626" cy="6125"/>
              <a:chOff x="2177" y="2634"/>
              <a:chExt cx="15626" cy="6125"/>
            </a:xfrm>
          </p:grpSpPr>
          <p:pic>
            <p:nvPicPr>
              <p:cNvPr id="5" name="图形" descr="E:\006包图网\素材\1\商务办公\13002.jpg13002"/>
              <p:cNvPicPr>
                <a:picLocks noChangeAspect="1"/>
              </p:cNvPicPr>
              <p:nvPr/>
            </p:nvPicPr>
            <p:blipFill>
              <a:blip r:embed="rId4"/>
              <a:srcRect t="12757"/>
              <a:stretch>
                <a:fillRect/>
              </a:stretch>
            </p:blipFill>
            <p:spPr>
              <a:xfrm>
                <a:off x="7257" y="2963"/>
                <a:ext cx="4212" cy="5508"/>
              </a:xfrm>
              <a:prstGeom prst="rect">
                <a:avLst/>
              </a:prstGeom>
            </p:spPr>
          </p:pic>
          <p:sp>
            <p:nvSpPr>
              <p:cNvPr id="12" name="图形"/>
              <p:cNvSpPr txBox="1"/>
              <p:nvPr/>
            </p:nvSpPr>
            <p:spPr>
              <a:xfrm>
                <a:off x="2177" y="2963"/>
                <a:ext cx="3810" cy="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6" name="图形"/>
              <p:cNvSpPr txBox="1"/>
              <p:nvPr/>
            </p:nvSpPr>
            <p:spPr>
              <a:xfrm>
                <a:off x="2226" y="3785"/>
                <a:ext cx="2713" cy="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</a:rPr>
                  <a:t>Fill in the description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cxnSp>
            <p:nvCxnSpPr>
              <p:cNvPr id="17" name="图形"/>
              <p:cNvCxnSpPr/>
              <p:nvPr/>
            </p:nvCxnSpPr>
            <p:spPr>
              <a:xfrm>
                <a:off x="2411" y="4399"/>
                <a:ext cx="3393" cy="0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图形"/>
              <p:cNvCxnSpPr/>
              <p:nvPr/>
            </p:nvCxnSpPr>
            <p:spPr>
              <a:xfrm>
                <a:off x="2365" y="4399"/>
                <a:ext cx="2107" cy="0"/>
              </a:xfrm>
              <a:prstGeom prst="line">
                <a:avLst/>
              </a:prstGeom>
              <a:ln w="254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图形"/>
              <p:cNvSpPr txBox="1"/>
              <p:nvPr/>
            </p:nvSpPr>
            <p:spPr>
              <a:xfrm>
                <a:off x="2179" y="4579"/>
                <a:ext cx="4432" cy="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</a:rPr>
                  <a:t>Click here to add content, content to match the title.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2477" y="2634"/>
                <a:ext cx="5326" cy="6125"/>
                <a:chOff x="12477" y="2634"/>
                <a:chExt cx="5326" cy="6125"/>
              </a:xfrm>
            </p:grpSpPr>
            <p:grpSp>
              <p:nvGrpSpPr>
                <p:cNvPr id="45" name="图形"/>
                <p:cNvGrpSpPr/>
                <p:nvPr/>
              </p:nvGrpSpPr>
              <p:grpSpPr>
                <a:xfrm>
                  <a:off x="12477" y="7457"/>
                  <a:ext cx="1261" cy="1268"/>
                  <a:chOff x="12297" y="7501"/>
                  <a:chExt cx="1520" cy="1528"/>
                </a:xfrm>
              </p:grpSpPr>
              <p:sp>
                <p:nvSpPr>
                  <p:cNvPr id="11" name="图形"/>
                  <p:cNvSpPr/>
                  <p:nvPr/>
                </p:nvSpPr>
                <p:spPr>
                  <a:xfrm>
                    <a:off x="12297" y="7501"/>
                    <a:ext cx="1520" cy="1529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800">
                      <a:solidFill>
                        <a:schemeClr val="bg1"/>
                      </a:solidFill>
                      <a:cs typeface="字魂58号-创中黑" panose="00000500000000000000" charset="-122"/>
                    </a:endParaRPr>
                  </a:p>
                </p:txBody>
              </p:sp>
              <p:grpSp>
                <p:nvGrpSpPr>
                  <p:cNvPr id="23" name="图形"/>
                  <p:cNvGrpSpPr/>
                  <p:nvPr/>
                </p:nvGrpSpPr>
                <p:grpSpPr>
                  <a:xfrm>
                    <a:off x="12717" y="7937"/>
                    <a:ext cx="680" cy="656"/>
                    <a:chOff x="5099140" y="1309474"/>
                    <a:chExt cx="439257" cy="424283"/>
                  </a:xfrm>
                  <a:solidFill>
                    <a:schemeClr val="bg1"/>
                  </a:solidFill>
                </p:grpSpPr>
                <p:sp>
                  <p:nvSpPr>
                    <p:cNvPr id="24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374" y="1479187"/>
                      <a:ext cx="47421" cy="4492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25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1247" y="1479187"/>
                      <a:ext cx="49916" cy="4492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26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8617" y="1479187"/>
                      <a:ext cx="49916" cy="4492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27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374" y="1546573"/>
                      <a:ext cx="47421" cy="4742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28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1247" y="1546573"/>
                      <a:ext cx="49916" cy="4742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29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8617" y="1546573"/>
                      <a:ext cx="49916" cy="4742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30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374" y="1618951"/>
                      <a:ext cx="47421" cy="4492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31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9005" y="1546573"/>
                      <a:ext cx="49916" cy="4742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32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9005" y="1618951"/>
                      <a:ext cx="49916" cy="4492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33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1247" y="1618951"/>
                      <a:ext cx="49916" cy="4492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34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8617" y="1618951"/>
                      <a:ext cx="49916" cy="44924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35" name="图形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099140" y="1339424"/>
                      <a:ext cx="439257" cy="394333"/>
                    </a:xfrm>
                    <a:custGeom>
                      <a:avLst/>
                      <a:gdLst>
                        <a:gd name="T0" fmla="*/ 174 w 176"/>
                        <a:gd name="T1" fmla="*/ 0 h 158"/>
                        <a:gd name="T2" fmla="*/ 150 w 176"/>
                        <a:gd name="T3" fmla="*/ 0 h 158"/>
                        <a:gd name="T4" fmla="*/ 150 w 176"/>
                        <a:gd name="T5" fmla="*/ 16 h 158"/>
                        <a:gd name="T6" fmla="*/ 126 w 176"/>
                        <a:gd name="T7" fmla="*/ 16 h 158"/>
                        <a:gd name="T8" fmla="*/ 126 w 176"/>
                        <a:gd name="T9" fmla="*/ 0 h 158"/>
                        <a:gd name="T10" fmla="*/ 52 w 176"/>
                        <a:gd name="T11" fmla="*/ 0 h 158"/>
                        <a:gd name="T12" fmla="*/ 52 w 176"/>
                        <a:gd name="T13" fmla="*/ 16 h 158"/>
                        <a:gd name="T14" fmla="*/ 28 w 176"/>
                        <a:gd name="T15" fmla="*/ 16 h 158"/>
                        <a:gd name="T16" fmla="*/ 28 w 176"/>
                        <a:gd name="T17" fmla="*/ 0 h 158"/>
                        <a:gd name="T18" fmla="*/ 0 w 176"/>
                        <a:gd name="T19" fmla="*/ 0 h 158"/>
                        <a:gd name="T20" fmla="*/ 0 w 176"/>
                        <a:gd name="T21" fmla="*/ 158 h 158"/>
                        <a:gd name="T22" fmla="*/ 13 w 176"/>
                        <a:gd name="T23" fmla="*/ 158 h 158"/>
                        <a:gd name="T24" fmla="*/ 162 w 176"/>
                        <a:gd name="T25" fmla="*/ 158 h 158"/>
                        <a:gd name="T26" fmla="*/ 176 w 176"/>
                        <a:gd name="T27" fmla="*/ 158 h 158"/>
                        <a:gd name="T28" fmla="*/ 174 w 176"/>
                        <a:gd name="T29" fmla="*/ 0 h 158"/>
                        <a:gd name="T30" fmla="*/ 162 w 176"/>
                        <a:gd name="T31" fmla="*/ 144 h 158"/>
                        <a:gd name="T32" fmla="*/ 13 w 176"/>
                        <a:gd name="T33" fmla="*/ 144 h 158"/>
                        <a:gd name="T34" fmla="*/ 13 w 176"/>
                        <a:gd name="T35" fmla="*/ 44 h 158"/>
                        <a:gd name="T36" fmla="*/ 162 w 176"/>
                        <a:gd name="T37" fmla="*/ 44 h 158"/>
                        <a:gd name="T38" fmla="*/ 162 w 176"/>
                        <a:gd name="T39" fmla="*/ 144 h 1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76" h="158">
                          <a:moveTo>
                            <a:pt x="174" y="0"/>
                          </a:moveTo>
                          <a:lnTo>
                            <a:pt x="150" y="0"/>
                          </a:lnTo>
                          <a:lnTo>
                            <a:pt x="150" y="16"/>
                          </a:lnTo>
                          <a:lnTo>
                            <a:pt x="126" y="16"/>
                          </a:lnTo>
                          <a:lnTo>
                            <a:pt x="126" y="0"/>
                          </a:lnTo>
                          <a:lnTo>
                            <a:pt x="52" y="0"/>
                          </a:lnTo>
                          <a:lnTo>
                            <a:pt x="52" y="16"/>
                          </a:lnTo>
                          <a:lnTo>
                            <a:pt x="28" y="16"/>
                          </a:lnTo>
                          <a:lnTo>
                            <a:pt x="28" y="0"/>
                          </a:lnTo>
                          <a:lnTo>
                            <a:pt x="0" y="0"/>
                          </a:lnTo>
                          <a:lnTo>
                            <a:pt x="0" y="158"/>
                          </a:lnTo>
                          <a:lnTo>
                            <a:pt x="13" y="158"/>
                          </a:lnTo>
                          <a:lnTo>
                            <a:pt x="162" y="158"/>
                          </a:lnTo>
                          <a:lnTo>
                            <a:pt x="176" y="158"/>
                          </a:lnTo>
                          <a:lnTo>
                            <a:pt x="174" y="0"/>
                          </a:lnTo>
                          <a:close/>
                          <a:moveTo>
                            <a:pt x="162" y="144"/>
                          </a:moveTo>
                          <a:lnTo>
                            <a:pt x="13" y="144"/>
                          </a:lnTo>
                          <a:lnTo>
                            <a:pt x="13" y="44"/>
                          </a:lnTo>
                          <a:lnTo>
                            <a:pt x="162" y="44"/>
                          </a:lnTo>
                          <a:lnTo>
                            <a:pt x="162" y="14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8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1500" y="1309474"/>
                      <a:ext cx="37438" cy="59899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37" name="图形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8583" y="1309474"/>
                      <a:ext cx="34941" cy="59899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</p:grpSp>
            </p:grpSp>
            <p:grpSp>
              <p:nvGrpSpPr>
                <p:cNvPr id="46" name="图形"/>
                <p:cNvGrpSpPr/>
                <p:nvPr/>
              </p:nvGrpSpPr>
              <p:grpSpPr>
                <a:xfrm>
                  <a:off x="12477" y="2757"/>
                  <a:ext cx="1261" cy="1268"/>
                  <a:chOff x="12297" y="2650"/>
                  <a:chExt cx="1520" cy="1528"/>
                </a:xfrm>
              </p:grpSpPr>
              <p:sp>
                <p:nvSpPr>
                  <p:cNvPr id="6" name="图形"/>
                  <p:cNvSpPr/>
                  <p:nvPr/>
                </p:nvSpPr>
                <p:spPr>
                  <a:xfrm>
                    <a:off x="12297" y="2650"/>
                    <a:ext cx="1520" cy="1529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800">
                      <a:solidFill>
                        <a:schemeClr val="bg1"/>
                      </a:solidFill>
                      <a:cs typeface="字魂58号-创中黑" panose="00000500000000000000" charset="-122"/>
                    </a:endParaRPr>
                  </a:p>
                </p:txBody>
              </p:sp>
              <p:sp>
                <p:nvSpPr>
                  <p:cNvPr id="38" name="图形"/>
                  <p:cNvSpPr>
                    <a:spLocks noEditPoints="1"/>
                  </p:cNvSpPr>
                  <p:nvPr/>
                </p:nvSpPr>
                <p:spPr bwMode="auto">
                  <a:xfrm>
                    <a:off x="12654" y="3115"/>
                    <a:ext cx="807" cy="544"/>
                  </a:xfrm>
                  <a:custGeom>
                    <a:avLst/>
                    <a:gdLst>
                      <a:gd name="T0" fmla="*/ 135 w 157"/>
                      <a:gd name="T1" fmla="*/ 46 h 106"/>
                      <a:gd name="T2" fmla="*/ 136 w 157"/>
                      <a:gd name="T3" fmla="*/ 37 h 106"/>
                      <a:gd name="T4" fmla="*/ 99 w 157"/>
                      <a:gd name="T5" fmla="*/ 0 h 106"/>
                      <a:gd name="T6" fmla="*/ 73 w 157"/>
                      <a:gd name="T7" fmla="*/ 18 h 106"/>
                      <a:gd name="T8" fmla="*/ 45 w 157"/>
                      <a:gd name="T9" fmla="*/ 8 h 106"/>
                      <a:gd name="T10" fmla="*/ 19 w 157"/>
                      <a:gd name="T11" fmla="*/ 39 h 106"/>
                      <a:gd name="T12" fmla="*/ 20 w 157"/>
                      <a:gd name="T13" fmla="*/ 47 h 106"/>
                      <a:gd name="T14" fmla="*/ 0 w 157"/>
                      <a:gd name="T15" fmla="*/ 75 h 106"/>
                      <a:gd name="T16" fmla="*/ 31 w 157"/>
                      <a:gd name="T17" fmla="*/ 106 h 106"/>
                      <a:gd name="T18" fmla="*/ 126 w 157"/>
                      <a:gd name="T19" fmla="*/ 106 h 106"/>
                      <a:gd name="T20" fmla="*/ 157 w 157"/>
                      <a:gd name="T21" fmla="*/ 75 h 106"/>
                      <a:gd name="T22" fmla="*/ 135 w 157"/>
                      <a:gd name="T23" fmla="*/ 46 h 106"/>
                      <a:gd name="T24" fmla="*/ 120 w 157"/>
                      <a:gd name="T25" fmla="*/ 100 h 106"/>
                      <a:gd name="T26" fmla="*/ 79 w 157"/>
                      <a:gd name="T27" fmla="*/ 100 h 106"/>
                      <a:gd name="T28" fmla="*/ 103 w 157"/>
                      <a:gd name="T29" fmla="*/ 75 h 106"/>
                      <a:gd name="T30" fmla="*/ 102 w 157"/>
                      <a:gd name="T31" fmla="*/ 72 h 106"/>
                      <a:gd name="T32" fmla="*/ 92 w 157"/>
                      <a:gd name="T33" fmla="*/ 72 h 106"/>
                      <a:gd name="T34" fmla="*/ 92 w 157"/>
                      <a:gd name="T35" fmla="*/ 68 h 106"/>
                      <a:gd name="T36" fmla="*/ 92 w 157"/>
                      <a:gd name="T37" fmla="*/ 37 h 106"/>
                      <a:gd name="T38" fmla="*/ 90 w 157"/>
                      <a:gd name="T39" fmla="*/ 35 h 106"/>
                      <a:gd name="T40" fmla="*/ 64 w 157"/>
                      <a:gd name="T41" fmla="*/ 35 h 106"/>
                      <a:gd name="T42" fmla="*/ 62 w 157"/>
                      <a:gd name="T43" fmla="*/ 37 h 106"/>
                      <a:gd name="T44" fmla="*/ 62 w 157"/>
                      <a:gd name="T45" fmla="*/ 68 h 106"/>
                      <a:gd name="T46" fmla="*/ 62 w 157"/>
                      <a:gd name="T47" fmla="*/ 73 h 106"/>
                      <a:gd name="T48" fmla="*/ 51 w 157"/>
                      <a:gd name="T49" fmla="*/ 73 h 106"/>
                      <a:gd name="T50" fmla="*/ 50 w 157"/>
                      <a:gd name="T51" fmla="*/ 76 h 106"/>
                      <a:gd name="T52" fmla="*/ 75 w 157"/>
                      <a:gd name="T53" fmla="*/ 100 h 106"/>
                      <a:gd name="T54" fmla="*/ 38 w 157"/>
                      <a:gd name="T55" fmla="*/ 100 h 106"/>
                      <a:gd name="T56" fmla="*/ 11 w 157"/>
                      <a:gd name="T57" fmla="*/ 74 h 106"/>
                      <a:gd name="T58" fmla="*/ 29 w 157"/>
                      <a:gd name="T59" fmla="*/ 50 h 106"/>
                      <a:gd name="T60" fmla="*/ 28 w 157"/>
                      <a:gd name="T61" fmla="*/ 44 h 106"/>
                      <a:gd name="T62" fmla="*/ 50 w 157"/>
                      <a:gd name="T63" fmla="*/ 17 h 106"/>
                      <a:gd name="T64" fmla="*/ 74 w 157"/>
                      <a:gd name="T65" fmla="*/ 29 h 106"/>
                      <a:gd name="T66" fmla="*/ 97 w 157"/>
                      <a:gd name="T67" fmla="*/ 10 h 106"/>
                      <a:gd name="T68" fmla="*/ 128 w 157"/>
                      <a:gd name="T69" fmla="*/ 42 h 106"/>
                      <a:gd name="T70" fmla="*/ 127 w 157"/>
                      <a:gd name="T71" fmla="*/ 49 h 106"/>
                      <a:gd name="T72" fmla="*/ 147 w 157"/>
                      <a:gd name="T73" fmla="*/ 74 h 106"/>
                      <a:gd name="T74" fmla="*/ 120 w 157"/>
                      <a:gd name="T75" fmla="*/ 10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57" h="106">
                        <a:moveTo>
                          <a:pt x="135" y="46"/>
                        </a:moveTo>
                        <a:cubicBezTo>
                          <a:pt x="136" y="43"/>
                          <a:pt x="136" y="40"/>
                          <a:pt x="136" y="37"/>
                        </a:cubicBezTo>
                        <a:cubicBezTo>
                          <a:pt x="136" y="16"/>
                          <a:pt x="120" y="0"/>
                          <a:pt x="99" y="0"/>
                        </a:cubicBezTo>
                        <a:cubicBezTo>
                          <a:pt x="76" y="0"/>
                          <a:pt x="73" y="18"/>
                          <a:pt x="73" y="18"/>
                        </a:cubicBezTo>
                        <a:cubicBezTo>
                          <a:pt x="73" y="18"/>
                          <a:pt x="63" y="6"/>
                          <a:pt x="45" y="8"/>
                        </a:cubicBezTo>
                        <a:cubicBezTo>
                          <a:pt x="30" y="11"/>
                          <a:pt x="19" y="25"/>
                          <a:pt x="19" y="39"/>
                        </a:cubicBezTo>
                        <a:cubicBezTo>
                          <a:pt x="19" y="42"/>
                          <a:pt x="20" y="44"/>
                          <a:pt x="20" y="47"/>
                        </a:cubicBezTo>
                        <a:cubicBezTo>
                          <a:pt x="9" y="51"/>
                          <a:pt x="0" y="62"/>
                          <a:pt x="0" y="75"/>
                        </a:cubicBezTo>
                        <a:cubicBezTo>
                          <a:pt x="0" y="92"/>
                          <a:pt x="14" y="106"/>
                          <a:pt x="31" y="106"/>
                        </a:cubicBezTo>
                        <a:cubicBezTo>
                          <a:pt x="126" y="106"/>
                          <a:pt x="126" y="106"/>
                          <a:pt x="126" y="106"/>
                        </a:cubicBezTo>
                        <a:cubicBezTo>
                          <a:pt x="143" y="106"/>
                          <a:pt x="157" y="92"/>
                          <a:pt x="157" y="75"/>
                        </a:cubicBezTo>
                        <a:cubicBezTo>
                          <a:pt x="157" y="62"/>
                          <a:pt x="148" y="50"/>
                          <a:pt x="135" y="46"/>
                        </a:cubicBezTo>
                        <a:close/>
                        <a:moveTo>
                          <a:pt x="120" y="100"/>
                        </a:moveTo>
                        <a:cubicBezTo>
                          <a:pt x="79" y="100"/>
                          <a:pt x="79" y="100"/>
                          <a:pt x="79" y="100"/>
                        </a:cubicBezTo>
                        <a:cubicBezTo>
                          <a:pt x="82" y="97"/>
                          <a:pt x="103" y="75"/>
                          <a:pt x="103" y="75"/>
                        </a:cubicBezTo>
                        <a:cubicBezTo>
                          <a:pt x="103" y="75"/>
                          <a:pt x="106" y="72"/>
                          <a:pt x="102" y="72"/>
                        </a:cubicBezTo>
                        <a:cubicBezTo>
                          <a:pt x="98" y="72"/>
                          <a:pt x="92" y="72"/>
                          <a:pt x="92" y="72"/>
                        </a:cubicBezTo>
                        <a:cubicBezTo>
                          <a:pt x="92" y="72"/>
                          <a:pt x="92" y="70"/>
                          <a:pt x="92" y="68"/>
                        </a:cubicBezTo>
                        <a:cubicBezTo>
                          <a:pt x="92" y="59"/>
                          <a:pt x="92" y="43"/>
                          <a:pt x="92" y="37"/>
                        </a:cubicBezTo>
                        <a:cubicBezTo>
                          <a:pt x="92" y="37"/>
                          <a:pt x="92" y="35"/>
                          <a:pt x="90" y="35"/>
                        </a:cubicBezTo>
                        <a:cubicBezTo>
                          <a:pt x="88" y="35"/>
                          <a:pt x="67" y="35"/>
                          <a:pt x="64" y="35"/>
                        </a:cubicBezTo>
                        <a:cubicBezTo>
                          <a:pt x="61" y="35"/>
                          <a:pt x="62" y="37"/>
                          <a:pt x="62" y="37"/>
                        </a:cubicBezTo>
                        <a:cubicBezTo>
                          <a:pt x="62" y="44"/>
                          <a:pt x="62" y="59"/>
                          <a:pt x="62" y="68"/>
                        </a:cubicBezTo>
                        <a:cubicBezTo>
                          <a:pt x="62" y="71"/>
                          <a:pt x="62" y="73"/>
                          <a:pt x="62" y="73"/>
                        </a:cubicBezTo>
                        <a:cubicBezTo>
                          <a:pt x="62" y="73"/>
                          <a:pt x="54" y="73"/>
                          <a:pt x="51" y="73"/>
                        </a:cubicBezTo>
                        <a:cubicBezTo>
                          <a:pt x="47" y="73"/>
                          <a:pt x="50" y="76"/>
                          <a:pt x="50" y="76"/>
                        </a:cubicBezTo>
                        <a:cubicBezTo>
                          <a:pt x="75" y="100"/>
                          <a:pt x="75" y="100"/>
                          <a:pt x="75" y="100"/>
                        </a:cubicBezTo>
                        <a:cubicBezTo>
                          <a:pt x="38" y="100"/>
                          <a:pt x="38" y="100"/>
                          <a:pt x="38" y="100"/>
                        </a:cubicBezTo>
                        <a:cubicBezTo>
                          <a:pt x="23" y="100"/>
                          <a:pt x="11" y="88"/>
                          <a:pt x="11" y="74"/>
                        </a:cubicBezTo>
                        <a:cubicBezTo>
                          <a:pt x="11" y="63"/>
                          <a:pt x="18" y="53"/>
                          <a:pt x="29" y="50"/>
                        </a:cubicBezTo>
                        <a:cubicBezTo>
                          <a:pt x="28" y="48"/>
                          <a:pt x="28" y="46"/>
                          <a:pt x="28" y="44"/>
                        </a:cubicBezTo>
                        <a:cubicBezTo>
                          <a:pt x="28" y="31"/>
                          <a:pt x="37" y="19"/>
                          <a:pt x="50" y="17"/>
                        </a:cubicBezTo>
                        <a:cubicBezTo>
                          <a:pt x="65" y="15"/>
                          <a:pt x="74" y="29"/>
                          <a:pt x="74" y="29"/>
                        </a:cubicBezTo>
                        <a:cubicBezTo>
                          <a:pt x="74" y="29"/>
                          <a:pt x="77" y="10"/>
                          <a:pt x="97" y="10"/>
                        </a:cubicBezTo>
                        <a:cubicBezTo>
                          <a:pt x="115" y="10"/>
                          <a:pt x="128" y="24"/>
                          <a:pt x="128" y="42"/>
                        </a:cubicBezTo>
                        <a:cubicBezTo>
                          <a:pt x="128" y="44"/>
                          <a:pt x="127" y="47"/>
                          <a:pt x="127" y="49"/>
                        </a:cubicBezTo>
                        <a:cubicBezTo>
                          <a:pt x="138" y="53"/>
                          <a:pt x="147" y="62"/>
                          <a:pt x="147" y="74"/>
                        </a:cubicBezTo>
                        <a:cubicBezTo>
                          <a:pt x="147" y="88"/>
                          <a:pt x="135" y="100"/>
                          <a:pt x="120" y="10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>
                      <a:cs typeface="字魂58号-创中黑" panose="00000500000000000000" charset="-122"/>
                    </a:endParaRPr>
                  </a:p>
                </p:txBody>
              </p:sp>
            </p:grpSp>
            <p:grpSp>
              <p:nvGrpSpPr>
                <p:cNvPr id="47" name="图形"/>
                <p:cNvGrpSpPr/>
                <p:nvPr/>
              </p:nvGrpSpPr>
              <p:grpSpPr>
                <a:xfrm>
                  <a:off x="12477" y="5107"/>
                  <a:ext cx="1261" cy="1268"/>
                  <a:chOff x="12297" y="5075"/>
                  <a:chExt cx="1520" cy="1528"/>
                </a:xfrm>
              </p:grpSpPr>
              <p:sp>
                <p:nvSpPr>
                  <p:cNvPr id="9" name="图形"/>
                  <p:cNvSpPr/>
                  <p:nvPr/>
                </p:nvSpPr>
                <p:spPr>
                  <a:xfrm>
                    <a:off x="12297" y="5075"/>
                    <a:ext cx="1520" cy="152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800">
                      <a:solidFill>
                        <a:schemeClr val="bg1"/>
                      </a:solidFill>
                      <a:cs typeface="字魂58号-创中黑" panose="00000500000000000000" charset="-122"/>
                    </a:endParaRPr>
                  </a:p>
                </p:txBody>
              </p:sp>
              <p:grpSp>
                <p:nvGrpSpPr>
                  <p:cNvPr id="39" name="图形"/>
                  <p:cNvGrpSpPr/>
                  <p:nvPr/>
                </p:nvGrpSpPr>
                <p:grpSpPr>
                  <a:xfrm>
                    <a:off x="12725" y="5532"/>
                    <a:ext cx="664" cy="749"/>
                    <a:chOff x="5513440" y="1766202"/>
                    <a:chExt cx="429274" cy="484183"/>
                  </a:xfrm>
                  <a:solidFill>
                    <a:schemeClr val="bg1"/>
                  </a:solidFill>
                </p:grpSpPr>
                <p:sp>
                  <p:nvSpPr>
                    <p:cNvPr id="40" name="图形"/>
                    <p:cNvSpPr/>
                    <p:nvPr/>
                  </p:nvSpPr>
                  <p:spPr bwMode="auto">
                    <a:xfrm>
                      <a:off x="5513440" y="1766202"/>
                      <a:ext cx="429274" cy="87353"/>
                    </a:xfrm>
                    <a:custGeom>
                      <a:avLst/>
                      <a:gdLst>
                        <a:gd name="T0" fmla="*/ 68 w 129"/>
                        <a:gd name="T1" fmla="*/ 8 h 26"/>
                        <a:gd name="T2" fmla="*/ 68 w 129"/>
                        <a:gd name="T3" fmla="*/ 4 h 26"/>
                        <a:gd name="T4" fmla="*/ 64 w 129"/>
                        <a:gd name="T5" fmla="*/ 0 h 26"/>
                        <a:gd name="T6" fmla="*/ 61 w 129"/>
                        <a:gd name="T7" fmla="*/ 4 h 26"/>
                        <a:gd name="T8" fmla="*/ 61 w 129"/>
                        <a:gd name="T9" fmla="*/ 8 h 26"/>
                        <a:gd name="T10" fmla="*/ 0 w 129"/>
                        <a:gd name="T11" fmla="*/ 8 h 26"/>
                        <a:gd name="T12" fmla="*/ 0 w 129"/>
                        <a:gd name="T13" fmla="*/ 26 h 26"/>
                        <a:gd name="T14" fmla="*/ 129 w 129"/>
                        <a:gd name="T15" fmla="*/ 26 h 26"/>
                        <a:gd name="T16" fmla="*/ 129 w 129"/>
                        <a:gd name="T17" fmla="*/ 8 h 26"/>
                        <a:gd name="T18" fmla="*/ 68 w 129"/>
                        <a:gd name="T19" fmla="*/ 8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29" h="26">
                          <a:moveTo>
                            <a:pt x="68" y="8"/>
                          </a:moveTo>
                          <a:cubicBezTo>
                            <a:pt x="68" y="4"/>
                            <a:pt x="68" y="4"/>
                            <a:pt x="68" y="4"/>
                          </a:cubicBezTo>
                          <a:cubicBezTo>
                            <a:pt x="68" y="2"/>
                            <a:pt x="66" y="0"/>
                            <a:pt x="64" y="0"/>
                          </a:cubicBezTo>
                          <a:cubicBezTo>
                            <a:pt x="63" y="0"/>
                            <a:pt x="61" y="2"/>
                            <a:pt x="61" y="4"/>
                          </a:cubicBezTo>
                          <a:cubicBezTo>
                            <a:pt x="61" y="8"/>
                            <a:pt x="61" y="8"/>
                            <a:pt x="61" y="8"/>
                          </a:cubicBezTo>
                          <a:cubicBezTo>
                            <a:pt x="0" y="8"/>
                            <a:pt x="0" y="8"/>
                            <a:pt x="0" y="8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129" y="26"/>
                            <a:pt x="129" y="26"/>
                            <a:pt x="129" y="26"/>
                          </a:cubicBezTo>
                          <a:cubicBezTo>
                            <a:pt x="129" y="8"/>
                            <a:pt x="129" y="8"/>
                            <a:pt x="129" y="8"/>
                          </a:cubicBezTo>
                          <a:lnTo>
                            <a:pt x="68" y="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41" name="图形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550876" y="1873521"/>
                      <a:ext cx="356897" cy="376864"/>
                    </a:xfrm>
                    <a:custGeom>
                      <a:avLst/>
                      <a:gdLst>
                        <a:gd name="T0" fmla="*/ 143 w 143"/>
                        <a:gd name="T1" fmla="*/ 95 h 151"/>
                        <a:gd name="T2" fmla="*/ 143 w 143"/>
                        <a:gd name="T3" fmla="*/ 0 h 151"/>
                        <a:gd name="T4" fmla="*/ 0 w 143"/>
                        <a:gd name="T5" fmla="*/ 0 h 151"/>
                        <a:gd name="T6" fmla="*/ 0 w 143"/>
                        <a:gd name="T7" fmla="*/ 95 h 151"/>
                        <a:gd name="T8" fmla="*/ 63 w 143"/>
                        <a:gd name="T9" fmla="*/ 95 h 151"/>
                        <a:gd name="T10" fmla="*/ 63 w 143"/>
                        <a:gd name="T11" fmla="*/ 125 h 151"/>
                        <a:gd name="T12" fmla="*/ 45 w 143"/>
                        <a:gd name="T13" fmla="*/ 125 h 151"/>
                        <a:gd name="T14" fmla="*/ 45 w 143"/>
                        <a:gd name="T15" fmla="*/ 121 h 151"/>
                        <a:gd name="T16" fmla="*/ 37 w 143"/>
                        <a:gd name="T17" fmla="*/ 121 h 151"/>
                        <a:gd name="T18" fmla="*/ 25 w 143"/>
                        <a:gd name="T19" fmla="*/ 151 h 151"/>
                        <a:gd name="T20" fmla="*/ 33 w 143"/>
                        <a:gd name="T21" fmla="*/ 151 h 151"/>
                        <a:gd name="T22" fmla="*/ 40 w 143"/>
                        <a:gd name="T23" fmla="*/ 137 h 151"/>
                        <a:gd name="T24" fmla="*/ 104 w 143"/>
                        <a:gd name="T25" fmla="*/ 137 h 151"/>
                        <a:gd name="T26" fmla="*/ 109 w 143"/>
                        <a:gd name="T27" fmla="*/ 151 h 151"/>
                        <a:gd name="T28" fmla="*/ 119 w 143"/>
                        <a:gd name="T29" fmla="*/ 151 h 151"/>
                        <a:gd name="T30" fmla="*/ 107 w 143"/>
                        <a:gd name="T31" fmla="*/ 121 h 151"/>
                        <a:gd name="T32" fmla="*/ 97 w 143"/>
                        <a:gd name="T33" fmla="*/ 121 h 151"/>
                        <a:gd name="T34" fmla="*/ 97 w 143"/>
                        <a:gd name="T35" fmla="*/ 125 h 151"/>
                        <a:gd name="T36" fmla="*/ 80 w 143"/>
                        <a:gd name="T37" fmla="*/ 125 h 151"/>
                        <a:gd name="T38" fmla="*/ 80 w 143"/>
                        <a:gd name="T39" fmla="*/ 95 h 151"/>
                        <a:gd name="T40" fmla="*/ 143 w 143"/>
                        <a:gd name="T41" fmla="*/ 95 h 151"/>
                        <a:gd name="T42" fmla="*/ 92 w 143"/>
                        <a:gd name="T43" fmla="*/ 28 h 151"/>
                        <a:gd name="T44" fmla="*/ 133 w 143"/>
                        <a:gd name="T45" fmla="*/ 28 h 151"/>
                        <a:gd name="T46" fmla="*/ 133 w 143"/>
                        <a:gd name="T47" fmla="*/ 37 h 151"/>
                        <a:gd name="T48" fmla="*/ 92 w 143"/>
                        <a:gd name="T49" fmla="*/ 37 h 151"/>
                        <a:gd name="T50" fmla="*/ 92 w 143"/>
                        <a:gd name="T51" fmla="*/ 28 h 151"/>
                        <a:gd name="T52" fmla="*/ 92 w 143"/>
                        <a:gd name="T53" fmla="*/ 46 h 151"/>
                        <a:gd name="T54" fmla="*/ 133 w 143"/>
                        <a:gd name="T55" fmla="*/ 46 h 151"/>
                        <a:gd name="T56" fmla="*/ 133 w 143"/>
                        <a:gd name="T57" fmla="*/ 56 h 151"/>
                        <a:gd name="T58" fmla="*/ 92 w 143"/>
                        <a:gd name="T59" fmla="*/ 56 h 151"/>
                        <a:gd name="T60" fmla="*/ 92 w 143"/>
                        <a:gd name="T61" fmla="*/ 46 h 151"/>
                        <a:gd name="T62" fmla="*/ 92 w 143"/>
                        <a:gd name="T63" fmla="*/ 63 h 151"/>
                        <a:gd name="T64" fmla="*/ 133 w 143"/>
                        <a:gd name="T65" fmla="*/ 63 h 151"/>
                        <a:gd name="T66" fmla="*/ 133 w 143"/>
                        <a:gd name="T67" fmla="*/ 74 h 151"/>
                        <a:gd name="T68" fmla="*/ 92 w 143"/>
                        <a:gd name="T69" fmla="*/ 74 h 151"/>
                        <a:gd name="T70" fmla="*/ 92 w 143"/>
                        <a:gd name="T71" fmla="*/ 63 h 151"/>
                        <a:gd name="T72" fmla="*/ 8 w 143"/>
                        <a:gd name="T73" fmla="*/ 75 h 151"/>
                        <a:gd name="T74" fmla="*/ 8 w 143"/>
                        <a:gd name="T75" fmla="*/ 24 h 151"/>
                        <a:gd name="T76" fmla="*/ 83 w 143"/>
                        <a:gd name="T77" fmla="*/ 24 h 151"/>
                        <a:gd name="T78" fmla="*/ 83 w 143"/>
                        <a:gd name="T79" fmla="*/ 75 h 151"/>
                        <a:gd name="T80" fmla="*/ 8 w 143"/>
                        <a:gd name="T81" fmla="*/ 75 h 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43" h="151">
                          <a:moveTo>
                            <a:pt x="143" y="95"/>
                          </a:moveTo>
                          <a:lnTo>
                            <a:pt x="143" y="0"/>
                          </a:lnTo>
                          <a:lnTo>
                            <a:pt x="0" y="0"/>
                          </a:lnTo>
                          <a:lnTo>
                            <a:pt x="0" y="95"/>
                          </a:lnTo>
                          <a:lnTo>
                            <a:pt x="63" y="95"/>
                          </a:lnTo>
                          <a:lnTo>
                            <a:pt x="63" y="125"/>
                          </a:lnTo>
                          <a:lnTo>
                            <a:pt x="45" y="125"/>
                          </a:lnTo>
                          <a:lnTo>
                            <a:pt x="45" y="121"/>
                          </a:lnTo>
                          <a:lnTo>
                            <a:pt x="37" y="121"/>
                          </a:lnTo>
                          <a:lnTo>
                            <a:pt x="25" y="151"/>
                          </a:lnTo>
                          <a:lnTo>
                            <a:pt x="33" y="151"/>
                          </a:lnTo>
                          <a:lnTo>
                            <a:pt x="40" y="137"/>
                          </a:lnTo>
                          <a:lnTo>
                            <a:pt x="104" y="137"/>
                          </a:lnTo>
                          <a:lnTo>
                            <a:pt x="109" y="151"/>
                          </a:lnTo>
                          <a:lnTo>
                            <a:pt x="119" y="151"/>
                          </a:lnTo>
                          <a:lnTo>
                            <a:pt x="107" y="121"/>
                          </a:lnTo>
                          <a:lnTo>
                            <a:pt x="97" y="121"/>
                          </a:lnTo>
                          <a:lnTo>
                            <a:pt x="97" y="125"/>
                          </a:lnTo>
                          <a:lnTo>
                            <a:pt x="80" y="125"/>
                          </a:lnTo>
                          <a:lnTo>
                            <a:pt x="80" y="95"/>
                          </a:lnTo>
                          <a:lnTo>
                            <a:pt x="143" y="95"/>
                          </a:lnTo>
                          <a:close/>
                          <a:moveTo>
                            <a:pt x="92" y="28"/>
                          </a:moveTo>
                          <a:lnTo>
                            <a:pt x="133" y="28"/>
                          </a:lnTo>
                          <a:lnTo>
                            <a:pt x="133" y="37"/>
                          </a:lnTo>
                          <a:lnTo>
                            <a:pt x="92" y="37"/>
                          </a:lnTo>
                          <a:lnTo>
                            <a:pt x="92" y="28"/>
                          </a:lnTo>
                          <a:close/>
                          <a:moveTo>
                            <a:pt x="92" y="46"/>
                          </a:moveTo>
                          <a:lnTo>
                            <a:pt x="133" y="46"/>
                          </a:lnTo>
                          <a:lnTo>
                            <a:pt x="133" y="56"/>
                          </a:lnTo>
                          <a:lnTo>
                            <a:pt x="92" y="56"/>
                          </a:lnTo>
                          <a:lnTo>
                            <a:pt x="92" y="46"/>
                          </a:lnTo>
                          <a:close/>
                          <a:moveTo>
                            <a:pt x="92" y="63"/>
                          </a:moveTo>
                          <a:lnTo>
                            <a:pt x="133" y="63"/>
                          </a:lnTo>
                          <a:lnTo>
                            <a:pt x="133" y="74"/>
                          </a:lnTo>
                          <a:lnTo>
                            <a:pt x="92" y="74"/>
                          </a:lnTo>
                          <a:lnTo>
                            <a:pt x="92" y="63"/>
                          </a:lnTo>
                          <a:close/>
                          <a:moveTo>
                            <a:pt x="8" y="75"/>
                          </a:moveTo>
                          <a:lnTo>
                            <a:pt x="8" y="24"/>
                          </a:lnTo>
                          <a:lnTo>
                            <a:pt x="83" y="24"/>
                          </a:lnTo>
                          <a:lnTo>
                            <a:pt x="83" y="75"/>
                          </a:lnTo>
                          <a:lnTo>
                            <a:pt x="8" y="75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  <p:sp>
                  <p:nvSpPr>
                    <p:cNvPr id="10" name="图形"/>
                    <p:cNvSpPr/>
                    <p:nvPr/>
                  </p:nvSpPr>
                  <p:spPr bwMode="auto">
                    <a:xfrm>
                      <a:off x="5578330" y="1945898"/>
                      <a:ext cx="174705" cy="102328"/>
                    </a:xfrm>
                    <a:custGeom>
                      <a:avLst/>
                      <a:gdLst>
                        <a:gd name="T0" fmla="*/ 58 w 70"/>
                        <a:gd name="T1" fmla="*/ 12 h 41"/>
                        <a:gd name="T2" fmla="*/ 54 w 70"/>
                        <a:gd name="T3" fmla="*/ 20 h 41"/>
                        <a:gd name="T4" fmla="*/ 48 w 70"/>
                        <a:gd name="T5" fmla="*/ 16 h 41"/>
                        <a:gd name="T6" fmla="*/ 48 w 70"/>
                        <a:gd name="T7" fmla="*/ 16 h 41"/>
                        <a:gd name="T8" fmla="*/ 34 w 70"/>
                        <a:gd name="T9" fmla="*/ 8 h 41"/>
                        <a:gd name="T10" fmla="*/ 32 w 70"/>
                        <a:gd name="T11" fmla="*/ 12 h 41"/>
                        <a:gd name="T12" fmla="*/ 28 w 70"/>
                        <a:gd name="T13" fmla="*/ 20 h 41"/>
                        <a:gd name="T14" fmla="*/ 16 w 70"/>
                        <a:gd name="T15" fmla="*/ 12 h 41"/>
                        <a:gd name="T16" fmla="*/ 12 w 70"/>
                        <a:gd name="T17" fmla="*/ 17 h 41"/>
                        <a:gd name="T18" fmla="*/ 12 w 70"/>
                        <a:gd name="T19" fmla="*/ 17 h 41"/>
                        <a:gd name="T20" fmla="*/ 0 w 70"/>
                        <a:gd name="T21" fmla="*/ 37 h 41"/>
                        <a:gd name="T22" fmla="*/ 5 w 70"/>
                        <a:gd name="T23" fmla="*/ 41 h 41"/>
                        <a:gd name="T24" fmla="*/ 17 w 70"/>
                        <a:gd name="T25" fmla="*/ 21 h 41"/>
                        <a:gd name="T26" fmla="*/ 24 w 70"/>
                        <a:gd name="T27" fmla="*/ 25 h 41"/>
                        <a:gd name="T28" fmla="*/ 24 w 70"/>
                        <a:gd name="T29" fmla="*/ 25 h 41"/>
                        <a:gd name="T30" fmla="*/ 30 w 70"/>
                        <a:gd name="T31" fmla="*/ 29 h 41"/>
                        <a:gd name="T32" fmla="*/ 37 w 70"/>
                        <a:gd name="T33" fmla="*/ 17 h 41"/>
                        <a:gd name="T34" fmla="*/ 42 w 70"/>
                        <a:gd name="T35" fmla="*/ 21 h 41"/>
                        <a:gd name="T36" fmla="*/ 42 w 70"/>
                        <a:gd name="T37" fmla="*/ 21 h 41"/>
                        <a:gd name="T38" fmla="*/ 56 w 70"/>
                        <a:gd name="T39" fmla="*/ 28 h 41"/>
                        <a:gd name="T40" fmla="*/ 57 w 70"/>
                        <a:gd name="T41" fmla="*/ 28 h 41"/>
                        <a:gd name="T42" fmla="*/ 57 w 70"/>
                        <a:gd name="T43" fmla="*/ 28 h 41"/>
                        <a:gd name="T44" fmla="*/ 64 w 70"/>
                        <a:gd name="T45" fmla="*/ 17 h 41"/>
                        <a:gd name="T46" fmla="*/ 64 w 70"/>
                        <a:gd name="T47" fmla="*/ 17 h 41"/>
                        <a:gd name="T48" fmla="*/ 70 w 70"/>
                        <a:gd name="T49" fmla="*/ 4 h 41"/>
                        <a:gd name="T50" fmla="*/ 65 w 70"/>
                        <a:gd name="T51" fmla="*/ 0 h 41"/>
                        <a:gd name="T52" fmla="*/ 58 w 70"/>
                        <a:gd name="T53" fmla="*/ 12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70" h="41">
                          <a:moveTo>
                            <a:pt x="58" y="12"/>
                          </a:moveTo>
                          <a:lnTo>
                            <a:pt x="54" y="20"/>
                          </a:lnTo>
                          <a:lnTo>
                            <a:pt x="48" y="16"/>
                          </a:lnTo>
                          <a:lnTo>
                            <a:pt x="48" y="16"/>
                          </a:lnTo>
                          <a:lnTo>
                            <a:pt x="34" y="8"/>
                          </a:lnTo>
                          <a:lnTo>
                            <a:pt x="32" y="12"/>
                          </a:lnTo>
                          <a:lnTo>
                            <a:pt x="28" y="20"/>
                          </a:lnTo>
                          <a:lnTo>
                            <a:pt x="16" y="12"/>
                          </a:lnTo>
                          <a:lnTo>
                            <a:pt x="12" y="17"/>
                          </a:lnTo>
                          <a:lnTo>
                            <a:pt x="12" y="17"/>
                          </a:lnTo>
                          <a:lnTo>
                            <a:pt x="0" y="37"/>
                          </a:lnTo>
                          <a:lnTo>
                            <a:pt x="5" y="41"/>
                          </a:lnTo>
                          <a:lnTo>
                            <a:pt x="17" y="21"/>
                          </a:lnTo>
                          <a:lnTo>
                            <a:pt x="24" y="25"/>
                          </a:lnTo>
                          <a:lnTo>
                            <a:pt x="24" y="25"/>
                          </a:lnTo>
                          <a:lnTo>
                            <a:pt x="30" y="29"/>
                          </a:lnTo>
                          <a:lnTo>
                            <a:pt x="37" y="17"/>
                          </a:lnTo>
                          <a:lnTo>
                            <a:pt x="42" y="21"/>
                          </a:lnTo>
                          <a:lnTo>
                            <a:pt x="42" y="21"/>
                          </a:lnTo>
                          <a:lnTo>
                            <a:pt x="56" y="28"/>
                          </a:lnTo>
                          <a:lnTo>
                            <a:pt x="57" y="28"/>
                          </a:lnTo>
                          <a:lnTo>
                            <a:pt x="57" y="28"/>
                          </a:lnTo>
                          <a:lnTo>
                            <a:pt x="64" y="17"/>
                          </a:lnTo>
                          <a:lnTo>
                            <a:pt x="64" y="17"/>
                          </a:lnTo>
                          <a:lnTo>
                            <a:pt x="70" y="4"/>
                          </a:lnTo>
                          <a:lnTo>
                            <a:pt x="65" y="0"/>
                          </a:lnTo>
                          <a:lnTo>
                            <a:pt x="58" y="1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en-US">
                        <a:cs typeface="字魂58号-创中黑" panose="00000500000000000000" charset="-122"/>
                      </a:endParaRPr>
                    </a:p>
                  </p:txBody>
                </p:sp>
              </p:grpSp>
            </p:grpSp>
            <p:sp>
              <p:nvSpPr>
                <p:cNvPr id="57" name="图形"/>
                <p:cNvSpPr txBox="1"/>
                <p:nvPr/>
              </p:nvSpPr>
              <p:spPr>
                <a:xfrm>
                  <a:off x="14050" y="2634"/>
                  <a:ext cx="3670" cy="571"/>
                </a:xfrm>
                <a:prstGeom prst="rect">
                  <a:avLst/>
                </a:prstGeom>
              </p:spPr>
              <p:txBody>
                <a:bodyPr vert="horz" lIns="0" tIns="45720" rIns="0" bIns="4572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0" kern="1200" baseline="0">
                      <a:solidFill>
                        <a:schemeClr val="bg1">
                          <a:lumMod val="50000"/>
                        </a:schemeClr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l">
                    <a:buNone/>
                  </a:pP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charset="-122"/>
                      <a:ea typeface="思源黑体 CN Medium" panose="020B0600000000000000" charset="-122"/>
                      <a:cs typeface="字魂58号-创中黑" panose="00000500000000000000" charset="-122"/>
                      <a:sym typeface="+mn-ea"/>
                    </a:rPr>
                    <a:t>Add title text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58" name="图形"/>
                <p:cNvSpPr txBox="1"/>
                <p:nvPr/>
              </p:nvSpPr>
              <p:spPr>
                <a:xfrm>
                  <a:off x="14066" y="3079"/>
                  <a:ext cx="3710" cy="902"/>
                </a:xfrm>
                <a:prstGeom prst="rect">
                  <a:avLst/>
                </a:prstGeom>
              </p:spPr>
              <p:txBody>
                <a:bodyPr vert="horz" lIns="0" tIns="45720" rIns="0" bIns="4572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ts val="14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000" b="0" kern="1200" baseline="0">
                      <a:solidFill>
                        <a:srgbClr val="888888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字魂58号-创中黑" panose="00000500000000000000" charset="-122"/>
                      <a:ea typeface="字魂58号-创中黑" panose="00000500000000000000" charset="-122"/>
                      <a:cs typeface="字魂58号-创中黑" panose="00000500000000000000" charset="-122"/>
                      <a:sym typeface="+mn-ea"/>
                    </a:rPr>
                    <a:t>Click here to add content, content to match the title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20" name="图形"/>
                <p:cNvSpPr txBox="1"/>
                <p:nvPr/>
              </p:nvSpPr>
              <p:spPr>
                <a:xfrm>
                  <a:off x="14077" y="5075"/>
                  <a:ext cx="3670" cy="571"/>
                </a:xfrm>
                <a:prstGeom prst="rect">
                  <a:avLst/>
                </a:prstGeom>
              </p:spPr>
              <p:txBody>
                <a:bodyPr vert="horz" lIns="0" tIns="45720" rIns="0" bIns="4572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0" kern="1200" baseline="0">
                      <a:solidFill>
                        <a:schemeClr val="bg1">
                          <a:lumMod val="50000"/>
                        </a:schemeClr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l">
                    <a:buNone/>
                  </a:pP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charset="-122"/>
                      <a:ea typeface="思源黑体 CN Medium" panose="020B0600000000000000" charset="-122"/>
                      <a:cs typeface="字魂58号-创中黑" panose="00000500000000000000" charset="-122"/>
                      <a:sym typeface="+mn-ea"/>
                    </a:rPr>
                    <a:t>Add title text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21" name="图形"/>
                <p:cNvSpPr txBox="1"/>
                <p:nvPr/>
              </p:nvSpPr>
              <p:spPr>
                <a:xfrm>
                  <a:off x="14093" y="5520"/>
                  <a:ext cx="3710" cy="902"/>
                </a:xfrm>
                <a:prstGeom prst="rect">
                  <a:avLst/>
                </a:prstGeom>
              </p:spPr>
              <p:txBody>
                <a:bodyPr vert="horz" lIns="0" tIns="45720" rIns="0" bIns="4572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ts val="14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000" b="0" kern="1200" baseline="0">
                      <a:solidFill>
                        <a:srgbClr val="888888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字魂58号-创中黑" panose="00000500000000000000" charset="-122"/>
                      <a:ea typeface="字魂58号-创中黑" panose="00000500000000000000" charset="-122"/>
                      <a:cs typeface="字魂58号-创中黑" panose="00000500000000000000" charset="-122"/>
                      <a:sym typeface="+mn-ea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22" name="图形"/>
                <p:cNvSpPr txBox="1"/>
                <p:nvPr/>
              </p:nvSpPr>
              <p:spPr>
                <a:xfrm>
                  <a:off x="14042" y="7412"/>
                  <a:ext cx="3670" cy="571"/>
                </a:xfrm>
                <a:prstGeom prst="rect">
                  <a:avLst/>
                </a:prstGeom>
              </p:spPr>
              <p:txBody>
                <a:bodyPr vert="horz" lIns="0" tIns="45720" rIns="0" bIns="4572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0" kern="1200" baseline="0">
                      <a:solidFill>
                        <a:schemeClr val="bg1">
                          <a:lumMod val="50000"/>
                        </a:schemeClr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0" algn="l">
                    <a:buNone/>
                  </a:pPr>
                  <a:r>
                    <a:rPr lang="en-US" altLang="zh-CN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Medium" panose="020B0600000000000000" charset="-122"/>
                      <a:ea typeface="思源黑体 CN Medium" panose="020B0600000000000000" charset="-122"/>
                      <a:cs typeface="字魂58号-创中黑" panose="00000500000000000000" charset="-122"/>
                      <a:sym typeface="+mn-ea"/>
                    </a:rPr>
                    <a:t>Add title text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14" name="图形"/>
                <p:cNvSpPr txBox="1"/>
                <p:nvPr/>
              </p:nvSpPr>
              <p:spPr>
                <a:xfrm>
                  <a:off x="14058" y="7857"/>
                  <a:ext cx="3710" cy="902"/>
                </a:xfrm>
                <a:prstGeom prst="rect">
                  <a:avLst/>
                </a:prstGeom>
              </p:spPr>
              <p:txBody>
                <a:bodyPr vert="horz" lIns="0" tIns="45720" rIns="0" bIns="45720" rtlCol="0" anchor="ctr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ts val="14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000" b="0" kern="1200" baseline="0">
                      <a:solidFill>
                        <a:srgbClr val="888888"/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字魂58号-创中黑" panose="00000500000000000000" charset="-122"/>
                      <a:ea typeface="字魂58号-创中黑" panose="00000500000000000000" charset="-122"/>
                      <a:cs typeface="字魂58号-创中黑" panose="00000500000000000000" charset="-122"/>
                      <a:sym typeface="+mn-ea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42925" y="522605"/>
            <a:ext cx="11292840" cy="5812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2700000" algn="tl" rotWithShape="0">
              <a:srgbClr val="AFB6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15" name="图形"/>
          <p:cNvSpPr txBox="1"/>
          <p:nvPr>
            <p:custDataLst>
              <p:tags r:id="rId2"/>
            </p:custDataLst>
          </p:nvPr>
        </p:nvSpPr>
        <p:spPr>
          <a:xfrm>
            <a:off x="1359683" y="2687599"/>
            <a:ext cx="604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Thank you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grpSp>
        <p:nvGrpSpPr>
          <p:cNvPr id="20" name="图形"/>
          <p:cNvGrpSpPr/>
          <p:nvPr/>
        </p:nvGrpSpPr>
        <p:grpSpPr>
          <a:xfrm>
            <a:off x="1464310" y="4582160"/>
            <a:ext cx="1800860" cy="0"/>
            <a:chOff x="1524" y="6988"/>
            <a:chExt cx="2177" cy="0"/>
          </a:xfrm>
        </p:grpSpPr>
        <p:cxnSp>
          <p:nvCxnSpPr>
            <p:cNvPr id="21" name="图形"/>
            <p:cNvCxnSpPr/>
            <p:nvPr/>
          </p:nvCxnSpPr>
          <p:spPr>
            <a:xfrm>
              <a:off x="1524" y="6988"/>
              <a:ext cx="2177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图形"/>
            <p:cNvCxnSpPr/>
            <p:nvPr/>
          </p:nvCxnSpPr>
          <p:spPr>
            <a:xfrm>
              <a:off x="1524" y="6988"/>
              <a:ext cx="1059" cy="0"/>
            </a:xfrm>
            <a:prstGeom prst="line">
              <a:avLst/>
            </a:prstGeom>
            <a:ln w="34925">
              <a:solidFill>
                <a:srgbClr val="E8B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/>
          <p:cNvSpPr/>
          <p:nvPr/>
        </p:nvSpPr>
        <p:spPr>
          <a:xfrm rot="3960000" flipV="1">
            <a:off x="1322705" y="1976755"/>
            <a:ext cx="683260" cy="683260"/>
          </a:xfrm>
          <a:prstGeom prst="ellipse">
            <a:avLst/>
          </a:prstGeom>
          <a:gradFill>
            <a:gsLst>
              <a:gs pos="0">
                <a:srgbClr val="AFD0D2"/>
              </a:gs>
              <a:gs pos="81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字魂58号-创中黑" panose="00000500000000000000" charset="-122"/>
            </a:endParaRPr>
          </a:p>
        </p:txBody>
      </p:sp>
      <p:sp>
        <p:nvSpPr>
          <p:cNvPr id="32" name="任意多边形: 形状 55"/>
          <p:cNvSpPr/>
          <p:nvPr/>
        </p:nvSpPr>
        <p:spPr>
          <a:xfrm rot="10800000">
            <a:off x="5516880" y="3783330"/>
            <a:ext cx="1823720" cy="414020"/>
          </a:xfrm>
          <a:custGeom>
            <a:avLst/>
            <a:gdLst>
              <a:gd name="connsiteX0" fmla="*/ 131114 w 2618361"/>
              <a:gd name="connsiteY0" fmla="*/ 50789 h 594771"/>
              <a:gd name="connsiteX1" fmla="*/ 237451 w 2618361"/>
              <a:gd name="connsiteY1" fmla="*/ 6042 h 594771"/>
              <a:gd name="connsiteX2" fmla="*/ 282685 w 2618361"/>
              <a:gd name="connsiteY2" fmla="*/ 1482 h 594771"/>
              <a:gd name="connsiteX3" fmla="*/ 282685 w 2618361"/>
              <a:gd name="connsiteY3" fmla="*/ 1 h 594771"/>
              <a:gd name="connsiteX4" fmla="*/ 297379 w 2618361"/>
              <a:gd name="connsiteY4" fmla="*/ 0 h 594771"/>
              <a:gd name="connsiteX5" fmla="*/ 297385 w 2618361"/>
              <a:gd name="connsiteY5" fmla="*/ 0 h 594771"/>
              <a:gd name="connsiteX6" fmla="*/ 297390 w 2618361"/>
              <a:gd name="connsiteY6" fmla="*/ 1 h 594771"/>
              <a:gd name="connsiteX7" fmla="*/ 2618361 w 2618361"/>
              <a:gd name="connsiteY7" fmla="*/ 1 h 594771"/>
              <a:gd name="connsiteX8" fmla="*/ 2618360 w 2618361"/>
              <a:gd name="connsiteY8" fmla="*/ 594771 h 594771"/>
              <a:gd name="connsiteX9" fmla="*/ 282684 w 2618361"/>
              <a:gd name="connsiteY9" fmla="*/ 594771 h 594771"/>
              <a:gd name="connsiteX10" fmla="*/ 282684 w 2618361"/>
              <a:gd name="connsiteY10" fmla="*/ 593288 h 594771"/>
              <a:gd name="connsiteX11" fmla="*/ 237452 w 2618361"/>
              <a:gd name="connsiteY11" fmla="*/ 588728 h 594771"/>
              <a:gd name="connsiteX12" fmla="*/ 0 w 2618361"/>
              <a:gd name="connsiteY12" fmla="*/ 297385 h 594771"/>
              <a:gd name="connsiteX13" fmla="*/ 131114 w 2618361"/>
              <a:gd name="connsiteY13" fmla="*/ 50789 h 59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8361" h="594771">
                <a:moveTo>
                  <a:pt x="131114" y="50789"/>
                </a:moveTo>
                <a:cubicBezTo>
                  <a:pt x="162756" y="29411"/>
                  <a:pt x="198734" y="13965"/>
                  <a:pt x="237451" y="6042"/>
                </a:cubicBezTo>
                <a:lnTo>
                  <a:pt x="282685" y="1482"/>
                </a:lnTo>
                <a:lnTo>
                  <a:pt x="282685" y="1"/>
                </a:lnTo>
                <a:lnTo>
                  <a:pt x="297379" y="0"/>
                </a:lnTo>
                <a:lnTo>
                  <a:pt x="297385" y="0"/>
                </a:lnTo>
                <a:lnTo>
                  <a:pt x="297390" y="1"/>
                </a:lnTo>
                <a:lnTo>
                  <a:pt x="2618361" y="1"/>
                </a:lnTo>
                <a:lnTo>
                  <a:pt x="2618360" y="594771"/>
                </a:lnTo>
                <a:lnTo>
                  <a:pt x="282684" y="594771"/>
                </a:lnTo>
                <a:lnTo>
                  <a:pt x="282684" y="593288"/>
                </a:lnTo>
                <a:lnTo>
                  <a:pt x="237452" y="588728"/>
                </a:lnTo>
                <a:cubicBezTo>
                  <a:pt x="101938" y="560998"/>
                  <a:pt x="0" y="441096"/>
                  <a:pt x="0" y="297385"/>
                </a:cubicBezTo>
                <a:cubicBezTo>
                  <a:pt x="0" y="194735"/>
                  <a:pt x="52009" y="104231"/>
                  <a:pt x="131114" y="50789"/>
                </a:cubicBezTo>
                <a:close/>
              </a:path>
            </a:pathLst>
          </a:custGeom>
          <a:gradFill flip="none" rotWithShape="1">
            <a:gsLst>
              <a:gs pos="100000">
                <a:srgbClr val="E8B2CC"/>
              </a:gs>
              <a:gs pos="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635000" y="-941070"/>
            <a:ext cx="13550265" cy="11875770"/>
            <a:chOff x="-1000" y="-1482"/>
            <a:chExt cx="21339" cy="18702"/>
          </a:xfrm>
        </p:grpSpPr>
        <p:sp>
          <p:nvSpPr>
            <p:cNvPr id="2" name="椭圆 1"/>
            <p:cNvSpPr/>
            <p:nvPr/>
          </p:nvSpPr>
          <p:spPr>
            <a:xfrm flipV="1">
              <a:off x="15959" y="-1482"/>
              <a:ext cx="4380" cy="4380"/>
            </a:xfrm>
            <a:prstGeom prst="ellipse">
              <a:avLst/>
            </a:prstGeom>
            <a:gradFill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-389" y="-1482"/>
              <a:ext cx="3131" cy="3131"/>
            </a:xfrm>
            <a:prstGeom prst="ellipse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100000">
                  <a:srgbClr val="E8B2CC"/>
                </a:gs>
              </a:gsLst>
              <a:lin ang="54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9" name="任意多边形: 形状 55"/>
            <p:cNvSpPr/>
            <p:nvPr/>
          </p:nvSpPr>
          <p:spPr>
            <a:xfrm rot="16200000">
              <a:off x="16024" y="4569"/>
              <a:ext cx="3284" cy="74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1300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606" y="1098"/>
              <a:ext cx="808" cy="808"/>
            </a:xfrm>
            <a:prstGeom prst="ellipse">
              <a:avLst/>
            </a:prstGeom>
            <a:gradFill>
              <a:gsLst>
                <a:gs pos="9000">
                  <a:schemeClr val="bg1">
                    <a:alpha val="0"/>
                  </a:schemeClr>
                </a:gs>
                <a:gs pos="100000">
                  <a:srgbClr val="AFD0D2"/>
                </a:gs>
              </a:gsLst>
              <a:lin ang="5400000" scaled="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27" name="任意多边形: 形状 55"/>
            <p:cNvSpPr/>
            <p:nvPr/>
          </p:nvSpPr>
          <p:spPr>
            <a:xfrm rot="16200000">
              <a:off x="16163" y="3850"/>
              <a:ext cx="1424" cy="32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69" name="图形"/>
            <p:cNvGrpSpPr/>
            <p:nvPr/>
          </p:nvGrpSpPr>
          <p:grpSpPr>
            <a:xfrm>
              <a:off x="17777" y="9120"/>
              <a:ext cx="1265" cy="907"/>
              <a:chOff x="9685868" y="541867"/>
              <a:chExt cx="834000" cy="596938"/>
            </a:xfrm>
            <a:gradFill>
              <a:gsLst>
                <a:gs pos="50000">
                  <a:srgbClr val="E8B2CC"/>
                </a:gs>
                <a:gs pos="0">
                  <a:schemeClr val="bg1">
                    <a:alpha val="100000"/>
                  </a:schemeClr>
                </a:gs>
              </a:gsLst>
              <a:lin ang="10800000"/>
            </a:gradFill>
          </p:grpSpPr>
          <p:sp>
            <p:nvSpPr>
              <p:cNvPr id="76" name="图形"/>
              <p:cNvSpPr/>
              <p:nvPr/>
            </p:nvSpPr>
            <p:spPr>
              <a:xfrm>
                <a:off x="9685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7" name="图形"/>
              <p:cNvSpPr/>
              <p:nvPr/>
            </p:nvSpPr>
            <p:spPr>
              <a:xfrm>
                <a:off x="98382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9" name="图形"/>
              <p:cNvSpPr/>
              <p:nvPr/>
            </p:nvSpPr>
            <p:spPr>
              <a:xfrm>
                <a:off x="99906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>
                <a:off x="101430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1" name="图形"/>
              <p:cNvSpPr/>
              <p:nvPr/>
            </p:nvSpPr>
            <p:spPr>
              <a:xfrm>
                <a:off x="102954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10447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8" name="图形"/>
              <p:cNvSpPr/>
              <p:nvPr/>
            </p:nvSpPr>
            <p:spPr>
              <a:xfrm>
                <a:off x="9685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9" name="图形"/>
              <p:cNvSpPr/>
              <p:nvPr/>
            </p:nvSpPr>
            <p:spPr>
              <a:xfrm>
                <a:off x="98382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0" name="图形"/>
              <p:cNvSpPr/>
              <p:nvPr/>
            </p:nvSpPr>
            <p:spPr>
              <a:xfrm>
                <a:off x="99906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1" name="图形"/>
              <p:cNvSpPr/>
              <p:nvPr/>
            </p:nvSpPr>
            <p:spPr>
              <a:xfrm>
                <a:off x="101430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>
              <a:xfrm>
                <a:off x="102954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>
              <a:xfrm>
                <a:off x="10447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9685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>
              <a:xfrm>
                <a:off x="98382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>
              <a:xfrm>
                <a:off x="99906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7" name="图形"/>
              <p:cNvSpPr/>
              <p:nvPr/>
            </p:nvSpPr>
            <p:spPr>
              <a:xfrm>
                <a:off x="101430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>
                <a:off x="102954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>
                <a:off x="10447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0" name="图形"/>
              <p:cNvSpPr/>
              <p:nvPr/>
            </p:nvSpPr>
            <p:spPr>
              <a:xfrm>
                <a:off x="9685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1" name="图形"/>
              <p:cNvSpPr/>
              <p:nvPr/>
            </p:nvSpPr>
            <p:spPr>
              <a:xfrm>
                <a:off x="98382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99906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101430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102954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>
                <a:off x="10447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5299" y="2312"/>
              <a:ext cx="339" cy="339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020" y="8352"/>
              <a:ext cx="339" cy="339"/>
            </a:xfrm>
            <a:prstGeom prst="ellipse">
              <a:avLst/>
            </a:prstGeom>
            <a:noFill/>
            <a:ln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-579" y="4339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2961" y="-421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FD0D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7640000" flipH="1" flipV="1">
              <a:off x="-1000" y="8638"/>
              <a:ext cx="3108" cy="3108"/>
            </a:xfrm>
            <a:prstGeom prst="ellipse">
              <a:avLst/>
            </a:prstGeom>
            <a:gradFill>
              <a:gsLst>
                <a:gs pos="0">
                  <a:srgbClr val="AFD0D2"/>
                </a:gs>
                <a:gs pos="81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1270000" dist="38100" dir="5400000" algn="t" rotWithShape="0">
                <a:srgbClr val="AFD0D2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 rot="5400000" flipV="1">
              <a:off x="9097" y="9120"/>
              <a:ext cx="8101" cy="8101"/>
            </a:xfrm>
            <a:prstGeom prst="ellipse">
              <a:avLst/>
            </a:prstGeom>
            <a:gradFill>
              <a:gsLst>
                <a:gs pos="100000">
                  <a:srgbClr val="AFB6C9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AFB6C9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8" name="任意多边形: 形状 55"/>
            <p:cNvSpPr/>
            <p:nvPr/>
          </p:nvSpPr>
          <p:spPr>
            <a:xfrm rot="10800000">
              <a:off x="2606" y="8352"/>
              <a:ext cx="2065" cy="36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1" name="任意多边形: 形状 55"/>
            <p:cNvSpPr/>
            <p:nvPr/>
          </p:nvSpPr>
          <p:spPr>
            <a:xfrm rot="10800000">
              <a:off x="13959" y="2407"/>
              <a:ext cx="846" cy="150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1270000" dist="38100" dir="5400000" algn="t" rotWithShape="0">
                <a:srgbClr val="E8B2CC">
                  <a:alpha val="7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106B0D7-526F-8CE9-D6FB-74C9DEBD1213}"/>
              </a:ext>
            </a:extLst>
          </p:cNvPr>
          <p:cNvGrpSpPr/>
          <p:nvPr/>
        </p:nvGrpSpPr>
        <p:grpSpPr>
          <a:xfrm>
            <a:off x="3576449" y="4412172"/>
            <a:ext cx="3572099" cy="339975"/>
            <a:chOff x="4414802" y="4745227"/>
            <a:chExt cx="3247363" cy="30906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BB98C5F-F565-03B0-58EA-4061F69E7411}"/>
                </a:ext>
              </a:extLst>
            </p:cNvPr>
            <p:cNvGrpSpPr/>
            <p:nvPr/>
          </p:nvGrpSpPr>
          <p:grpSpPr>
            <a:xfrm>
              <a:off x="6315058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id="{3DB98F74-AA50-B70C-4F16-012A3689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1" name="Group 16">
                <a:extLst>
                  <a:ext uri="{FF2B5EF4-FFF2-40B4-BE49-F238E27FC236}">
                    <a16:creationId xmlns:a16="http://schemas.microsoft.com/office/drawing/2014/main" id="{A06F3700-4104-11B8-C3BE-157F9150BE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id="{3B68C6AE-CD23-0EF9-4817-5C951B898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CCCC1E6E-C123-BAF6-7B5D-235526578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A33BCBB-9AA6-B3E8-A982-5CF4CA319D2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8E5BDDD6-833C-E358-E313-1F41B90E1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E9AE11CA-E271-E155-BF6F-E0787DD9639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6" name="Freeform 12">
                  <a:extLst>
                    <a:ext uri="{FF2B5EF4-FFF2-40B4-BE49-F238E27FC236}">
                      <a16:creationId xmlns:a16="http://schemas.microsoft.com/office/drawing/2014/main" id="{C13549BB-2E3E-212F-278C-45BBC6DF1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B318AA87-3C37-74D4-B005-87991F020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DB95929-1A81-F635-5C80-2EA95157BC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5465" y="4751931"/>
              <a:ext cx="1056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XX.XX.20XX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41E55A9-861C-24B4-61CE-DB2BD764077F}"/>
                </a:ext>
              </a:extLst>
            </p:cNvPr>
            <p:cNvSpPr/>
            <p:nvPr/>
          </p:nvSpPr>
          <p:spPr>
            <a:xfrm>
              <a:off x="4705028" y="4751931"/>
              <a:ext cx="1360566" cy="251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Report </a:t>
              </a:r>
              <a:r>
                <a:rPr lang="zh-CN" altLang="en-US" sz="1200" dirty="0"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cs typeface="+mn-ea"/>
                  <a:sym typeface="+mn-lt"/>
                </a:rPr>
                <a:t>freeppt7.com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8" grpId="0" bldLvl="0" animBg="1"/>
      <p:bldP spid="28" grpId="1" animBg="1"/>
      <p:bldP spid="32" grpId="0" bldLvl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542925" y="522605"/>
            <a:ext cx="11292840" cy="5812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2700000" algn="tl" rotWithShape="0">
              <a:srgbClr val="AFB6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4644390" y="2511425"/>
            <a:ext cx="6085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charset="-122"/>
                <a:sym typeface="+mn-ea"/>
              </a:rPr>
              <a:t>Add title text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57" name="图形"/>
          <p:cNvSpPr txBox="1"/>
          <p:nvPr/>
        </p:nvSpPr>
        <p:spPr>
          <a:xfrm>
            <a:off x="4745990" y="3580130"/>
            <a:ext cx="585978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  <a:alpha val="71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58620" y="2044700"/>
            <a:ext cx="3227070" cy="3153410"/>
            <a:chOff x="2612" y="3220"/>
            <a:chExt cx="5082" cy="4966"/>
          </a:xfrm>
        </p:grpSpPr>
        <p:sp>
          <p:nvSpPr>
            <p:cNvPr id="9" name="椭圆 8"/>
            <p:cNvSpPr/>
            <p:nvPr/>
          </p:nvSpPr>
          <p:spPr>
            <a:xfrm rot="7320000" flipV="1">
              <a:off x="2612" y="3638"/>
              <a:ext cx="2658" cy="2658"/>
            </a:xfrm>
            <a:prstGeom prst="ellipse">
              <a:avLst/>
            </a:prstGeom>
            <a:gradFill>
              <a:gsLst>
                <a:gs pos="1100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2718" y="3220"/>
              <a:ext cx="4976" cy="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Normal" panose="020B0400000000000000" charset="-122"/>
                </a:rPr>
                <a:t>01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30235" y="-267335"/>
            <a:ext cx="4208780" cy="7035800"/>
            <a:chOff x="12961" y="-421"/>
            <a:chExt cx="6628" cy="11080"/>
          </a:xfrm>
        </p:grpSpPr>
        <p:sp>
          <p:nvSpPr>
            <p:cNvPr id="4" name="任意多边形: 形状 55"/>
            <p:cNvSpPr/>
            <p:nvPr/>
          </p:nvSpPr>
          <p:spPr>
            <a:xfrm rot="10800000" flipH="1">
              <a:off x="14844" y="8616"/>
              <a:ext cx="3585" cy="100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" name="任意多边形: 形状 55"/>
            <p:cNvSpPr/>
            <p:nvPr/>
          </p:nvSpPr>
          <p:spPr>
            <a:xfrm rot="10800000" flipH="1">
              <a:off x="13743" y="10143"/>
              <a:ext cx="2235" cy="51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69" name="图形"/>
            <p:cNvGrpSpPr/>
            <p:nvPr/>
          </p:nvGrpSpPr>
          <p:grpSpPr>
            <a:xfrm>
              <a:off x="16521" y="1343"/>
              <a:ext cx="1536" cy="1102"/>
              <a:chOff x="9685868" y="541867"/>
              <a:chExt cx="834000" cy="596938"/>
            </a:xfrm>
            <a:gradFill>
              <a:gsLst>
                <a:gs pos="69000">
                  <a:srgbClr val="E8B2CC"/>
                </a:gs>
                <a:gs pos="0">
                  <a:schemeClr val="bg1"/>
                </a:gs>
              </a:gsLst>
              <a:lin ang="10800000"/>
            </a:gradFill>
          </p:grpSpPr>
          <p:sp>
            <p:nvSpPr>
              <p:cNvPr id="76" name="图形"/>
              <p:cNvSpPr/>
              <p:nvPr/>
            </p:nvSpPr>
            <p:spPr>
              <a:xfrm>
                <a:off x="9685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7" name="图形"/>
              <p:cNvSpPr/>
              <p:nvPr/>
            </p:nvSpPr>
            <p:spPr>
              <a:xfrm>
                <a:off x="98382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9" name="图形"/>
              <p:cNvSpPr/>
              <p:nvPr/>
            </p:nvSpPr>
            <p:spPr>
              <a:xfrm>
                <a:off x="99906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>
                <a:off x="101430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1" name="图形"/>
              <p:cNvSpPr/>
              <p:nvPr/>
            </p:nvSpPr>
            <p:spPr>
              <a:xfrm>
                <a:off x="102954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10447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8" name="图形"/>
              <p:cNvSpPr/>
              <p:nvPr/>
            </p:nvSpPr>
            <p:spPr>
              <a:xfrm>
                <a:off x="9685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9" name="图形"/>
              <p:cNvSpPr/>
              <p:nvPr/>
            </p:nvSpPr>
            <p:spPr>
              <a:xfrm>
                <a:off x="98382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0" name="图形"/>
              <p:cNvSpPr/>
              <p:nvPr/>
            </p:nvSpPr>
            <p:spPr>
              <a:xfrm>
                <a:off x="99906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1" name="图形"/>
              <p:cNvSpPr/>
              <p:nvPr/>
            </p:nvSpPr>
            <p:spPr>
              <a:xfrm>
                <a:off x="101430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>
              <a:xfrm>
                <a:off x="102954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>
              <a:xfrm>
                <a:off x="10447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9685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>
              <a:xfrm>
                <a:off x="98382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>
              <a:xfrm>
                <a:off x="99906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7" name="图形"/>
              <p:cNvSpPr/>
              <p:nvPr/>
            </p:nvSpPr>
            <p:spPr>
              <a:xfrm>
                <a:off x="101430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>
                <a:off x="102954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>
                <a:off x="10447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0" name="图形"/>
              <p:cNvSpPr/>
              <p:nvPr/>
            </p:nvSpPr>
            <p:spPr>
              <a:xfrm>
                <a:off x="9685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1" name="图形"/>
              <p:cNvSpPr/>
              <p:nvPr/>
            </p:nvSpPr>
            <p:spPr>
              <a:xfrm>
                <a:off x="98382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99906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101430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102954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>
                <a:off x="10447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5299" y="2312"/>
              <a:ext cx="339" cy="339"/>
            </a:xfrm>
            <a:prstGeom prst="ellipse">
              <a:avLst/>
            </a:prstGeom>
            <a:noFill/>
            <a:ln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961" y="-421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731" y="4339"/>
              <a:ext cx="858" cy="85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165225" y="0"/>
            <a:ext cx="3162935" cy="8202930"/>
            <a:chOff x="-1835" y="0"/>
            <a:chExt cx="4981" cy="12918"/>
          </a:xfrm>
        </p:grpSpPr>
        <p:sp>
          <p:nvSpPr>
            <p:cNvPr id="18" name="任意多边形: 形状 55"/>
            <p:cNvSpPr/>
            <p:nvPr/>
          </p:nvSpPr>
          <p:spPr>
            <a:xfrm rot="16200000">
              <a:off x="-387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" name="任意多边形: 形状 55"/>
            <p:cNvSpPr/>
            <p:nvPr/>
          </p:nvSpPr>
          <p:spPr>
            <a:xfrm rot="16200000">
              <a:off x="1977" y="1306"/>
              <a:ext cx="1652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140000" flipV="1">
              <a:off x="-1543" y="8534"/>
              <a:ext cx="4037" cy="4037"/>
            </a:xfrm>
            <a:prstGeom prst="ellipse">
              <a:avLst/>
            </a:prstGeom>
            <a:gradFill>
              <a:gsLst>
                <a:gs pos="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-1835" y="8298"/>
              <a:ext cx="4621" cy="4621"/>
            </a:xfrm>
            <a:prstGeom prst="ellipse">
              <a:avLst/>
            </a:prstGeom>
            <a:noFill/>
            <a:ln w="19050"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-579" y="4339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04670" y="5757545"/>
            <a:ext cx="7366000" cy="76200"/>
            <a:chOff x="1750" y="9475"/>
            <a:chExt cx="15996" cy="120"/>
          </a:xfrm>
        </p:grpSpPr>
        <p:sp>
          <p:nvSpPr>
            <p:cNvPr id="53" name="图形"/>
            <p:cNvSpPr/>
            <p:nvPr/>
          </p:nvSpPr>
          <p:spPr>
            <a:xfrm flipH="1">
              <a:off x="5719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4" name="图形"/>
            <p:cNvSpPr/>
            <p:nvPr/>
          </p:nvSpPr>
          <p:spPr>
            <a:xfrm flipH="1">
              <a:off x="7042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5" name="图形"/>
            <p:cNvSpPr/>
            <p:nvPr/>
          </p:nvSpPr>
          <p:spPr>
            <a:xfrm flipH="1">
              <a:off x="8365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1" name="图形"/>
            <p:cNvSpPr/>
            <p:nvPr/>
          </p:nvSpPr>
          <p:spPr>
            <a:xfrm flipH="1">
              <a:off x="9688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1" name="图形"/>
            <p:cNvSpPr/>
            <p:nvPr/>
          </p:nvSpPr>
          <p:spPr>
            <a:xfrm flipH="1">
              <a:off x="11011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8" name="图形"/>
            <p:cNvSpPr/>
            <p:nvPr/>
          </p:nvSpPr>
          <p:spPr>
            <a:xfrm flipH="1">
              <a:off x="12334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9" name="图形"/>
            <p:cNvSpPr/>
            <p:nvPr/>
          </p:nvSpPr>
          <p:spPr>
            <a:xfrm flipH="1">
              <a:off x="13657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0" name="图形"/>
            <p:cNvSpPr/>
            <p:nvPr/>
          </p:nvSpPr>
          <p:spPr>
            <a:xfrm flipH="1">
              <a:off x="1498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1" name="图形"/>
            <p:cNvSpPr/>
            <p:nvPr/>
          </p:nvSpPr>
          <p:spPr>
            <a:xfrm flipH="1">
              <a:off x="1630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2" name="图形"/>
            <p:cNvSpPr/>
            <p:nvPr/>
          </p:nvSpPr>
          <p:spPr>
            <a:xfrm flipH="1">
              <a:off x="1762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H="1">
              <a:off x="175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4" name="图形"/>
            <p:cNvSpPr/>
            <p:nvPr/>
          </p:nvSpPr>
          <p:spPr>
            <a:xfrm flipH="1">
              <a:off x="307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flipH="1">
              <a:off x="439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3797935" y="5758815"/>
            <a:ext cx="1502410" cy="57658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3" h="711">
                <a:moveTo>
                  <a:pt x="927" y="0"/>
                </a:moveTo>
                <a:cubicBezTo>
                  <a:pt x="1365" y="0"/>
                  <a:pt x="1735" y="294"/>
                  <a:pt x="1849" y="696"/>
                </a:cubicBezTo>
                <a:lnTo>
                  <a:pt x="1853" y="711"/>
                </a:lnTo>
                <a:lnTo>
                  <a:pt x="0" y="711"/>
                </a:lnTo>
                <a:lnTo>
                  <a:pt x="4" y="696"/>
                </a:lnTo>
                <a:cubicBezTo>
                  <a:pt x="118" y="294"/>
                  <a:pt x="488" y="0"/>
                  <a:pt x="927" y="0"/>
                </a:cubicBezTo>
                <a:close/>
              </a:path>
            </a:pathLst>
          </a:custGeom>
          <a:gradFill>
            <a:gsLst>
              <a:gs pos="100000">
                <a:srgbClr val="AFB6C9"/>
              </a:gs>
              <a:gs pos="40000">
                <a:srgbClr val="D7DBE4">
                  <a:alpha val="100000"/>
                </a:srgbClr>
              </a:gs>
              <a:gs pos="0">
                <a:schemeClr val="bg1">
                  <a:alpha val="10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0"/>
      <p:bldP spid="3" grpId="1"/>
      <p:bldP spid="57" grpId="0"/>
      <p:bldP spid="57" grpId="1"/>
      <p:bldP spid="21" grpId="0" bldLvl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7765" y="1736725"/>
            <a:ext cx="10617200" cy="3898900"/>
            <a:chOff x="1839" y="2735"/>
            <a:chExt cx="16720" cy="6140"/>
          </a:xfrm>
        </p:grpSpPr>
        <p:sp>
          <p:nvSpPr>
            <p:cNvPr id="37926" name="图形"/>
            <p:cNvSpPr>
              <a:spLocks noChangeArrowheads="1"/>
            </p:cNvSpPr>
            <p:nvPr/>
          </p:nvSpPr>
          <p:spPr bwMode="auto">
            <a:xfrm>
              <a:off x="1839" y="3841"/>
              <a:ext cx="8408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text content, such as keywords, some brief introductions, </a:t>
              </a:r>
              <a:r>
                <a:rPr lang="en-US" altLang="zh-CN" sz="1200" dirty="0" err="1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etc.Click</a:t>
              </a: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7927" name="图形"/>
            <p:cNvSpPr>
              <a:spLocks noChangeArrowheads="1"/>
            </p:cNvSpPr>
            <p:nvPr/>
          </p:nvSpPr>
          <p:spPr bwMode="auto">
            <a:xfrm>
              <a:off x="1839" y="2735"/>
              <a:ext cx="5605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7929" name="图形"/>
            <p:cNvSpPr>
              <a:spLocks noChangeArrowheads="1"/>
            </p:cNvSpPr>
            <p:nvPr/>
          </p:nvSpPr>
          <p:spPr bwMode="auto">
            <a:xfrm>
              <a:off x="2084" y="7620"/>
              <a:ext cx="873" cy="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930" name="图形"/>
            <p:cNvSpPr/>
            <p:nvPr/>
          </p:nvSpPr>
          <p:spPr bwMode="auto">
            <a:xfrm>
              <a:off x="2325" y="7903"/>
              <a:ext cx="390" cy="304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932" name="图形"/>
            <p:cNvSpPr>
              <a:spLocks noChangeArrowheads="1"/>
            </p:cNvSpPr>
            <p:nvPr/>
          </p:nvSpPr>
          <p:spPr bwMode="auto">
            <a:xfrm>
              <a:off x="6357" y="7620"/>
              <a:ext cx="873" cy="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10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933" name="图形"/>
            <p:cNvSpPr/>
            <p:nvPr/>
          </p:nvSpPr>
          <p:spPr bwMode="auto">
            <a:xfrm>
              <a:off x="6697" y="7861"/>
              <a:ext cx="207" cy="39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934" name="图形"/>
            <p:cNvSpPr>
              <a:spLocks noChangeArrowheads="1"/>
            </p:cNvSpPr>
            <p:nvPr/>
          </p:nvSpPr>
          <p:spPr bwMode="auto">
            <a:xfrm>
              <a:off x="3118" y="7618"/>
              <a:ext cx="2627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7935" name="图形"/>
            <p:cNvSpPr>
              <a:spLocks noChangeArrowheads="1"/>
            </p:cNvSpPr>
            <p:nvPr/>
          </p:nvSpPr>
          <p:spPr bwMode="auto">
            <a:xfrm>
              <a:off x="7392" y="7618"/>
              <a:ext cx="2627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  <a:buFont typeface="字魂58号-创中黑" panose="00000500000000000000" charset="-122"/>
                <a:buNone/>
              </a:pPr>
              <a:r>
                <a:rPr lang="en-US" altLang="zh-CN" sz="1200" dirty="0"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pic>
          <p:nvPicPr>
            <p:cNvPr id="26" name="图形" descr="E:\006包图网\素材\1\商务办公\15009.jpg1500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247" y="3316"/>
              <a:ext cx="8312" cy="554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"/>
          <p:cNvGrpSpPr/>
          <p:nvPr/>
        </p:nvGrpSpPr>
        <p:grpSpPr>
          <a:xfrm>
            <a:off x="1263015" y="1659890"/>
            <a:ext cx="9617710" cy="4245610"/>
            <a:chOff x="1989" y="2614"/>
            <a:chExt cx="15146" cy="6686"/>
          </a:xfrm>
        </p:grpSpPr>
        <p:grpSp>
          <p:nvGrpSpPr>
            <p:cNvPr id="2" name="组合 1"/>
            <p:cNvGrpSpPr/>
            <p:nvPr/>
          </p:nvGrpSpPr>
          <p:grpSpPr>
            <a:xfrm>
              <a:off x="6217" y="2614"/>
              <a:ext cx="6571" cy="6686"/>
              <a:chOff x="5603" y="1295"/>
              <a:chExt cx="8082" cy="8223"/>
            </a:xfrm>
          </p:grpSpPr>
          <p:sp>
            <p:nvSpPr>
              <p:cNvPr id="58371" name="图形"/>
              <p:cNvSpPr/>
              <p:nvPr/>
            </p:nvSpPr>
            <p:spPr bwMode="auto">
              <a:xfrm>
                <a:off x="12658" y="3818"/>
                <a:ext cx="1027" cy="3212"/>
              </a:xfrm>
              <a:custGeom>
                <a:avLst/>
                <a:gdLst>
                  <a:gd name="T0" fmla="*/ 0 w 164"/>
                  <a:gd name="T1" fmla="*/ 2147483646 h 513"/>
                  <a:gd name="T2" fmla="*/ 2147483646 w 164"/>
                  <a:gd name="T3" fmla="*/ 2147483646 h 513"/>
                  <a:gd name="T4" fmla="*/ 2147483646 w 164"/>
                  <a:gd name="T5" fmla="*/ 2147483646 h 513"/>
                  <a:gd name="T6" fmla="*/ 2147483646 w 164"/>
                  <a:gd name="T7" fmla="*/ 2147483646 h 513"/>
                  <a:gd name="T8" fmla="*/ 2147483646 w 164"/>
                  <a:gd name="T9" fmla="*/ 2147483646 h 513"/>
                  <a:gd name="T10" fmla="*/ 2147483646 w 164"/>
                  <a:gd name="T11" fmla="*/ 2147483646 h 513"/>
                  <a:gd name="T12" fmla="*/ 2147483646 w 164"/>
                  <a:gd name="T13" fmla="*/ 2147483646 h 513"/>
                  <a:gd name="T14" fmla="*/ 0 w 164"/>
                  <a:gd name="T15" fmla="*/ 2147483646 h 5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4" h="513">
                    <a:moveTo>
                      <a:pt x="0" y="475"/>
                    </a:moveTo>
                    <a:cubicBezTo>
                      <a:pt x="63" y="505"/>
                      <a:pt x="63" y="505"/>
                      <a:pt x="63" y="505"/>
                    </a:cubicBezTo>
                    <a:cubicBezTo>
                      <a:pt x="79" y="513"/>
                      <a:pt x="98" y="506"/>
                      <a:pt x="105" y="490"/>
                    </a:cubicBezTo>
                    <a:cubicBezTo>
                      <a:pt x="164" y="339"/>
                      <a:pt x="164" y="174"/>
                      <a:pt x="106" y="23"/>
                    </a:cubicBezTo>
                    <a:cubicBezTo>
                      <a:pt x="99" y="7"/>
                      <a:pt x="80" y="0"/>
                      <a:pt x="64" y="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8" y="139"/>
                      <a:pt x="62" y="256"/>
                      <a:pt x="35" y="374"/>
                    </a:cubicBezTo>
                    <a:cubicBezTo>
                      <a:pt x="26" y="409"/>
                      <a:pt x="15" y="443"/>
                      <a:pt x="0" y="4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2" name="图形"/>
              <p:cNvSpPr/>
              <p:nvPr/>
            </p:nvSpPr>
            <p:spPr bwMode="auto">
              <a:xfrm>
                <a:off x="10430" y="6950"/>
                <a:ext cx="2680" cy="2300"/>
              </a:xfrm>
              <a:custGeom>
                <a:avLst/>
                <a:gdLst>
                  <a:gd name="T0" fmla="*/ 0 w 428"/>
                  <a:gd name="T1" fmla="*/ 2147483646 h 367"/>
                  <a:gd name="T2" fmla="*/ 2147483646 w 428"/>
                  <a:gd name="T3" fmla="*/ 2147483646 h 367"/>
                  <a:gd name="T4" fmla="*/ 2147483646 w 428"/>
                  <a:gd name="T5" fmla="*/ 2147483646 h 367"/>
                  <a:gd name="T6" fmla="*/ 2147483646 w 428"/>
                  <a:gd name="T7" fmla="*/ 2147483646 h 367"/>
                  <a:gd name="T8" fmla="*/ 2147483646 w 428"/>
                  <a:gd name="T9" fmla="*/ 2147483646 h 367"/>
                  <a:gd name="T10" fmla="*/ 2147483646 w 428"/>
                  <a:gd name="T11" fmla="*/ 0 h 367"/>
                  <a:gd name="T12" fmla="*/ 0 w 428"/>
                  <a:gd name="T13" fmla="*/ 2147483646 h 3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8" h="367">
                    <a:moveTo>
                      <a:pt x="0" y="271"/>
                    </a:moveTo>
                    <a:cubicBezTo>
                      <a:pt x="16" y="340"/>
                      <a:pt x="16" y="340"/>
                      <a:pt x="16" y="340"/>
                    </a:cubicBezTo>
                    <a:cubicBezTo>
                      <a:pt x="19" y="357"/>
                      <a:pt x="37" y="367"/>
                      <a:pt x="54" y="362"/>
                    </a:cubicBezTo>
                    <a:cubicBezTo>
                      <a:pt x="208" y="315"/>
                      <a:pt x="338" y="212"/>
                      <a:pt x="419" y="72"/>
                    </a:cubicBezTo>
                    <a:cubicBezTo>
                      <a:pt x="428" y="57"/>
                      <a:pt x="422" y="38"/>
                      <a:pt x="406" y="3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272" y="136"/>
                      <a:pt x="146" y="233"/>
                      <a:pt x="0" y="2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3" name="图形"/>
              <p:cNvSpPr/>
              <p:nvPr/>
            </p:nvSpPr>
            <p:spPr bwMode="auto">
              <a:xfrm>
                <a:off x="7233" y="8090"/>
                <a:ext cx="3135" cy="1428"/>
              </a:xfrm>
              <a:custGeom>
                <a:avLst/>
                <a:gdLst>
                  <a:gd name="T0" fmla="*/ 2147483646 w 501"/>
                  <a:gd name="T1" fmla="*/ 0 h 228"/>
                  <a:gd name="T2" fmla="*/ 2147483646 w 501"/>
                  <a:gd name="T3" fmla="*/ 2147483646 h 228"/>
                  <a:gd name="T4" fmla="*/ 2147483646 w 501"/>
                  <a:gd name="T5" fmla="*/ 2147483646 h 228"/>
                  <a:gd name="T6" fmla="*/ 2147483646 w 501"/>
                  <a:gd name="T7" fmla="*/ 2147483646 h 228"/>
                  <a:gd name="T8" fmla="*/ 2147483646 w 501"/>
                  <a:gd name="T9" fmla="*/ 2147483646 h 228"/>
                  <a:gd name="T10" fmla="*/ 2147483646 w 501"/>
                  <a:gd name="T11" fmla="*/ 2147483646 h 228"/>
                  <a:gd name="T12" fmla="*/ 2147483646 w 501"/>
                  <a:gd name="T13" fmla="*/ 2147483646 h 228"/>
                  <a:gd name="T14" fmla="*/ 2147483646 w 501"/>
                  <a:gd name="T15" fmla="*/ 0 h 2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1" h="228">
                    <a:moveTo>
                      <a:pt x="56" y="0"/>
                    </a:moveTo>
                    <a:cubicBezTo>
                      <a:pt x="11" y="56"/>
                      <a:pt x="11" y="56"/>
                      <a:pt x="11" y="56"/>
                    </a:cubicBezTo>
                    <a:cubicBezTo>
                      <a:pt x="0" y="69"/>
                      <a:pt x="3" y="90"/>
                      <a:pt x="17" y="100"/>
                    </a:cubicBezTo>
                    <a:cubicBezTo>
                      <a:pt x="151" y="191"/>
                      <a:pt x="312" y="228"/>
                      <a:pt x="472" y="204"/>
                    </a:cubicBezTo>
                    <a:cubicBezTo>
                      <a:pt x="489" y="202"/>
                      <a:pt x="501" y="185"/>
                      <a:pt x="497" y="168"/>
                    </a:cubicBezTo>
                    <a:cubicBezTo>
                      <a:pt x="481" y="98"/>
                      <a:pt x="481" y="98"/>
                      <a:pt x="481" y="98"/>
                    </a:cubicBezTo>
                    <a:cubicBezTo>
                      <a:pt x="409" y="112"/>
                      <a:pt x="334" y="112"/>
                      <a:pt x="258" y="94"/>
                    </a:cubicBezTo>
                    <a:cubicBezTo>
                      <a:pt x="182" y="77"/>
                      <a:pt x="114" y="44"/>
                      <a:pt x="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4" name="图形"/>
              <p:cNvSpPr/>
              <p:nvPr/>
            </p:nvSpPr>
            <p:spPr bwMode="auto">
              <a:xfrm>
                <a:off x="5603" y="5485"/>
                <a:ext cx="1830" cy="2912"/>
              </a:xfrm>
              <a:custGeom>
                <a:avLst/>
                <a:gdLst>
                  <a:gd name="T0" fmla="*/ 2147483646 w 292"/>
                  <a:gd name="T1" fmla="*/ 0 h 465"/>
                  <a:gd name="T2" fmla="*/ 2147483646 w 292"/>
                  <a:gd name="T3" fmla="*/ 0 h 465"/>
                  <a:gd name="T4" fmla="*/ 2147483646 w 292"/>
                  <a:gd name="T5" fmla="*/ 2147483646 h 465"/>
                  <a:gd name="T6" fmla="*/ 2147483646 w 292"/>
                  <a:gd name="T7" fmla="*/ 2147483646 h 465"/>
                  <a:gd name="T8" fmla="*/ 2147483646 w 292"/>
                  <a:gd name="T9" fmla="*/ 2147483646 h 465"/>
                  <a:gd name="T10" fmla="*/ 2147483646 w 292"/>
                  <a:gd name="T11" fmla="*/ 2147483646 h 465"/>
                  <a:gd name="T12" fmla="*/ 2147483646 w 292"/>
                  <a:gd name="T13" fmla="*/ 0 h 4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" h="465">
                    <a:moveTo>
                      <a:pt x="10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2" y="32"/>
                    </a:cubicBezTo>
                    <a:cubicBezTo>
                      <a:pt x="13" y="194"/>
                      <a:pt x="85" y="343"/>
                      <a:pt x="203" y="453"/>
                    </a:cubicBezTo>
                    <a:cubicBezTo>
                      <a:pt x="216" y="465"/>
                      <a:pt x="236" y="463"/>
                      <a:pt x="247" y="450"/>
                    </a:cubicBezTo>
                    <a:cubicBezTo>
                      <a:pt x="292" y="394"/>
                      <a:pt x="292" y="394"/>
                      <a:pt x="292" y="394"/>
                    </a:cubicBezTo>
                    <a:cubicBezTo>
                      <a:pt x="177" y="297"/>
                      <a:pt x="106" y="154"/>
                      <a:pt x="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5" name="图形"/>
              <p:cNvSpPr/>
              <p:nvPr/>
            </p:nvSpPr>
            <p:spPr bwMode="auto">
              <a:xfrm>
                <a:off x="5603" y="2403"/>
                <a:ext cx="1830" cy="2912"/>
              </a:xfrm>
              <a:custGeom>
                <a:avLst/>
                <a:gdLst>
                  <a:gd name="T0" fmla="*/ 2147483646 w 292"/>
                  <a:gd name="T1" fmla="*/ 2147483646 h 465"/>
                  <a:gd name="T2" fmla="*/ 2147483646 w 292"/>
                  <a:gd name="T3" fmla="*/ 2147483646 h 465"/>
                  <a:gd name="T4" fmla="*/ 2147483646 w 292"/>
                  <a:gd name="T5" fmla="*/ 2147483646 h 465"/>
                  <a:gd name="T6" fmla="*/ 2147483646 w 292"/>
                  <a:gd name="T7" fmla="*/ 2147483646 h 465"/>
                  <a:gd name="T8" fmla="*/ 2147483646 w 292"/>
                  <a:gd name="T9" fmla="*/ 2147483646 h 465"/>
                  <a:gd name="T10" fmla="*/ 2147483646 w 292"/>
                  <a:gd name="T11" fmla="*/ 2147483646 h 465"/>
                  <a:gd name="T12" fmla="*/ 2147483646 w 292"/>
                  <a:gd name="T13" fmla="*/ 2147483646 h 465"/>
                  <a:gd name="T14" fmla="*/ 2147483646 w 292"/>
                  <a:gd name="T15" fmla="*/ 2147483646 h 4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2" h="465">
                    <a:moveTo>
                      <a:pt x="292" y="70"/>
                    </a:moveTo>
                    <a:cubicBezTo>
                      <a:pt x="249" y="16"/>
                      <a:pt x="249" y="16"/>
                      <a:pt x="249" y="16"/>
                    </a:cubicBezTo>
                    <a:cubicBezTo>
                      <a:pt x="238" y="2"/>
                      <a:pt x="218" y="0"/>
                      <a:pt x="205" y="12"/>
                    </a:cubicBezTo>
                    <a:cubicBezTo>
                      <a:pt x="86" y="122"/>
                      <a:pt x="14" y="271"/>
                      <a:pt x="2" y="432"/>
                    </a:cubicBezTo>
                    <a:cubicBezTo>
                      <a:pt x="0" y="450"/>
                      <a:pt x="14" y="464"/>
                      <a:pt x="32" y="464"/>
                    </a:cubicBezTo>
                    <a:cubicBezTo>
                      <a:pt x="102" y="465"/>
                      <a:pt x="102" y="465"/>
                      <a:pt x="102" y="465"/>
                    </a:cubicBezTo>
                    <a:cubicBezTo>
                      <a:pt x="103" y="430"/>
                      <a:pt x="107" y="394"/>
                      <a:pt x="115" y="359"/>
                    </a:cubicBezTo>
                    <a:cubicBezTo>
                      <a:pt x="142" y="241"/>
                      <a:pt x="206" y="142"/>
                      <a:pt x="292" y="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6" name="图形"/>
              <p:cNvSpPr/>
              <p:nvPr/>
            </p:nvSpPr>
            <p:spPr bwMode="auto">
              <a:xfrm>
                <a:off x="7245" y="1295"/>
                <a:ext cx="3135" cy="1402"/>
              </a:xfrm>
              <a:custGeom>
                <a:avLst/>
                <a:gdLst>
                  <a:gd name="T0" fmla="*/ 2147483646 w 501"/>
                  <a:gd name="T1" fmla="*/ 2147483646 h 224"/>
                  <a:gd name="T2" fmla="*/ 2147483646 w 501"/>
                  <a:gd name="T3" fmla="*/ 2147483646 h 224"/>
                  <a:gd name="T4" fmla="*/ 2147483646 w 501"/>
                  <a:gd name="T5" fmla="*/ 2147483646 h 224"/>
                  <a:gd name="T6" fmla="*/ 2147483646 w 501"/>
                  <a:gd name="T7" fmla="*/ 2147483646 h 224"/>
                  <a:gd name="T8" fmla="*/ 2147483646 w 501"/>
                  <a:gd name="T9" fmla="*/ 2147483646 h 224"/>
                  <a:gd name="T10" fmla="*/ 2147483646 w 501"/>
                  <a:gd name="T11" fmla="*/ 2147483646 h 224"/>
                  <a:gd name="T12" fmla="*/ 2147483646 w 501"/>
                  <a:gd name="T13" fmla="*/ 2147483646 h 2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1" h="224">
                    <a:moveTo>
                      <a:pt x="482" y="127"/>
                    </a:moveTo>
                    <a:cubicBezTo>
                      <a:pt x="497" y="61"/>
                      <a:pt x="497" y="61"/>
                      <a:pt x="497" y="61"/>
                    </a:cubicBezTo>
                    <a:cubicBezTo>
                      <a:pt x="501" y="44"/>
                      <a:pt x="490" y="27"/>
                      <a:pt x="473" y="24"/>
                    </a:cubicBezTo>
                    <a:cubicBezTo>
                      <a:pt x="313" y="0"/>
                      <a:pt x="151" y="36"/>
                      <a:pt x="18" y="127"/>
                    </a:cubicBezTo>
                    <a:cubicBezTo>
                      <a:pt x="3" y="137"/>
                      <a:pt x="0" y="157"/>
                      <a:pt x="11" y="171"/>
                    </a:cubicBezTo>
                    <a:cubicBezTo>
                      <a:pt x="54" y="224"/>
                      <a:pt x="54" y="224"/>
                      <a:pt x="54" y="224"/>
                    </a:cubicBezTo>
                    <a:cubicBezTo>
                      <a:pt x="172" y="135"/>
                      <a:pt x="326" y="96"/>
                      <a:pt x="482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7" name="图形"/>
              <p:cNvSpPr/>
              <p:nvPr/>
            </p:nvSpPr>
            <p:spPr bwMode="auto">
              <a:xfrm>
                <a:off x="10450" y="1563"/>
                <a:ext cx="2665" cy="2312"/>
              </a:xfrm>
              <a:custGeom>
                <a:avLst/>
                <a:gdLst>
                  <a:gd name="T0" fmla="*/ 2147483646 w 426"/>
                  <a:gd name="T1" fmla="*/ 2147483646 h 369"/>
                  <a:gd name="T2" fmla="*/ 2147483646 w 426"/>
                  <a:gd name="T3" fmla="*/ 2147483646 h 369"/>
                  <a:gd name="T4" fmla="*/ 2147483646 w 426"/>
                  <a:gd name="T5" fmla="*/ 2147483646 h 369"/>
                  <a:gd name="T6" fmla="*/ 2147483646 w 426"/>
                  <a:gd name="T7" fmla="*/ 2147483646 h 369"/>
                  <a:gd name="T8" fmla="*/ 2147483646 w 426"/>
                  <a:gd name="T9" fmla="*/ 2147483646 h 369"/>
                  <a:gd name="T10" fmla="*/ 0 w 426"/>
                  <a:gd name="T11" fmla="*/ 2147483646 h 369"/>
                  <a:gd name="T12" fmla="*/ 2147483646 w 426"/>
                  <a:gd name="T13" fmla="*/ 2147483646 h 3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6" h="369">
                    <a:moveTo>
                      <a:pt x="342" y="369"/>
                    </a:moveTo>
                    <a:cubicBezTo>
                      <a:pt x="404" y="340"/>
                      <a:pt x="404" y="340"/>
                      <a:pt x="404" y="340"/>
                    </a:cubicBezTo>
                    <a:cubicBezTo>
                      <a:pt x="420" y="332"/>
                      <a:pt x="426" y="312"/>
                      <a:pt x="417" y="297"/>
                    </a:cubicBezTo>
                    <a:cubicBezTo>
                      <a:pt x="337" y="157"/>
                      <a:pt x="208" y="53"/>
                      <a:pt x="54" y="6"/>
                    </a:cubicBezTo>
                    <a:cubicBezTo>
                      <a:pt x="37" y="0"/>
                      <a:pt x="19" y="11"/>
                      <a:pt x="15" y="28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54" y="134"/>
                      <a:pt x="275" y="237"/>
                      <a:pt x="342" y="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8" name="图形"/>
              <p:cNvSpPr/>
              <p:nvPr/>
            </p:nvSpPr>
            <p:spPr bwMode="auto">
              <a:xfrm>
                <a:off x="9885" y="4050"/>
                <a:ext cx="3163" cy="2743"/>
              </a:xfrm>
              <a:custGeom>
                <a:avLst/>
                <a:gdLst>
                  <a:gd name="T0" fmla="*/ 2147483646 w 505"/>
                  <a:gd name="T1" fmla="*/ 2147483646 h 438"/>
                  <a:gd name="T2" fmla="*/ 2147483646 w 505"/>
                  <a:gd name="T3" fmla="*/ 2147483646 h 438"/>
                  <a:gd name="T4" fmla="*/ 2147483646 w 505"/>
                  <a:gd name="T5" fmla="*/ 0 h 438"/>
                  <a:gd name="T6" fmla="*/ 2147483646 w 505"/>
                  <a:gd name="T7" fmla="*/ 2147483646 h 438"/>
                  <a:gd name="T8" fmla="*/ 2147483646 w 505"/>
                  <a:gd name="T9" fmla="*/ 2147483646 h 438"/>
                  <a:gd name="T10" fmla="*/ 2147483646 w 505"/>
                  <a:gd name="T11" fmla="*/ 2147483646 h 4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5" h="438">
                    <a:moveTo>
                      <a:pt x="443" y="438"/>
                    </a:moveTo>
                    <a:cubicBezTo>
                      <a:pt x="458" y="406"/>
                      <a:pt x="469" y="372"/>
                      <a:pt x="478" y="337"/>
                    </a:cubicBezTo>
                    <a:cubicBezTo>
                      <a:pt x="505" y="219"/>
                      <a:pt x="491" y="102"/>
                      <a:pt x="446" y="0"/>
                    </a:cubicBezTo>
                    <a:cubicBezTo>
                      <a:pt x="7" y="210"/>
                      <a:pt x="7" y="210"/>
                      <a:pt x="7" y="210"/>
                    </a:cubicBezTo>
                    <a:cubicBezTo>
                      <a:pt x="0" y="213"/>
                      <a:pt x="0" y="223"/>
                      <a:pt x="7" y="227"/>
                    </a:cubicBezTo>
                    <a:lnTo>
                      <a:pt x="443" y="4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79" name="图形"/>
              <p:cNvSpPr/>
              <p:nvPr/>
            </p:nvSpPr>
            <p:spPr bwMode="auto">
              <a:xfrm>
                <a:off x="9755" y="5623"/>
                <a:ext cx="2823" cy="3042"/>
              </a:xfrm>
              <a:custGeom>
                <a:avLst/>
                <a:gdLst>
                  <a:gd name="T0" fmla="*/ 2147483646 w 451"/>
                  <a:gd name="T1" fmla="*/ 2147483646 h 486"/>
                  <a:gd name="T2" fmla="*/ 2147483646 w 451"/>
                  <a:gd name="T3" fmla="*/ 2147483646 h 486"/>
                  <a:gd name="T4" fmla="*/ 2147483646 w 451"/>
                  <a:gd name="T5" fmla="*/ 2147483646 h 486"/>
                  <a:gd name="T6" fmla="*/ 2147483646 w 451"/>
                  <a:gd name="T7" fmla="*/ 2147483646 h 486"/>
                  <a:gd name="T8" fmla="*/ 2147483646 w 451"/>
                  <a:gd name="T9" fmla="*/ 2147483646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1" h="486">
                    <a:moveTo>
                      <a:pt x="108" y="486"/>
                    </a:moveTo>
                    <a:cubicBezTo>
                      <a:pt x="254" y="448"/>
                      <a:pt x="380" y="351"/>
                      <a:pt x="451" y="2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7" y="0"/>
                      <a:pt x="0" y="6"/>
                      <a:pt x="1" y="14"/>
                    </a:cubicBezTo>
                    <a:lnTo>
                      <a:pt x="108" y="4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80" name="图形"/>
              <p:cNvSpPr/>
              <p:nvPr/>
            </p:nvSpPr>
            <p:spPr bwMode="auto">
              <a:xfrm>
                <a:off x="7583" y="5690"/>
                <a:ext cx="2660" cy="3103"/>
              </a:xfrm>
              <a:custGeom>
                <a:avLst/>
                <a:gdLst>
                  <a:gd name="T0" fmla="*/ 0 w 425"/>
                  <a:gd name="T1" fmla="*/ 2147483646 h 495"/>
                  <a:gd name="T2" fmla="*/ 2147483646 w 425"/>
                  <a:gd name="T3" fmla="*/ 2147483646 h 495"/>
                  <a:gd name="T4" fmla="*/ 2147483646 w 425"/>
                  <a:gd name="T5" fmla="*/ 2147483646 h 495"/>
                  <a:gd name="T6" fmla="*/ 2147483646 w 425"/>
                  <a:gd name="T7" fmla="*/ 2147483646 h 495"/>
                  <a:gd name="T8" fmla="*/ 2147483646 w 425"/>
                  <a:gd name="T9" fmla="*/ 2147483646 h 495"/>
                  <a:gd name="T10" fmla="*/ 0 w 425"/>
                  <a:gd name="T11" fmla="*/ 2147483646 h 4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5" h="495">
                    <a:moveTo>
                      <a:pt x="0" y="383"/>
                    </a:moveTo>
                    <a:cubicBezTo>
                      <a:pt x="58" y="427"/>
                      <a:pt x="126" y="460"/>
                      <a:pt x="202" y="477"/>
                    </a:cubicBezTo>
                    <a:cubicBezTo>
                      <a:pt x="278" y="495"/>
                      <a:pt x="353" y="495"/>
                      <a:pt x="425" y="481"/>
                    </a:cubicBezTo>
                    <a:cubicBezTo>
                      <a:pt x="318" y="9"/>
                      <a:pt x="318" y="9"/>
                      <a:pt x="318" y="9"/>
                    </a:cubicBezTo>
                    <a:cubicBezTo>
                      <a:pt x="317" y="2"/>
                      <a:pt x="307" y="0"/>
                      <a:pt x="302" y="6"/>
                    </a:cubicBezTo>
                    <a:lnTo>
                      <a:pt x="0" y="3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81" name="图形"/>
              <p:cNvSpPr/>
              <p:nvPr/>
            </p:nvSpPr>
            <p:spPr bwMode="auto">
              <a:xfrm>
                <a:off x="6243" y="5503"/>
                <a:ext cx="3110" cy="2467"/>
              </a:xfrm>
              <a:custGeom>
                <a:avLst/>
                <a:gdLst>
                  <a:gd name="T0" fmla="*/ 0 w 497"/>
                  <a:gd name="T1" fmla="*/ 0 h 394"/>
                  <a:gd name="T2" fmla="*/ 2147483646 w 497"/>
                  <a:gd name="T3" fmla="*/ 2147483646 h 394"/>
                  <a:gd name="T4" fmla="*/ 2147483646 w 497"/>
                  <a:gd name="T5" fmla="*/ 2147483646 h 394"/>
                  <a:gd name="T6" fmla="*/ 2147483646 w 497"/>
                  <a:gd name="T7" fmla="*/ 2147483646 h 394"/>
                  <a:gd name="T8" fmla="*/ 0 w 497"/>
                  <a:gd name="T9" fmla="*/ 0 h 3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7" h="394">
                    <a:moveTo>
                      <a:pt x="0" y="0"/>
                    </a:moveTo>
                    <a:cubicBezTo>
                      <a:pt x="4" y="154"/>
                      <a:pt x="75" y="297"/>
                      <a:pt x="190" y="394"/>
                    </a:cubicBezTo>
                    <a:cubicBezTo>
                      <a:pt x="492" y="16"/>
                      <a:pt x="492" y="16"/>
                      <a:pt x="492" y="16"/>
                    </a:cubicBezTo>
                    <a:cubicBezTo>
                      <a:pt x="497" y="10"/>
                      <a:pt x="493" y="1"/>
                      <a:pt x="48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82" name="图形"/>
              <p:cNvSpPr/>
              <p:nvPr/>
            </p:nvSpPr>
            <p:spPr bwMode="auto">
              <a:xfrm>
                <a:off x="6243" y="2840"/>
                <a:ext cx="3110" cy="2480"/>
              </a:xfrm>
              <a:custGeom>
                <a:avLst/>
                <a:gdLst>
                  <a:gd name="T0" fmla="*/ 2147483646 w 497"/>
                  <a:gd name="T1" fmla="*/ 0 h 396"/>
                  <a:gd name="T2" fmla="*/ 2147483646 w 497"/>
                  <a:gd name="T3" fmla="*/ 2147483646 h 396"/>
                  <a:gd name="T4" fmla="*/ 0 w 497"/>
                  <a:gd name="T5" fmla="*/ 2147483646 h 396"/>
                  <a:gd name="T6" fmla="*/ 2147483646 w 497"/>
                  <a:gd name="T7" fmla="*/ 2147483646 h 396"/>
                  <a:gd name="T8" fmla="*/ 2147483646 w 497"/>
                  <a:gd name="T9" fmla="*/ 2147483646 h 396"/>
                  <a:gd name="T10" fmla="*/ 2147483646 w 497"/>
                  <a:gd name="T11" fmla="*/ 0 h 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7" h="396">
                    <a:moveTo>
                      <a:pt x="190" y="0"/>
                    </a:moveTo>
                    <a:cubicBezTo>
                      <a:pt x="104" y="72"/>
                      <a:pt x="40" y="171"/>
                      <a:pt x="13" y="289"/>
                    </a:cubicBezTo>
                    <a:cubicBezTo>
                      <a:pt x="5" y="324"/>
                      <a:pt x="1" y="360"/>
                      <a:pt x="0" y="395"/>
                    </a:cubicBezTo>
                    <a:cubicBezTo>
                      <a:pt x="485" y="396"/>
                      <a:pt x="485" y="396"/>
                      <a:pt x="485" y="396"/>
                    </a:cubicBezTo>
                    <a:cubicBezTo>
                      <a:pt x="493" y="396"/>
                      <a:pt x="497" y="387"/>
                      <a:pt x="492" y="381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83" name="图形"/>
              <p:cNvSpPr/>
              <p:nvPr/>
            </p:nvSpPr>
            <p:spPr bwMode="auto">
              <a:xfrm>
                <a:off x="7583" y="1913"/>
                <a:ext cx="2677" cy="3232"/>
              </a:xfrm>
              <a:custGeom>
                <a:avLst/>
                <a:gdLst>
                  <a:gd name="T0" fmla="*/ 2147483646 w 428"/>
                  <a:gd name="T1" fmla="*/ 2147483646 h 516"/>
                  <a:gd name="T2" fmla="*/ 0 w 428"/>
                  <a:gd name="T3" fmla="*/ 2147483646 h 516"/>
                  <a:gd name="T4" fmla="*/ 2147483646 w 428"/>
                  <a:gd name="T5" fmla="*/ 2147483646 h 516"/>
                  <a:gd name="T6" fmla="*/ 2147483646 w 428"/>
                  <a:gd name="T7" fmla="*/ 2147483646 h 516"/>
                  <a:gd name="T8" fmla="*/ 2147483646 w 428"/>
                  <a:gd name="T9" fmla="*/ 2147483646 h 5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8" h="516">
                    <a:moveTo>
                      <a:pt x="428" y="31"/>
                    </a:moveTo>
                    <a:cubicBezTo>
                      <a:pt x="272" y="0"/>
                      <a:pt x="118" y="39"/>
                      <a:pt x="0" y="128"/>
                    </a:cubicBezTo>
                    <a:cubicBezTo>
                      <a:pt x="302" y="509"/>
                      <a:pt x="302" y="509"/>
                      <a:pt x="302" y="509"/>
                    </a:cubicBezTo>
                    <a:cubicBezTo>
                      <a:pt x="307" y="516"/>
                      <a:pt x="317" y="513"/>
                      <a:pt x="319" y="506"/>
                    </a:cubicBezTo>
                    <a:lnTo>
                      <a:pt x="428" y="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84" name="图形"/>
              <p:cNvSpPr/>
              <p:nvPr/>
            </p:nvSpPr>
            <p:spPr bwMode="auto">
              <a:xfrm>
                <a:off x="9755" y="2150"/>
                <a:ext cx="2835" cy="3065"/>
              </a:xfrm>
              <a:custGeom>
                <a:avLst/>
                <a:gdLst>
                  <a:gd name="T0" fmla="*/ 2147483646 w 453"/>
                  <a:gd name="T1" fmla="*/ 2147483646 h 489"/>
                  <a:gd name="T2" fmla="*/ 2147483646 w 453"/>
                  <a:gd name="T3" fmla="*/ 0 h 489"/>
                  <a:gd name="T4" fmla="*/ 2147483646 w 453"/>
                  <a:gd name="T5" fmla="*/ 2147483646 h 489"/>
                  <a:gd name="T6" fmla="*/ 2147483646 w 453"/>
                  <a:gd name="T7" fmla="*/ 2147483646 h 489"/>
                  <a:gd name="T8" fmla="*/ 2147483646 w 453"/>
                  <a:gd name="T9" fmla="*/ 2147483646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89">
                    <a:moveTo>
                      <a:pt x="453" y="275"/>
                    </a:moveTo>
                    <a:cubicBezTo>
                      <a:pt x="386" y="143"/>
                      <a:pt x="265" y="40"/>
                      <a:pt x="111" y="0"/>
                    </a:cubicBezTo>
                    <a:cubicBezTo>
                      <a:pt x="1" y="475"/>
                      <a:pt x="1" y="475"/>
                      <a:pt x="1" y="475"/>
                    </a:cubicBezTo>
                    <a:cubicBezTo>
                      <a:pt x="0" y="482"/>
                      <a:pt x="8" y="489"/>
                      <a:pt x="15" y="485"/>
                    </a:cubicBezTo>
                    <a:lnTo>
                      <a:pt x="453" y="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92" name="图形"/>
              <p:cNvSpPr>
                <a:spLocks noEditPoints="1"/>
              </p:cNvSpPr>
              <p:nvPr/>
            </p:nvSpPr>
            <p:spPr bwMode="auto">
              <a:xfrm>
                <a:off x="6775" y="4113"/>
                <a:ext cx="1570" cy="815"/>
              </a:xfrm>
              <a:custGeom>
                <a:avLst/>
                <a:gdLst>
                  <a:gd name="T0" fmla="*/ 2147483646 w 251"/>
                  <a:gd name="T1" fmla="*/ 2147483646 h 130"/>
                  <a:gd name="T2" fmla="*/ 2147483646 w 251"/>
                  <a:gd name="T3" fmla="*/ 2147483646 h 130"/>
                  <a:gd name="T4" fmla="*/ 2147483646 w 251"/>
                  <a:gd name="T5" fmla="*/ 2147483646 h 130"/>
                  <a:gd name="T6" fmla="*/ 2147483646 w 251"/>
                  <a:gd name="T7" fmla="*/ 2147483646 h 130"/>
                  <a:gd name="T8" fmla="*/ 2147483646 w 251"/>
                  <a:gd name="T9" fmla="*/ 2147483646 h 130"/>
                  <a:gd name="T10" fmla="*/ 2147483646 w 251"/>
                  <a:gd name="T11" fmla="*/ 2147483646 h 130"/>
                  <a:gd name="T12" fmla="*/ 2147483646 w 251"/>
                  <a:gd name="T13" fmla="*/ 2147483646 h 130"/>
                  <a:gd name="T14" fmla="*/ 2147483646 w 251"/>
                  <a:gd name="T15" fmla="*/ 2147483646 h 130"/>
                  <a:gd name="T16" fmla="*/ 2147483646 w 251"/>
                  <a:gd name="T17" fmla="*/ 2147483646 h 130"/>
                  <a:gd name="T18" fmla="*/ 2147483646 w 251"/>
                  <a:gd name="T19" fmla="*/ 2147483646 h 130"/>
                  <a:gd name="T20" fmla="*/ 2147483646 w 251"/>
                  <a:gd name="T21" fmla="*/ 2147483646 h 130"/>
                  <a:gd name="T22" fmla="*/ 2147483646 w 251"/>
                  <a:gd name="T23" fmla="*/ 0 h 130"/>
                  <a:gd name="T24" fmla="*/ 2147483646 w 251"/>
                  <a:gd name="T25" fmla="*/ 2147483646 h 130"/>
                  <a:gd name="T26" fmla="*/ 2147483646 w 251"/>
                  <a:gd name="T27" fmla="*/ 2147483646 h 130"/>
                  <a:gd name="T28" fmla="*/ 2147483646 w 251"/>
                  <a:gd name="T29" fmla="*/ 2147483646 h 130"/>
                  <a:gd name="T30" fmla="*/ 2147483646 w 251"/>
                  <a:gd name="T31" fmla="*/ 2147483646 h 130"/>
                  <a:gd name="T32" fmla="*/ 2147483646 w 251"/>
                  <a:gd name="T33" fmla="*/ 2147483646 h 130"/>
                  <a:gd name="T34" fmla="*/ 2147483646 w 251"/>
                  <a:gd name="T35" fmla="*/ 2147483646 h 130"/>
                  <a:gd name="T36" fmla="*/ 2147483646 w 251"/>
                  <a:gd name="T37" fmla="*/ 2147483646 h 130"/>
                  <a:gd name="T38" fmla="*/ 2147483646 w 251"/>
                  <a:gd name="T39" fmla="*/ 2147483646 h 130"/>
                  <a:gd name="T40" fmla="*/ 2147483646 w 251"/>
                  <a:gd name="T41" fmla="*/ 2147483646 h 130"/>
                  <a:gd name="T42" fmla="*/ 2147483646 w 251"/>
                  <a:gd name="T43" fmla="*/ 2147483646 h 130"/>
                  <a:gd name="T44" fmla="*/ 2147483646 w 251"/>
                  <a:gd name="T45" fmla="*/ 2147483646 h 130"/>
                  <a:gd name="T46" fmla="*/ 2147483646 w 251"/>
                  <a:gd name="T47" fmla="*/ 2147483646 h 130"/>
                  <a:gd name="T48" fmla="*/ 2147483646 w 251"/>
                  <a:gd name="T49" fmla="*/ 2147483646 h 130"/>
                  <a:gd name="T50" fmla="*/ 2147483646 w 251"/>
                  <a:gd name="T51" fmla="*/ 2147483646 h 130"/>
                  <a:gd name="T52" fmla="*/ 2147483646 w 251"/>
                  <a:gd name="T53" fmla="*/ 2147483646 h 130"/>
                  <a:gd name="T54" fmla="*/ 2147483646 w 251"/>
                  <a:gd name="T55" fmla="*/ 2147483646 h 130"/>
                  <a:gd name="T56" fmla="*/ 2147483646 w 251"/>
                  <a:gd name="T57" fmla="*/ 2147483646 h 130"/>
                  <a:gd name="T58" fmla="*/ 2147483646 w 251"/>
                  <a:gd name="T59" fmla="*/ 2147483646 h 130"/>
                  <a:gd name="T60" fmla="*/ 2147483646 w 251"/>
                  <a:gd name="T61" fmla="*/ 2147483646 h 130"/>
                  <a:gd name="T62" fmla="*/ 2147483646 w 251"/>
                  <a:gd name="T63" fmla="*/ 2147483646 h 130"/>
                  <a:gd name="T64" fmla="*/ 2147483646 w 251"/>
                  <a:gd name="T65" fmla="*/ 2147483646 h 130"/>
                  <a:gd name="T66" fmla="*/ 2147483646 w 251"/>
                  <a:gd name="T67" fmla="*/ 2147483646 h 130"/>
                  <a:gd name="T68" fmla="*/ 2147483646 w 251"/>
                  <a:gd name="T69" fmla="*/ 2147483646 h 130"/>
                  <a:gd name="T70" fmla="*/ 2147483646 w 251"/>
                  <a:gd name="T71" fmla="*/ 2147483646 h 130"/>
                  <a:gd name="T72" fmla="*/ 2147483646 w 251"/>
                  <a:gd name="T73" fmla="*/ 2147483646 h 130"/>
                  <a:gd name="T74" fmla="*/ 2147483646 w 251"/>
                  <a:gd name="T75" fmla="*/ 2147483646 h 130"/>
                  <a:gd name="T76" fmla="*/ 2147483646 w 251"/>
                  <a:gd name="T77" fmla="*/ 2147483646 h 130"/>
                  <a:gd name="T78" fmla="*/ 2147483646 w 251"/>
                  <a:gd name="T79" fmla="*/ 2147483646 h 130"/>
                  <a:gd name="T80" fmla="*/ 2147483646 w 251"/>
                  <a:gd name="T81" fmla="*/ 2147483646 h 130"/>
                  <a:gd name="T82" fmla="*/ 2147483646 w 251"/>
                  <a:gd name="T83" fmla="*/ 2147483646 h 130"/>
                  <a:gd name="T84" fmla="*/ 2147483646 w 251"/>
                  <a:gd name="T85" fmla="*/ 2147483646 h 130"/>
                  <a:gd name="T86" fmla="*/ 2147483646 w 251"/>
                  <a:gd name="T87" fmla="*/ 2147483646 h 130"/>
                  <a:gd name="T88" fmla="*/ 2147483646 w 251"/>
                  <a:gd name="T89" fmla="*/ 2147483646 h 130"/>
                  <a:gd name="T90" fmla="*/ 2147483646 w 251"/>
                  <a:gd name="T91" fmla="*/ 2147483646 h 130"/>
                  <a:gd name="T92" fmla="*/ 2147483646 w 251"/>
                  <a:gd name="T93" fmla="*/ 2147483646 h 130"/>
                  <a:gd name="T94" fmla="*/ 2147483646 w 251"/>
                  <a:gd name="T95" fmla="*/ 2147483646 h 130"/>
                  <a:gd name="T96" fmla="*/ 2147483646 w 251"/>
                  <a:gd name="T97" fmla="*/ 2147483646 h 130"/>
                  <a:gd name="T98" fmla="*/ 2147483646 w 251"/>
                  <a:gd name="T99" fmla="*/ 2147483646 h 130"/>
                  <a:gd name="T100" fmla="*/ 2147483646 w 251"/>
                  <a:gd name="T101" fmla="*/ 2147483646 h 130"/>
                  <a:gd name="T102" fmla="*/ 2147483646 w 251"/>
                  <a:gd name="T103" fmla="*/ 2147483646 h 130"/>
                  <a:gd name="T104" fmla="*/ 2147483646 w 251"/>
                  <a:gd name="T105" fmla="*/ 2147483646 h 130"/>
                  <a:gd name="T106" fmla="*/ 2147483646 w 251"/>
                  <a:gd name="T107" fmla="*/ 2147483646 h 130"/>
                  <a:gd name="T108" fmla="*/ 2147483646 w 251"/>
                  <a:gd name="T109" fmla="*/ 2147483646 h 130"/>
                  <a:gd name="T110" fmla="*/ 2147483646 w 251"/>
                  <a:gd name="T111" fmla="*/ 2147483646 h 130"/>
                  <a:gd name="T112" fmla="*/ 2147483646 w 251"/>
                  <a:gd name="T113" fmla="*/ 2147483646 h 130"/>
                  <a:gd name="T114" fmla="*/ 2147483646 w 251"/>
                  <a:gd name="T115" fmla="*/ 2147483646 h 130"/>
                  <a:gd name="T116" fmla="*/ 2147483646 w 251"/>
                  <a:gd name="T117" fmla="*/ 2147483646 h 1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1" h="130">
                    <a:moveTo>
                      <a:pt x="181" y="123"/>
                    </a:moveTo>
                    <a:cubicBezTo>
                      <a:pt x="177" y="125"/>
                      <a:pt x="173" y="126"/>
                      <a:pt x="170" y="127"/>
                    </a:cubicBezTo>
                    <a:cubicBezTo>
                      <a:pt x="157" y="130"/>
                      <a:pt x="144" y="130"/>
                      <a:pt x="128" y="130"/>
                    </a:cubicBezTo>
                    <a:cubicBezTo>
                      <a:pt x="113" y="130"/>
                      <a:pt x="100" y="130"/>
                      <a:pt x="87" y="127"/>
                    </a:cubicBezTo>
                    <a:cubicBezTo>
                      <a:pt x="83" y="126"/>
                      <a:pt x="80" y="125"/>
                      <a:pt x="76" y="123"/>
                    </a:cubicBezTo>
                    <a:cubicBezTo>
                      <a:pt x="65" y="118"/>
                      <a:pt x="65" y="109"/>
                      <a:pt x="71" y="103"/>
                    </a:cubicBezTo>
                    <a:cubicBezTo>
                      <a:pt x="78" y="96"/>
                      <a:pt x="86" y="92"/>
                      <a:pt x="94" y="88"/>
                    </a:cubicBezTo>
                    <a:cubicBezTo>
                      <a:pt x="98" y="86"/>
                      <a:pt x="102" y="85"/>
                      <a:pt x="106" y="83"/>
                    </a:cubicBezTo>
                    <a:cubicBezTo>
                      <a:pt x="113" y="80"/>
                      <a:pt x="115" y="73"/>
                      <a:pt x="110" y="67"/>
                    </a:cubicBezTo>
                    <a:cubicBezTo>
                      <a:pt x="99" y="56"/>
                      <a:pt x="95" y="43"/>
                      <a:pt x="95" y="29"/>
                    </a:cubicBezTo>
                    <a:cubicBezTo>
                      <a:pt x="96" y="13"/>
                      <a:pt x="105" y="5"/>
                      <a:pt x="119" y="1"/>
                    </a:cubicBezTo>
                    <a:cubicBezTo>
                      <a:pt x="123" y="1"/>
                      <a:pt x="126" y="0"/>
                      <a:pt x="128" y="0"/>
                    </a:cubicBezTo>
                    <a:cubicBezTo>
                      <a:pt x="131" y="0"/>
                      <a:pt x="134" y="1"/>
                      <a:pt x="137" y="1"/>
                    </a:cubicBezTo>
                    <a:cubicBezTo>
                      <a:pt x="152" y="5"/>
                      <a:pt x="161" y="13"/>
                      <a:pt x="161" y="29"/>
                    </a:cubicBezTo>
                    <a:cubicBezTo>
                      <a:pt x="162" y="43"/>
                      <a:pt x="158" y="57"/>
                      <a:pt x="147" y="67"/>
                    </a:cubicBezTo>
                    <a:cubicBezTo>
                      <a:pt x="142" y="73"/>
                      <a:pt x="144" y="80"/>
                      <a:pt x="151" y="83"/>
                    </a:cubicBezTo>
                    <a:cubicBezTo>
                      <a:pt x="155" y="85"/>
                      <a:pt x="159" y="86"/>
                      <a:pt x="162" y="88"/>
                    </a:cubicBezTo>
                    <a:cubicBezTo>
                      <a:pt x="171" y="92"/>
                      <a:pt x="179" y="96"/>
                      <a:pt x="186" y="103"/>
                    </a:cubicBezTo>
                    <a:cubicBezTo>
                      <a:pt x="190" y="107"/>
                      <a:pt x="192" y="118"/>
                      <a:pt x="181" y="123"/>
                    </a:cubicBezTo>
                    <a:close/>
                    <a:moveTo>
                      <a:pt x="246" y="111"/>
                    </a:moveTo>
                    <a:cubicBezTo>
                      <a:pt x="242" y="107"/>
                      <a:pt x="236" y="103"/>
                      <a:pt x="230" y="101"/>
                    </a:cubicBezTo>
                    <a:cubicBezTo>
                      <a:pt x="228" y="100"/>
                      <a:pt x="225" y="99"/>
                      <a:pt x="222" y="97"/>
                    </a:cubicBezTo>
                    <a:cubicBezTo>
                      <a:pt x="217" y="96"/>
                      <a:pt x="216" y="90"/>
                      <a:pt x="219" y="87"/>
                    </a:cubicBezTo>
                    <a:cubicBezTo>
                      <a:pt x="227" y="79"/>
                      <a:pt x="230" y="70"/>
                      <a:pt x="230" y="60"/>
                    </a:cubicBezTo>
                    <a:cubicBezTo>
                      <a:pt x="229" y="49"/>
                      <a:pt x="223" y="43"/>
                      <a:pt x="213" y="41"/>
                    </a:cubicBezTo>
                    <a:cubicBezTo>
                      <a:pt x="211" y="40"/>
                      <a:pt x="209" y="40"/>
                      <a:pt x="207" y="40"/>
                    </a:cubicBezTo>
                    <a:cubicBezTo>
                      <a:pt x="205" y="40"/>
                      <a:pt x="202" y="40"/>
                      <a:pt x="200" y="41"/>
                    </a:cubicBezTo>
                    <a:cubicBezTo>
                      <a:pt x="190" y="43"/>
                      <a:pt x="184" y="49"/>
                      <a:pt x="184" y="60"/>
                    </a:cubicBezTo>
                    <a:cubicBezTo>
                      <a:pt x="183" y="70"/>
                      <a:pt x="186" y="79"/>
                      <a:pt x="194" y="87"/>
                    </a:cubicBezTo>
                    <a:cubicBezTo>
                      <a:pt x="197" y="90"/>
                      <a:pt x="196" y="96"/>
                      <a:pt x="191" y="97"/>
                    </a:cubicBezTo>
                    <a:cubicBezTo>
                      <a:pt x="191" y="98"/>
                      <a:pt x="191" y="98"/>
                      <a:pt x="190" y="98"/>
                    </a:cubicBezTo>
                    <a:cubicBezTo>
                      <a:pt x="191" y="98"/>
                      <a:pt x="192" y="99"/>
                      <a:pt x="193" y="100"/>
                    </a:cubicBezTo>
                    <a:cubicBezTo>
                      <a:pt x="196" y="103"/>
                      <a:pt x="198" y="109"/>
                      <a:pt x="197" y="114"/>
                    </a:cubicBezTo>
                    <a:cubicBezTo>
                      <a:pt x="196" y="120"/>
                      <a:pt x="192" y="124"/>
                      <a:pt x="187" y="127"/>
                    </a:cubicBezTo>
                    <a:cubicBezTo>
                      <a:pt x="185" y="128"/>
                      <a:pt x="184" y="128"/>
                      <a:pt x="182" y="129"/>
                    </a:cubicBezTo>
                    <a:cubicBezTo>
                      <a:pt x="190" y="130"/>
                      <a:pt x="197" y="130"/>
                      <a:pt x="207" y="130"/>
                    </a:cubicBezTo>
                    <a:cubicBezTo>
                      <a:pt x="218" y="130"/>
                      <a:pt x="227" y="130"/>
                      <a:pt x="235" y="128"/>
                    </a:cubicBezTo>
                    <a:cubicBezTo>
                      <a:pt x="238" y="127"/>
                      <a:pt x="241" y="126"/>
                      <a:pt x="243" y="125"/>
                    </a:cubicBezTo>
                    <a:cubicBezTo>
                      <a:pt x="251" y="122"/>
                      <a:pt x="249" y="114"/>
                      <a:pt x="246" y="111"/>
                    </a:cubicBezTo>
                    <a:close/>
                    <a:moveTo>
                      <a:pt x="59" y="114"/>
                    </a:moveTo>
                    <a:cubicBezTo>
                      <a:pt x="58" y="109"/>
                      <a:pt x="60" y="104"/>
                      <a:pt x="64" y="100"/>
                    </a:cubicBezTo>
                    <a:cubicBezTo>
                      <a:pt x="66" y="98"/>
                      <a:pt x="68" y="97"/>
                      <a:pt x="69" y="95"/>
                    </a:cubicBezTo>
                    <a:cubicBezTo>
                      <a:pt x="68" y="95"/>
                      <a:pt x="67" y="94"/>
                      <a:pt x="66" y="94"/>
                    </a:cubicBezTo>
                    <a:cubicBezTo>
                      <a:pt x="61" y="92"/>
                      <a:pt x="59" y="86"/>
                      <a:pt x="63" y="82"/>
                    </a:cubicBezTo>
                    <a:cubicBezTo>
                      <a:pt x="72" y="74"/>
                      <a:pt x="75" y="63"/>
                      <a:pt x="74" y="52"/>
                    </a:cubicBezTo>
                    <a:cubicBezTo>
                      <a:pt x="74" y="40"/>
                      <a:pt x="67" y="34"/>
                      <a:pt x="56" y="31"/>
                    </a:cubicBezTo>
                    <a:cubicBezTo>
                      <a:pt x="53" y="30"/>
                      <a:pt x="51" y="30"/>
                      <a:pt x="49" y="30"/>
                    </a:cubicBezTo>
                    <a:cubicBezTo>
                      <a:pt x="47" y="30"/>
                      <a:pt x="44" y="30"/>
                      <a:pt x="42" y="31"/>
                    </a:cubicBezTo>
                    <a:cubicBezTo>
                      <a:pt x="31" y="34"/>
                      <a:pt x="24" y="40"/>
                      <a:pt x="24" y="52"/>
                    </a:cubicBezTo>
                    <a:cubicBezTo>
                      <a:pt x="23" y="63"/>
                      <a:pt x="26" y="73"/>
                      <a:pt x="35" y="82"/>
                    </a:cubicBezTo>
                    <a:cubicBezTo>
                      <a:pt x="39" y="86"/>
                      <a:pt x="37" y="92"/>
                      <a:pt x="32" y="94"/>
                    </a:cubicBezTo>
                    <a:cubicBezTo>
                      <a:pt x="29" y="95"/>
                      <a:pt x="26" y="96"/>
                      <a:pt x="23" y="98"/>
                    </a:cubicBezTo>
                    <a:cubicBezTo>
                      <a:pt x="16" y="101"/>
                      <a:pt x="10" y="104"/>
                      <a:pt x="5" y="109"/>
                    </a:cubicBezTo>
                    <a:cubicBezTo>
                      <a:pt x="0" y="114"/>
                      <a:pt x="0" y="121"/>
                      <a:pt x="9" y="125"/>
                    </a:cubicBezTo>
                    <a:cubicBezTo>
                      <a:pt x="11" y="126"/>
                      <a:pt x="14" y="127"/>
                      <a:pt x="17" y="128"/>
                    </a:cubicBezTo>
                    <a:cubicBezTo>
                      <a:pt x="27" y="130"/>
                      <a:pt x="37" y="130"/>
                      <a:pt x="49" y="130"/>
                    </a:cubicBezTo>
                    <a:cubicBezTo>
                      <a:pt x="59" y="130"/>
                      <a:pt x="67" y="130"/>
                      <a:pt x="75" y="129"/>
                    </a:cubicBezTo>
                    <a:cubicBezTo>
                      <a:pt x="73" y="128"/>
                      <a:pt x="72" y="128"/>
                      <a:pt x="70" y="127"/>
                    </a:cubicBezTo>
                    <a:cubicBezTo>
                      <a:pt x="64" y="124"/>
                      <a:pt x="60" y="119"/>
                      <a:pt x="59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93" name="图形"/>
              <p:cNvSpPr>
                <a:spLocks noEditPoints="1"/>
              </p:cNvSpPr>
              <p:nvPr/>
            </p:nvSpPr>
            <p:spPr bwMode="auto">
              <a:xfrm>
                <a:off x="8708" y="2640"/>
                <a:ext cx="885" cy="1058"/>
              </a:xfrm>
              <a:custGeom>
                <a:avLst/>
                <a:gdLst>
                  <a:gd name="T0" fmla="*/ 2147483646 w 141"/>
                  <a:gd name="T1" fmla="*/ 2147483646 h 169"/>
                  <a:gd name="T2" fmla="*/ 2147483646 w 141"/>
                  <a:gd name="T3" fmla="*/ 2147483646 h 169"/>
                  <a:gd name="T4" fmla="*/ 2147483646 w 141"/>
                  <a:gd name="T5" fmla="*/ 2147483646 h 169"/>
                  <a:gd name="T6" fmla="*/ 2147483646 w 141"/>
                  <a:gd name="T7" fmla="*/ 2147483646 h 169"/>
                  <a:gd name="T8" fmla="*/ 2147483646 w 141"/>
                  <a:gd name="T9" fmla="*/ 2147483646 h 169"/>
                  <a:gd name="T10" fmla="*/ 2147483646 w 141"/>
                  <a:gd name="T11" fmla="*/ 2147483646 h 169"/>
                  <a:gd name="T12" fmla="*/ 2147483646 w 141"/>
                  <a:gd name="T13" fmla="*/ 2147483646 h 169"/>
                  <a:gd name="T14" fmla="*/ 2147483646 w 141"/>
                  <a:gd name="T15" fmla="*/ 2147483646 h 169"/>
                  <a:gd name="T16" fmla="*/ 2147483646 w 141"/>
                  <a:gd name="T17" fmla="*/ 2147483646 h 169"/>
                  <a:gd name="T18" fmla="*/ 2147483646 w 141"/>
                  <a:gd name="T19" fmla="*/ 2147483646 h 169"/>
                  <a:gd name="T20" fmla="*/ 2147483646 w 141"/>
                  <a:gd name="T21" fmla="*/ 2147483646 h 169"/>
                  <a:gd name="T22" fmla="*/ 2147483646 w 141"/>
                  <a:gd name="T23" fmla="*/ 2147483646 h 169"/>
                  <a:gd name="T24" fmla="*/ 2147483646 w 141"/>
                  <a:gd name="T25" fmla="*/ 2147483646 h 169"/>
                  <a:gd name="T26" fmla="*/ 2147483646 w 141"/>
                  <a:gd name="T27" fmla="*/ 2147483646 h 169"/>
                  <a:gd name="T28" fmla="*/ 2147483646 w 141"/>
                  <a:gd name="T29" fmla="*/ 2147483646 h 169"/>
                  <a:gd name="T30" fmla="*/ 2147483646 w 141"/>
                  <a:gd name="T31" fmla="*/ 2147483646 h 169"/>
                  <a:gd name="T32" fmla="*/ 2147483646 w 141"/>
                  <a:gd name="T33" fmla="*/ 2147483646 h 169"/>
                  <a:gd name="T34" fmla="*/ 2147483646 w 141"/>
                  <a:gd name="T35" fmla="*/ 2147483646 h 169"/>
                  <a:gd name="T36" fmla="*/ 2147483646 w 141"/>
                  <a:gd name="T37" fmla="*/ 2147483646 h 169"/>
                  <a:gd name="T38" fmla="*/ 2147483646 w 141"/>
                  <a:gd name="T39" fmla="*/ 2147483646 h 169"/>
                  <a:gd name="T40" fmla="*/ 2147483646 w 141"/>
                  <a:gd name="T41" fmla="*/ 2147483646 h 169"/>
                  <a:gd name="T42" fmla="*/ 2147483646 w 141"/>
                  <a:gd name="T43" fmla="*/ 2147483646 h 169"/>
                  <a:gd name="T44" fmla="*/ 2147483646 w 141"/>
                  <a:gd name="T45" fmla="*/ 2147483646 h 169"/>
                  <a:gd name="T46" fmla="*/ 2147483646 w 141"/>
                  <a:gd name="T47" fmla="*/ 2147483646 h 169"/>
                  <a:gd name="T48" fmla="*/ 2147483646 w 141"/>
                  <a:gd name="T49" fmla="*/ 0 h 169"/>
                  <a:gd name="T50" fmla="*/ 2147483646 w 141"/>
                  <a:gd name="T51" fmla="*/ 2147483646 h 169"/>
                  <a:gd name="T52" fmla="*/ 2147483646 w 141"/>
                  <a:gd name="T53" fmla="*/ 2147483646 h 169"/>
                  <a:gd name="T54" fmla="*/ 2147483646 w 141"/>
                  <a:gd name="T55" fmla="*/ 2147483646 h 169"/>
                  <a:gd name="T56" fmla="*/ 2147483646 w 141"/>
                  <a:gd name="T57" fmla="*/ 2147483646 h 169"/>
                  <a:gd name="T58" fmla="*/ 2147483646 w 141"/>
                  <a:gd name="T59" fmla="*/ 2147483646 h 169"/>
                  <a:gd name="T60" fmla="*/ 2147483646 w 141"/>
                  <a:gd name="T61" fmla="*/ 2147483646 h 169"/>
                  <a:gd name="T62" fmla="*/ 2147483646 w 141"/>
                  <a:gd name="T63" fmla="*/ 2147483646 h 169"/>
                  <a:gd name="T64" fmla="*/ 2147483646 w 141"/>
                  <a:gd name="T65" fmla="*/ 2147483646 h 169"/>
                  <a:gd name="T66" fmla="*/ 2147483646 w 141"/>
                  <a:gd name="T67" fmla="*/ 2147483646 h 169"/>
                  <a:gd name="T68" fmla="*/ 2147483646 w 141"/>
                  <a:gd name="T69" fmla="*/ 2147483646 h 169"/>
                  <a:gd name="T70" fmla="*/ 2147483646 w 141"/>
                  <a:gd name="T71" fmla="*/ 2147483646 h 169"/>
                  <a:gd name="T72" fmla="*/ 2147483646 w 141"/>
                  <a:gd name="T73" fmla="*/ 2147483646 h 169"/>
                  <a:gd name="T74" fmla="*/ 2147483646 w 141"/>
                  <a:gd name="T75" fmla="*/ 2147483646 h 169"/>
                  <a:gd name="T76" fmla="*/ 2147483646 w 141"/>
                  <a:gd name="T77" fmla="*/ 2147483646 h 169"/>
                  <a:gd name="T78" fmla="*/ 2147483646 w 141"/>
                  <a:gd name="T79" fmla="*/ 2147483646 h 169"/>
                  <a:gd name="T80" fmla="*/ 2147483646 w 141"/>
                  <a:gd name="T81" fmla="*/ 2147483646 h 169"/>
                  <a:gd name="T82" fmla="*/ 2147483646 w 141"/>
                  <a:gd name="T83" fmla="*/ 2147483646 h 169"/>
                  <a:gd name="T84" fmla="*/ 2147483646 w 141"/>
                  <a:gd name="T85" fmla="*/ 2147483646 h 169"/>
                  <a:gd name="T86" fmla="*/ 2147483646 w 141"/>
                  <a:gd name="T87" fmla="*/ 2147483646 h 169"/>
                  <a:gd name="T88" fmla="*/ 2147483646 w 141"/>
                  <a:gd name="T89" fmla="*/ 2147483646 h 169"/>
                  <a:gd name="T90" fmla="*/ 2147483646 w 141"/>
                  <a:gd name="T91" fmla="*/ 2147483646 h 169"/>
                  <a:gd name="T92" fmla="*/ 2147483646 w 141"/>
                  <a:gd name="T93" fmla="*/ 2147483646 h 169"/>
                  <a:gd name="T94" fmla="*/ 2147483646 w 141"/>
                  <a:gd name="T95" fmla="*/ 2147483646 h 169"/>
                  <a:gd name="T96" fmla="*/ 2147483646 w 141"/>
                  <a:gd name="T97" fmla="*/ 2147483646 h 169"/>
                  <a:gd name="T98" fmla="*/ 2147483646 w 141"/>
                  <a:gd name="T99" fmla="*/ 2147483646 h 169"/>
                  <a:gd name="T100" fmla="*/ 2147483646 w 141"/>
                  <a:gd name="T101" fmla="*/ 2147483646 h 1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1" h="169">
                    <a:moveTo>
                      <a:pt x="95" y="163"/>
                    </a:moveTo>
                    <a:cubicBezTo>
                      <a:pt x="95" y="166"/>
                      <a:pt x="92" y="169"/>
                      <a:pt x="89" y="169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0" y="169"/>
                      <a:pt x="47" y="166"/>
                      <a:pt x="47" y="163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7" y="160"/>
                      <a:pt x="50" y="157"/>
                      <a:pt x="53" y="157"/>
                    </a:cubicBezTo>
                    <a:cubicBezTo>
                      <a:pt x="89" y="157"/>
                      <a:pt x="89" y="157"/>
                      <a:pt x="89" y="157"/>
                    </a:cubicBezTo>
                    <a:cubicBezTo>
                      <a:pt x="92" y="157"/>
                      <a:pt x="95" y="160"/>
                      <a:pt x="95" y="163"/>
                    </a:cubicBezTo>
                    <a:close/>
                    <a:moveTo>
                      <a:pt x="95" y="147"/>
                    </a:moveTo>
                    <a:cubicBezTo>
                      <a:pt x="95" y="144"/>
                      <a:pt x="92" y="142"/>
                      <a:pt x="89" y="142"/>
                    </a:cubicBezTo>
                    <a:cubicBezTo>
                      <a:pt x="53" y="142"/>
                      <a:pt x="53" y="142"/>
                      <a:pt x="53" y="142"/>
                    </a:cubicBezTo>
                    <a:cubicBezTo>
                      <a:pt x="50" y="142"/>
                      <a:pt x="47" y="144"/>
                      <a:pt x="47" y="147"/>
                    </a:cubicBezTo>
                    <a:cubicBezTo>
                      <a:pt x="47" y="147"/>
                      <a:pt x="47" y="147"/>
                      <a:pt x="47" y="147"/>
                    </a:cubicBezTo>
                    <a:cubicBezTo>
                      <a:pt x="47" y="151"/>
                      <a:pt x="50" y="153"/>
                      <a:pt x="53" y="153"/>
                    </a:cubicBezTo>
                    <a:cubicBezTo>
                      <a:pt x="89" y="153"/>
                      <a:pt x="89" y="153"/>
                      <a:pt x="89" y="153"/>
                    </a:cubicBezTo>
                    <a:cubicBezTo>
                      <a:pt x="92" y="153"/>
                      <a:pt x="95" y="151"/>
                      <a:pt x="95" y="147"/>
                    </a:cubicBezTo>
                    <a:close/>
                    <a:moveTo>
                      <a:pt x="77" y="83"/>
                    </a:moveTo>
                    <a:cubicBezTo>
                      <a:pt x="69" y="83"/>
                      <a:pt x="69" y="83"/>
                      <a:pt x="69" y="83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67" y="138"/>
                      <a:pt x="69" y="138"/>
                      <a:pt x="71" y="138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73" y="138"/>
                      <a:pt x="75" y="138"/>
                      <a:pt x="77" y="138"/>
                    </a:cubicBezTo>
                    <a:lnTo>
                      <a:pt x="77" y="83"/>
                    </a:lnTo>
                    <a:close/>
                    <a:moveTo>
                      <a:pt x="52" y="61"/>
                    </a:moveTo>
                    <a:cubicBezTo>
                      <a:pt x="47" y="61"/>
                      <a:pt x="43" y="65"/>
                      <a:pt x="43" y="69"/>
                    </a:cubicBezTo>
                    <a:cubicBezTo>
                      <a:pt x="43" y="74"/>
                      <a:pt x="47" y="78"/>
                      <a:pt x="52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65"/>
                      <a:pt x="56" y="61"/>
                      <a:pt x="52" y="61"/>
                    </a:cubicBezTo>
                    <a:close/>
                    <a:moveTo>
                      <a:pt x="99" y="69"/>
                    </a:moveTo>
                    <a:cubicBezTo>
                      <a:pt x="99" y="65"/>
                      <a:pt x="95" y="61"/>
                      <a:pt x="91" y="61"/>
                    </a:cubicBezTo>
                    <a:cubicBezTo>
                      <a:pt x="86" y="61"/>
                      <a:pt x="82" y="65"/>
                      <a:pt x="82" y="69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5" y="78"/>
                      <a:pt x="99" y="74"/>
                      <a:pt x="99" y="69"/>
                    </a:cubicBezTo>
                    <a:close/>
                    <a:moveTo>
                      <a:pt x="118" y="54"/>
                    </a:moveTo>
                    <a:cubicBezTo>
                      <a:pt x="114" y="39"/>
                      <a:pt x="96" y="23"/>
                      <a:pt x="71" y="23"/>
                    </a:cubicBezTo>
                    <a:cubicBezTo>
                      <a:pt x="46" y="23"/>
                      <a:pt x="28" y="39"/>
                      <a:pt x="24" y="54"/>
                    </a:cubicBezTo>
                    <a:cubicBezTo>
                      <a:pt x="22" y="65"/>
                      <a:pt x="24" y="76"/>
                      <a:pt x="30" y="87"/>
                    </a:cubicBezTo>
                    <a:cubicBezTo>
                      <a:pt x="35" y="96"/>
                      <a:pt x="40" y="104"/>
                      <a:pt x="44" y="114"/>
                    </a:cubicBezTo>
                    <a:cubicBezTo>
                      <a:pt x="46" y="119"/>
                      <a:pt x="47" y="126"/>
                      <a:pt x="48" y="132"/>
                    </a:cubicBezTo>
                    <a:cubicBezTo>
                      <a:pt x="49" y="137"/>
                      <a:pt x="51" y="138"/>
                      <a:pt x="57" y="138"/>
                    </a:cubicBezTo>
                    <a:cubicBezTo>
                      <a:pt x="58" y="138"/>
                      <a:pt x="59" y="138"/>
                      <a:pt x="60" y="138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48" y="83"/>
                      <a:pt x="44" y="82"/>
                      <a:pt x="42" y="79"/>
                    </a:cubicBezTo>
                    <a:cubicBezTo>
                      <a:pt x="39" y="76"/>
                      <a:pt x="38" y="73"/>
                      <a:pt x="38" y="69"/>
                    </a:cubicBezTo>
                    <a:cubicBezTo>
                      <a:pt x="38" y="65"/>
                      <a:pt x="39" y="62"/>
                      <a:pt x="42" y="59"/>
                    </a:cubicBezTo>
                    <a:cubicBezTo>
                      <a:pt x="44" y="57"/>
                      <a:pt x="48" y="55"/>
                      <a:pt x="52" y="55"/>
                    </a:cubicBezTo>
                    <a:cubicBezTo>
                      <a:pt x="59" y="55"/>
                      <a:pt x="65" y="61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7" y="65"/>
                      <a:pt x="78" y="62"/>
                      <a:pt x="81" y="59"/>
                    </a:cubicBezTo>
                    <a:cubicBezTo>
                      <a:pt x="83" y="57"/>
                      <a:pt x="87" y="55"/>
                      <a:pt x="91" y="55"/>
                    </a:cubicBezTo>
                    <a:cubicBezTo>
                      <a:pt x="94" y="55"/>
                      <a:pt x="98" y="57"/>
                      <a:pt x="101" y="59"/>
                    </a:cubicBezTo>
                    <a:cubicBezTo>
                      <a:pt x="103" y="62"/>
                      <a:pt x="105" y="65"/>
                      <a:pt x="105" y="69"/>
                    </a:cubicBezTo>
                    <a:cubicBezTo>
                      <a:pt x="105" y="73"/>
                      <a:pt x="103" y="76"/>
                      <a:pt x="101" y="79"/>
                    </a:cubicBezTo>
                    <a:cubicBezTo>
                      <a:pt x="98" y="82"/>
                      <a:pt x="94" y="83"/>
                      <a:pt x="91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2" y="138"/>
                      <a:pt x="82" y="138"/>
                      <a:pt x="82" y="138"/>
                    </a:cubicBezTo>
                    <a:cubicBezTo>
                      <a:pt x="83" y="138"/>
                      <a:pt x="84" y="138"/>
                      <a:pt x="86" y="138"/>
                    </a:cubicBezTo>
                    <a:cubicBezTo>
                      <a:pt x="91" y="138"/>
                      <a:pt x="93" y="137"/>
                      <a:pt x="94" y="132"/>
                    </a:cubicBezTo>
                    <a:cubicBezTo>
                      <a:pt x="95" y="126"/>
                      <a:pt x="96" y="119"/>
                      <a:pt x="98" y="114"/>
                    </a:cubicBezTo>
                    <a:cubicBezTo>
                      <a:pt x="102" y="104"/>
                      <a:pt x="108" y="96"/>
                      <a:pt x="113" y="87"/>
                    </a:cubicBezTo>
                    <a:cubicBezTo>
                      <a:pt x="118" y="76"/>
                      <a:pt x="121" y="65"/>
                      <a:pt x="118" y="54"/>
                    </a:cubicBezTo>
                    <a:close/>
                    <a:moveTo>
                      <a:pt x="76" y="5"/>
                    </a:moveTo>
                    <a:cubicBezTo>
                      <a:pt x="76" y="2"/>
                      <a:pt x="74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8" y="0"/>
                      <a:pt x="66" y="2"/>
                      <a:pt x="66" y="5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6" y="18"/>
                      <a:pt x="68" y="20"/>
                      <a:pt x="71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4" y="20"/>
                      <a:pt x="76" y="18"/>
                      <a:pt x="76" y="15"/>
                    </a:cubicBezTo>
                    <a:lnTo>
                      <a:pt x="76" y="5"/>
                    </a:lnTo>
                    <a:close/>
                    <a:moveTo>
                      <a:pt x="105" y="14"/>
                    </a:moveTo>
                    <a:cubicBezTo>
                      <a:pt x="106" y="11"/>
                      <a:pt x="105" y="8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0" y="5"/>
                      <a:pt x="97" y="6"/>
                      <a:pt x="96" y="9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20"/>
                      <a:pt x="91" y="23"/>
                      <a:pt x="93" y="24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6" y="25"/>
                      <a:pt x="99" y="24"/>
                      <a:pt x="100" y="22"/>
                    </a:cubicBezTo>
                    <a:lnTo>
                      <a:pt x="105" y="14"/>
                    </a:lnTo>
                    <a:close/>
                    <a:moveTo>
                      <a:pt x="126" y="30"/>
                    </a:moveTo>
                    <a:cubicBezTo>
                      <a:pt x="128" y="28"/>
                      <a:pt x="128" y="25"/>
                      <a:pt x="126" y="23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4" y="21"/>
                      <a:pt x="121" y="21"/>
                      <a:pt x="119" y="23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0" y="31"/>
                      <a:pt x="109" y="34"/>
                      <a:pt x="111" y="36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3" y="38"/>
                      <a:pt x="116" y="38"/>
                      <a:pt x="119" y="36"/>
                    </a:cubicBezTo>
                    <a:lnTo>
                      <a:pt x="126" y="30"/>
                    </a:lnTo>
                    <a:close/>
                    <a:moveTo>
                      <a:pt x="137" y="55"/>
                    </a:moveTo>
                    <a:cubicBezTo>
                      <a:pt x="140" y="55"/>
                      <a:pt x="141" y="52"/>
                      <a:pt x="141" y="49"/>
                    </a:cubicBezTo>
                    <a:cubicBezTo>
                      <a:pt x="141" y="49"/>
                      <a:pt x="141" y="49"/>
                      <a:pt x="141" y="49"/>
                    </a:cubicBezTo>
                    <a:cubicBezTo>
                      <a:pt x="140" y="47"/>
                      <a:pt x="138" y="45"/>
                      <a:pt x="135" y="45"/>
                    </a:cubicBezTo>
                    <a:cubicBezTo>
                      <a:pt x="126" y="47"/>
                      <a:pt x="126" y="47"/>
                      <a:pt x="126" y="47"/>
                    </a:cubicBezTo>
                    <a:cubicBezTo>
                      <a:pt x="123" y="47"/>
                      <a:pt x="121" y="50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6"/>
                      <a:pt x="125" y="58"/>
                      <a:pt x="127" y="57"/>
                    </a:cubicBezTo>
                    <a:lnTo>
                      <a:pt x="137" y="55"/>
                    </a:lnTo>
                    <a:close/>
                    <a:moveTo>
                      <a:pt x="134" y="83"/>
                    </a:moveTo>
                    <a:cubicBezTo>
                      <a:pt x="137" y="83"/>
                      <a:pt x="140" y="82"/>
                      <a:pt x="141" y="79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6"/>
                      <a:pt x="139" y="73"/>
                      <a:pt x="137" y="73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4" y="70"/>
                      <a:pt x="122" y="72"/>
                      <a:pt x="121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1" y="78"/>
                      <a:pt x="122" y="80"/>
                      <a:pt x="125" y="81"/>
                    </a:cubicBezTo>
                    <a:lnTo>
                      <a:pt x="134" y="83"/>
                    </a:lnTo>
                    <a:close/>
                    <a:moveTo>
                      <a:pt x="41" y="22"/>
                    </a:moveTo>
                    <a:cubicBezTo>
                      <a:pt x="43" y="24"/>
                      <a:pt x="46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1" y="23"/>
                      <a:pt x="52" y="20"/>
                      <a:pt x="50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6"/>
                      <a:pt x="41" y="5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6" y="8"/>
                      <a:pt x="36" y="11"/>
                      <a:pt x="37" y="14"/>
                    </a:cubicBezTo>
                    <a:lnTo>
                      <a:pt x="41" y="22"/>
                    </a:lnTo>
                    <a:close/>
                    <a:moveTo>
                      <a:pt x="23" y="36"/>
                    </a:moveTo>
                    <a:cubicBezTo>
                      <a:pt x="25" y="38"/>
                      <a:pt x="28" y="38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2" y="34"/>
                      <a:pt x="32" y="31"/>
                      <a:pt x="30" y="29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1" y="21"/>
                      <a:pt x="17" y="21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5"/>
                      <a:pt x="14" y="28"/>
                      <a:pt x="16" y="30"/>
                    </a:cubicBezTo>
                    <a:lnTo>
                      <a:pt x="23" y="36"/>
                    </a:lnTo>
                    <a:close/>
                    <a:moveTo>
                      <a:pt x="14" y="57"/>
                    </a:moveTo>
                    <a:cubicBezTo>
                      <a:pt x="17" y="58"/>
                      <a:pt x="20" y="56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0"/>
                      <a:pt x="19" y="47"/>
                      <a:pt x="16" y="4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4" y="45"/>
                      <a:pt x="1" y="47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2" y="55"/>
                      <a:pt x="5" y="55"/>
                    </a:cubicBezTo>
                    <a:lnTo>
                      <a:pt x="14" y="57"/>
                    </a:lnTo>
                    <a:close/>
                    <a:moveTo>
                      <a:pt x="16" y="81"/>
                    </a:moveTo>
                    <a:cubicBezTo>
                      <a:pt x="19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72"/>
                      <a:pt x="17" y="70"/>
                      <a:pt x="14" y="7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2" y="73"/>
                      <a:pt x="1" y="76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2" y="82"/>
                      <a:pt x="4" y="83"/>
                      <a:pt x="7" y="83"/>
                    </a:cubicBezTo>
                    <a:lnTo>
                      <a:pt x="16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94" name="图形"/>
              <p:cNvSpPr>
                <a:spLocks noEditPoints="1"/>
              </p:cNvSpPr>
              <p:nvPr/>
            </p:nvSpPr>
            <p:spPr bwMode="auto">
              <a:xfrm>
                <a:off x="11345" y="5095"/>
                <a:ext cx="1238" cy="828"/>
              </a:xfrm>
              <a:custGeom>
                <a:avLst/>
                <a:gdLst>
                  <a:gd name="T0" fmla="*/ 2147483646 w 198"/>
                  <a:gd name="T1" fmla="*/ 2147483646 h 132"/>
                  <a:gd name="T2" fmla="*/ 2147483646 w 198"/>
                  <a:gd name="T3" fmla="*/ 2147483646 h 132"/>
                  <a:gd name="T4" fmla="*/ 2147483646 w 198"/>
                  <a:gd name="T5" fmla="*/ 2147483646 h 132"/>
                  <a:gd name="T6" fmla="*/ 2147483646 w 198"/>
                  <a:gd name="T7" fmla="*/ 2147483646 h 132"/>
                  <a:gd name="T8" fmla="*/ 2147483646 w 198"/>
                  <a:gd name="T9" fmla="*/ 2147483646 h 132"/>
                  <a:gd name="T10" fmla="*/ 2147483646 w 198"/>
                  <a:gd name="T11" fmla="*/ 2147483646 h 132"/>
                  <a:gd name="T12" fmla="*/ 2147483646 w 198"/>
                  <a:gd name="T13" fmla="*/ 2147483646 h 132"/>
                  <a:gd name="T14" fmla="*/ 2147483646 w 198"/>
                  <a:gd name="T15" fmla="*/ 0 h 132"/>
                  <a:gd name="T16" fmla="*/ 2147483646 w 198"/>
                  <a:gd name="T17" fmla="*/ 2147483646 h 132"/>
                  <a:gd name="T18" fmla="*/ 2147483646 w 198"/>
                  <a:gd name="T19" fmla="*/ 2147483646 h 132"/>
                  <a:gd name="T20" fmla="*/ 2147483646 w 198"/>
                  <a:gd name="T21" fmla="*/ 2147483646 h 132"/>
                  <a:gd name="T22" fmla="*/ 0 w 198"/>
                  <a:gd name="T23" fmla="*/ 2147483646 h 132"/>
                  <a:gd name="T24" fmla="*/ 2147483646 w 198"/>
                  <a:gd name="T25" fmla="*/ 2147483646 h 132"/>
                  <a:gd name="T26" fmla="*/ 2147483646 w 198"/>
                  <a:gd name="T27" fmla="*/ 2147483646 h 132"/>
                  <a:gd name="T28" fmla="*/ 2147483646 w 198"/>
                  <a:gd name="T29" fmla="*/ 2147483646 h 132"/>
                  <a:gd name="T30" fmla="*/ 2147483646 w 198"/>
                  <a:gd name="T31" fmla="*/ 2147483646 h 132"/>
                  <a:gd name="T32" fmla="*/ 2147483646 w 198"/>
                  <a:gd name="T33" fmla="*/ 2147483646 h 132"/>
                  <a:gd name="T34" fmla="*/ 2147483646 w 198"/>
                  <a:gd name="T35" fmla="*/ 2147483646 h 132"/>
                  <a:gd name="T36" fmla="*/ 2147483646 w 198"/>
                  <a:gd name="T37" fmla="*/ 2147483646 h 132"/>
                  <a:gd name="T38" fmla="*/ 2147483646 w 198"/>
                  <a:gd name="T39" fmla="*/ 2147483646 h 132"/>
                  <a:gd name="T40" fmla="*/ 2147483646 w 198"/>
                  <a:gd name="T41" fmla="*/ 2147483646 h 132"/>
                  <a:gd name="T42" fmla="*/ 2147483646 w 198"/>
                  <a:gd name="T43" fmla="*/ 2147483646 h 132"/>
                  <a:gd name="T44" fmla="*/ 2147483646 w 198"/>
                  <a:gd name="T45" fmla="*/ 2147483646 h 132"/>
                  <a:gd name="T46" fmla="*/ 2147483646 w 198"/>
                  <a:gd name="T47" fmla="*/ 2147483646 h 132"/>
                  <a:gd name="T48" fmla="*/ 2147483646 w 198"/>
                  <a:gd name="T49" fmla="*/ 2147483646 h 132"/>
                  <a:gd name="T50" fmla="*/ 2147483646 w 198"/>
                  <a:gd name="T51" fmla="*/ 2147483646 h 132"/>
                  <a:gd name="T52" fmla="*/ 2147483646 w 198"/>
                  <a:gd name="T53" fmla="*/ 2147483646 h 132"/>
                  <a:gd name="T54" fmla="*/ 2147483646 w 198"/>
                  <a:gd name="T55" fmla="*/ 2147483646 h 132"/>
                  <a:gd name="T56" fmla="*/ 2147483646 w 198"/>
                  <a:gd name="T57" fmla="*/ 2147483646 h 132"/>
                  <a:gd name="T58" fmla="*/ 2147483646 w 198"/>
                  <a:gd name="T59" fmla="*/ 2147483646 h 132"/>
                  <a:gd name="T60" fmla="*/ 2147483646 w 198"/>
                  <a:gd name="T61" fmla="*/ 2147483646 h 132"/>
                  <a:gd name="T62" fmla="*/ 2147483646 w 198"/>
                  <a:gd name="T63" fmla="*/ 2147483646 h 132"/>
                  <a:gd name="T64" fmla="*/ 2147483646 w 198"/>
                  <a:gd name="T65" fmla="*/ 2147483646 h 132"/>
                  <a:gd name="T66" fmla="*/ 2147483646 w 198"/>
                  <a:gd name="T67" fmla="*/ 2147483646 h 132"/>
                  <a:gd name="T68" fmla="*/ 2147483646 w 198"/>
                  <a:gd name="T69" fmla="*/ 2147483646 h 132"/>
                  <a:gd name="T70" fmla="*/ 2147483646 w 198"/>
                  <a:gd name="T71" fmla="*/ 2147483646 h 132"/>
                  <a:gd name="T72" fmla="*/ 2147483646 w 198"/>
                  <a:gd name="T73" fmla="*/ 2147483646 h 132"/>
                  <a:gd name="T74" fmla="*/ 2147483646 w 198"/>
                  <a:gd name="T75" fmla="*/ 2147483646 h 132"/>
                  <a:gd name="T76" fmla="*/ 2147483646 w 198"/>
                  <a:gd name="T77" fmla="*/ 2147483646 h 132"/>
                  <a:gd name="T78" fmla="*/ 2147483646 w 198"/>
                  <a:gd name="T79" fmla="*/ 2147483646 h 132"/>
                  <a:gd name="T80" fmla="*/ 2147483646 w 198"/>
                  <a:gd name="T81" fmla="*/ 2147483646 h 132"/>
                  <a:gd name="T82" fmla="*/ 2147483646 w 198"/>
                  <a:gd name="T83" fmla="*/ 2147483646 h 132"/>
                  <a:gd name="T84" fmla="*/ 2147483646 w 198"/>
                  <a:gd name="T85" fmla="*/ 2147483646 h 132"/>
                  <a:gd name="T86" fmla="*/ 2147483646 w 198"/>
                  <a:gd name="T87" fmla="*/ 2147483646 h 132"/>
                  <a:gd name="T88" fmla="*/ 2147483646 w 198"/>
                  <a:gd name="T89" fmla="*/ 2147483646 h 132"/>
                  <a:gd name="T90" fmla="*/ 2147483646 w 198"/>
                  <a:gd name="T91" fmla="*/ 2147483646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8" h="132">
                    <a:moveTo>
                      <a:pt x="157" y="13"/>
                    </a:moveTo>
                    <a:cubicBezTo>
                      <a:pt x="175" y="59"/>
                      <a:pt x="175" y="59"/>
                      <a:pt x="175" y="59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41" y="58"/>
                      <a:pt x="104" y="26"/>
                      <a:pt x="100" y="26"/>
                    </a:cubicBezTo>
                    <a:cubicBezTo>
                      <a:pt x="98" y="26"/>
                      <a:pt x="86" y="30"/>
                      <a:pt x="85" y="31"/>
                    </a:cubicBezTo>
                    <a:cubicBezTo>
                      <a:pt x="85" y="31"/>
                      <a:pt x="78" y="33"/>
                      <a:pt x="72" y="33"/>
                    </a:cubicBezTo>
                    <a:cubicBezTo>
                      <a:pt x="69" y="33"/>
                      <a:pt x="67" y="32"/>
                      <a:pt x="65" y="31"/>
                    </a:cubicBezTo>
                    <a:cubicBezTo>
                      <a:pt x="64" y="30"/>
                      <a:pt x="63" y="29"/>
                      <a:pt x="63" y="28"/>
                    </a:cubicBezTo>
                    <a:cubicBezTo>
                      <a:pt x="63" y="26"/>
                      <a:pt x="66" y="23"/>
                      <a:pt x="67" y="22"/>
                    </a:cubicBezTo>
                    <a:cubicBezTo>
                      <a:pt x="77" y="17"/>
                      <a:pt x="103" y="7"/>
                      <a:pt x="106" y="7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13" y="7"/>
                      <a:pt x="152" y="13"/>
                      <a:pt x="157" y="13"/>
                    </a:cubicBezTo>
                    <a:close/>
                    <a:moveTo>
                      <a:pt x="173" y="0"/>
                    </a:moveTo>
                    <a:cubicBezTo>
                      <a:pt x="173" y="0"/>
                      <a:pt x="172" y="1"/>
                      <a:pt x="171" y="1"/>
                    </a:cubicBezTo>
                    <a:cubicBezTo>
                      <a:pt x="164" y="4"/>
                      <a:pt x="164" y="4"/>
                      <a:pt x="164" y="4"/>
                    </a:cubicBezTo>
                    <a:cubicBezTo>
                      <a:pt x="163" y="4"/>
                      <a:pt x="162" y="5"/>
                      <a:pt x="161" y="6"/>
                    </a:cubicBezTo>
                    <a:cubicBezTo>
                      <a:pt x="161" y="8"/>
                      <a:pt x="161" y="9"/>
                      <a:pt x="161" y="10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81" y="61"/>
                      <a:pt x="184" y="62"/>
                      <a:pt x="187" y="61"/>
                    </a:cubicBezTo>
                    <a:cubicBezTo>
                      <a:pt x="194" y="58"/>
                      <a:pt x="194" y="58"/>
                      <a:pt x="194" y="58"/>
                    </a:cubicBezTo>
                    <a:cubicBezTo>
                      <a:pt x="195" y="58"/>
                      <a:pt x="196" y="57"/>
                      <a:pt x="197" y="55"/>
                    </a:cubicBezTo>
                    <a:cubicBezTo>
                      <a:pt x="198" y="54"/>
                      <a:pt x="198" y="53"/>
                      <a:pt x="197" y="52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7" y="2"/>
                      <a:pt x="175" y="0"/>
                      <a:pt x="173" y="0"/>
                    </a:cubicBezTo>
                    <a:close/>
                    <a:moveTo>
                      <a:pt x="0" y="66"/>
                    </a:moveTo>
                    <a:cubicBezTo>
                      <a:pt x="0" y="68"/>
                      <a:pt x="1" y="69"/>
                      <a:pt x="2" y="70"/>
                    </a:cubicBezTo>
                    <a:cubicBezTo>
                      <a:pt x="2" y="71"/>
                      <a:pt x="4" y="72"/>
                      <a:pt x="5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6" y="72"/>
                      <a:pt x="18" y="70"/>
                      <a:pt x="19" y="68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2"/>
                      <a:pt x="22" y="11"/>
                      <a:pt x="21" y="10"/>
                    </a:cubicBezTo>
                    <a:cubicBezTo>
                      <a:pt x="21" y="9"/>
                      <a:pt x="19" y="8"/>
                      <a:pt x="18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5" y="10"/>
                      <a:pt x="4" y="12"/>
                    </a:cubicBezTo>
                    <a:lnTo>
                      <a:pt x="0" y="66"/>
                    </a:lnTo>
                    <a:close/>
                    <a:moveTo>
                      <a:pt x="81" y="114"/>
                    </a:moveTo>
                    <a:cubicBezTo>
                      <a:pt x="81" y="112"/>
                      <a:pt x="80" y="111"/>
                      <a:pt x="78" y="109"/>
                    </a:cubicBezTo>
                    <a:cubicBezTo>
                      <a:pt x="75" y="107"/>
                      <a:pt x="71" y="107"/>
                      <a:pt x="68" y="111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57" y="125"/>
                      <a:pt x="61" y="129"/>
                      <a:pt x="62" y="130"/>
                    </a:cubicBezTo>
                    <a:cubicBezTo>
                      <a:pt x="64" y="132"/>
                      <a:pt x="65" y="132"/>
                      <a:pt x="67" y="132"/>
                    </a:cubicBezTo>
                    <a:cubicBezTo>
                      <a:pt x="69" y="132"/>
                      <a:pt x="70" y="131"/>
                      <a:pt x="72" y="129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81" y="118"/>
                      <a:pt x="82" y="116"/>
                      <a:pt x="81" y="114"/>
                    </a:cubicBezTo>
                    <a:close/>
                    <a:moveTo>
                      <a:pt x="43" y="111"/>
                    </a:moveTo>
                    <a:cubicBezTo>
                      <a:pt x="40" y="114"/>
                      <a:pt x="41" y="117"/>
                      <a:pt x="45" y="121"/>
                    </a:cubicBezTo>
                    <a:cubicBezTo>
                      <a:pt x="49" y="123"/>
                      <a:pt x="52" y="123"/>
                      <a:pt x="55" y="119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3"/>
                      <a:pt x="65" y="99"/>
                      <a:pt x="63" y="98"/>
                    </a:cubicBezTo>
                    <a:cubicBezTo>
                      <a:pt x="60" y="95"/>
                      <a:pt x="56" y="95"/>
                      <a:pt x="53" y="99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5"/>
                      <a:pt x="48" y="105"/>
                      <a:pt x="48" y="105"/>
                    </a:cubicBezTo>
                    <a:cubicBezTo>
                      <a:pt x="48" y="106"/>
                      <a:pt x="48" y="106"/>
                      <a:pt x="48" y="106"/>
                    </a:cubicBezTo>
                    <a:lnTo>
                      <a:pt x="43" y="111"/>
                    </a:lnTo>
                    <a:close/>
                    <a:moveTo>
                      <a:pt x="29" y="97"/>
                    </a:moveTo>
                    <a:cubicBezTo>
                      <a:pt x="28" y="99"/>
                      <a:pt x="27" y="101"/>
                      <a:pt x="28" y="103"/>
                    </a:cubicBezTo>
                    <a:cubicBezTo>
                      <a:pt x="28" y="105"/>
                      <a:pt x="29" y="107"/>
                      <a:pt x="31" y="108"/>
                    </a:cubicBezTo>
                    <a:cubicBezTo>
                      <a:pt x="34" y="111"/>
                      <a:pt x="38" y="110"/>
                      <a:pt x="41" y="107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3"/>
                      <a:pt x="53" y="91"/>
                      <a:pt x="53" y="89"/>
                    </a:cubicBezTo>
                    <a:cubicBezTo>
                      <a:pt x="52" y="87"/>
                      <a:pt x="51" y="85"/>
                      <a:pt x="50" y="84"/>
                    </a:cubicBezTo>
                    <a:cubicBezTo>
                      <a:pt x="46" y="81"/>
                      <a:pt x="43" y="82"/>
                      <a:pt x="40" y="85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4" y="92"/>
                      <a:pt x="34" y="92"/>
                      <a:pt x="34" y="92"/>
                    </a:cubicBezTo>
                    <a:lnTo>
                      <a:pt x="29" y="97"/>
                    </a:lnTo>
                    <a:close/>
                    <a:moveTo>
                      <a:pt x="27" y="93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42" y="76"/>
                      <a:pt x="38" y="71"/>
                      <a:pt x="36" y="70"/>
                    </a:cubicBezTo>
                    <a:cubicBezTo>
                      <a:pt x="33" y="68"/>
                      <a:pt x="29" y="68"/>
                      <a:pt x="26" y="72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6" y="84"/>
                      <a:pt x="15" y="86"/>
                      <a:pt x="15" y="88"/>
                    </a:cubicBezTo>
                    <a:cubicBezTo>
                      <a:pt x="15" y="90"/>
                      <a:pt x="17" y="91"/>
                      <a:pt x="18" y="92"/>
                    </a:cubicBezTo>
                    <a:cubicBezTo>
                      <a:pt x="19" y="93"/>
                      <a:pt x="21" y="95"/>
                      <a:pt x="23" y="95"/>
                    </a:cubicBezTo>
                    <a:cubicBezTo>
                      <a:pt x="25" y="95"/>
                      <a:pt x="26" y="94"/>
                      <a:pt x="27" y="93"/>
                    </a:cubicBezTo>
                    <a:close/>
                    <a:moveTo>
                      <a:pt x="150" y="82"/>
                    </a:moveTo>
                    <a:cubicBezTo>
                      <a:pt x="152" y="80"/>
                      <a:pt x="153" y="76"/>
                      <a:pt x="149" y="72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26" y="52"/>
                      <a:pt x="105" y="34"/>
                      <a:pt x="100" y="31"/>
                    </a:cubicBezTo>
                    <a:cubicBezTo>
                      <a:pt x="97" y="31"/>
                      <a:pt x="91" y="33"/>
                      <a:pt x="87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79" y="37"/>
                      <a:pt x="72" y="37"/>
                    </a:cubicBezTo>
                    <a:cubicBezTo>
                      <a:pt x="68" y="37"/>
                      <a:pt x="65" y="37"/>
                      <a:pt x="63" y="35"/>
                    </a:cubicBezTo>
                    <a:cubicBezTo>
                      <a:pt x="59" y="33"/>
                      <a:pt x="58" y="29"/>
                      <a:pt x="58" y="28"/>
                    </a:cubicBezTo>
                    <a:cubicBezTo>
                      <a:pt x="59" y="24"/>
                      <a:pt x="62" y="20"/>
                      <a:pt x="65" y="18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6" y="65"/>
                      <a:pt x="30" y="64"/>
                      <a:pt x="32" y="64"/>
                    </a:cubicBezTo>
                    <a:cubicBezTo>
                      <a:pt x="34" y="64"/>
                      <a:pt x="37" y="65"/>
                      <a:pt x="39" y="67"/>
                    </a:cubicBezTo>
                    <a:cubicBezTo>
                      <a:pt x="43" y="70"/>
                      <a:pt x="44" y="74"/>
                      <a:pt x="44" y="78"/>
                    </a:cubicBezTo>
                    <a:cubicBezTo>
                      <a:pt x="47" y="77"/>
                      <a:pt x="50" y="78"/>
                      <a:pt x="53" y="80"/>
                    </a:cubicBezTo>
                    <a:cubicBezTo>
                      <a:pt x="56" y="83"/>
                      <a:pt x="58" y="87"/>
                      <a:pt x="57" y="91"/>
                    </a:cubicBezTo>
                    <a:cubicBezTo>
                      <a:pt x="60" y="91"/>
                      <a:pt x="63" y="92"/>
                      <a:pt x="66" y="94"/>
                    </a:cubicBezTo>
                    <a:cubicBezTo>
                      <a:pt x="69" y="96"/>
                      <a:pt x="71" y="100"/>
                      <a:pt x="71" y="103"/>
                    </a:cubicBezTo>
                    <a:cubicBezTo>
                      <a:pt x="74" y="102"/>
                      <a:pt x="78" y="103"/>
                      <a:pt x="81" y="106"/>
                    </a:cubicBezTo>
                    <a:cubicBezTo>
                      <a:pt x="86" y="109"/>
                      <a:pt x="87" y="114"/>
                      <a:pt x="85" y="119"/>
                    </a:cubicBezTo>
                    <a:cubicBezTo>
                      <a:pt x="89" y="122"/>
                      <a:pt x="89" y="122"/>
                      <a:pt x="89" y="122"/>
                    </a:cubicBezTo>
                    <a:cubicBezTo>
                      <a:pt x="89" y="122"/>
                      <a:pt x="89" y="122"/>
                      <a:pt x="89" y="122"/>
                    </a:cubicBezTo>
                    <a:cubicBezTo>
                      <a:pt x="89" y="122"/>
                      <a:pt x="89" y="122"/>
                      <a:pt x="89" y="122"/>
                    </a:cubicBezTo>
                    <a:cubicBezTo>
                      <a:pt x="91" y="123"/>
                      <a:pt x="92" y="124"/>
                      <a:pt x="93" y="124"/>
                    </a:cubicBezTo>
                    <a:cubicBezTo>
                      <a:pt x="96" y="124"/>
                      <a:pt x="97" y="122"/>
                      <a:pt x="98" y="121"/>
                    </a:cubicBezTo>
                    <a:cubicBezTo>
                      <a:pt x="101" y="118"/>
                      <a:pt x="102" y="116"/>
                      <a:pt x="99" y="113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82" y="99"/>
                      <a:pt x="82" y="99"/>
                      <a:pt x="82" y="99"/>
                    </a:cubicBezTo>
                    <a:cubicBezTo>
                      <a:pt x="82" y="98"/>
                      <a:pt x="82" y="97"/>
                      <a:pt x="81" y="97"/>
                    </a:cubicBezTo>
                    <a:cubicBezTo>
                      <a:pt x="81" y="96"/>
                      <a:pt x="82" y="95"/>
                      <a:pt x="82" y="95"/>
                    </a:cubicBezTo>
                    <a:cubicBezTo>
                      <a:pt x="83" y="94"/>
                      <a:pt x="85" y="94"/>
                      <a:pt x="86" y="94"/>
                    </a:cubicBez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9" y="114"/>
                      <a:pt x="110" y="114"/>
                      <a:pt x="111" y="114"/>
                    </a:cubicBezTo>
                    <a:cubicBezTo>
                      <a:pt x="114" y="114"/>
                      <a:pt x="116" y="113"/>
                      <a:pt x="117" y="111"/>
                    </a:cubicBezTo>
                    <a:cubicBezTo>
                      <a:pt x="119" y="109"/>
                      <a:pt x="119" y="107"/>
                      <a:pt x="119" y="106"/>
                    </a:cubicBezTo>
                    <a:cubicBezTo>
                      <a:pt x="119" y="104"/>
                      <a:pt x="118" y="102"/>
                      <a:pt x="116" y="100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88"/>
                      <a:pt x="100" y="87"/>
                      <a:pt x="100" y="87"/>
                    </a:cubicBezTo>
                    <a:cubicBezTo>
                      <a:pt x="100" y="86"/>
                      <a:pt x="100" y="85"/>
                      <a:pt x="101" y="85"/>
                    </a:cubicBezTo>
                    <a:cubicBezTo>
                      <a:pt x="102" y="83"/>
                      <a:pt x="103" y="83"/>
                      <a:pt x="105" y="84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6" y="102"/>
                      <a:pt x="127" y="102"/>
                      <a:pt x="129" y="102"/>
                    </a:cubicBezTo>
                    <a:cubicBezTo>
                      <a:pt x="131" y="102"/>
                      <a:pt x="134" y="101"/>
                      <a:pt x="136" y="99"/>
                    </a:cubicBezTo>
                    <a:cubicBezTo>
                      <a:pt x="137" y="97"/>
                      <a:pt x="138" y="95"/>
                      <a:pt x="138" y="93"/>
                    </a:cubicBezTo>
                    <a:cubicBezTo>
                      <a:pt x="138" y="91"/>
                      <a:pt x="137" y="90"/>
                      <a:pt x="135" y="88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29" y="83"/>
                      <a:pt x="129" y="83"/>
                      <a:pt x="129" y="83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17" y="74"/>
                      <a:pt x="117" y="72"/>
                      <a:pt x="118" y="71"/>
                    </a:cubicBezTo>
                    <a:cubicBezTo>
                      <a:pt x="119" y="70"/>
                      <a:pt x="121" y="70"/>
                      <a:pt x="122" y="71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42" y="87"/>
                      <a:pt x="146" y="86"/>
                      <a:pt x="15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95" name="图形"/>
              <p:cNvSpPr>
                <a:spLocks noEditPoints="1"/>
              </p:cNvSpPr>
              <p:nvPr/>
            </p:nvSpPr>
            <p:spPr bwMode="auto">
              <a:xfrm>
                <a:off x="10600" y="3085"/>
                <a:ext cx="1063" cy="895"/>
              </a:xfrm>
              <a:custGeom>
                <a:avLst/>
                <a:gdLst>
                  <a:gd name="T0" fmla="*/ 2147483646 w 170"/>
                  <a:gd name="T1" fmla="*/ 2147483646 h 143"/>
                  <a:gd name="T2" fmla="*/ 2147483646 w 170"/>
                  <a:gd name="T3" fmla="*/ 2147483646 h 143"/>
                  <a:gd name="T4" fmla="*/ 2147483646 w 170"/>
                  <a:gd name="T5" fmla="*/ 2147483646 h 143"/>
                  <a:gd name="T6" fmla="*/ 2147483646 w 170"/>
                  <a:gd name="T7" fmla="*/ 2147483646 h 143"/>
                  <a:gd name="T8" fmla="*/ 2147483646 w 170"/>
                  <a:gd name="T9" fmla="*/ 2147483646 h 143"/>
                  <a:gd name="T10" fmla="*/ 2147483646 w 170"/>
                  <a:gd name="T11" fmla="*/ 2147483646 h 143"/>
                  <a:gd name="T12" fmla="*/ 2147483646 w 170"/>
                  <a:gd name="T13" fmla="*/ 2147483646 h 143"/>
                  <a:gd name="T14" fmla="*/ 2147483646 w 170"/>
                  <a:gd name="T15" fmla="*/ 2147483646 h 143"/>
                  <a:gd name="T16" fmla="*/ 2147483646 w 170"/>
                  <a:gd name="T17" fmla="*/ 2147483646 h 143"/>
                  <a:gd name="T18" fmla="*/ 2147483646 w 170"/>
                  <a:gd name="T19" fmla="*/ 2147483646 h 143"/>
                  <a:gd name="T20" fmla="*/ 2147483646 w 170"/>
                  <a:gd name="T21" fmla="*/ 2147483646 h 143"/>
                  <a:gd name="T22" fmla="*/ 2147483646 w 170"/>
                  <a:gd name="T23" fmla="*/ 2147483646 h 143"/>
                  <a:gd name="T24" fmla="*/ 2147483646 w 170"/>
                  <a:gd name="T25" fmla="*/ 2147483646 h 143"/>
                  <a:gd name="T26" fmla="*/ 2147483646 w 170"/>
                  <a:gd name="T27" fmla="*/ 2147483646 h 143"/>
                  <a:gd name="T28" fmla="*/ 2147483646 w 170"/>
                  <a:gd name="T29" fmla="*/ 2147483646 h 143"/>
                  <a:gd name="T30" fmla="*/ 2147483646 w 170"/>
                  <a:gd name="T31" fmla="*/ 2147483646 h 143"/>
                  <a:gd name="T32" fmla="*/ 2147483646 w 170"/>
                  <a:gd name="T33" fmla="*/ 2147483646 h 143"/>
                  <a:gd name="T34" fmla="*/ 2147483646 w 170"/>
                  <a:gd name="T35" fmla="*/ 2147483646 h 143"/>
                  <a:gd name="T36" fmla="*/ 2147483646 w 170"/>
                  <a:gd name="T37" fmla="*/ 2147483646 h 143"/>
                  <a:gd name="T38" fmla="*/ 2147483646 w 170"/>
                  <a:gd name="T39" fmla="*/ 2147483646 h 143"/>
                  <a:gd name="T40" fmla="*/ 2147483646 w 170"/>
                  <a:gd name="T41" fmla="*/ 2147483646 h 143"/>
                  <a:gd name="T42" fmla="*/ 2147483646 w 170"/>
                  <a:gd name="T43" fmla="*/ 2147483646 h 143"/>
                  <a:gd name="T44" fmla="*/ 2147483646 w 170"/>
                  <a:gd name="T45" fmla="*/ 2147483646 h 143"/>
                  <a:gd name="T46" fmla="*/ 2147483646 w 170"/>
                  <a:gd name="T47" fmla="*/ 2147483646 h 143"/>
                  <a:gd name="T48" fmla="*/ 2147483646 w 170"/>
                  <a:gd name="T49" fmla="*/ 2147483646 h 143"/>
                  <a:gd name="T50" fmla="*/ 2147483646 w 170"/>
                  <a:gd name="T51" fmla="*/ 2147483646 h 143"/>
                  <a:gd name="T52" fmla="*/ 2147483646 w 170"/>
                  <a:gd name="T53" fmla="*/ 2147483646 h 143"/>
                  <a:gd name="T54" fmla="*/ 2147483646 w 170"/>
                  <a:gd name="T55" fmla="*/ 2147483646 h 143"/>
                  <a:gd name="T56" fmla="*/ 2147483646 w 170"/>
                  <a:gd name="T57" fmla="*/ 2147483646 h 143"/>
                  <a:gd name="T58" fmla="*/ 2147483646 w 170"/>
                  <a:gd name="T59" fmla="*/ 2147483646 h 143"/>
                  <a:gd name="T60" fmla="*/ 2147483646 w 170"/>
                  <a:gd name="T61" fmla="*/ 2147483646 h 143"/>
                  <a:gd name="T62" fmla="*/ 2147483646 w 170"/>
                  <a:gd name="T63" fmla="*/ 2147483646 h 143"/>
                  <a:gd name="T64" fmla="*/ 2147483646 w 170"/>
                  <a:gd name="T65" fmla="*/ 2147483646 h 143"/>
                  <a:gd name="T66" fmla="*/ 2147483646 w 170"/>
                  <a:gd name="T67" fmla="*/ 2147483646 h 143"/>
                  <a:gd name="T68" fmla="*/ 2147483646 w 170"/>
                  <a:gd name="T69" fmla="*/ 2147483646 h 143"/>
                  <a:gd name="T70" fmla="*/ 2147483646 w 170"/>
                  <a:gd name="T71" fmla="*/ 2147483646 h 143"/>
                  <a:gd name="T72" fmla="*/ 2147483646 w 170"/>
                  <a:gd name="T73" fmla="*/ 2147483646 h 143"/>
                  <a:gd name="T74" fmla="*/ 2147483646 w 170"/>
                  <a:gd name="T75" fmla="*/ 2147483646 h 143"/>
                  <a:gd name="T76" fmla="*/ 2147483646 w 170"/>
                  <a:gd name="T77" fmla="*/ 2147483646 h 143"/>
                  <a:gd name="T78" fmla="*/ 2147483646 w 170"/>
                  <a:gd name="T79" fmla="*/ 2147483646 h 143"/>
                  <a:gd name="T80" fmla="*/ 2147483646 w 170"/>
                  <a:gd name="T81" fmla="*/ 2147483646 h 143"/>
                  <a:gd name="T82" fmla="*/ 2147483646 w 170"/>
                  <a:gd name="T83" fmla="*/ 2147483646 h 143"/>
                  <a:gd name="T84" fmla="*/ 2147483646 w 170"/>
                  <a:gd name="T85" fmla="*/ 2147483646 h 143"/>
                  <a:gd name="T86" fmla="*/ 2147483646 w 170"/>
                  <a:gd name="T87" fmla="*/ 2147483646 h 143"/>
                  <a:gd name="T88" fmla="*/ 2147483646 w 170"/>
                  <a:gd name="T89" fmla="*/ 2147483646 h 143"/>
                  <a:gd name="T90" fmla="*/ 2147483646 w 170"/>
                  <a:gd name="T91" fmla="*/ 2147483646 h 143"/>
                  <a:gd name="T92" fmla="*/ 2147483646 w 170"/>
                  <a:gd name="T93" fmla="*/ 2147483646 h 143"/>
                  <a:gd name="T94" fmla="*/ 2147483646 w 170"/>
                  <a:gd name="T95" fmla="*/ 2147483646 h 143"/>
                  <a:gd name="T96" fmla="*/ 2147483646 w 170"/>
                  <a:gd name="T97" fmla="*/ 2147483646 h 143"/>
                  <a:gd name="T98" fmla="*/ 2147483646 w 170"/>
                  <a:gd name="T99" fmla="*/ 2147483646 h 143"/>
                  <a:gd name="T100" fmla="*/ 2147483646 w 170"/>
                  <a:gd name="T101" fmla="*/ 0 h 143"/>
                  <a:gd name="T102" fmla="*/ 0 w 170"/>
                  <a:gd name="T103" fmla="*/ 2147483646 h 143"/>
                  <a:gd name="T104" fmla="*/ 2147483646 w 170"/>
                  <a:gd name="T105" fmla="*/ 2147483646 h 143"/>
                  <a:gd name="T106" fmla="*/ 2147483646 w 170"/>
                  <a:gd name="T107" fmla="*/ 2147483646 h 143"/>
                  <a:gd name="T108" fmla="*/ 2147483646 w 170"/>
                  <a:gd name="T109" fmla="*/ 2147483646 h 143"/>
                  <a:gd name="T110" fmla="*/ 2147483646 w 170"/>
                  <a:gd name="T111" fmla="*/ 2147483646 h 143"/>
                  <a:gd name="T112" fmla="*/ 2147483646 w 170"/>
                  <a:gd name="T113" fmla="*/ 2147483646 h 143"/>
                  <a:gd name="T114" fmla="*/ 2147483646 w 170"/>
                  <a:gd name="T115" fmla="*/ 2147483646 h 143"/>
                  <a:gd name="T116" fmla="*/ 2147483646 w 170"/>
                  <a:gd name="T117" fmla="*/ 2147483646 h 1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143">
                    <a:moveTo>
                      <a:pt x="23" y="116"/>
                    </a:move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5"/>
                      <a:pt x="25" y="72"/>
                      <a:pt x="2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41" y="72"/>
                      <a:pt x="43" y="75"/>
                      <a:pt x="43" y="78"/>
                    </a:cubicBezTo>
                    <a:cubicBezTo>
                      <a:pt x="43" y="116"/>
                      <a:pt x="43" y="116"/>
                      <a:pt x="43" y="116"/>
                    </a:cubicBezTo>
                    <a:cubicBezTo>
                      <a:pt x="43" y="120"/>
                      <a:pt x="41" y="122"/>
                      <a:pt x="38" y="122"/>
                    </a:cubicBezTo>
                    <a:cubicBezTo>
                      <a:pt x="28" y="122"/>
                      <a:pt x="28" y="122"/>
                      <a:pt x="28" y="122"/>
                    </a:cubicBezTo>
                    <a:cubicBezTo>
                      <a:pt x="25" y="122"/>
                      <a:pt x="23" y="120"/>
                      <a:pt x="23" y="116"/>
                    </a:cubicBezTo>
                    <a:close/>
                    <a:moveTo>
                      <a:pt x="63" y="59"/>
                    </a:moveTo>
                    <a:cubicBezTo>
                      <a:pt x="59" y="59"/>
                      <a:pt x="57" y="61"/>
                      <a:pt x="57" y="64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7" y="120"/>
                      <a:pt x="59" y="122"/>
                      <a:pt x="63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5" y="122"/>
                      <a:pt x="77" y="120"/>
                      <a:pt x="77" y="11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1"/>
                      <a:pt x="75" y="59"/>
                      <a:pt x="72" y="59"/>
                    </a:cubicBezTo>
                    <a:lnTo>
                      <a:pt x="63" y="59"/>
                    </a:lnTo>
                    <a:close/>
                    <a:moveTo>
                      <a:pt x="97" y="47"/>
                    </a:moveTo>
                    <a:cubicBezTo>
                      <a:pt x="93" y="47"/>
                      <a:pt x="91" y="50"/>
                      <a:pt x="91" y="53"/>
                    </a:cubicBezTo>
                    <a:cubicBezTo>
                      <a:pt x="91" y="116"/>
                      <a:pt x="91" y="116"/>
                      <a:pt x="91" y="116"/>
                    </a:cubicBezTo>
                    <a:cubicBezTo>
                      <a:pt x="91" y="120"/>
                      <a:pt x="93" y="122"/>
                      <a:pt x="97" y="122"/>
                    </a:cubicBezTo>
                    <a:cubicBezTo>
                      <a:pt x="106" y="122"/>
                      <a:pt x="106" y="122"/>
                      <a:pt x="106" y="122"/>
                    </a:cubicBezTo>
                    <a:cubicBezTo>
                      <a:pt x="109" y="122"/>
                      <a:pt x="112" y="120"/>
                      <a:pt x="112" y="116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50"/>
                      <a:pt x="109" y="47"/>
                      <a:pt x="106" y="47"/>
                    </a:cubicBezTo>
                    <a:lnTo>
                      <a:pt x="97" y="47"/>
                    </a:lnTo>
                    <a:close/>
                    <a:moveTo>
                      <a:pt x="131" y="35"/>
                    </a:moveTo>
                    <a:cubicBezTo>
                      <a:pt x="128" y="35"/>
                      <a:pt x="125" y="37"/>
                      <a:pt x="125" y="41"/>
                    </a:cubicBezTo>
                    <a:cubicBezTo>
                      <a:pt x="125" y="116"/>
                      <a:pt x="125" y="116"/>
                      <a:pt x="125" y="116"/>
                    </a:cubicBezTo>
                    <a:cubicBezTo>
                      <a:pt x="125" y="120"/>
                      <a:pt x="128" y="122"/>
                      <a:pt x="131" y="122"/>
                    </a:cubicBez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43" y="122"/>
                      <a:pt x="146" y="120"/>
                      <a:pt x="146" y="116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6" y="37"/>
                      <a:pt x="143" y="35"/>
                      <a:pt x="140" y="35"/>
                    </a:cubicBezTo>
                    <a:lnTo>
                      <a:pt x="131" y="35"/>
                    </a:lnTo>
                    <a:close/>
                    <a:moveTo>
                      <a:pt x="25" y="57"/>
                    </a:moveTo>
                    <a:cubicBezTo>
                      <a:pt x="62" y="51"/>
                      <a:pt x="96" y="38"/>
                      <a:pt x="127" y="19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93" y="31"/>
                      <a:pt x="60" y="43"/>
                      <a:pt x="24" y="50"/>
                    </a:cubicBezTo>
                    <a:lnTo>
                      <a:pt x="25" y="57"/>
                    </a:lnTo>
                    <a:close/>
                    <a:moveTo>
                      <a:pt x="170" y="133"/>
                    </a:moveTo>
                    <a:cubicBezTo>
                      <a:pt x="153" y="123"/>
                      <a:pt x="153" y="123"/>
                      <a:pt x="153" y="123"/>
                    </a:cubicBezTo>
                    <a:cubicBezTo>
                      <a:pt x="153" y="129"/>
                      <a:pt x="153" y="129"/>
                      <a:pt x="153" y="129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153" y="137"/>
                      <a:pt x="153" y="137"/>
                      <a:pt x="153" y="137"/>
                    </a:cubicBezTo>
                    <a:cubicBezTo>
                      <a:pt x="153" y="143"/>
                      <a:pt x="153" y="143"/>
                      <a:pt x="153" y="143"/>
                    </a:cubicBezTo>
                    <a:lnTo>
                      <a:pt x="170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96" name="图形"/>
              <p:cNvSpPr>
                <a:spLocks noEditPoints="1"/>
              </p:cNvSpPr>
              <p:nvPr/>
            </p:nvSpPr>
            <p:spPr bwMode="auto">
              <a:xfrm>
                <a:off x="8620" y="7175"/>
                <a:ext cx="920" cy="828"/>
              </a:xfrm>
              <a:custGeom>
                <a:avLst/>
                <a:gdLst>
                  <a:gd name="T0" fmla="*/ 2147483646 w 147"/>
                  <a:gd name="T1" fmla="*/ 2147483646 h 132"/>
                  <a:gd name="T2" fmla="*/ 2147483646 w 147"/>
                  <a:gd name="T3" fmla="*/ 2147483646 h 132"/>
                  <a:gd name="T4" fmla="*/ 2147483646 w 147"/>
                  <a:gd name="T5" fmla="*/ 2147483646 h 132"/>
                  <a:gd name="T6" fmla="*/ 2147483646 w 147"/>
                  <a:gd name="T7" fmla="*/ 0 h 132"/>
                  <a:gd name="T8" fmla="*/ 2147483646 w 147"/>
                  <a:gd name="T9" fmla="*/ 2147483646 h 132"/>
                  <a:gd name="T10" fmla="*/ 2147483646 w 147"/>
                  <a:gd name="T11" fmla="*/ 2147483646 h 132"/>
                  <a:gd name="T12" fmla="*/ 2147483646 w 147"/>
                  <a:gd name="T13" fmla="*/ 2147483646 h 132"/>
                  <a:gd name="T14" fmla="*/ 2147483646 w 147"/>
                  <a:gd name="T15" fmla="*/ 2147483646 h 132"/>
                  <a:gd name="T16" fmla="*/ 2147483646 w 147"/>
                  <a:gd name="T17" fmla="*/ 2147483646 h 132"/>
                  <a:gd name="T18" fmla="*/ 2147483646 w 147"/>
                  <a:gd name="T19" fmla="*/ 2147483646 h 132"/>
                  <a:gd name="T20" fmla="*/ 2147483646 w 147"/>
                  <a:gd name="T21" fmla="*/ 2147483646 h 132"/>
                  <a:gd name="T22" fmla="*/ 2147483646 w 147"/>
                  <a:gd name="T23" fmla="*/ 2147483646 h 132"/>
                  <a:gd name="T24" fmla="*/ 2147483646 w 147"/>
                  <a:gd name="T25" fmla="*/ 2147483646 h 132"/>
                  <a:gd name="T26" fmla="*/ 2147483646 w 147"/>
                  <a:gd name="T27" fmla="*/ 2147483646 h 132"/>
                  <a:gd name="T28" fmla="*/ 2147483646 w 147"/>
                  <a:gd name="T29" fmla="*/ 2147483646 h 132"/>
                  <a:gd name="T30" fmla="*/ 2147483646 w 147"/>
                  <a:gd name="T31" fmla="*/ 2147483646 h 132"/>
                  <a:gd name="T32" fmla="*/ 0 w 147"/>
                  <a:gd name="T33" fmla="*/ 2147483646 h 132"/>
                  <a:gd name="T34" fmla="*/ 2147483646 w 147"/>
                  <a:gd name="T35" fmla="*/ 2147483646 h 132"/>
                  <a:gd name="T36" fmla="*/ 2147483646 w 147"/>
                  <a:gd name="T37" fmla="*/ 2147483646 h 132"/>
                  <a:gd name="T38" fmla="*/ 2147483646 w 147"/>
                  <a:gd name="T39" fmla="*/ 2147483646 h 132"/>
                  <a:gd name="T40" fmla="*/ 2147483646 w 147"/>
                  <a:gd name="T41" fmla="*/ 2147483646 h 132"/>
                  <a:gd name="T42" fmla="*/ 0 w 147"/>
                  <a:gd name="T43" fmla="*/ 2147483646 h 132"/>
                  <a:gd name="T44" fmla="*/ 2147483646 w 147"/>
                  <a:gd name="T45" fmla="*/ 2147483646 h 132"/>
                  <a:gd name="T46" fmla="*/ 2147483646 w 147"/>
                  <a:gd name="T47" fmla="*/ 2147483646 h 132"/>
                  <a:gd name="T48" fmla="*/ 2147483646 w 147"/>
                  <a:gd name="T49" fmla="*/ 2147483646 h 132"/>
                  <a:gd name="T50" fmla="*/ 2147483646 w 147"/>
                  <a:gd name="T51" fmla="*/ 2147483646 h 132"/>
                  <a:gd name="T52" fmla="*/ 2147483646 w 147"/>
                  <a:gd name="T53" fmla="*/ 2147483646 h 132"/>
                  <a:gd name="T54" fmla="*/ 2147483646 w 147"/>
                  <a:gd name="T55" fmla="*/ 2147483646 h 132"/>
                  <a:gd name="T56" fmla="*/ 2147483646 w 147"/>
                  <a:gd name="T57" fmla="*/ 2147483646 h 132"/>
                  <a:gd name="T58" fmla="*/ 2147483646 w 147"/>
                  <a:gd name="T59" fmla="*/ 2147483646 h 132"/>
                  <a:gd name="T60" fmla="*/ 2147483646 w 147"/>
                  <a:gd name="T61" fmla="*/ 2147483646 h 132"/>
                  <a:gd name="T62" fmla="*/ 2147483646 w 147"/>
                  <a:gd name="T63" fmla="*/ 2147483646 h 132"/>
                  <a:gd name="T64" fmla="*/ 2147483646 w 147"/>
                  <a:gd name="T65" fmla="*/ 2147483646 h 132"/>
                  <a:gd name="T66" fmla="*/ 2147483646 w 147"/>
                  <a:gd name="T67" fmla="*/ 2147483646 h 132"/>
                  <a:gd name="T68" fmla="*/ 2147483646 w 147"/>
                  <a:gd name="T69" fmla="*/ 2147483646 h 132"/>
                  <a:gd name="T70" fmla="*/ 2147483646 w 147"/>
                  <a:gd name="T71" fmla="*/ 2147483646 h 1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7" h="132">
                    <a:moveTo>
                      <a:pt x="100" y="18"/>
                    </a:move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12"/>
                      <a:pt x="87" y="8"/>
                      <a:pt x="82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1" y="8"/>
                      <a:pt x="57" y="12"/>
                      <a:pt x="56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8" y="8"/>
                      <a:pt x="55" y="0"/>
                      <a:pt x="63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3" y="0"/>
                      <a:pt x="100" y="8"/>
                      <a:pt x="100" y="18"/>
                    </a:cubicBezTo>
                    <a:close/>
                    <a:moveTo>
                      <a:pt x="22" y="74"/>
                    </a:moveTo>
                    <a:cubicBezTo>
                      <a:pt x="59" y="74"/>
                      <a:pt x="59" y="74"/>
                      <a:pt x="59" y="74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4"/>
                      <a:pt x="63" y="61"/>
                      <a:pt x="66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5" y="61"/>
                      <a:pt x="88" y="64"/>
                      <a:pt x="88" y="68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36" y="74"/>
                      <a:pt x="146" y="65"/>
                      <a:pt x="147" y="53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30"/>
                      <a:pt x="140" y="22"/>
                      <a:pt x="130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18" y="22"/>
                      <a:pt x="118" y="22"/>
                      <a:pt x="118" y="2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8" y="22"/>
                      <a:pt x="0" y="30"/>
                      <a:pt x="0" y="4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65"/>
                      <a:pt x="11" y="74"/>
                      <a:pt x="22" y="74"/>
                    </a:cubicBezTo>
                    <a:close/>
                    <a:moveTo>
                      <a:pt x="125" y="80"/>
                    </a:move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9"/>
                      <a:pt x="85" y="92"/>
                      <a:pt x="81" y="92"/>
                    </a:cubicBezTo>
                    <a:cubicBezTo>
                      <a:pt x="66" y="92"/>
                      <a:pt x="66" y="92"/>
                      <a:pt x="66" y="92"/>
                    </a:cubicBezTo>
                    <a:cubicBezTo>
                      <a:pt x="63" y="92"/>
                      <a:pt x="59" y="89"/>
                      <a:pt x="59" y="85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13" y="80"/>
                      <a:pt x="5" y="75"/>
                      <a:pt x="0" y="6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24"/>
                      <a:pt x="8" y="132"/>
                      <a:pt x="17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30" y="132"/>
                      <a:pt x="130" y="132"/>
                      <a:pt x="130" y="132"/>
                    </a:cubicBezTo>
                    <a:cubicBezTo>
                      <a:pt x="140" y="132"/>
                      <a:pt x="147" y="124"/>
                      <a:pt x="147" y="113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2" y="75"/>
                      <a:pt x="134" y="80"/>
                      <a:pt x="125" y="80"/>
                    </a:cubicBezTo>
                    <a:close/>
                    <a:moveTo>
                      <a:pt x="81" y="67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5" y="67"/>
                      <a:pt x="64" y="68"/>
                      <a:pt x="64" y="69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6"/>
                      <a:pt x="65" y="87"/>
                      <a:pt x="67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2" y="87"/>
                      <a:pt x="83" y="86"/>
                      <a:pt x="83" y="84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8"/>
                      <a:pt x="82" y="67"/>
                      <a:pt x="81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97" name="图形"/>
              <p:cNvSpPr>
                <a:spLocks noEditPoints="1"/>
              </p:cNvSpPr>
              <p:nvPr/>
            </p:nvSpPr>
            <p:spPr bwMode="auto">
              <a:xfrm>
                <a:off x="7130" y="5928"/>
                <a:ext cx="865" cy="865"/>
              </a:xfrm>
              <a:custGeom>
                <a:avLst/>
                <a:gdLst>
                  <a:gd name="T0" fmla="*/ 2147483646 w 138"/>
                  <a:gd name="T1" fmla="*/ 2147483646 h 138"/>
                  <a:gd name="T2" fmla="*/ 2147483646 w 138"/>
                  <a:gd name="T3" fmla="*/ 2147483646 h 138"/>
                  <a:gd name="T4" fmla="*/ 2147483646 w 138"/>
                  <a:gd name="T5" fmla="*/ 2147483646 h 138"/>
                  <a:gd name="T6" fmla="*/ 0 w 138"/>
                  <a:gd name="T7" fmla="*/ 2147483646 h 138"/>
                  <a:gd name="T8" fmla="*/ 2147483646 w 138"/>
                  <a:gd name="T9" fmla="*/ 2147483646 h 138"/>
                  <a:gd name="T10" fmla="*/ 2147483646 w 138"/>
                  <a:gd name="T11" fmla="*/ 2147483646 h 138"/>
                  <a:gd name="T12" fmla="*/ 2147483646 w 138"/>
                  <a:gd name="T13" fmla="*/ 0 h 138"/>
                  <a:gd name="T14" fmla="*/ 2147483646 w 138"/>
                  <a:gd name="T15" fmla="*/ 2147483646 h 138"/>
                  <a:gd name="T16" fmla="*/ 2147483646 w 138"/>
                  <a:gd name="T17" fmla="*/ 2147483646 h 138"/>
                  <a:gd name="T18" fmla="*/ 2147483646 w 138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138">
                    <a:moveTo>
                      <a:pt x="65" y="73"/>
                    </a:moveTo>
                    <a:cubicBezTo>
                      <a:pt x="130" y="73"/>
                      <a:pt x="130" y="73"/>
                      <a:pt x="130" y="73"/>
                    </a:cubicBezTo>
                    <a:cubicBezTo>
                      <a:pt x="130" y="109"/>
                      <a:pt x="101" y="138"/>
                      <a:pt x="65" y="138"/>
                    </a:cubicBezTo>
                    <a:cubicBezTo>
                      <a:pt x="29" y="138"/>
                      <a:pt x="0" y="109"/>
                      <a:pt x="0" y="73"/>
                    </a:cubicBezTo>
                    <a:cubicBezTo>
                      <a:pt x="0" y="37"/>
                      <a:pt x="29" y="8"/>
                      <a:pt x="65" y="8"/>
                    </a:cubicBezTo>
                    <a:lnTo>
                      <a:pt x="65" y="73"/>
                    </a:lnTo>
                    <a:close/>
                    <a:moveTo>
                      <a:pt x="73" y="0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138" y="65"/>
                      <a:pt x="138" y="65"/>
                      <a:pt x="138" y="65"/>
                    </a:cubicBezTo>
                    <a:cubicBezTo>
                      <a:pt x="138" y="29"/>
                      <a:pt x="109" y="0"/>
                      <a:pt x="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58398" name="图形"/>
              <p:cNvSpPr/>
              <p:nvPr/>
            </p:nvSpPr>
            <p:spPr bwMode="auto">
              <a:xfrm>
                <a:off x="10688" y="6800"/>
                <a:ext cx="707" cy="1033"/>
              </a:xfrm>
              <a:custGeom>
                <a:avLst/>
                <a:gdLst>
                  <a:gd name="T0" fmla="*/ 2147483646 w 113"/>
                  <a:gd name="T1" fmla="*/ 2147483646 h 165"/>
                  <a:gd name="T2" fmla="*/ 2147483646 w 113"/>
                  <a:gd name="T3" fmla="*/ 2147483646 h 165"/>
                  <a:gd name="T4" fmla="*/ 2147483646 w 113"/>
                  <a:gd name="T5" fmla="*/ 2147483646 h 165"/>
                  <a:gd name="T6" fmla="*/ 2147483646 w 113"/>
                  <a:gd name="T7" fmla="*/ 2147483646 h 165"/>
                  <a:gd name="T8" fmla="*/ 2147483646 w 113"/>
                  <a:gd name="T9" fmla="*/ 2147483646 h 165"/>
                  <a:gd name="T10" fmla="*/ 2147483646 w 113"/>
                  <a:gd name="T11" fmla="*/ 2147483646 h 165"/>
                  <a:gd name="T12" fmla="*/ 2147483646 w 113"/>
                  <a:gd name="T13" fmla="*/ 2147483646 h 165"/>
                  <a:gd name="T14" fmla="*/ 2147483646 w 113"/>
                  <a:gd name="T15" fmla="*/ 2147483646 h 165"/>
                  <a:gd name="T16" fmla="*/ 2147483646 w 113"/>
                  <a:gd name="T17" fmla="*/ 2147483646 h 165"/>
                  <a:gd name="T18" fmla="*/ 2147483646 w 113"/>
                  <a:gd name="T19" fmla="*/ 2147483646 h 165"/>
                  <a:gd name="T20" fmla="*/ 2147483646 w 113"/>
                  <a:gd name="T21" fmla="*/ 0 h 165"/>
                  <a:gd name="T22" fmla="*/ 2147483646 w 113"/>
                  <a:gd name="T23" fmla="*/ 0 h 165"/>
                  <a:gd name="T24" fmla="*/ 2147483646 w 113"/>
                  <a:gd name="T25" fmla="*/ 2147483646 h 165"/>
                  <a:gd name="T26" fmla="*/ 2147483646 w 113"/>
                  <a:gd name="T27" fmla="*/ 2147483646 h 165"/>
                  <a:gd name="T28" fmla="*/ 0 w 113"/>
                  <a:gd name="T29" fmla="*/ 2147483646 h 165"/>
                  <a:gd name="T30" fmla="*/ 2147483646 w 113"/>
                  <a:gd name="T31" fmla="*/ 2147483646 h 165"/>
                  <a:gd name="T32" fmla="*/ 2147483646 w 113"/>
                  <a:gd name="T33" fmla="*/ 2147483646 h 165"/>
                  <a:gd name="T34" fmla="*/ 2147483646 w 113"/>
                  <a:gd name="T35" fmla="*/ 2147483646 h 165"/>
                  <a:gd name="T36" fmla="*/ 2147483646 w 113"/>
                  <a:gd name="T37" fmla="*/ 2147483646 h 165"/>
                  <a:gd name="T38" fmla="*/ 2147483646 w 113"/>
                  <a:gd name="T39" fmla="*/ 2147483646 h 165"/>
                  <a:gd name="T40" fmla="*/ 2147483646 w 113"/>
                  <a:gd name="T41" fmla="*/ 2147483646 h 165"/>
                  <a:gd name="T42" fmla="*/ 2147483646 w 113"/>
                  <a:gd name="T43" fmla="*/ 2147483646 h 165"/>
                  <a:gd name="T44" fmla="*/ 2147483646 w 113"/>
                  <a:gd name="T45" fmla="*/ 2147483646 h 165"/>
                  <a:gd name="T46" fmla="*/ 2147483646 w 113"/>
                  <a:gd name="T47" fmla="*/ 2147483646 h 165"/>
                  <a:gd name="T48" fmla="*/ 2147483646 w 113"/>
                  <a:gd name="T49" fmla="*/ 2147483646 h 165"/>
                  <a:gd name="T50" fmla="*/ 2147483646 w 113"/>
                  <a:gd name="T51" fmla="*/ 2147483646 h 165"/>
                  <a:gd name="T52" fmla="*/ 2147483646 w 113"/>
                  <a:gd name="T53" fmla="*/ 2147483646 h 165"/>
                  <a:gd name="T54" fmla="*/ 2147483646 w 113"/>
                  <a:gd name="T55" fmla="*/ 2147483646 h 165"/>
                  <a:gd name="T56" fmla="*/ 2147483646 w 113"/>
                  <a:gd name="T57" fmla="*/ 2147483646 h 16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13" h="165">
                    <a:moveTo>
                      <a:pt x="113" y="109"/>
                    </a:moveTo>
                    <a:cubicBezTo>
                      <a:pt x="113" y="93"/>
                      <a:pt x="100" y="79"/>
                      <a:pt x="73" y="73"/>
                    </a:cubicBezTo>
                    <a:cubicBezTo>
                      <a:pt x="71" y="72"/>
                      <a:pt x="56" y="68"/>
                      <a:pt x="53" y="68"/>
                    </a:cubicBezTo>
                    <a:cubicBezTo>
                      <a:pt x="33" y="62"/>
                      <a:pt x="27" y="59"/>
                      <a:pt x="27" y="54"/>
                    </a:cubicBezTo>
                    <a:cubicBezTo>
                      <a:pt x="27" y="48"/>
                      <a:pt x="35" y="41"/>
                      <a:pt x="55" y="41"/>
                    </a:cubicBezTo>
                    <a:cubicBezTo>
                      <a:pt x="70" y="41"/>
                      <a:pt x="84" y="52"/>
                      <a:pt x="84" y="52"/>
                    </a:cubicBezTo>
                    <a:cubicBezTo>
                      <a:pt x="90" y="56"/>
                      <a:pt x="93" y="56"/>
                      <a:pt x="98" y="51"/>
                    </a:cubicBezTo>
                    <a:cubicBezTo>
                      <a:pt x="98" y="51"/>
                      <a:pt x="104" y="46"/>
                      <a:pt x="104" y="41"/>
                    </a:cubicBezTo>
                    <a:cubicBezTo>
                      <a:pt x="104" y="34"/>
                      <a:pt x="87" y="23"/>
                      <a:pt x="68" y="19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3"/>
                      <a:pt x="65" y="0"/>
                      <a:pt x="6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8" y="0"/>
                      <a:pt x="45" y="3"/>
                      <a:pt x="45" y="6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16" y="21"/>
                      <a:pt x="0" y="37"/>
                      <a:pt x="0" y="55"/>
                    </a:cubicBezTo>
                    <a:cubicBezTo>
                      <a:pt x="0" y="76"/>
                      <a:pt x="20" y="84"/>
                      <a:pt x="43" y="90"/>
                    </a:cubicBezTo>
                    <a:cubicBezTo>
                      <a:pt x="46" y="91"/>
                      <a:pt x="63" y="95"/>
                      <a:pt x="66" y="96"/>
                    </a:cubicBezTo>
                    <a:cubicBezTo>
                      <a:pt x="82" y="100"/>
                      <a:pt x="86" y="106"/>
                      <a:pt x="86" y="110"/>
                    </a:cubicBezTo>
                    <a:cubicBezTo>
                      <a:pt x="86" y="117"/>
                      <a:pt x="78" y="123"/>
                      <a:pt x="58" y="123"/>
                    </a:cubicBezTo>
                    <a:cubicBezTo>
                      <a:pt x="43" y="123"/>
                      <a:pt x="23" y="111"/>
                      <a:pt x="23" y="111"/>
                    </a:cubicBezTo>
                    <a:cubicBezTo>
                      <a:pt x="18" y="108"/>
                      <a:pt x="13" y="109"/>
                      <a:pt x="8" y="114"/>
                    </a:cubicBezTo>
                    <a:cubicBezTo>
                      <a:pt x="8" y="114"/>
                      <a:pt x="4" y="118"/>
                      <a:pt x="4" y="124"/>
                    </a:cubicBezTo>
                    <a:cubicBezTo>
                      <a:pt x="4" y="131"/>
                      <a:pt x="25" y="142"/>
                      <a:pt x="45" y="146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45" y="162"/>
                      <a:pt x="48" y="165"/>
                      <a:pt x="52" y="165"/>
                    </a:cubicBezTo>
                    <a:cubicBezTo>
                      <a:pt x="61" y="165"/>
                      <a:pt x="61" y="165"/>
                      <a:pt x="61" y="165"/>
                    </a:cubicBezTo>
                    <a:cubicBezTo>
                      <a:pt x="65" y="165"/>
                      <a:pt x="68" y="162"/>
                      <a:pt x="68" y="159"/>
                    </a:cubicBezTo>
                    <a:cubicBezTo>
                      <a:pt x="68" y="146"/>
                      <a:pt x="68" y="146"/>
                      <a:pt x="68" y="146"/>
                    </a:cubicBezTo>
                    <a:cubicBezTo>
                      <a:pt x="99" y="143"/>
                      <a:pt x="113" y="127"/>
                      <a:pt x="113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2" name="图形"/>
            <p:cNvSpPr/>
            <p:nvPr/>
          </p:nvSpPr>
          <p:spPr>
            <a:xfrm>
              <a:off x="1989" y="3275"/>
              <a:ext cx="2911" cy="62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3" name="图形"/>
            <p:cNvSpPr/>
            <p:nvPr/>
          </p:nvSpPr>
          <p:spPr>
            <a:xfrm>
              <a:off x="1989" y="3787"/>
              <a:ext cx="3660" cy="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字魂58号-创中黑" panose="00000500000000000000" charset="-122"/>
              </a:endParaRPr>
            </a:p>
          </p:txBody>
        </p:sp>
        <p:sp>
          <p:nvSpPr>
            <p:cNvPr id="34" name="图形"/>
            <p:cNvSpPr/>
            <p:nvPr/>
          </p:nvSpPr>
          <p:spPr>
            <a:xfrm>
              <a:off x="2002" y="6230"/>
              <a:ext cx="2911" cy="62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35" name="图形"/>
            <p:cNvSpPr/>
            <p:nvPr/>
          </p:nvSpPr>
          <p:spPr>
            <a:xfrm>
              <a:off x="2002" y="6742"/>
              <a:ext cx="3660" cy="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字魂58号-创中黑" panose="00000500000000000000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flipH="1">
              <a:off x="13462" y="3275"/>
              <a:ext cx="3673" cy="4433"/>
              <a:chOff x="13462" y="3275"/>
              <a:chExt cx="3673" cy="4433"/>
            </a:xfrm>
          </p:grpSpPr>
          <p:sp>
            <p:nvSpPr>
              <p:cNvPr id="3" name="图形"/>
              <p:cNvSpPr/>
              <p:nvPr/>
            </p:nvSpPr>
            <p:spPr>
              <a:xfrm>
                <a:off x="13462" y="3275"/>
                <a:ext cx="2911" cy="625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endParaRPr>
              </a:p>
            </p:txBody>
          </p:sp>
          <p:sp>
            <p:nvSpPr>
              <p:cNvPr id="4" name="图形"/>
              <p:cNvSpPr/>
              <p:nvPr/>
            </p:nvSpPr>
            <p:spPr>
              <a:xfrm>
                <a:off x="13462" y="3787"/>
                <a:ext cx="3660" cy="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字魂58号-创中黑" panose="00000500000000000000" charset="-122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>
                <a:off x="13475" y="6230"/>
                <a:ext cx="2911" cy="625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  <a:sym typeface="+mn-ea"/>
                </a:endParaRPr>
              </a:p>
            </p:txBody>
          </p:sp>
          <p:sp>
            <p:nvSpPr>
              <p:cNvPr id="6" name="图形"/>
              <p:cNvSpPr/>
              <p:nvPr/>
            </p:nvSpPr>
            <p:spPr>
              <a:xfrm>
                <a:off x="13475" y="6742"/>
                <a:ext cx="3660" cy="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字魂58号-创中黑" panose="00000500000000000000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70305" y="2035810"/>
            <a:ext cx="9864090" cy="3293110"/>
            <a:chOff x="1843" y="3206"/>
            <a:chExt cx="15534" cy="5186"/>
          </a:xfrm>
        </p:grpSpPr>
        <p:sp>
          <p:nvSpPr>
            <p:cNvPr id="69" name="图形"/>
            <p:cNvSpPr>
              <a:spLocks noChangeArrowheads="1"/>
            </p:cNvSpPr>
            <p:nvPr/>
          </p:nvSpPr>
          <p:spPr bwMode="auto">
            <a:xfrm>
              <a:off x="1843" y="3206"/>
              <a:ext cx="3532" cy="5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>
                <a:cs typeface="字魂58号-创中黑" panose="00000500000000000000" charset="-122"/>
              </a:endParaRPr>
            </a:p>
          </p:txBody>
        </p:sp>
        <p:sp>
          <p:nvSpPr>
            <p:cNvPr id="70" name="图形"/>
            <p:cNvSpPr/>
            <p:nvPr/>
          </p:nvSpPr>
          <p:spPr bwMode="auto">
            <a:xfrm>
              <a:off x="1843" y="3206"/>
              <a:ext cx="1371" cy="1605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字魂58号-创中黑" panose="00000500000000000000" charset="-122"/>
              </a:endParaRPr>
            </a:p>
          </p:txBody>
        </p:sp>
        <p:sp>
          <p:nvSpPr>
            <p:cNvPr id="71" name="图形"/>
            <p:cNvSpPr>
              <a:spLocks noChangeArrowheads="1"/>
            </p:cNvSpPr>
            <p:nvPr/>
          </p:nvSpPr>
          <p:spPr bwMode="auto">
            <a:xfrm>
              <a:off x="5845" y="3206"/>
              <a:ext cx="3532" cy="5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>
                <a:cs typeface="字魂58号-创中黑" panose="00000500000000000000" charset="-122"/>
              </a:endParaRPr>
            </a:p>
          </p:txBody>
        </p:sp>
        <p:sp>
          <p:nvSpPr>
            <p:cNvPr id="73" name="图形"/>
            <p:cNvSpPr/>
            <p:nvPr/>
          </p:nvSpPr>
          <p:spPr bwMode="auto">
            <a:xfrm>
              <a:off x="5845" y="3206"/>
              <a:ext cx="1371" cy="1605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字魂58号-创中黑" panose="00000500000000000000" charset="-122"/>
              </a:endParaRPr>
            </a:p>
          </p:txBody>
        </p:sp>
        <p:sp>
          <p:nvSpPr>
            <p:cNvPr id="74" name="图形"/>
            <p:cNvSpPr>
              <a:spLocks noChangeArrowheads="1"/>
            </p:cNvSpPr>
            <p:nvPr/>
          </p:nvSpPr>
          <p:spPr bwMode="auto">
            <a:xfrm>
              <a:off x="9846" y="3206"/>
              <a:ext cx="3532" cy="5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>
                <a:cs typeface="字魂58号-创中黑" panose="00000500000000000000" charset="-122"/>
              </a:endParaRPr>
            </a:p>
          </p:txBody>
        </p:sp>
        <p:sp>
          <p:nvSpPr>
            <p:cNvPr id="75" name="图形"/>
            <p:cNvSpPr/>
            <p:nvPr/>
          </p:nvSpPr>
          <p:spPr bwMode="auto">
            <a:xfrm>
              <a:off x="9846" y="3206"/>
              <a:ext cx="1371" cy="1605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字魂58号-创中黑" panose="00000500000000000000" charset="-122"/>
              </a:endParaRPr>
            </a:p>
          </p:txBody>
        </p:sp>
        <p:sp>
          <p:nvSpPr>
            <p:cNvPr id="76" name="图形"/>
            <p:cNvSpPr>
              <a:spLocks noChangeArrowheads="1"/>
            </p:cNvSpPr>
            <p:nvPr/>
          </p:nvSpPr>
          <p:spPr bwMode="auto">
            <a:xfrm>
              <a:off x="13845" y="3206"/>
              <a:ext cx="3532" cy="5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76200">
                <a:prstClr val="black"/>
              </a:innerShdw>
            </a:effectLst>
          </p:spPr>
          <p:txBody>
            <a:bodyPr/>
            <a:lstStyle/>
            <a:p>
              <a:endParaRPr lang="zh-CN" altLang="zh-CN">
                <a:cs typeface="字魂58号-创中黑" panose="00000500000000000000" charset="-122"/>
              </a:endParaRPr>
            </a:p>
          </p:txBody>
        </p:sp>
        <p:sp>
          <p:nvSpPr>
            <p:cNvPr id="77" name="图形"/>
            <p:cNvSpPr/>
            <p:nvPr/>
          </p:nvSpPr>
          <p:spPr bwMode="auto">
            <a:xfrm>
              <a:off x="13845" y="3206"/>
              <a:ext cx="1374" cy="1605"/>
            </a:xfrm>
            <a:custGeom>
              <a:avLst/>
              <a:gdLst>
                <a:gd name="T0" fmla="*/ 64 w 64"/>
                <a:gd name="T1" fmla="*/ 21 h 75"/>
                <a:gd name="T2" fmla="*/ 59 w 64"/>
                <a:gd name="T3" fmla="*/ 0 h 75"/>
                <a:gd name="T4" fmla="*/ 0 w 64"/>
                <a:gd name="T5" fmla="*/ 0 h 75"/>
                <a:gd name="T6" fmla="*/ 0 w 64"/>
                <a:gd name="T7" fmla="*/ 74 h 75"/>
                <a:gd name="T8" fmla="*/ 10 w 64"/>
                <a:gd name="T9" fmla="*/ 75 h 75"/>
                <a:gd name="T10" fmla="*/ 64 w 64"/>
                <a:gd name="T11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4" y="21"/>
                  </a:moveTo>
                  <a:cubicBezTo>
                    <a:pt x="64" y="14"/>
                    <a:pt x="62" y="7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" y="75"/>
                    <a:pt x="7" y="75"/>
                    <a:pt x="10" y="75"/>
                  </a:cubicBezTo>
                  <a:cubicBezTo>
                    <a:pt x="40" y="75"/>
                    <a:pt x="64" y="51"/>
                    <a:pt x="64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字魂58号-创中黑" panose="00000500000000000000" charset="-122"/>
              </a:endParaRPr>
            </a:p>
          </p:txBody>
        </p:sp>
        <p:sp>
          <p:nvSpPr>
            <p:cNvPr id="78" name="图形"/>
            <p:cNvSpPr txBox="1"/>
            <p:nvPr/>
          </p:nvSpPr>
          <p:spPr>
            <a:xfrm>
              <a:off x="2110" y="3498"/>
              <a:ext cx="1137" cy="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字魂58号-创中黑" panose="00000500000000000000" charset="-122"/>
                  <a:cs typeface="字魂58号-创中黑" panose="00000500000000000000" charset="-122"/>
                </a:rPr>
                <a:t>01</a:t>
              </a:r>
            </a:p>
          </p:txBody>
        </p:sp>
        <p:sp>
          <p:nvSpPr>
            <p:cNvPr id="79" name="图形"/>
            <p:cNvSpPr txBox="1"/>
            <p:nvPr/>
          </p:nvSpPr>
          <p:spPr>
            <a:xfrm>
              <a:off x="6081" y="3498"/>
              <a:ext cx="1134" cy="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字魂58号-创中黑" panose="00000500000000000000" charset="-122"/>
                  <a:cs typeface="字魂58号-创中黑" panose="00000500000000000000" charset="-122"/>
                </a:rPr>
                <a:t>02</a:t>
              </a:r>
            </a:p>
          </p:txBody>
        </p:sp>
        <p:sp>
          <p:nvSpPr>
            <p:cNvPr id="80" name="图形"/>
            <p:cNvSpPr txBox="1"/>
            <p:nvPr/>
          </p:nvSpPr>
          <p:spPr>
            <a:xfrm>
              <a:off x="10050" y="3498"/>
              <a:ext cx="1137" cy="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字魂58号-创中黑" panose="00000500000000000000" charset="-122"/>
                  <a:cs typeface="字魂58号-创中黑" panose="00000500000000000000" charset="-122"/>
                </a:rPr>
                <a:t>03</a:t>
              </a:r>
            </a:p>
          </p:txBody>
        </p:sp>
        <p:sp>
          <p:nvSpPr>
            <p:cNvPr id="81" name="图形"/>
            <p:cNvSpPr txBox="1"/>
            <p:nvPr/>
          </p:nvSpPr>
          <p:spPr>
            <a:xfrm>
              <a:off x="14021" y="3498"/>
              <a:ext cx="1137" cy="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字魂58号-创中黑" panose="00000500000000000000" charset="-122"/>
                  <a:cs typeface="字魂58号-创中黑" panose="00000500000000000000" charset="-122"/>
                </a:rPr>
                <a:t>04</a:t>
              </a:r>
            </a:p>
          </p:txBody>
        </p:sp>
        <p:sp>
          <p:nvSpPr>
            <p:cNvPr id="132" name="图形"/>
            <p:cNvSpPr txBox="1"/>
            <p:nvPr/>
          </p:nvSpPr>
          <p:spPr>
            <a:xfrm>
              <a:off x="2002" y="5765"/>
              <a:ext cx="3211" cy="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33" name="图形"/>
            <p:cNvSpPr txBox="1"/>
            <p:nvPr/>
          </p:nvSpPr>
          <p:spPr>
            <a:xfrm>
              <a:off x="6003" y="5765"/>
              <a:ext cx="3211" cy="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34" name="图形"/>
            <p:cNvSpPr txBox="1"/>
            <p:nvPr/>
          </p:nvSpPr>
          <p:spPr>
            <a:xfrm>
              <a:off x="10005" y="5765"/>
              <a:ext cx="3211" cy="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35" name="图形"/>
            <p:cNvSpPr txBox="1"/>
            <p:nvPr/>
          </p:nvSpPr>
          <p:spPr>
            <a:xfrm>
              <a:off x="14003" y="5765"/>
              <a:ext cx="3211" cy="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  <p:grpSp>
          <p:nvGrpSpPr>
            <p:cNvPr id="136" name="图形"/>
            <p:cNvGrpSpPr/>
            <p:nvPr/>
          </p:nvGrpSpPr>
          <p:grpSpPr bwMode="auto">
            <a:xfrm>
              <a:off x="4183" y="3782"/>
              <a:ext cx="740" cy="560"/>
              <a:chOff x="3192968" y="2571029"/>
              <a:chExt cx="1012825" cy="766763"/>
            </a:xfrm>
            <a:solidFill>
              <a:schemeClr val="accent1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图形"/>
              <p:cNvSpPr>
                <a:spLocks noEditPoints="1"/>
              </p:cNvSpPr>
              <p:nvPr/>
            </p:nvSpPr>
            <p:spPr bwMode="auto">
              <a:xfrm>
                <a:off x="3484175" y="3081969"/>
                <a:ext cx="649932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38" name="图形"/>
              <p:cNvSpPr>
                <a:spLocks noEditPoints="1"/>
              </p:cNvSpPr>
              <p:nvPr/>
            </p:nvSpPr>
            <p:spPr bwMode="auto">
              <a:xfrm>
                <a:off x="3472139" y="2808028"/>
                <a:ext cx="652942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39" name="图形"/>
              <p:cNvSpPr>
                <a:spLocks noEditPoints="1"/>
              </p:cNvSpPr>
              <p:nvPr/>
            </p:nvSpPr>
            <p:spPr bwMode="auto">
              <a:xfrm>
                <a:off x="3192308" y="2750833"/>
                <a:ext cx="279831" cy="587012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0" name="图形"/>
              <p:cNvSpPr>
                <a:spLocks noChangeArrowheads="1"/>
              </p:cNvSpPr>
              <p:nvPr/>
            </p:nvSpPr>
            <p:spPr bwMode="auto">
              <a:xfrm>
                <a:off x="3664712" y="2570214"/>
                <a:ext cx="541610" cy="421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1" name="图形"/>
              <p:cNvSpPr/>
              <p:nvPr/>
            </p:nvSpPr>
            <p:spPr bwMode="auto">
              <a:xfrm>
                <a:off x="4146143" y="2621388"/>
                <a:ext cx="57171" cy="219755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2" name="图形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</p:grpSp>
        <p:grpSp>
          <p:nvGrpSpPr>
            <p:cNvPr id="143" name="图形"/>
            <p:cNvGrpSpPr/>
            <p:nvPr/>
          </p:nvGrpSpPr>
          <p:grpSpPr bwMode="auto">
            <a:xfrm>
              <a:off x="8166" y="3782"/>
              <a:ext cx="740" cy="560"/>
              <a:chOff x="3192968" y="2571029"/>
              <a:chExt cx="1012825" cy="766763"/>
            </a:xfrm>
            <a:solidFill>
              <a:schemeClr val="accent2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图形"/>
              <p:cNvSpPr>
                <a:spLocks noEditPoints="1"/>
              </p:cNvSpPr>
              <p:nvPr/>
            </p:nvSpPr>
            <p:spPr bwMode="auto">
              <a:xfrm>
                <a:off x="3484175" y="3081969"/>
                <a:ext cx="649932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5" name="图形"/>
              <p:cNvSpPr>
                <a:spLocks noEditPoints="1"/>
              </p:cNvSpPr>
              <p:nvPr/>
            </p:nvSpPr>
            <p:spPr bwMode="auto">
              <a:xfrm>
                <a:off x="3472139" y="2808028"/>
                <a:ext cx="652942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6" name="图形"/>
              <p:cNvSpPr>
                <a:spLocks noEditPoints="1"/>
              </p:cNvSpPr>
              <p:nvPr/>
            </p:nvSpPr>
            <p:spPr bwMode="auto">
              <a:xfrm>
                <a:off x="3192308" y="2750833"/>
                <a:ext cx="279831" cy="587012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7" name="图形"/>
              <p:cNvSpPr>
                <a:spLocks noChangeArrowheads="1"/>
              </p:cNvSpPr>
              <p:nvPr/>
            </p:nvSpPr>
            <p:spPr bwMode="auto">
              <a:xfrm>
                <a:off x="3664712" y="2570214"/>
                <a:ext cx="541610" cy="421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8" name="图形"/>
              <p:cNvSpPr/>
              <p:nvPr/>
            </p:nvSpPr>
            <p:spPr bwMode="auto">
              <a:xfrm>
                <a:off x="4146143" y="2621388"/>
                <a:ext cx="57171" cy="219755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49" name="图形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</p:grpSp>
        <p:grpSp>
          <p:nvGrpSpPr>
            <p:cNvPr id="150" name="图形"/>
            <p:cNvGrpSpPr/>
            <p:nvPr/>
          </p:nvGrpSpPr>
          <p:grpSpPr bwMode="auto">
            <a:xfrm>
              <a:off x="12118" y="3782"/>
              <a:ext cx="740" cy="560"/>
              <a:chOff x="3192968" y="2571029"/>
              <a:chExt cx="1012825" cy="766763"/>
            </a:xfrm>
            <a:solidFill>
              <a:schemeClr val="accent1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图形"/>
              <p:cNvSpPr>
                <a:spLocks noEditPoints="1"/>
              </p:cNvSpPr>
              <p:nvPr/>
            </p:nvSpPr>
            <p:spPr bwMode="auto">
              <a:xfrm>
                <a:off x="3484175" y="3081969"/>
                <a:ext cx="649932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52" name="图形"/>
              <p:cNvSpPr>
                <a:spLocks noEditPoints="1"/>
              </p:cNvSpPr>
              <p:nvPr/>
            </p:nvSpPr>
            <p:spPr bwMode="auto">
              <a:xfrm>
                <a:off x="3472139" y="2808028"/>
                <a:ext cx="652942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53" name="图形"/>
              <p:cNvSpPr>
                <a:spLocks noEditPoints="1"/>
              </p:cNvSpPr>
              <p:nvPr/>
            </p:nvSpPr>
            <p:spPr bwMode="auto">
              <a:xfrm>
                <a:off x="3192308" y="2750833"/>
                <a:ext cx="279831" cy="587012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54" name="图形"/>
              <p:cNvSpPr>
                <a:spLocks noChangeArrowheads="1"/>
              </p:cNvSpPr>
              <p:nvPr/>
            </p:nvSpPr>
            <p:spPr bwMode="auto">
              <a:xfrm>
                <a:off x="3664712" y="2570214"/>
                <a:ext cx="541610" cy="421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55" name="图形"/>
              <p:cNvSpPr/>
              <p:nvPr/>
            </p:nvSpPr>
            <p:spPr bwMode="auto">
              <a:xfrm>
                <a:off x="4146143" y="2621388"/>
                <a:ext cx="57171" cy="219755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56" name="图形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</p:grpSp>
        <p:grpSp>
          <p:nvGrpSpPr>
            <p:cNvPr id="157" name="图形"/>
            <p:cNvGrpSpPr/>
            <p:nvPr/>
          </p:nvGrpSpPr>
          <p:grpSpPr bwMode="auto">
            <a:xfrm>
              <a:off x="16119" y="3782"/>
              <a:ext cx="740" cy="560"/>
              <a:chOff x="3192968" y="2571029"/>
              <a:chExt cx="1012825" cy="766763"/>
            </a:xfrm>
            <a:solidFill>
              <a:schemeClr val="accent2"/>
            </a:solidFill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图形"/>
              <p:cNvSpPr>
                <a:spLocks noEditPoints="1"/>
              </p:cNvSpPr>
              <p:nvPr/>
            </p:nvSpPr>
            <p:spPr bwMode="auto">
              <a:xfrm>
                <a:off x="3484175" y="3081969"/>
                <a:ext cx="649932" cy="240826"/>
              </a:xfrm>
              <a:custGeom>
                <a:avLst/>
                <a:gdLst>
                  <a:gd name="T0" fmla="*/ 0 w 173"/>
                  <a:gd name="T1" fmla="*/ 12 h 64"/>
                  <a:gd name="T2" fmla="*/ 0 w 173"/>
                  <a:gd name="T3" fmla="*/ 52 h 64"/>
                  <a:gd name="T4" fmla="*/ 12 w 173"/>
                  <a:gd name="T5" fmla="*/ 64 h 64"/>
                  <a:gd name="T6" fmla="*/ 173 w 173"/>
                  <a:gd name="T7" fmla="*/ 64 h 64"/>
                  <a:gd name="T8" fmla="*/ 173 w 173"/>
                  <a:gd name="T9" fmla="*/ 54 h 64"/>
                  <a:gd name="T10" fmla="*/ 162 w 173"/>
                  <a:gd name="T11" fmla="*/ 54 h 64"/>
                  <a:gd name="T12" fmla="*/ 159 w 173"/>
                  <a:gd name="T13" fmla="*/ 34 h 64"/>
                  <a:gd name="T14" fmla="*/ 164 w 173"/>
                  <a:gd name="T15" fmla="*/ 10 h 64"/>
                  <a:gd name="T16" fmla="*/ 173 w 173"/>
                  <a:gd name="T17" fmla="*/ 10 h 64"/>
                  <a:gd name="T18" fmla="*/ 173 w 173"/>
                  <a:gd name="T19" fmla="*/ 0 h 64"/>
                  <a:gd name="T20" fmla="*/ 12 w 173"/>
                  <a:gd name="T21" fmla="*/ 0 h 64"/>
                  <a:gd name="T22" fmla="*/ 0 w 173"/>
                  <a:gd name="T23" fmla="*/ 12 h 64"/>
                  <a:gd name="T24" fmla="*/ 150 w 173"/>
                  <a:gd name="T25" fmla="*/ 21 h 64"/>
                  <a:gd name="T26" fmla="*/ 149 w 173"/>
                  <a:gd name="T27" fmla="*/ 30 h 64"/>
                  <a:gd name="T28" fmla="*/ 25 w 173"/>
                  <a:gd name="T29" fmla="*/ 30 h 64"/>
                  <a:gd name="T30" fmla="*/ 25 w 173"/>
                  <a:gd name="T31" fmla="*/ 34 h 64"/>
                  <a:gd name="T32" fmla="*/ 149 w 173"/>
                  <a:gd name="T33" fmla="*/ 34 h 64"/>
                  <a:gd name="T34" fmla="*/ 150 w 173"/>
                  <a:gd name="T35" fmla="*/ 43 h 64"/>
                  <a:gd name="T36" fmla="*/ 26 w 173"/>
                  <a:gd name="T37" fmla="*/ 43 h 64"/>
                  <a:gd name="T38" fmla="*/ 26 w 173"/>
                  <a:gd name="T39" fmla="*/ 47 h 64"/>
                  <a:gd name="T40" fmla="*/ 150 w 173"/>
                  <a:gd name="T41" fmla="*/ 47 h 64"/>
                  <a:gd name="T42" fmla="*/ 152 w 173"/>
                  <a:gd name="T43" fmla="*/ 54 h 64"/>
                  <a:gd name="T44" fmla="*/ 12 w 173"/>
                  <a:gd name="T45" fmla="*/ 54 h 64"/>
                  <a:gd name="T46" fmla="*/ 10 w 173"/>
                  <a:gd name="T47" fmla="*/ 52 h 64"/>
                  <a:gd name="T48" fmla="*/ 10 w 173"/>
                  <a:gd name="T49" fmla="*/ 12 h 64"/>
                  <a:gd name="T50" fmla="*/ 12 w 173"/>
                  <a:gd name="T51" fmla="*/ 10 h 64"/>
                  <a:gd name="T52" fmla="*/ 153 w 173"/>
                  <a:gd name="T53" fmla="*/ 10 h 64"/>
                  <a:gd name="T54" fmla="*/ 151 w 173"/>
                  <a:gd name="T55" fmla="*/ 17 h 64"/>
                  <a:gd name="T56" fmla="*/ 26 w 173"/>
                  <a:gd name="T57" fmla="*/ 17 h 64"/>
                  <a:gd name="T58" fmla="*/ 26 w 173"/>
                  <a:gd name="T59" fmla="*/ 21 h 64"/>
                  <a:gd name="T60" fmla="*/ 150 w 173"/>
                  <a:gd name="T61" fmla="*/ 2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4">
                    <a:moveTo>
                      <a:pt x="0" y="1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9"/>
                      <a:pt x="6" y="64"/>
                      <a:pt x="12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54"/>
                      <a:pt x="173" y="54"/>
                      <a:pt x="173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1" y="50"/>
                      <a:pt x="159" y="43"/>
                      <a:pt x="159" y="34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lose/>
                    <a:moveTo>
                      <a:pt x="150" y="21"/>
                    </a:moveTo>
                    <a:cubicBezTo>
                      <a:pt x="150" y="24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7"/>
                      <a:pt x="149" y="40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50" y="47"/>
                      <a:pt x="150" y="47"/>
                      <a:pt x="150" y="47"/>
                    </a:cubicBezTo>
                    <a:cubicBezTo>
                      <a:pt x="151" y="50"/>
                      <a:pt x="151" y="52"/>
                      <a:pt x="15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0" y="53"/>
                      <a:pt x="10" y="5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2"/>
                      <a:pt x="152" y="14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1"/>
                      <a:pt x="26" y="21"/>
                      <a:pt x="26" y="21"/>
                    </a:cubicBezTo>
                    <a:lnTo>
                      <a:pt x="150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59" name="图形"/>
              <p:cNvSpPr>
                <a:spLocks noEditPoints="1"/>
              </p:cNvSpPr>
              <p:nvPr/>
            </p:nvSpPr>
            <p:spPr bwMode="auto">
              <a:xfrm>
                <a:off x="3472139" y="2808028"/>
                <a:ext cx="652942" cy="243837"/>
              </a:xfrm>
              <a:custGeom>
                <a:avLst/>
                <a:gdLst>
                  <a:gd name="T0" fmla="*/ 12 w 173"/>
                  <a:gd name="T1" fmla="*/ 65 h 65"/>
                  <a:gd name="T2" fmla="*/ 173 w 173"/>
                  <a:gd name="T3" fmla="*/ 65 h 65"/>
                  <a:gd name="T4" fmla="*/ 173 w 173"/>
                  <a:gd name="T5" fmla="*/ 55 h 65"/>
                  <a:gd name="T6" fmla="*/ 162 w 173"/>
                  <a:gd name="T7" fmla="*/ 55 h 65"/>
                  <a:gd name="T8" fmla="*/ 159 w 173"/>
                  <a:gd name="T9" fmla="*/ 35 h 65"/>
                  <a:gd name="T10" fmla="*/ 164 w 173"/>
                  <a:gd name="T11" fmla="*/ 10 h 65"/>
                  <a:gd name="T12" fmla="*/ 173 w 173"/>
                  <a:gd name="T13" fmla="*/ 10 h 65"/>
                  <a:gd name="T14" fmla="*/ 173 w 173"/>
                  <a:gd name="T15" fmla="*/ 0 h 65"/>
                  <a:gd name="T16" fmla="*/ 12 w 173"/>
                  <a:gd name="T17" fmla="*/ 0 h 65"/>
                  <a:gd name="T18" fmla="*/ 0 w 173"/>
                  <a:gd name="T19" fmla="*/ 12 h 65"/>
                  <a:gd name="T20" fmla="*/ 0 w 173"/>
                  <a:gd name="T21" fmla="*/ 53 h 65"/>
                  <a:gd name="T22" fmla="*/ 12 w 173"/>
                  <a:gd name="T23" fmla="*/ 65 h 65"/>
                  <a:gd name="T24" fmla="*/ 10 w 173"/>
                  <a:gd name="T25" fmla="*/ 12 h 65"/>
                  <a:gd name="T26" fmla="*/ 12 w 173"/>
                  <a:gd name="T27" fmla="*/ 10 h 65"/>
                  <a:gd name="T28" fmla="*/ 153 w 173"/>
                  <a:gd name="T29" fmla="*/ 10 h 65"/>
                  <a:gd name="T30" fmla="*/ 151 w 173"/>
                  <a:gd name="T31" fmla="*/ 17 h 65"/>
                  <a:gd name="T32" fmla="*/ 26 w 173"/>
                  <a:gd name="T33" fmla="*/ 17 h 65"/>
                  <a:gd name="T34" fmla="*/ 26 w 173"/>
                  <a:gd name="T35" fmla="*/ 22 h 65"/>
                  <a:gd name="T36" fmla="*/ 150 w 173"/>
                  <a:gd name="T37" fmla="*/ 22 h 65"/>
                  <a:gd name="T38" fmla="*/ 149 w 173"/>
                  <a:gd name="T39" fmla="*/ 30 h 65"/>
                  <a:gd name="T40" fmla="*/ 25 w 173"/>
                  <a:gd name="T41" fmla="*/ 30 h 65"/>
                  <a:gd name="T42" fmla="*/ 25 w 173"/>
                  <a:gd name="T43" fmla="*/ 35 h 65"/>
                  <a:gd name="T44" fmla="*/ 149 w 173"/>
                  <a:gd name="T45" fmla="*/ 35 h 65"/>
                  <a:gd name="T46" fmla="*/ 150 w 173"/>
                  <a:gd name="T47" fmla="*/ 43 h 65"/>
                  <a:gd name="T48" fmla="*/ 26 w 173"/>
                  <a:gd name="T49" fmla="*/ 43 h 65"/>
                  <a:gd name="T50" fmla="*/ 26 w 173"/>
                  <a:gd name="T51" fmla="*/ 48 h 65"/>
                  <a:gd name="T52" fmla="*/ 150 w 173"/>
                  <a:gd name="T53" fmla="*/ 48 h 65"/>
                  <a:gd name="T54" fmla="*/ 152 w 173"/>
                  <a:gd name="T55" fmla="*/ 55 h 65"/>
                  <a:gd name="T56" fmla="*/ 12 w 173"/>
                  <a:gd name="T57" fmla="*/ 55 h 65"/>
                  <a:gd name="T58" fmla="*/ 10 w 173"/>
                  <a:gd name="T59" fmla="*/ 53 h 65"/>
                  <a:gd name="T60" fmla="*/ 10 w 173"/>
                  <a:gd name="T61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65">
                    <a:moveTo>
                      <a:pt x="12" y="65"/>
                    </a:move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55"/>
                      <a:pt x="173" y="55"/>
                      <a:pt x="173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1" y="50"/>
                      <a:pt x="159" y="43"/>
                      <a:pt x="159" y="35"/>
                    </a:cubicBezTo>
                    <a:cubicBezTo>
                      <a:pt x="159" y="23"/>
                      <a:pt x="162" y="15"/>
                      <a:pt x="164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6" y="65"/>
                      <a:pt x="12" y="65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1" y="10"/>
                      <a:pt x="12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3"/>
                      <a:pt x="152" y="15"/>
                      <a:pt x="151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5"/>
                      <a:pt x="149" y="27"/>
                      <a:pt x="149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49" y="35"/>
                      <a:pt x="149" y="35"/>
                      <a:pt x="149" y="35"/>
                    </a:cubicBezTo>
                    <a:cubicBezTo>
                      <a:pt x="149" y="38"/>
                      <a:pt x="149" y="41"/>
                      <a:pt x="150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50"/>
                      <a:pt x="151" y="53"/>
                      <a:pt x="15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4"/>
                      <a:pt x="10" y="53"/>
                    </a:cubicBezTo>
                    <a:lnTo>
                      <a:pt x="10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60" name="图形"/>
              <p:cNvSpPr>
                <a:spLocks noEditPoints="1"/>
              </p:cNvSpPr>
              <p:nvPr/>
            </p:nvSpPr>
            <p:spPr bwMode="auto">
              <a:xfrm>
                <a:off x="3192308" y="2750833"/>
                <a:ext cx="279831" cy="587012"/>
              </a:xfrm>
              <a:custGeom>
                <a:avLst/>
                <a:gdLst>
                  <a:gd name="T0" fmla="*/ 65 w 75"/>
                  <a:gd name="T1" fmla="*/ 16 h 156"/>
                  <a:gd name="T2" fmla="*/ 48 w 75"/>
                  <a:gd name="T3" fmla="*/ 16 h 156"/>
                  <a:gd name="T4" fmla="*/ 27 w 75"/>
                  <a:gd name="T5" fmla="*/ 9 h 156"/>
                  <a:gd name="T6" fmla="*/ 28 w 75"/>
                  <a:gd name="T7" fmla="*/ 2 h 156"/>
                  <a:gd name="T8" fmla="*/ 19 w 75"/>
                  <a:gd name="T9" fmla="*/ 0 h 156"/>
                  <a:gd name="T10" fmla="*/ 1 w 75"/>
                  <a:gd name="T11" fmla="*/ 139 h 156"/>
                  <a:gd name="T12" fmla="*/ 10 w 75"/>
                  <a:gd name="T13" fmla="*/ 150 h 156"/>
                  <a:gd name="T14" fmla="*/ 45 w 75"/>
                  <a:gd name="T15" fmla="*/ 155 h 156"/>
                  <a:gd name="T16" fmla="*/ 57 w 75"/>
                  <a:gd name="T17" fmla="*/ 146 h 156"/>
                  <a:gd name="T18" fmla="*/ 75 w 75"/>
                  <a:gd name="T19" fmla="*/ 8 h 156"/>
                  <a:gd name="T20" fmla="*/ 67 w 75"/>
                  <a:gd name="T21" fmla="*/ 7 h 156"/>
                  <a:gd name="T22" fmla="*/ 65 w 75"/>
                  <a:gd name="T23" fmla="*/ 16 h 156"/>
                  <a:gd name="T24" fmla="*/ 48 w 75"/>
                  <a:gd name="T25" fmla="*/ 145 h 156"/>
                  <a:gd name="T26" fmla="*/ 46 w 75"/>
                  <a:gd name="T27" fmla="*/ 146 h 156"/>
                  <a:gd name="T28" fmla="*/ 11 w 75"/>
                  <a:gd name="T29" fmla="*/ 142 h 156"/>
                  <a:gd name="T30" fmla="*/ 10 w 75"/>
                  <a:gd name="T31" fmla="*/ 140 h 156"/>
                  <a:gd name="T32" fmla="*/ 26 w 75"/>
                  <a:gd name="T33" fmla="*/ 18 h 156"/>
                  <a:gd name="T34" fmla="*/ 32 w 75"/>
                  <a:gd name="T35" fmla="*/ 21 h 156"/>
                  <a:gd name="T36" fmla="*/ 17 w 75"/>
                  <a:gd name="T37" fmla="*/ 129 h 156"/>
                  <a:gd name="T38" fmla="*/ 21 w 75"/>
                  <a:gd name="T39" fmla="*/ 129 h 156"/>
                  <a:gd name="T40" fmla="*/ 35 w 75"/>
                  <a:gd name="T41" fmla="*/ 22 h 156"/>
                  <a:gd name="T42" fmla="*/ 43 w 75"/>
                  <a:gd name="T43" fmla="*/ 24 h 156"/>
                  <a:gd name="T44" fmla="*/ 28 w 75"/>
                  <a:gd name="T45" fmla="*/ 131 h 156"/>
                  <a:gd name="T46" fmla="*/ 32 w 75"/>
                  <a:gd name="T47" fmla="*/ 131 h 156"/>
                  <a:gd name="T48" fmla="*/ 47 w 75"/>
                  <a:gd name="T49" fmla="*/ 25 h 156"/>
                  <a:gd name="T50" fmla="*/ 54 w 75"/>
                  <a:gd name="T51" fmla="*/ 25 h 156"/>
                  <a:gd name="T52" fmla="*/ 40 w 75"/>
                  <a:gd name="T53" fmla="*/ 132 h 156"/>
                  <a:gd name="T54" fmla="*/ 43 w 75"/>
                  <a:gd name="T55" fmla="*/ 132 h 156"/>
                  <a:gd name="T56" fmla="*/ 58 w 75"/>
                  <a:gd name="T57" fmla="*/ 25 h 156"/>
                  <a:gd name="T58" fmla="*/ 64 w 75"/>
                  <a:gd name="T59" fmla="*/ 25 h 156"/>
                  <a:gd name="T60" fmla="*/ 48 w 75"/>
                  <a:gd name="T61" fmla="*/ 14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156">
                    <a:moveTo>
                      <a:pt x="65" y="16"/>
                    </a:moveTo>
                    <a:cubicBezTo>
                      <a:pt x="61" y="17"/>
                      <a:pt x="55" y="17"/>
                      <a:pt x="48" y="16"/>
                    </a:cubicBezTo>
                    <a:cubicBezTo>
                      <a:pt x="38" y="15"/>
                      <a:pt x="31" y="11"/>
                      <a:pt x="27" y="9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4"/>
                      <a:pt x="4" y="150"/>
                      <a:pt x="10" y="150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1" y="156"/>
                      <a:pt x="56" y="152"/>
                      <a:pt x="57" y="146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67" y="7"/>
                      <a:pt x="67" y="7"/>
                      <a:pt x="67" y="7"/>
                    </a:cubicBezTo>
                    <a:lnTo>
                      <a:pt x="65" y="16"/>
                    </a:lnTo>
                    <a:close/>
                    <a:moveTo>
                      <a:pt x="48" y="145"/>
                    </a:moveTo>
                    <a:cubicBezTo>
                      <a:pt x="48" y="146"/>
                      <a:pt x="47" y="147"/>
                      <a:pt x="46" y="146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0" y="142"/>
                      <a:pt x="10" y="141"/>
                      <a:pt x="10" y="140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9"/>
                      <a:pt x="30" y="20"/>
                      <a:pt x="32" y="2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8" y="23"/>
                      <a:pt x="40" y="23"/>
                      <a:pt x="43" y="24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51" y="25"/>
                      <a:pt x="54" y="25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3" y="132"/>
                      <a:pt x="43" y="132"/>
                      <a:pt x="43" y="13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5"/>
                      <a:pt x="62" y="25"/>
                      <a:pt x="64" y="25"/>
                    </a:cubicBezTo>
                    <a:lnTo>
                      <a:pt x="48" y="1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61" name="图形"/>
              <p:cNvSpPr>
                <a:spLocks noChangeArrowheads="1"/>
              </p:cNvSpPr>
              <p:nvPr/>
            </p:nvSpPr>
            <p:spPr bwMode="auto">
              <a:xfrm>
                <a:off x="3664712" y="2570214"/>
                <a:ext cx="541610" cy="421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62" name="图形"/>
              <p:cNvSpPr/>
              <p:nvPr/>
            </p:nvSpPr>
            <p:spPr bwMode="auto">
              <a:xfrm>
                <a:off x="4146143" y="2621388"/>
                <a:ext cx="57171" cy="219755"/>
              </a:xfrm>
              <a:custGeom>
                <a:avLst/>
                <a:gdLst>
                  <a:gd name="T0" fmla="*/ 10 w 15"/>
                  <a:gd name="T1" fmla="*/ 0 h 58"/>
                  <a:gd name="T2" fmla="*/ 5 w 15"/>
                  <a:gd name="T3" fmla="*/ 0 h 58"/>
                  <a:gd name="T4" fmla="*/ 5 w 15"/>
                  <a:gd name="T5" fmla="*/ 38 h 58"/>
                  <a:gd name="T6" fmla="*/ 0 w 15"/>
                  <a:gd name="T7" fmla="*/ 50 h 58"/>
                  <a:gd name="T8" fmla="*/ 7 w 15"/>
                  <a:gd name="T9" fmla="*/ 58 h 58"/>
                  <a:gd name="T10" fmla="*/ 15 w 15"/>
                  <a:gd name="T11" fmla="*/ 50 h 58"/>
                  <a:gd name="T12" fmla="*/ 10 w 15"/>
                  <a:gd name="T13" fmla="*/ 38 h 58"/>
                  <a:gd name="T14" fmla="*/ 10 w 15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8">
                    <a:moveTo>
                      <a:pt x="1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41"/>
                      <a:pt x="0" y="47"/>
                      <a:pt x="0" y="50"/>
                    </a:cubicBezTo>
                    <a:cubicBezTo>
                      <a:pt x="0" y="54"/>
                      <a:pt x="3" y="58"/>
                      <a:pt x="7" y="58"/>
                    </a:cubicBezTo>
                    <a:cubicBezTo>
                      <a:pt x="11" y="58"/>
                      <a:pt x="15" y="54"/>
                      <a:pt x="15" y="50"/>
                    </a:cubicBezTo>
                    <a:cubicBezTo>
                      <a:pt x="15" y="47"/>
                      <a:pt x="13" y="41"/>
                      <a:pt x="10" y="38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  <p:sp>
            <p:nvSpPr>
              <p:cNvPr id="163" name="图形"/>
              <p:cNvSpPr>
                <a:spLocks noChangeArrowheads="1"/>
              </p:cNvSpPr>
              <p:nvPr/>
            </p:nvSpPr>
            <p:spPr bwMode="auto">
              <a:xfrm>
                <a:off x="3721883" y="2630420"/>
                <a:ext cx="418242" cy="1595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36" name="图形"/>
            <p:cNvSpPr txBox="1"/>
            <p:nvPr/>
          </p:nvSpPr>
          <p:spPr>
            <a:xfrm>
              <a:off x="2191" y="5086"/>
              <a:ext cx="2812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Add title text</a:t>
              </a:r>
              <a:endPara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2" name="图形"/>
            <p:cNvSpPr txBox="1"/>
            <p:nvPr/>
          </p:nvSpPr>
          <p:spPr>
            <a:xfrm>
              <a:off x="6264" y="5086"/>
              <a:ext cx="2812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Add title text</a:t>
              </a:r>
              <a:endPara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3" name="图形"/>
            <p:cNvSpPr txBox="1"/>
            <p:nvPr/>
          </p:nvSpPr>
          <p:spPr>
            <a:xfrm>
              <a:off x="10266" y="5086"/>
              <a:ext cx="2812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Add title text</a:t>
              </a:r>
              <a:endPara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4" name="图形"/>
            <p:cNvSpPr txBox="1"/>
            <p:nvPr/>
          </p:nvSpPr>
          <p:spPr>
            <a:xfrm>
              <a:off x="14339" y="5086"/>
              <a:ext cx="2812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  <a:sym typeface="+mn-ea"/>
                </a:rPr>
                <a:t>Add title text</a:t>
              </a:r>
              <a:endParaRPr lang="zh-CN" altLang="en-US" sz="20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endParaRPr>
            </a:p>
          </p:txBody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FAD6032A-A95B-11D4-3095-B0CF84E0DAAA}"/>
              </a:ext>
            </a:extLst>
          </p:cNvPr>
          <p:cNvSpPr txBox="1"/>
          <p:nvPr/>
        </p:nvSpPr>
        <p:spPr>
          <a:xfrm>
            <a:off x="450225" y="656895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p:transition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1080135" y="2211705"/>
            <a:ext cx="10159365" cy="3282315"/>
            <a:chOff x="1685" y="3049"/>
            <a:chExt cx="15999" cy="5169"/>
          </a:xfrm>
        </p:grpSpPr>
        <p:pic>
          <p:nvPicPr>
            <p:cNvPr id="29" name="图形" descr="E:\006包图网\素材\1\商务办公\13008.jpg13008"/>
            <p:cNvPicPr>
              <a:picLocks noChangeAspect="1"/>
            </p:cNvPicPr>
            <p:nvPr/>
          </p:nvPicPr>
          <p:blipFill>
            <a:blip r:embed="rId3"/>
            <a:srcRect l="7171" r="11367"/>
            <a:stretch>
              <a:fillRect/>
            </a:stretch>
          </p:blipFill>
          <p:spPr>
            <a:xfrm>
              <a:off x="6530" y="3049"/>
              <a:ext cx="6308" cy="5169"/>
            </a:xfrm>
            <a:prstGeom prst="roundRect">
              <a:avLst/>
            </a:prstGeom>
          </p:spPr>
        </p:pic>
        <p:grpSp>
          <p:nvGrpSpPr>
            <p:cNvPr id="30" name="图形"/>
            <p:cNvGrpSpPr/>
            <p:nvPr/>
          </p:nvGrpSpPr>
          <p:grpSpPr>
            <a:xfrm>
              <a:off x="1685" y="3050"/>
              <a:ext cx="15999" cy="4682"/>
              <a:chOff x="1685" y="3050"/>
              <a:chExt cx="15999" cy="468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685" y="3050"/>
                <a:ext cx="4433" cy="4682"/>
                <a:chOff x="2106" y="3050"/>
                <a:chExt cx="4433" cy="4682"/>
              </a:xfrm>
            </p:grpSpPr>
            <p:sp>
              <p:nvSpPr>
                <p:cNvPr id="61" name="图形"/>
                <p:cNvSpPr/>
                <p:nvPr/>
              </p:nvSpPr>
              <p:spPr>
                <a:xfrm>
                  <a:off x="2106" y="3050"/>
                  <a:ext cx="2824" cy="634"/>
                </a:xfrm>
                <a:prstGeom prst="roundRect">
                  <a:avLst>
                    <a:gd name="adj" fmla="val 46832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  <a:latin typeface="思源黑体 CN Medium" panose="020B0600000000000000" charset="-122"/>
                      <a:ea typeface="思源黑体 CN Medium" panose="020B0600000000000000" charset="-122"/>
                      <a:cs typeface="字魂58号-创中黑" panose="00000500000000000000" charset="-122"/>
                      <a:sym typeface="+mn-ea"/>
                    </a:rPr>
                    <a:t>Add title text</a:t>
                  </a:r>
                  <a:endParaRPr lang="zh-CN" altLang="en-US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64" name="图形"/>
                <p:cNvSpPr txBox="1"/>
                <p:nvPr/>
              </p:nvSpPr>
              <p:spPr>
                <a:xfrm>
                  <a:off x="2106" y="3923"/>
                  <a:ext cx="4433" cy="900"/>
                </a:xfrm>
                <a:prstGeom prst="rect">
                  <a:avLst/>
                </a:prstGeom>
                <a:noFill/>
              </p:spPr>
              <p:txBody>
                <a:bodyPr wrap="square" lIns="49634" tIns="24817" rIns="49634" bIns="24817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字魂58号-创中黑" panose="00000500000000000000" charset="-122"/>
                      <a:ea typeface="字魂58号-创中黑" panose="00000500000000000000" charset="-122"/>
                      <a:cs typeface="字魂58号-创中黑" panose="00000500000000000000" charset="-122"/>
                      <a:sym typeface="+mn-ea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32" name="图形"/>
                <p:cNvSpPr/>
                <p:nvPr/>
              </p:nvSpPr>
              <p:spPr>
                <a:xfrm>
                  <a:off x="2106" y="5959"/>
                  <a:ext cx="2824" cy="634"/>
                </a:xfrm>
                <a:prstGeom prst="roundRect">
                  <a:avLst>
                    <a:gd name="adj" fmla="val 4683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bg1"/>
                      </a:solidFill>
                      <a:latin typeface="思源黑体 CN Medium" panose="020B0600000000000000" charset="-122"/>
                      <a:ea typeface="思源黑体 CN Medium" panose="020B0600000000000000" charset="-122"/>
                      <a:cs typeface="字魂58号-创中黑" panose="00000500000000000000" charset="-122"/>
                      <a:sym typeface="+mn-ea"/>
                    </a:rPr>
                    <a:t>Add title text</a:t>
                  </a:r>
                  <a:endParaRPr lang="zh-CN" altLang="en-US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33" name="图形"/>
                <p:cNvSpPr txBox="1"/>
                <p:nvPr/>
              </p:nvSpPr>
              <p:spPr>
                <a:xfrm>
                  <a:off x="2106" y="6832"/>
                  <a:ext cx="4433" cy="900"/>
                </a:xfrm>
                <a:prstGeom prst="rect">
                  <a:avLst/>
                </a:prstGeom>
                <a:noFill/>
              </p:spPr>
              <p:txBody>
                <a:bodyPr wrap="square" lIns="49634" tIns="24817" rIns="49634" bIns="24817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字魂58号-创中黑" panose="00000500000000000000" charset="-122"/>
                      <a:ea typeface="字魂58号-创中黑" panose="00000500000000000000" charset="-122"/>
                      <a:cs typeface="字魂58号-创中黑" panose="00000500000000000000" charset="-122"/>
                      <a:sym typeface="+mn-ea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 flipH="1">
                <a:off x="13251" y="3050"/>
                <a:ext cx="4433" cy="4682"/>
                <a:chOff x="2106" y="3050"/>
                <a:chExt cx="4433" cy="4682"/>
              </a:xfrm>
            </p:grpSpPr>
            <p:sp>
              <p:nvSpPr>
                <p:cNvPr id="35" name="图形"/>
                <p:cNvSpPr/>
                <p:nvPr/>
              </p:nvSpPr>
              <p:spPr>
                <a:xfrm>
                  <a:off x="2106" y="3050"/>
                  <a:ext cx="2824" cy="634"/>
                </a:xfrm>
                <a:prstGeom prst="roundRect">
                  <a:avLst>
                    <a:gd name="adj" fmla="val 4683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altLang="zh-CN" dirty="0">
                      <a:solidFill>
                        <a:schemeClr val="bg1"/>
                      </a:solidFill>
                      <a:latin typeface="思源黑体 CN Medium" panose="020B0600000000000000" charset="-122"/>
                      <a:ea typeface="思源黑体 CN Medium" panose="020B0600000000000000" charset="-122"/>
                      <a:cs typeface="字魂58号-创中黑" panose="00000500000000000000" charset="-122"/>
                      <a:sym typeface="+mn-ea"/>
                    </a:rPr>
                    <a:t>Add title text</a:t>
                  </a:r>
                  <a:endParaRPr lang="zh-CN" altLang="en-US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36" name="图形"/>
                <p:cNvSpPr txBox="1"/>
                <p:nvPr/>
              </p:nvSpPr>
              <p:spPr>
                <a:xfrm>
                  <a:off x="2106" y="3923"/>
                  <a:ext cx="4433" cy="900"/>
                </a:xfrm>
                <a:prstGeom prst="rect">
                  <a:avLst/>
                </a:prstGeom>
                <a:noFill/>
              </p:spPr>
              <p:txBody>
                <a:bodyPr wrap="square" lIns="49634" tIns="24817" rIns="49634" bIns="24817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字魂58号-创中黑" panose="00000500000000000000" charset="-122"/>
                      <a:ea typeface="字魂58号-创中黑" panose="00000500000000000000" charset="-122"/>
                      <a:cs typeface="字魂58号-创中黑" panose="00000500000000000000" charset="-122"/>
                      <a:sym typeface="+mn-ea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37" name="图形"/>
                <p:cNvSpPr/>
                <p:nvPr/>
              </p:nvSpPr>
              <p:spPr>
                <a:xfrm>
                  <a:off x="2106" y="5959"/>
                  <a:ext cx="2824" cy="634"/>
                </a:xfrm>
                <a:prstGeom prst="roundRect">
                  <a:avLst>
                    <a:gd name="adj" fmla="val 46832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altLang="zh-CN" dirty="0">
                      <a:solidFill>
                        <a:schemeClr val="bg1"/>
                      </a:solidFill>
                      <a:latin typeface="思源黑体 CN Medium" panose="020B0600000000000000" charset="-122"/>
                      <a:ea typeface="思源黑体 CN Medium" panose="020B0600000000000000" charset="-122"/>
                      <a:cs typeface="字魂58号-创中黑" panose="00000500000000000000" charset="-122"/>
                      <a:sym typeface="+mn-ea"/>
                    </a:rPr>
                    <a:t>Add title text</a:t>
                  </a:r>
                  <a:endParaRPr lang="zh-CN" altLang="en-US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  <p:sp>
              <p:nvSpPr>
                <p:cNvPr id="38" name="图形"/>
                <p:cNvSpPr txBox="1"/>
                <p:nvPr/>
              </p:nvSpPr>
              <p:spPr>
                <a:xfrm>
                  <a:off x="2106" y="6832"/>
                  <a:ext cx="4433" cy="900"/>
                </a:xfrm>
                <a:prstGeom prst="rect">
                  <a:avLst/>
                </a:prstGeom>
                <a:noFill/>
              </p:spPr>
              <p:txBody>
                <a:bodyPr wrap="square" lIns="49634" tIns="24817" rIns="49634" bIns="24817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字魂58号-创中黑" panose="00000500000000000000" charset="-122"/>
                      <a:ea typeface="字魂58号-创中黑" panose="00000500000000000000" charset="-122"/>
                      <a:cs typeface="字魂58号-创中黑" panose="00000500000000000000" charset="-122"/>
                      <a:sym typeface="+mn-ea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542925" y="522605"/>
            <a:ext cx="11292840" cy="58127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0" dist="38100" dir="2700000" algn="tl" rotWithShape="0">
              <a:srgbClr val="AFB6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4644390" y="2511425"/>
            <a:ext cx="6085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Add title text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字魂58号-创中黑" panose="00000500000000000000" charset="-122"/>
              <a:sym typeface="+mn-ea"/>
            </a:endParaRPr>
          </a:p>
        </p:txBody>
      </p:sp>
      <p:sp>
        <p:nvSpPr>
          <p:cNvPr id="57" name="图形"/>
          <p:cNvSpPr txBox="1"/>
          <p:nvPr/>
        </p:nvSpPr>
        <p:spPr>
          <a:xfrm>
            <a:off x="4745990" y="3580130"/>
            <a:ext cx="585978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  <a:alpha val="71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  <a:alpha val="71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nt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  <a:alpha val="71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字魂58号-创中黑" panose="00000500000000000000" charset="-122"/>
                <a:sym typeface="+mn-ea"/>
              </a:rPr>
              <a:t>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58620" y="2044700"/>
            <a:ext cx="3227070" cy="3153410"/>
            <a:chOff x="2612" y="3220"/>
            <a:chExt cx="5082" cy="4966"/>
          </a:xfrm>
        </p:grpSpPr>
        <p:sp>
          <p:nvSpPr>
            <p:cNvPr id="9" name="椭圆 8"/>
            <p:cNvSpPr/>
            <p:nvPr/>
          </p:nvSpPr>
          <p:spPr>
            <a:xfrm rot="7320000" flipV="1">
              <a:off x="2612" y="3638"/>
              <a:ext cx="2658" cy="2658"/>
            </a:xfrm>
            <a:prstGeom prst="ellipse">
              <a:avLst/>
            </a:prstGeom>
            <a:gradFill>
              <a:gsLst>
                <a:gs pos="1100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2718" y="3220"/>
              <a:ext cx="4976" cy="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Normal" panose="020B0400000000000000" charset="-122"/>
                </a:rPr>
                <a:t>02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230235" y="-267335"/>
            <a:ext cx="4208780" cy="7035800"/>
            <a:chOff x="12961" y="-421"/>
            <a:chExt cx="6628" cy="11080"/>
          </a:xfrm>
        </p:grpSpPr>
        <p:sp>
          <p:nvSpPr>
            <p:cNvPr id="4" name="任意多边形: 形状 55"/>
            <p:cNvSpPr/>
            <p:nvPr/>
          </p:nvSpPr>
          <p:spPr>
            <a:xfrm rot="10800000" flipH="1">
              <a:off x="14844" y="8616"/>
              <a:ext cx="3585" cy="100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5" name="任意多边形: 形状 55"/>
            <p:cNvSpPr/>
            <p:nvPr/>
          </p:nvSpPr>
          <p:spPr>
            <a:xfrm rot="10800000" flipH="1">
              <a:off x="13743" y="10143"/>
              <a:ext cx="2235" cy="516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69" name="图形"/>
            <p:cNvGrpSpPr/>
            <p:nvPr/>
          </p:nvGrpSpPr>
          <p:grpSpPr>
            <a:xfrm>
              <a:off x="16521" y="1343"/>
              <a:ext cx="1536" cy="1102"/>
              <a:chOff x="9685868" y="541867"/>
              <a:chExt cx="834000" cy="596938"/>
            </a:xfrm>
            <a:gradFill>
              <a:gsLst>
                <a:gs pos="69000">
                  <a:srgbClr val="E8B2CC"/>
                </a:gs>
                <a:gs pos="0">
                  <a:schemeClr val="bg1"/>
                </a:gs>
              </a:gsLst>
              <a:lin ang="10800000"/>
            </a:gradFill>
          </p:grpSpPr>
          <p:sp>
            <p:nvSpPr>
              <p:cNvPr id="76" name="图形"/>
              <p:cNvSpPr/>
              <p:nvPr/>
            </p:nvSpPr>
            <p:spPr>
              <a:xfrm>
                <a:off x="9685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7" name="图形"/>
              <p:cNvSpPr/>
              <p:nvPr/>
            </p:nvSpPr>
            <p:spPr>
              <a:xfrm>
                <a:off x="98382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9" name="图形"/>
              <p:cNvSpPr/>
              <p:nvPr/>
            </p:nvSpPr>
            <p:spPr>
              <a:xfrm>
                <a:off x="99906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0" name="图形"/>
              <p:cNvSpPr/>
              <p:nvPr/>
            </p:nvSpPr>
            <p:spPr>
              <a:xfrm>
                <a:off x="101430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1" name="图形"/>
              <p:cNvSpPr/>
              <p:nvPr/>
            </p:nvSpPr>
            <p:spPr>
              <a:xfrm>
                <a:off x="102954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10447868" y="541867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8" name="图形"/>
              <p:cNvSpPr/>
              <p:nvPr/>
            </p:nvSpPr>
            <p:spPr>
              <a:xfrm>
                <a:off x="9685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9" name="图形"/>
              <p:cNvSpPr/>
              <p:nvPr/>
            </p:nvSpPr>
            <p:spPr>
              <a:xfrm>
                <a:off x="98382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0" name="图形"/>
              <p:cNvSpPr/>
              <p:nvPr/>
            </p:nvSpPr>
            <p:spPr>
              <a:xfrm>
                <a:off x="99906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1" name="图形"/>
              <p:cNvSpPr/>
              <p:nvPr/>
            </p:nvSpPr>
            <p:spPr>
              <a:xfrm>
                <a:off x="101430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2" name="图形"/>
              <p:cNvSpPr/>
              <p:nvPr/>
            </p:nvSpPr>
            <p:spPr>
              <a:xfrm>
                <a:off x="102954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3" name="图形"/>
              <p:cNvSpPr/>
              <p:nvPr/>
            </p:nvSpPr>
            <p:spPr>
              <a:xfrm>
                <a:off x="10447868" y="716846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9685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5" name="图形"/>
              <p:cNvSpPr/>
              <p:nvPr/>
            </p:nvSpPr>
            <p:spPr>
              <a:xfrm>
                <a:off x="98382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6" name="图形"/>
              <p:cNvSpPr/>
              <p:nvPr/>
            </p:nvSpPr>
            <p:spPr>
              <a:xfrm>
                <a:off x="99906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7" name="图形"/>
              <p:cNvSpPr/>
              <p:nvPr/>
            </p:nvSpPr>
            <p:spPr>
              <a:xfrm>
                <a:off x="101430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>
                <a:off x="102954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99" name="图形"/>
              <p:cNvSpPr/>
              <p:nvPr/>
            </p:nvSpPr>
            <p:spPr>
              <a:xfrm>
                <a:off x="10447868" y="89182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0" name="图形"/>
              <p:cNvSpPr/>
              <p:nvPr/>
            </p:nvSpPr>
            <p:spPr>
              <a:xfrm>
                <a:off x="9685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1" name="图形"/>
              <p:cNvSpPr/>
              <p:nvPr/>
            </p:nvSpPr>
            <p:spPr>
              <a:xfrm>
                <a:off x="98382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99906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101430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102954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105" name="图形"/>
              <p:cNvSpPr/>
              <p:nvPr/>
            </p:nvSpPr>
            <p:spPr>
              <a:xfrm>
                <a:off x="10447868" y="1066805"/>
                <a:ext cx="72000" cy="7200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15299" y="2312"/>
              <a:ext cx="339" cy="339"/>
            </a:xfrm>
            <a:prstGeom prst="ellipse">
              <a:avLst/>
            </a:prstGeom>
            <a:noFill/>
            <a:ln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961" y="-421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8731" y="4339"/>
              <a:ext cx="858" cy="85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1165225" y="0"/>
            <a:ext cx="3162935" cy="8202930"/>
            <a:chOff x="-1835" y="0"/>
            <a:chExt cx="4981" cy="12918"/>
          </a:xfrm>
        </p:grpSpPr>
        <p:sp>
          <p:nvSpPr>
            <p:cNvPr id="18" name="任意多边形: 形状 55"/>
            <p:cNvSpPr/>
            <p:nvPr/>
          </p:nvSpPr>
          <p:spPr>
            <a:xfrm rot="16200000">
              <a:off x="-387" y="1256"/>
              <a:ext cx="3775" cy="1263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AFD0D2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" name="任意多边形: 形状 55"/>
            <p:cNvSpPr/>
            <p:nvPr/>
          </p:nvSpPr>
          <p:spPr>
            <a:xfrm rot="16200000">
              <a:off x="1977" y="1306"/>
              <a:ext cx="1652" cy="687"/>
            </a:xfrm>
            <a:custGeom>
              <a:avLst/>
              <a:gdLst>
                <a:gd name="connsiteX0" fmla="*/ 131114 w 2618361"/>
                <a:gd name="connsiteY0" fmla="*/ 50789 h 594771"/>
                <a:gd name="connsiteX1" fmla="*/ 237451 w 2618361"/>
                <a:gd name="connsiteY1" fmla="*/ 6042 h 594771"/>
                <a:gd name="connsiteX2" fmla="*/ 282685 w 2618361"/>
                <a:gd name="connsiteY2" fmla="*/ 1482 h 594771"/>
                <a:gd name="connsiteX3" fmla="*/ 282685 w 2618361"/>
                <a:gd name="connsiteY3" fmla="*/ 1 h 594771"/>
                <a:gd name="connsiteX4" fmla="*/ 297379 w 2618361"/>
                <a:gd name="connsiteY4" fmla="*/ 0 h 594771"/>
                <a:gd name="connsiteX5" fmla="*/ 297385 w 2618361"/>
                <a:gd name="connsiteY5" fmla="*/ 0 h 594771"/>
                <a:gd name="connsiteX6" fmla="*/ 297390 w 2618361"/>
                <a:gd name="connsiteY6" fmla="*/ 1 h 594771"/>
                <a:gd name="connsiteX7" fmla="*/ 2618361 w 2618361"/>
                <a:gd name="connsiteY7" fmla="*/ 1 h 594771"/>
                <a:gd name="connsiteX8" fmla="*/ 2618360 w 2618361"/>
                <a:gd name="connsiteY8" fmla="*/ 594771 h 594771"/>
                <a:gd name="connsiteX9" fmla="*/ 282684 w 2618361"/>
                <a:gd name="connsiteY9" fmla="*/ 594771 h 594771"/>
                <a:gd name="connsiteX10" fmla="*/ 282684 w 2618361"/>
                <a:gd name="connsiteY10" fmla="*/ 593288 h 594771"/>
                <a:gd name="connsiteX11" fmla="*/ 237452 w 2618361"/>
                <a:gd name="connsiteY11" fmla="*/ 588728 h 594771"/>
                <a:gd name="connsiteX12" fmla="*/ 0 w 2618361"/>
                <a:gd name="connsiteY12" fmla="*/ 297385 h 594771"/>
                <a:gd name="connsiteX13" fmla="*/ 131114 w 2618361"/>
                <a:gd name="connsiteY13" fmla="*/ 50789 h 59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8361" h="594771">
                  <a:moveTo>
                    <a:pt x="131114" y="50789"/>
                  </a:moveTo>
                  <a:cubicBezTo>
                    <a:pt x="162756" y="29411"/>
                    <a:pt x="198734" y="13965"/>
                    <a:pt x="237451" y="6042"/>
                  </a:cubicBezTo>
                  <a:lnTo>
                    <a:pt x="282685" y="1482"/>
                  </a:lnTo>
                  <a:lnTo>
                    <a:pt x="282685" y="1"/>
                  </a:lnTo>
                  <a:lnTo>
                    <a:pt x="297379" y="0"/>
                  </a:lnTo>
                  <a:lnTo>
                    <a:pt x="297385" y="0"/>
                  </a:lnTo>
                  <a:lnTo>
                    <a:pt x="297390" y="1"/>
                  </a:lnTo>
                  <a:lnTo>
                    <a:pt x="2618361" y="1"/>
                  </a:lnTo>
                  <a:lnTo>
                    <a:pt x="2618360" y="594771"/>
                  </a:lnTo>
                  <a:lnTo>
                    <a:pt x="282684" y="594771"/>
                  </a:lnTo>
                  <a:lnTo>
                    <a:pt x="282684" y="593288"/>
                  </a:lnTo>
                  <a:lnTo>
                    <a:pt x="237452" y="588728"/>
                  </a:lnTo>
                  <a:cubicBezTo>
                    <a:pt x="101938" y="560998"/>
                    <a:pt x="0" y="441096"/>
                    <a:pt x="0" y="297385"/>
                  </a:cubicBezTo>
                  <a:cubicBezTo>
                    <a:pt x="0" y="194735"/>
                    <a:pt x="52009" y="104231"/>
                    <a:pt x="131114" y="50789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rgbClr val="E8B2CC"/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10140000" flipV="1">
              <a:off x="-1543" y="8534"/>
              <a:ext cx="4037" cy="4037"/>
            </a:xfrm>
            <a:prstGeom prst="ellipse">
              <a:avLst/>
            </a:prstGeom>
            <a:gradFill>
              <a:gsLst>
                <a:gs pos="0">
                  <a:srgbClr val="E8B2CC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-1835" y="8298"/>
              <a:ext cx="4621" cy="4621"/>
            </a:xfrm>
            <a:prstGeom prst="ellipse">
              <a:avLst/>
            </a:prstGeom>
            <a:noFill/>
            <a:ln w="19050">
              <a:solidFill>
                <a:srgbClr val="E8B2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-579" y="4339"/>
              <a:ext cx="998" cy="998"/>
            </a:xfrm>
            <a:prstGeom prst="ellipse">
              <a:avLst/>
            </a:prstGeom>
            <a:noFill/>
            <a:ln>
              <a:solidFill>
                <a:srgbClr val="AFD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04670" y="5757545"/>
            <a:ext cx="7366000" cy="76200"/>
            <a:chOff x="1750" y="9475"/>
            <a:chExt cx="15996" cy="120"/>
          </a:xfrm>
        </p:grpSpPr>
        <p:sp>
          <p:nvSpPr>
            <p:cNvPr id="53" name="图形"/>
            <p:cNvSpPr/>
            <p:nvPr/>
          </p:nvSpPr>
          <p:spPr>
            <a:xfrm flipH="1">
              <a:off x="5719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4" name="图形"/>
            <p:cNvSpPr/>
            <p:nvPr/>
          </p:nvSpPr>
          <p:spPr>
            <a:xfrm flipH="1">
              <a:off x="7042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5" name="图形"/>
            <p:cNvSpPr/>
            <p:nvPr/>
          </p:nvSpPr>
          <p:spPr>
            <a:xfrm flipH="1">
              <a:off x="8365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31" name="图形"/>
            <p:cNvSpPr/>
            <p:nvPr/>
          </p:nvSpPr>
          <p:spPr>
            <a:xfrm flipH="1">
              <a:off x="9688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11" name="图形"/>
            <p:cNvSpPr/>
            <p:nvPr/>
          </p:nvSpPr>
          <p:spPr>
            <a:xfrm flipH="1">
              <a:off x="11011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8" name="图形"/>
            <p:cNvSpPr/>
            <p:nvPr/>
          </p:nvSpPr>
          <p:spPr>
            <a:xfrm flipH="1">
              <a:off x="12334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59" name="图形"/>
            <p:cNvSpPr/>
            <p:nvPr/>
          </p:nvSpPr>
          <p:spPr>
            <a:xfrm flipH="1">
              <a:off x="13657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0" name="图形"/>
            <p:cNvSpPr/>
            <p:nvPr/>
          </p:nvSpPr>
          <p:spPr>
            <a:xfrm flipH="1">
              <a:off x="1498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1" name="图形"/>
            <p:cNvSpPr/>
            <p:nvPr/>
          </p:nvSpPr>
          <p:spPr>
            <a:xfrm flipH="1">
              <a:off x="1630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2" name="图形"/>
            <p:cNvSpPr/>
            <p:nvPr/>
          </p:nvSpPr>
          <p:spPr>
            <a:xfrm flipH="1">
              <a:off x="1762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3" name="图形"/>
            <p:cNvSpPr/>
            <p:nvPr/>
          </p:nvSpPr>
          <p:spPr>
            <a:xfrm flipH="1">
              <a:off x="1750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4" name="图形"/>
            <p:cNvSpPr/>
            <p:nvPr/>
          </p:nvSpPr>
          <p:spPr>
            <a:xfrm flipH="1">
              <a:off x="3073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  <p:sp>
          <p:nvSpPr>
            <p:cNvPr id="65" name="图形"/>
            <p:cNvSpPr/>
            <p:nvPr/>
          </p:nvSpPr>
          <p:spPr>
            <a:xfrm flipH="1">
              <a:off x="4396" y="9475"/>
              <a:ext cx="120" cy="12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字魂58号-创中黑" panose="00000500000000000000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3797935" y="5758815"/>
            <a:ext cx="1502410" cy="576580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3" h="711">
                <a:moveTo>
                  <a:pt x="927" y="0"/>
                </a:moveTo>
                <a:cubicBezTo>
                  <a:pt x="1365" y="0"/>
                  <a:pt x="1735" y="294"/>
                  <a:pt x="1849" y="696"/>
                </a:cubicBezTo>
                <a:lnTo>
                  <a:pt x="1853" y="711"/>
                </a:lnTo>
                <a:lnTo>
                  <a:pt x="0" y="711"/>
                </a:lnTo>
                <a:lnTo>
                  <a:pt x="4" y="696"/>
                </a:lnTo>
                <a:cubicBezTo>
                  <a:pt x="118" y="294"/>
                  <a:pt x="488" y="0"/>
                  <a:pt x="927" y="0"/>
                </a:cubicBezTo>
                <a:close/>
              </a:path>
            </a:pathLst>
          </a:custGeom>
          <a:gradFill>
            <a:gsLst>
              <a:gs pos="100000">
                <a:srgbClr val="AFB6C9"/>
              </a:gs>
              <a:gs pos="40000">
                <a:srgbClr val="D7DBE4">
                  <a:alpha val="100000"/>
                </a:srgbClr>
              </a:gs>
              <a:gs pos="0">
                <a:schemeClr val="bg1">
                  <a:alpha val="10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0"/>
      <p:bldP spid="3" grpId="1"/>
      <p:bldP spid="57" grpId="0"/>
      <p:bldP spid="57" grpId="1"/>
      <p:bldP spid="21" grpId="0" bldLvl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997585" y="2365375"/>
            <a:ext cx="10228580" cy="2985770"/>
            <a:chOff x="1571" y="3725"/>
            <a:chExt cx="16108" cy="4702"/>
          </a:xfrm>
        </p:grpSpPr>
        <p:sp>
          <p:nvSpPr>
            <p:cNvPr id="83" name="图形"/>
            <p:cNvSpPr/>
            <p:nvPr/>
          </p:nvSpPr>
          <p:spPr>
            <a:xfrm>
              <a:off x="9671" y="3895"/>
              <a:ext cx="3385" cy="3435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11" name="图形"/>
            <p:cNvSpPr/>
            <p:nvPr/>
          </p:nvSpPr>
          <p:spPr>
            <a:xfrm rot="10800000" flipH="1">
              <a:off x="11964" y="4406"/>
              <a:ext cx="2387" cy="242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29" name="图形"/>
            <p:cNvSpPr/>
            <p:nvPr/>
          </p:nvSpPr>
          <p:spPr>
            <a:xfrm flipH="1">
              <a:off x="6179" y="3895"/>
              <a:ext cx="3385" cy="3435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30" name="图形"/>
            <p:cNvSpPr/>
            <p:nvPr/>
          </p:nvSpPr>
          <p:spPr>
            <a:xfrm rot="10800000">
              <a:off x="4866" y="4404"/>
              <a:ext cx="2387" cy="242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33" name="图形"/>
            <p:cNvGrpSpPr/>
            <p:nvPr/>
          </p:nvGrpSpPr>
          <p:grpSpPr>
            <a:xfrm>
              <a:off x="8175" y="4129"/>
              <a:ext cx="2826" cy="2826"/>
              <a:chOff x="3899266" y="1250711"/>
              <a:chExt cx="1032272" cy="1032272"/>
            </a:xfrm>
            <a:solidFill>
              <a:schemeClr val="accent1"/>
            </a:solidFill>
          </p:grpSpPr>
          <p:sp>
            <p:nvSpPr>
              <p:cNvPr id="34" name="图形"/>
              <p:cNvSpPr/>
              <p:nvPr/>
            </p:nvSpPr>
            <p:spPr>
              <a:xfrm>
                <a:off x="3899266" y="1250711"/>
                <a:ext cx="1032272" cy="1032272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white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35" name="图形"/>
              <p:cNvSpPr>
                <a:spLocks noEditPoints="1"/>
              </p:cNvSpPr>
              <p:nvPr/>
            </p:nvSpPr>
            <p:spPr bwMode="auto">
              <a:xfrm>
                <a:off x="4298358" y="1613067"/>
                <a:ext cx="266942" cy="252414"/>
              </a:xfrm>
              <a:custGeom>
                <a:avLst/>
                <a:gdLst/>
                <a:ahLst/>
                <a:cxnLst>
                  <a:cxn ang="0">
                    <a:pos x="68" y="14"/>
                  </a:cxn>
                  <a:cxn ang="0">
                    <a:pos x="68" y="18"/>
                  </a:cxn>
                  <a:cxn ang="0">
                    <a:pos x="64" y="18"/>
                  </a:cxn>
                  <a:cxn ang="0">
                    <a:pos x="61" y="21"/>
                  </a:cxn>
                  <a:cxn ang="0">
                    <a:pos x="7" y="21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34" y="0"/>
                  </a:cxn>
                  <a:cxn ang="0">
                    <a:pos x="68" y="14"/>
                  </a:cxn>
                  <a:cxn ang="0">
                    <a:pos x="68" y="60"/>
                  </a:cxn>
                  <a:cxn ang="0">
                    <a:pos x="68" y="64"/>
                  </a:cxn>
                  <a:cxn ang="0">
                    <a:pos x="0" y="64"/>
                  </a:cxn>
                  <a:cxn ang="0">
                    <a:pos x="0" y="60"/>
                  </a:cxn>
                  <a:cxn ang="0">
                    <a:pos x="2" y="57"/>
                  </a:cxn>
                  <a:cxn ang="0">
                    <a:pos x="66" y="57"/>
                  </a:cxn>
                  <a:cxn ang="0">
                    <a:pos x="68" y="60"/>
                  </a:cxn>
                  <a:cxn ang="0">
                    <a:pos x="18" y="23"/>
                  </a:cxn>
                  <a:cxn ang="0">
                    <a:pos x="18" y="50"/>
                  </a:cxn>
                  <a:cxn ang="0">
                    <a:pos x="23" y="50"/>
                  </a:cxn>
                  <a:cxn ang="0">
                    <a:pos x="23" y="23"/>
                  </a:cxn>
                  <a:cxn ang="0">
                    <a:pos x="32" y="23"/>
                  </a:cxn>
                  <a:cxn ang="0">
                    <a:pos x="32" y="50"/>
                  </a:cxn>
                  <a:cxn ang="0">
                    <a:pos x="36" y="50"/>
                  </a:cxn>
                  <a:cxn ang="0">
                    <a:pos x="36" y="23"/>
                  </a:cxn>
                  <a:cxn ang="0">
                    <a:pos x="45" y="23"/>
                  </a:cxn>
                  <a:cxn ang="0">
                    <a:pos x="45" y="50"/>
                  </a:cxn>
                  <a:cxn ang="0">
                    <a:pos x="50" y="50"/>
                  </a:cxn>
                  <a:cxn ang="0">
                    <a:pos x="50" y="23"/>
                  </a:cxn>
                  <a:cxn ang="0">
                    <a:pos x="59" y="23"/>
                  </a:cxn>
                  <a:cxn ang="0">
                    <a:pos x="59" y="50"/>
                  </a:cxn>
                  <a:cxn ang="0">
                    <a:pos x="61" y="50"/>
                  </a:cxn>
                  <a:cxn ang="0">
                    <a:pos x="64" y="53"/>
                  </a:cxn>
                  <a:cxn ang="0">
                    <a:pos x="64" y="55"/>
                  </a:cxn>
                  <a:cxn ang="0">
                    <a:pos x="4" y="55"/>
                  </a:cxn>
                  <a:cxn ang="0">
                    <a:pos x="4" y="53"/>
                  </a:cxn>
                  <a:cxn ang="0">
                    <a:pos x="7" y="50"/>
                  </a:cxn>
                  <a:cxn ang="0">
                    <a:pos x="9" y="50"/>
                  </a:cxn>
                  <a:cxn ang="0">
                    <a:pos x="9" y="23"/>
                  </a:cxn>
                  <a:cxn ang="0">
                    <a:pos x="18" y="23"/>
                  </a:cxn>
                </a:cxnLst>
                <a:rect l="0" t="0" r="r" b="b"/>
                <a:pathLst>
                  <a:path w="68" h="64">
                    <a:moveTo>
                      <a:pt x="68" y="14"/>
                    </a:move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20"/>
                      <a:pt x="63" y="21"/>
                      <a:pt x="61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5" y="21"/>
                      <a:pt x="4" y="20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68" y="14"/>
                    </a:lnTo>
                    <a:close/>
                    <a:moveTo>
                      <a:pt x="68" y="60"/>
                    </a:moveTo>
                    <a:cubicBezTo>
                      <a:pt x="68" y="64"/>
                      <a:pt x="68" y="64"/>
                      <a:pt x="68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8"/>
                      <a:pt x="1" y="57"/>
                      <a:pt x="2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7" y="57"/>
                      <a:pt x="68" y="58"/>
                      <a:pt x="68" y="60"/>
                    </a:cubicBezTo>
                    <a:close/>
                    <a:moveTo>
                      <a:pt x="18" y="23"/>
                    </a:moveTo>
                    <a:cubicBezTo>
                      <a:pt x="18" y="50"/>
                      <a:pt x="18" y="50"/>
                      <a:pt x="18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50"/>
                      <a:pt x="64" y="51"/>
                      <a:pt x="64" y="53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1"/>
                      <a:pt x="5" y="50"/>
                      <a:pt x="7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23"/>
                      <a:pt x="9" y="23"/>
                      <a:pt x="9" y="23"/>
                    </a:cubicBezTo>
                    <a:lnTo>
                      <a:pt x="18" y="2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 dirty="0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grpSp>
          <p:nvGrpSpPr>
            <p:cNvPr id="38" name="图形"/>
            <p:cNvGrpSpPr/>
            <p:nvPr/>
          </p:nvGrpSpPr>
          <p:grpSpPr>
            <a:xfrm>
              <a:off x="7013" y="5171"/>
              <a:ext cx="473" cy="632"/>
              <a:chOff x="754063" y="1211263"/>
              <a:chExt cx="269875" cy="360363"/>
            </a:xfrm>
            <a:solidFill>
              <a:schemeClr val="bg1"/>
            </a:solidFill>
          </p:grpSpPr>
          <p:sp>
            <p:nvSpPr>
              <p:cNvPr id="39" name="图形"/>
              <p:cNvSpPr>
                <a:spLocks noEditPoints="1"/>
              </p:cNvSpPr>
              <p:nvPr/>
            </p:nvSpPr>
            <p:spPr bwMode="auto">
              <a:xfrm>
                <a:off x="754063" y="1211263"/>
                <a:ext cx="269875" cy="360363"/>
              </a:xfrm>
              <a:custGeom>
                <a:avLst/>
                <a:gdLst/>
                <a:ahLst/>
                <a:cxnLst>
                  <a:cxn ang="0">
                    <a:pos x="80" y="50"/>
                  </a:cxn>
                  <a:cxn ang="0">
                    <a:pos x="80" y="35"/>
                  </a:cxn>
                  <a:cxn ang="0">
                    <a:pos x="46" y="0"/>
                  </a:cxn>
                  <a:cxn ang="0">
                    <a:pos x="11" y="35"/>
                  </a:cxn>
                  <a:cxn ang="0">
                    <a:pos x="11" y="50"/>
                  </a:cxn>
                  <a:cxn ang="0">
                    <a:pos x="0" y="61"/>
                  </a:cxn>
                  <a:cxn ang="0">
                    <a:pos x="0" y="88"/>
                  </a:cxn>
                  <a:cxn ang="0">
                    <a:pos x="34" y="123"/>
                  </a:cxn>
                  <a:cxn ang="0">
                    <a:pos x="57" y="123"/>
                  </a:cxn>
                  <a:cxn ang="0">
                    <a:pos x="92" y="88"/>
                  </a:cxn>
                  <a:cxn ang="0">
                    <a:pos x="92" y="61"/>
                  </a:cxn>
                  <a:cxn ang="0">
                    <a:pos x="80" y="50"/>
                  </a:cxn>
                  <a:cxn ang="0">
                    <a:pos x="19" y="35"/>
                  </a:cxn>
                  <a:cxn ang="0">
                    <a:pos x="46" y="8"/>
                  </a:cxn>
                  <a:cxn ang="0">
                    <a:pos x="73" y="35"/>
                  </a:cxn>
                  <a:cxn ang="0">
                    <a:pos x="73" y="50"/>
                  </a:cxn>
                  <a:cxn ang="0">
                    <a:pos x="65" y="50"/>
                  </a:cxn>
                  <a:cxn ang="0">
                    <a:pos x="65" y="35"/>
                  </a:cxn>
                  <a:cxn ang="0">
                    <a:pos x="46" y="15"/>
                  </a:cxn>
                  <a:cxn ang="0">
                    <a:pos x="27" y="35"/>
                  </a:cxn>
                  <a:cxn ang="0">
                    <a:pos x="27" y="50"/>
                  </a:cxn>
                  <a:cxn ang="0">
                    <a:pos x="19" y="50"/>
                  </a:cxn>
                  <a:cxn ang="0">
                    <a:pos x="19" y="35"/>
                  </a:cxn>
                  <a:cxn ang="0">
                    <a:pos x="61" y="35"/>
                  </a:cxn>
                  <a:cxn ang="0">
                    <a:pos x="61" y="50"/>
                  </a:cxn>
                  <a:cxn ang="0">
                    <a:pos x="31" y="50"/>
                  </a:cxn>
                  <a:cxn ang="0">
                    <a:pos x="31" y="35"/>
                  </a:cxn>
                  <a:cxn ang="0">
                    <a:pos x="46" y="19"/>
                  </a:cxn>
                  <a:cxn ang="0">
                    <a:pos x="61" y="35"/>
                  </a:cxn>
                  <a:cxn ang="0">
                    <a:pos x="84" y="73"/>
                  </a:cxn>
                  <a:cxn ang="0">
                    <a:pos x="84" y="88"/>
                  </a:cxn>
                  <a:cxn ang="0">
                    <a:pos x="57" y="115"/>
                  </a:cxn>
                  <a:cxn ang="0">
                    <a:pos x="34" y="115"/>
                  </a:cxn>
                  <a:cxn ang="0">
                    <a:pos x="8" y="88"/>
                  </a:cxn>
                  <a:cxn ang="0">
                    <a:pos x="8" y="61"/>
                  </a:cxn>
                  <a:cxn ang="0">
                    <a:pos x="11" y="58"/>
                  </a:cxn>
                  <a:cxn ang="0">
                    <a:pos x="80" y="58"/>
                  </a:cxn>
                  <a:cxn ang="0">
                    <a:pos x="84" y="61"/>
                  </a:cxn>
                  <a:cxn ang="0">
                    <a:pos x="84" y="73"/>
                  </a:cxn>
                  <a:cxn ang="0">
                    <a:pos x="84" y="73"/>
                  </a:cxn>
                  <a:cxn ang="0">
                    <a:pos x="84" y="73"/>
                  </a:cxn>
                </a:cxnLst>
                <a:rect l="0" t="0" r="r" b="b"/>
                <a:pathLst>
                  <a:path w="92" h="123">
                    <a:moveTo>
                      <a:pt x="80" y="50"/>
                    </a:move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16"/>
                      <a:pt x="65" y="0"/>
                      <a:pt x="46" y="0"/>
                    </a:cubicBezTo>
                    <a:cubicBezTo>
                      <a:pt x="27" y="0"/>
                      <a:pt x="11" y="16"/>
                      <a:pt x="11" y="3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5" y="50"/>
                      <a:pt x="0" y="55"/>
                      <a:pt x="0" y="61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107"/>
                      <a:pt x="15" y="123"/>
                      <a:pt x="34" y="123"/>
                    </a:cubicBezTo>
                    <a:cubicBezTo>
                      <a:pt x="57" y="123"/>
                      <a:pt x="57" y="123"/>
                      <a:pt x="57" y="123"/>
                    </a:cubicBezTo>
                    <a:cubicBezTo>
                      <a:pt x="76" y="123"/>
                      <a:pt x="92" y="107"/>
                      <a:pt x="92" y="88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55"/>
                      <a:pt x="87" y="50"/>
                      <a:pt x="80" y="50"/>
                    </a:cubicBezTo>
                    <a:close/>
                    <a:moveTo>
                      <a:pt x="19" y="35"/>
                    </a:moveTo>
                    <a:cubicBezTo>
                      <a:pt x="19" y="20"/>
                      <a:pt x="31" y="8"/>
                      <a:pt x="46" y="8"/>
                    </a:cubicBezTo>
                    <a:cubicBezTo>
                      <a:pt x="61" y="8"/>
                      <a:pt x="73" y="20"/>
                      <a:pt x="73" y="3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24"/>
                      <a:pt x="56" y="15"/>
                      <a:pt x="46" y="15"/>
                    </a:cubicBezTo>
                    <a:cubicBezTo>
                      <a:pt x="35" y="15"/>
                      <a:pt x="27" y="24"/>
                      <a:pt x="27" y="3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19" y="50"/>
                      <a:pt x="19" y="50"/>
                      <a:pt x="19" y="50"/>
                    </a:cubicBezTo>
                    <a:lnTo>
                      <a:pt x="19" y="35"/>
                    </a:lnTo>
                    <a:close/>
                    <a:moveTo>
                      <a:pt x="61" y="35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26"/>
                      <a:pt x="37" y="19"/>
                      <a:pt x="46" y="19"/>
                    </a:cubicBezTo>
                    <a:cubicBezTo>
                      <a:pt x="54" y="19"/>
                      <a:pt x="61" y="26"/>
                      <a:pt x="61" y="35"/>
                    </a:cubicBezTo>
                    <a:close/>
                    <a:moveTo>
                      <a:pt x="84" y="73"/>
                    </a:moveTo>
                    <a:cubicBezTo>
                      <a:pt x="84" y="88"/>
                      <a:pt x="84" y="88"/>
                      <a:pt x="84" y="88"/>
                    </a:cubicBezTo>
                    <a:cubicBezTo>
                      <a:pt x="84" y="103"/>
                      <a:pt x="72" y="115"/>
                      <a:pt x="57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20" y="115"/>
                      <a:pt x="8" y="103"/>
                      <a:pt x="8" y="88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59"/>
                      <a:pt x="9" y="58"/>
                      <a:pt x="11" y="58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83" y="58"/>
                      <a:pt x="84" y="59"/>
                      <a:pt x="84" y="61"/>
                    </a:cubicBezTo>
                    <a:lnTo>
                      <a:pt x="84" y="73"/>
                    </a:lnTo>
                    <a:close/>
                    <a:moveTo>
                      <a:pt x="84" y="73"/>
                    </a:moveTo>
                    <a:cubicBezTo>
                      <a:pt x="84" y="73"/>
                      <a:pt x="84" y="73"/>
                      <a:pt x="84" y="7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40" name="图形"/>
              <p:cNvSpPr>
                <a:spLocks noEditPoints="1"/>
              </p:cNvSpPr>
              <p:nvPr/>
            </p:nvSpPr>
            <p:spPr bwMode="auto">
              <a:xfrm>
                <a:off x="865188" y="1425576"/>
                <a:ext cx="47625" cy="666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3" y="18"/>
                  </a:cxn>
                  <a:cxn ang="0">
                    <a:pos x="8" y="23"/>
                  </a:cxn>
                  <a:cxn ang="0">
                    <a:pos x="13" y="1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23">
                    <a:moveTo>
                      <a:pt x="8" y="0"/>
                    </a:moveTo>
                    <a:cubicBezTo>
                      <a:pt x="4" y="0"/>
                      <a:pt x="0" y="3"/>
                      <a:pt x="0" y="8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1"/>
                      <a:pt x="5" y="23"/>
                      <a:pt x="8" y="23"/>
                    </a:cubicBezTo>
                    <a:cubicBezTo>
                      <a:pt x="11" y="23"/>
                      <a:pt x="12" y="21"/>
                      <a:pt x="13" y="18"/>
                    </a:cubicBezTo>
                    <a:cubicBezTo>
                      <a:pt x="14" y="14"/>
                      <a:pt x="16" y="10"/>
                      <a:pt x="16" y="8"/>
                    </a:cubicBezTo>
                    <a:cubicBezTo>
                      <a:pt x="16" y="3"/>
                      <a:pt x="12" y="0"/>
                      <a:pt x="8" y="0"/>
                    </a:cubicBezTo>
                    <a:close/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4" name="图形"/>
            <p:cNvSpPr>
              <a:spLocks noEditPoints="1"/>
            </p:cNvSpPr>
            <p:nvPr/>
          </p:nvSpPr>
          <p:spPr bwMode="auto">
            <a:xfrm>
              <a:off x="11573" y="5131"/>
              <a:ext cx="711" cy="711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>
                <a:solidFill>
                  <a:prstClr val="black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grpSp>
          <p:nvGrpSpPr>
            <p:cNvPr id="42" name="图形"/>
            <p:cNvGrpSpPr/>
            <p:nvPr/>
          </p:nvGrpSpPr>
          <p:grpSpPr>
            <a:xfrm>
              <a:off x="5520" y="5356"/>
              <a:ext cx="401" cy="405"/>
              <a:chOff x="0" y="2706688"/>
              <a:chExt cx="357188" cy="360363"/>
            </a:xfrm>
            <a:solidFill>
              <a:schemeClr val="bg1"/>
            </a:solidFill>
          </p:grpSpPr>
          <p:sp>
            <p:nvSpPr>
              <p:cNvPr id="43" name="图形"/>
              <p:cNvSpPr>
                <a:spLocks noEditPoints="1"/>
              </p:cNvSpPr>
              <p:nvPr/>
            </p:nvSpPr>
            <p:spPr bwMode="auto">
              <a:xfrm>
                <a:off x="0" y="2706688"/>
                <a:ext cx="357188" cy="360363"/>
              </a:xfrm>
              <a:custGeom>
                <a:avLst/>
                <a:gdLst/>
                <a:ahLst/>
                <a:cxnLst>
                  <a:cxn ang="0">
                    <a:pos x="112" y="12"/>
                  </a:cxn>
                  <a:cxn ang="0">
                    <a:pos x="96" y="12"/>
                  </a:cxn>
                  <a:cxn ang="0">
                    <a:pos x="96" y="4"/>
                  </a:cxn>
                  <a:cxn ang="0">
                    <a:pos x="92" y="0"/>
                  </a:cxn>
                  <a:cxn ang="0">
                    <a:pos x="88" y="4"/>
                  </a:cxn>
                  <a:cxn ang="0">
                    <a:pos x="88" y="12"/>
                  </a:cxn>
                  <a:cxn ang="0">
                    <a:pos x="65" y="12"/>
                  </a:cxn>
                  <a:cxn ang="0">
                    <a:pos x="65" y="4"/>
                  </a:cxn>
                  <a:cxn ang="0">
                    <a:pos x="61" y="0"/>
                  </a:cxn>
                  <a:cxn ang="0">
                    <a:pos x="57" y="4"/>
                  </a:cxn>
                  <a:cxn ang="0">
                    <a:pos x="57" y="12"/>
                  </a:cxn>
                  <a:cxn ang="0">
                    <a:pos x="34" y="12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27" y="4"/>
                  </a:cxn>
                  <a:cxn ang="0">
                    <a:pos x="27" y="12"/>
                  </a:cxn>
                  <a:cxn ang="0">
                    <a:pos x="10" y="12"/>
                  </a:cxn>
                  <a:cxn ang="0">
                    <a:pos x="0" y="22"/>
                  </a:cxn>
                  <a:cxn ang="0">
                    <a:pos x="0" y="113"/>
                  </a:cxn>
                  <a:cxn ang="0">
                    <a:pos x="10" y="123"/>
                  </a:cxn>
                  <a:cxn ang="0">
                    <a:pos x="112" y="123"/>
                  </a:cxn>
                  <a:cxn ang="0">
                    <a:pos x="122" y="113"/>
                  </a:cxn>
                  <a:cxn ang="0">
                    <a:pos x="122" y="22"/>
                  </a:cxn>
                  <a:cxn ang="0">
                    <a:pos x="112" y="12"/>
                  </a:cxn>
                  <a:cxn ang="0">
                    <a:pos x="115" y="113"/>
                  </a:cxn>
                  <a:cxn ang="0">
                    <a:pos x="112" y="115"/>
                  </a:cxn>
                  <a:cxn ang="0">
                    <a:pos x="10" y="115"/>
                  </a:cxn>
                  <a:cxn ang="0">
                    <a:pos x="7" y="113"/>
                  </a:cxn>
                  <a:cxn ang="0">
                    <a:pos x="7" y="22"/>
                  </a:cxn>
                  <a:cxn ang="0">
                    <a:pos x="10" y="19"/>
                  </a:cxn>
                  <a:cxn ang="0">
                    <a:pos x="27" y="19"/>
                  </a:cxn>
                  <a:cxn ang="0">
                    <a:pos x="27" y="27"/>
                  </a:cxn>
                  <a:cxn ang="0">
                    <a:pos x="30" y="31"/>
                  </a:cxn>
                  <a:cxn ang="0">
                    <a:pos x="34" y="27"/>
                  </a:cxn>
                  <a:cxn ang="0">
                    <a:pos x="34" y="19"/>
                  </a:cxn>
                  <a:cxn ang="0">
                    <a:pos x="57" y="19"/>
                  </a:cxn>
                  <a:cxn ang="0">
                    <a:pos x="57" y="27"/>
                  </a:cxn>
                  <a:cxn ang="0">
                    <a:pos x="61" y="31"/>
                  </a:cxn>
                  <a:cxn ang="0">
                    <a:pos x="65" y="27"/>
                  </a:cxn>
                  <a:cxn ang="0">
                    <a:pos x="65" y="19"/>
                  </a:cxn>
                  <a:cxn ang="0">
                    <a:pos x="88" y="19"/>
                  </a:cxn>
                  <a:cxn ang="0">
                    <a:pos x="88" y="27"/>
                  </a:cxn>
                  <a:cxn ang="0">
                    <a:pos x="92" y="31"/>
                  </a:cxn>
                  <a:cxn ang="0">
                    <a:pos x="96" y="27"/>
                  </a:cxn>
                  <a:cxn ang="0">
                    <a:pos x="96" y="19"/>
                  </a:cxn>
                  <a:cxn ang="0">
                    <a:pos x="112" y="19"/>
                  </a:cxn>
                  <a:cxn ang="0">
                    <a:pos x="115" y="22"/>
                  </a:cxn>
                  <a:cxn ang="0">
                    <a:pos x="115" y="113"/>
                  </a:cxn>
                  <a:cxn ang="0">
                    <a:pos x="115" y="113"/>
                  </a:cxn>
                  <a:cxn ang="0">
                    <a:pos x="115" y="113"/>
                  </a:cxn>
                </a:cxnLst>
                <a:rect l="0" t="0" r="r" b="b"/>
                <a:pathLst>
                  <a:path w="122" h="123">
                    <a:moveTo>
                      <a:pt x="112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ubicBezTo>
                      <a:pt x="90" y="0"/>
                      <a:pt x="88" y="2"/>
                      <a:pt x="88" y="4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2"/>
                      <a:pt x="63" y="0"/>
                      <a:pt x="61" y="0"/>
                    </a:cubicBezTo>
                    <a:cubicBezTo>
                      <a:pt x="59" y="0"/>
                      <a:pt x="57" y="2"/>
                      <a:pt x="57" y="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ubicBezTo>
                      <a:pt x="28" y="0"/>
                      <a:pt x="27" y="2"/>
                      <a:pt x="27" y="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2"/>
                      <a:pt x="0" y="16"/>
                      <a:pt x="0" y="22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8"/>
                      <a:pt x="4" y="123"/>
                      <a:pt x="10" y="123"/>
                    </a:cubicBezTo>
                    <a:cubicBezTo>
                      <a:pt x="112" y="123"/>
                      <a:pt x="112" y="123"/>
                      <a:pt x="112" y="123"/>
                    </a:cubicBezTo>
                    <a:cubicBezTo>
                      <a:pt x="118" y="123"/>
                      <a:pt x="122" y="118"/>
                      <a:pt x="122" y="113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16"/>
                      <a:pt x="118" y="12"/>
                      <a:pt x="112" y="12"/>
                    </a:cubicBezTo>
                    <a:close/>
                    <a:moveTo>
                      <a:pt x="115" y="113"/>
                    </a:moveTo>
                    <a:cubicBezTo>
                      <a:pt x="115" y="114"/>
                      <a:pt x="114" y="115"/>
                      <a:pt x="112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9" y="115"/>
                      <a:pt x="7" y="114"/>
                      <a:pt x="7" y="1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0"/>
                      <a:pt x="9" y="19"/>
                      <a:pt x="10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9"/>
                      <a:pt x="28" y="31"/>
                      <a:pt x="30" y="31"/>
                    </a:cubicBezTo>
                    <a:cubicBezTo>
                      <a:pt x="32" y="31"/>
                      <a:pt x="34" y="29"/>
                      <a:pt x="34" y="2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7" y="29"/>
                      <a:pt x="59" y="31"/>
                      <a:pt x="61" y="31"/>
                    </a:cubicBezTo>
                    <a:cubicBezTo>
                      <a:pt x="63" y="31"/>
                      <a:pt x="65" y="29"/>
                      <a:pt x="65" y="27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9"/>
                      <a:pt x="90" y="31"/>
                      <a:pt x="92" y="31"/>
                    </a:cubicBezTo>
                    <a:cubicBezTo>
                      <a:pt x="94" y="31"/>
                      <a:pt x="96" y="29"/>
                      <a:pt x="96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4" y="19"/>
                      <a:pt x="115" y="20"/>
                      <a:pt x="115" y="22"/>
                    </a:cubicBezTo>
                    <a:lnTo>
                      <a:pt x="115" y="113"/>
                    </a:lnTo>
                    <a:close/>
                    <a:moveTo>
                      <a:pt x="115" y="113"/>
                    </a:moveTo>
                    <a:cubicBezTo>
                      <a:pt x="115" y="113"/>
                      <a:pt x="115" y="113"/>
                      <a:pt x="115" y="11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44" name="图形"/>
              <p:cNvSpPr>
                <a:spLocks noChangeArrowheads="1"/>
              </p:cNvSpPr>
              <p:nvPr/>
            </p:nvSpPr>
            <p:spPr bwMode="auto">
              <a:xfrm>
                <a:off x="79375" y="2841626"/>
                <a:ext cx="42863" cy="349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45" name="图形"/>
              <p:cNvSpPr>
                <a:spLocks noChangeArrowheads="1"/>
              </p:cNvSpPr>
              <p:nvPr/>
            </p:nvSpPr>
            <p:spPr bwMode="auto">
              <a:xfrm>
                <a:off x="79375" y="2897188"/>
                <a:ext cx="42863" cy="349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5" name="图形"/>
              <p:cNvSpPr>
                <a:spLocks noChangeArrowheads="1"/>
              </p:cNvSpPr>
              <p:nvPr/>
            </p:nvSpPr>
            <p:spPr bwMode="auto">
              <a:xfrm>
                <a:off x="79375" y="2955926"/>
                <a:ext cx="42863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6" name="图形"/>
              <p:cNvSpPr>
                <a:spLocks noChangeArrowheads="1"/>
              </p:cNvSpPr>
              <p:nvPr/>
            </p:nvSpPr>
            <p:spPr bwMode="auto">
              <a:xfrm>
                <a:off x="155575" y="2955926"/>
                <a:ext cx="46038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7" name="图形"/>
              <p:cNvSpPr>
                <a:spLocks noChangeArrowheads="1"/>
              </p:cNvSpPr>
              <p:nvPr/>
            </p:nvSpPr>
            <p:spPr bwMode="auto">
              <a:xfrm>
                <a:off x="155575" y="2897188"/>
                <a:ext cx="46038" cy="349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8" name="图形"/>
              <p:cNvSpPr>
                <a:spLocks noChangeArrowheads="1"/>
              </p:cNvSpPr>
              <p:nvPr/>
            </p:nvSpPr>
            <p:spPr bwMode="auto">
              <a:xfrm>
                <a:off x="155575" y="2841626"/>
                <a:ext cx="46038" cy="349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54" name="图形"/>
              <p:cNvSpPr>
                <a:spLocks noChangeArrowheads="1"/>
              </p:cNvSpPr>
              <p:nvPr/>
            </p:nvSpPr>
            <p:spPr bwMode="auto">
              <a:xfrm>
                <a:off x="233363" y="2955926"/>
                <a:ext cx="47625" cy="317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55" name="图形"/>
              <p:cNvSpPr>
                <a:spLocks noChangeArrowheads="1"/>
              </p:cNvSpPr>
              <p:nvPr/>
            </p:nvSpPr>
            <p:spPr bwMode="auto">
              <a:xfrm>
                <a:off x="233363" y="2897188"/>
                <a:ext cx="47625" cy="349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56" name="图形"/>
              <p:cNvSpPr>
                <a:spLocks noChangeArrowheads="1"/>
              </p:cNvSpPr>
              <p:nvPr/>
            </p:nvSpPr>
            <p:spPr bwMode="auto">
              <a:xfrm>
                <a:off x="233363" y="2841626"/>
                <a:ext cx="47625" cy="349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13" tIns="60956" rIns="121913" bIns="60956" numCol="1" anchor="t" anchorCtr="0" compatLnSpc="1"/>
              <a:lstStyle/>
              <a:p>
                <a:pPr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5">
                  <a:solidFill>
                    <a:prstClr val="black"/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</p:grpSp>
        <p:sp>
          <p:nvSpPr>
            <p:cNvPr id="57" name="图形"/>
            <p:cNvSpPr>
              <a:spLocks noEditPoints="1"/>
            </p:cNvSpPr>
            <p:nvPr/>
          </p:nvSpPr>
          <p:spPr bwMode="auto">
            <a:xfrm>
              <a:off x="13380" y="5347"/>
              <a:ext cx="483" cy="45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endParaRPr lang="en-US" sz="1705" dirty="0">
                <a:solidFill>
                  <a:prstClr val="black"/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9" name="图形"/>
            <p:cNvSpPr txBox="1"/>
            <p:nvPr/>
          </p:nvSpPr>
          <p:spPr>
            <a:xfrm>
              <a:off x="1644" y="4471"/>
              <a:ext cx="2560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字魂58号-创中黑" panose="00000500000000000000" charset="-122"/>
              </a:endParaRPr>
            </a:p>
          </p:txBody>
        </p:sp>
        <p:cxnSp>
          <p:nvCxnSpPr>
            <p:cNvPr id="10" name="图形"/>
            <p:cNvCxnSpPr/>
            <p:nvPr/>
          </p:nvCxnSpPr>
          <p:spPr>
            <a:xfrm>
              <a:off x="1868" y="5179"/>
              <a:ext cx="2041" cy="0"/>
            </a:xfrm>
            <a:prstGeom prst="line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图形"/>
            <p:cNvCxnSpPr/>
            <p:nvPr/>
          </p:nvCxnSpPr>
          <p:spPr>
            <a:xfrm>
              <a:off x="1822" y="5179"/>
              <a:ext cx="120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图形"/>
            <p:cNvSpPr txBox="1"/>
            <p:nvPr/>
          </p:nvSpPr>
          <p:spPr>
            <a:xfrm>
              <a:off x="1644" y="5333"/>
              <a:ext cx="3461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  <a:sym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1630" y="3739"/>
              <a:ext cx="341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rPr>
                <a:t>JOB SUMMARY</a:t>
              </a:r>
            </a:p>
          </p:txBody>
        </p:sp>
        <p:grpSp>
          <p:nvGrpSpPr>
            <p:cNvPr id="19" name="图形"/>
            <p:cNvGrpSpPr/>
            <p:nvPr/>
          </p:nvGrpSpPr>
          <p:grpSpPr>
            <a:xfrm flipH="1">
              <a:off x="14204" y="3725"/>
              <a:ext cx="3475" cy="2560"/>
              <a:chOff x="1830" y="3939"/>
              <a:chExt cx="3475" cy="2560"/>
            </a:xfrm>
          </p:grpSpPr>
          <p:sp>
            <p:nvSpPr>
              <p:cNvPr id="17" name="图形"/>
              <p:cNvSpPr txBox="1"/>
              <p:nvPr/>
            </p:nvSpPr>
            <p:spPr>
              <a:xfrm>
                <a:off x="1844" y="4671"/>
                <a:ext cx="2560" cy="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</a:rPr>
                  <a:t>Add title text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字魂58号-创中黑" panose="00000500000000000000" charset="-122"/>
                </a:endParaRPr>
              </a:p>
            </p:txBody>
          </p:sp>
          <p:cxnSp>
            <p:nvCxnSpPr>
              <p:cNvPr id="18" name="图形"/>
              <p:cNvCxnSpPr/>
              <p:nvPr/>
            </p:nvCxnSpPr>
            <p:spPr>
              <a:xfrm>
                <a:off x="2068" y="5379"/>
                <a:ext cx="2041" cy="0"/>
              </a:xfrm>
              <a:prstGeom prst="line">
                <a:avLst/>
              </a:prstGeom>
              <a:ln>
                <a:solidFill>
                  <a:schemeClr val="bg2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图形"/>
              <p:cNvCxnSpPr/>
              <p:nvPr/>
            </p:nvCxnSpPr>
            <p:spPr>
              <a:xfrm>
                <a:off x="2022" y="5379"/>
                <a:ext cx="1208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图形"/>
              <p:cNvSpPr txBox="1"/>
              <p:nvPr/>
            </p:nvSpPr>
            <p:spPr>
              <a:xfrm>
                <a:off x="1844" y="5533"/>
                <a:ext cx="3461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8号-创中黑" panose="00000500000000000000" charset="-122"/>
                    <a:ea typeface="字魂58号-创中黑" panose="00000500000000000000" charset="-122"/>
                    <a:cs typeface="字魂58号-创中黑" panose="00000500000000000000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endParaRPr>
              </a:p>
            </p:txBody>
          </p:sp>
          <p:sp>
            <p:nvSpPr>
              <p:cNvPr id="22" name="图形"/>
              <p:cNvSpPr txBox="1"/>
              <p:nvPr/>
            </p:nvSpPr>
            <p:spPr>
              <a:xfrm>
                <a:off x="1830" y="3939"/>
                <a:ext cx="3418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字魂58号-创中黑" panose="00000500000000000000" charset="-122"/>
                  </a:rPr>
                  <a:t>JOB SUMMARY</a:t>
                </a:r>
              </a:p>
            </p:txBody>
          </p:sp>
        </p:grpSp>
        <p:sp>
          <p:nvSpPr>
            <p:cNvPr id="23" name="图形"/>
            <p:cNvSpPr txBox="1"/>
            <p:nvPr/>
          </p:nvSpPr>
          <p:spPr>
            <a:xfrm>
              <a:off x="1571" y="7833"/>
              <a:ext cx="16034" cy="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charset="-122"/>
                  <a:ea typeface="字魂58号-创中黑" panose="00000500000000000000" charset="-122"/>
                  <a:cs typeface="字魂58号-创中黑" panose="00000500000000000000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freeppt7.com">
  <a:themeElements>
    <a:clrScheme name="自定义 677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E8B2CC"/>
      </a:accent1>
      <a:accent2>
        <a:srgbClr val="AFD0D2"/>
      </a:accent2>
      <a:accent3>
        <a:srgbClr val="E8B2CC"/>
      </a:accent3>
      <a:accent4>
        <a:srgbClr val="AFD0D2"/>
      </a:accent4>
      <a:accent5>
        <a:srgbClr val="E8B2CC"/>
      </a:accent5>
      <a:accent6>
        <a:srgbClr val="AFD0D2"/>
      </a:accent6>
      <a:hlink>
        <a:srgbClr val="E8B2CC"/>
      </a:hlink>
      <a:folHlink>
        <a:srgbClr val="AFD0D2"/>
      </a:folHlink>
    </a:clrScheme>
    <a:fontScheme name="自定义 9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1293</Words>
  <Application>Microsoft Office PowerPoint</Application>
  <PresentationFormat>宽屏</PresentationFormat>
  <Paragraphs>198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思源黑体 CN Bold</vt:lpstr>
      <vt:lpstr>思源黑体 CN Medium</vt:lpstr>
      <vt:lpstr>思源黑体 CN Normal</vt:lpstr>
      <vt:lpstr>微软雅黑</vt:lpstr>
      <vt:lpstr>字魂58号-创中黑</vt:lpstr>
      <vt:lpstr>Arial</vt:lpstr>
      <vt:lpstr>Calibri</vt:lpstr>
      <vt:lpstr>Wingdings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时尚圆点</dc:title>
  <dc:creator>第一PPT</dc:creator>
  <cp:keywords>www.1ppt.com</cp:keywords>
  <dc:description>www.1ppt.com</dc:description>
  <cp:lastModifiedBy>之灵</cp:lastModifiedBy>
  <cp:revision>261</cp:revision>
  <dcterms:created xsi:type="dcterms:W3CDTF">2019-06-19T02:08:00Z</dcterms:created>
  <dcterms:modified xsi:type="dcterms:W3CDTF">2022-10-01T07:44:49Z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