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8" r:id="rId4"/>
    <p:sldId id="261" r:id="rId5"/>
    <p:sldId id="450" r:id="rId6"/>
    <p:sldId id="3581" r:id="rId7"/>
    <p:sldId id="3584" r:id="rId8"/>
    <p:sldId id="3597" r:id="rId9"/>
    <p:sldId id="3599" r:id="rId10"/>
    <p:sldId id="3583" r:id="rId11"/>
    <p:sldId id="3585" r:id="rId12"/>
    <p:sldId id="3586" r:id="rId13"/>
    <p:sldId id="3588" r:id="rId14"/>
    <p:sldId id="3600" r:id="rId15"/>
    <p:sldId id="3587" r:id="rId16"/>
    <p:sldId id="3589" r:id="rId17"/>
    <p:sldId id="3590" r:id="rId18"/>
    <p:sldId id="3591" r:id="rId19"/>
    <p:sldId id="3601" r:id="rId20"/>
    <p:sldId id="3592" r:id="rId21"/>
    <p:sldId id="3593" r:id="rId22"/>
    <p:sldId id="3594" r:id="rId23"/>
    <p:sldId id="3595" r:id="rId24"/>
    <p:sldId id="3596" r:id="rId25"/>
    <p:sldId id="3582" r:id="rId26"/>
    <p:sldId id="359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B2C"/>
    <a:srgbClr val="356B1F"/>
    <a:srgbClr val="FB5E61"/>
    <a:srgbClr val="E6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4877" autoAdjust="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53D4-705D-4D2C-A2FA-A6C8FE2505A4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42819-FECD-46DB-8B7E-AFDA3037D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9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819-FECD-46DB-8B7E-AFDA3037D1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51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6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55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5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D2BF730D-A9FC-87B4-8D9F-7BF71FDECE6B}"/>
              </a:ext>
            </a:extLst>
          </p:cNvPr>
          <p:cNvSpPr txBox="1"/>
          <p:nvPr userDrawn="1"/>
        </p:nvSpPr>
        <p:spPr>
          <a:xfrm>
            <a:off x="1978522" y="672147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8489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0BA2-F579-47B2-81C4-2CF70F0D3B5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EE0C-5528-4687-8909-31E99E3588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1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34.png"/><Relationship Id="rId2" Type="http://schemas.openxmlformats.org/officeDocument/2006/relationships/tags" Target="../tags/tag4.xml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16.png"/><Relationship Id="rId10" Type="http://schemas.openxmlformats.org/officeDocument/2006/relationships/tags" Target="../tags/tag12.xml"/><Relationship Id="rId19" Type="http://schemas.openxmlformats.org/officeDocument/2006/relationships/image" Target="../media/image36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20" name="矩形: 圆角 19"/>
          <p:cNvSpPr/>
          <p:nvPr/>
        </p:nvSpPr>
        <p:spPr>
          <a:xfrm>
            <a:off x="4302429" y="4591649"/>
            <a:ext cx="1854200" cy="34017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freeppt7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E796B27-3B63-26BB-E542-9FE4FE2F95D8}"/>
              </a:ext>
            </a:extLst>
          </p:cNvPr>
          <p:cNvGrpSpPr/>
          <p:nvPr/>
        </p:nvGrpSpPr>
        <p:grpSpPr>
          <a:xfrm>
            <a:off x="2564318" y="2563814"/>
            <a:ext cx="7740623" cy="1007161"/>
            <a:chOff x="2897014" y="2398972"/>
            <a:chExt cx="6818598" cy="1358980"/>
          </a:xfrm>
        </p:grpSpPr>
        <p:sp>
          <p:nvSpPr>
            <p:cNvPr id="19" name="标题 1"/>
            <p:cNvSpPr txBox="1"/>
            <p:nvPr/>
          </p:nvSpPr>
          <p:spPr>
            <a:xfrm>
              <a:off x="2897014" y="2432389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800" b="1" dirty="0">
                  <a:ln>
                    <a:solidFill>
                      <a:srgbClr val="356B1F"/>
                    </a:solidFill>
                  </a:ln>
                  <a:noFill/>
                  <a:latin typeface="+mn-lt"/>
                  <a:ea typeface="+mn-ea"/>
                  <a:cs typeface="+mn-ea"/>
                  <a:sym typeface="+mn-lt"/>
                </a:rPr>
                <a:t>FREE PPT TEMPLATES</a:t>
              </a:r>
              <a:endParaRPr lang="zh-CN" altLang="en-US" sz="4800" b="1" dirty="0">
                <a:ln>
                  <a:solidFill>
                    <a:srgbClr val="356B1F"/>
                  </a:solidFill>
                </a:ln>
                <a:noFill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2922818" y="2398972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800" b="1" dirty="0">
                  <a:latin typeface="+mn-lt"/>
                  <a:ea typeface="+mn-ea"/>
                  <a:cs typeface="+mn-ea"/>
                  <a:sym typeface="+mn-lt"/>
                </a:rPr>
                <a:t>FREE PPT TEMPLATES</a:t>
              </a:r>
              <a:endParaRPr lang="zh-CN" altLang="en-US" sz="4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6943" y="1317767"/>
            <a:ext cx="1002995" cy="891953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158606" y="3699067"/>
            <a:ext cx="6585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2" name="矩形: 圆角 31"/>
          <p:cNvSpPr/>
          <p:nvPr/>
        </p:nvSpPr>
        <p:spPr>
          <a:xfrm>
            <a:off x="6293585" y="4591649"/>
            <a:ext cx="1854200" cy="340178"/>
          </a:xfrm>
          <a:prstGeom prst="roundRect">
            <a:avLst/>
          </a:prstGeom>
          <a:noFill/>
          <a:ln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10.2029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81837">
            <a:off x="10290775" y="2921793"/>
            <a:ext cx="830004" cy="117888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771" y="4156267"/>
            <a:ext cx="3715085" cy="26687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6612" cy="33778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703" y="-35255"/>
            <a:ext cx="1545469" cy="135302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9" y="5510336"/>
            <a:ext cx="1246457" cy="1119064"/>
          </a:xfrm>
          <a:prstGeom prst="rect">
            <a:avLst/>
          </a:prstGeom>
        </p:spPr>
      </p:pic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81EA5664-2F0B-4873-B9CC-4E3B915645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83212" y="717844"/>
            <a:ext cx="1280160" cy="426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32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9E40383-1C8B-2822-ADA9-EABC21C408A4}"/>
              </a:ext>
            </a:extLst>
          </p:cNvPr>
          <p:cNvSpPr txBox="1"/>
          <p:nvPr/>
        </p:nvSpPr>
        <p:spPr>
          <a:xfrm>
            <a:off x="4654115" y="24603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56B1F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356B1F"/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9CC2651-434D-D264-5E1A-16337C72F008}"/>
              </a:ext>
            </a:extLst>
          </p:cNvPr>
          <p:cNvSpPr txBox="1"/>
          <p:nvPr/>
        </p:nvSpPr>
        <p:spPr>
          <a:xfrm>
            <a:off x="8321263" y="24603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56B1F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356B1F"/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3E94549-E977-C186-8C94-4195D47ACA91}"/>
              </a:ext>
            </a:extLst>
          </p:cNvPr>
          <p:cNvSpPr txBox="1"/>
          <p:nvPr/>
        </p:nvSpPr>
        <p:spPr>
          <a:xfrm>
            <a:off x="4654115" y="46701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56B1F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356B1F"/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EECADDC-4C39-F099-00E5-B42D1A8BF2BB}"/>
              </a:ext>
            </a:extLst>
          </p:cNvPr>
          <p:cNvSpPr txBox="1"/>
          <p:nvPr/>
        </p:nvSpPr>
        <p:spPr>
          <a:xfrm>
            <a:off x="8321263" y="4670178"/>
            <a:ext cx="2686099" cy="105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56B1F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356B1F"/>
              </a:solidFill>
              <a:cs typeface="+mn-ea"/>
              <a:sym typeface="+mn-lt"/>
            </a:endParaRPr>
          </a:p>
          <a:p>
            <a:pPr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8F2F43-5807-A357-D323-838A87DEB4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7188" y="1971421"/>
            <a:ext cx="3786487" cy="441667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B3A201C-7C49-36C6-8B7D-7075CCED4D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844" y="1690733"/>
            <a:ext cx="886440" cy="82714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C4FE3B5-730E-75F3-DD98-5B31B4214F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079" y="1704128"/>
            <a:ext cx="886440" cy="82714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7516D2B-36A3-FE8F-C9D9-616C7C20D5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946" y="3966380"/>
            <a:ext cx="886440" cy="82714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EA6FD2B-AC60-64C8-CA23-B8C8FCA182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181" y="3979775"/>
            <a:ext cx="886440" cy="8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28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0C39BBAB-D1F7-0D42-B342-A656A78776EC}"/>
              </a:ext>
            </a:extLst>
          </p:cNvPr>
          <p:cNvGrpSpPr/>
          <p:nvPr/>
        </p:nvGrpSpPr>
        <p:grpSpPr>
          <a:xfrm>
            <a:off x="782362" y="1990554"/>
            <a:ext cx="10424077" cy="3153400"/>
            <a:chOff x="782362" y="1990554"/>
            <a:chExt cx="10424077" cy="3153400"/>
          </a:xfrm>
        </p:grpSpPr>
        <p:cxnSp>
          <p:nvCxnSpPr>
            <p:cNvPr id="7" name="1">
              <a:extLst>
                <a:ext uri="{FF2B5EF4-FFF2-40B4-BE49-F238E27FC236}">
                  <a16:creationId xmlns:a16="http://schemas.microsoft.com/office/drawing/2014/main" id="{803D1C58-DD32-4E90-0861-8B0A79E769FD}"/>
                </a:ext>
              </a:extLst>
            </p:cNvPr>
            <p:cNvCxnSpPr>
              <a:cxnSpLocks/>
            </p:cNvCxnSpPr>
            <p:nvPr/>
          </p:nvCxnSpPr>
          <p:spPr>
            <a:xfrm>
              <a:off x="782362" y="3985063"/>
              <a:ext cx="10424077" cy="0"/>
            </a:xfrm>
            <a:prstGeom prst="line">
              <a:avLst/>
            </a:prstGeom>
            <a:ln w="31750">
              <a:solidFill>
                <a:srgbClr val="356B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le 70">
              <a:extLst>
                <a:ext uri="{FF2B5EF4-FFF2-40B4-BE49-F238E27FC236}">
                  <a16:creationId xmlns:a16="http://schemas.microsoft.com/office/drawing/2014/main" id="{B8C8733D-BD34-55B2-41A9-3A8669F2F30D}"/>
                </a:ext>
              </a:extLst>
            </p:cNvPr>
            <p:cNvSpPr/>
            <p:nvPr/>
          </p:nvSpPr>
          <p:spPr>
            <a:xfrm>
              <a:off x="9177867" y="3847792"/>
              <a:ext cx="181096" cy="156117"/>
            </a:xfrm>
            <a:prstGeom prst="triangle">
              <a:avLst/>
            </a:prstGeom>
            <a:solidFill>
              <a:srgbClr val="356B1F"/>
            </a:solidFill>
            <a:ln>
              <a:solidFill>
                <a:srgbClr val="356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riangle 73">
              <a:extLst>
                <a:ext uri="{FF2B5EF4-FFF2-40B4-BE49-F238E27FC236}">
                  <a16:creationId xmlns:a16="http://schemas.microsoft.com/office/drawing/2014/main" id="{4B8FB05E-57B1-C1A3-4305-66E135F6190E}"/>
                </a:ext>
              </a:extLst>
            </p:cNvPr>
            <p:cNvSpPr/>
            <p:nvPr/>
          </p:nvSpPr>
          <p:spPr>
            <a:xfrm>
              <a:off x="2526659" y="3847791"/>
              <a:ext cx="181096" cy="156117"/>
            </a:xfrm>
            <a:prstGeom prst="triangle">
              <a:avLst/>
            </a:prstGeom>
            <a:solidFill>
              <a:srgbClr val="356B1F"/>
            </a:solidFill>
            <a:ln>
              <a:solidFill>
                <a:srgbClr val="356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riangle 77">
              <a:extLst>
                <a:ext uri="{FF2B5EF4-FFF2-40B4-BE49-F238E27FC236}">
                  <a16:creationId xmlns:a16="http://schemas.microsoft.com/office/drawing/2014/main" id="{4B154792-AC2A-A5DB-F2C1-D3F35F94CB11}"/>
                </a:ext>
              </a:extLst>
            </p:cNvPr>
            <p:cNvSpPr/>
            <p:nvPr/>
          </p:nvSpPr>
          <p:spPr>
            <a:xfrm>
              <a:off x="5916215" y="3847791"/>
              <a:ext cx="181096" cy="156117"/>
            </a:xfrm>
            <a:prstGeom prst="triangle">
              <a:avLst/>
            </a:prstGeom>
            <a:solidFill>
              <a:srgbClr val="356B1F"/>
            </a:solidFill>
            <a:ln>
              <a:solidFill>
                <a:srgbClr val="356B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 descr="巧克力蛋糕&#10;&#10;描述已自动生成">
              <a:extLst>
                <a:ext uri="{FF2B5EF4-FFF2-40B4-BE49-F238E27FC236}">
                  <a16:creationId xmlns:a16="http://schemas.microsoft.com/office/drawing/2014/main" id="{9E462A5A-D09E-BF6D-7C2E-2046587C3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5904" y="1990554"/>
              <a:ext cx="1765021" cy="17650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图片 22" descr="图片包含 食物, 桌子, 小, 蛋糕&#10;&#10;描述已自动生成">
              <a:extLst>
                <a:ext uri="{FF2B5EF4-FFF2-40B4-BE49-F238E27FC236}">
                  <a16:creationId xmlns:a16="http://schemas.microsoft.com/office/drawing/2014/main" id="{846F779D-0679-5FAA-4DE5-FF50A780EE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6"/>
            <a:stretch/>
          </p:blipFill>
          <p:spPr>
            <a:xfrm>
              <a:off x="1795100" y="2035609"/>
              <a:ext cx="1765021" cy="17650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图片 23" descr="桌子上的杯子蛋糕&#10;&#10;描述已自动生成">
              <a:extLst>
                <a:ext uri="{FF2B5EF4-FFF2-40B4-BE49-F238E27FC236}">
                  <a16:creationId xmlns:a16="http://schemas.microsoft.com/office/drawing/2014/main" id="{C150F893-DB8F-EB41-0DE7-0A21CF806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3798" y="2005709"/>
              <a:ext cx="1765021" cy="17650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3B71C0A-FDCE-3CAF-DCBC-C1BC44ED8A24}"/>
                </a:ext>
              </a:extLst>
            </p:cNvPr>
            <p:cNvSpPr txBox="1"/>
            <p:nvPr/>
          </p:nvSpPr>
          <p:spPr>
            <a:xfrm>
              <a:off x="1509615" y="4059274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1978"/>
                </a:lnSpc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E7F06B9-8DBC-BEF3-5E54-893FDDE47B30}"/>
                </a:ext>
              </a:extLst>
            </p:cNvPr>
            <p:cNvSpPr txBox="1"/>
            <p:nvPr/>
          </p:nvSpPr>
          <p:spPr>
            <a:xfrm>
              <a:off x="1509615" y="4442264"/>
              <a:ext cx="2396280" cy="698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3B59767-E54A-767C-9328-4E5586825E09}"/>
                </a:ext>
              </a:extLst>
            </p:cNvPr>
            <p:cNvSpPr txBox="1"/>
            <p:nvPr/>
          </p:nvSpPr>
          <p:spPr>
            <a:xfrm>
              <a:off x="4899171" y="4059274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1978"/>
                </a:lnSpc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3C28EB3-2030-A01C-4CB0-53120E6F5737}"/>
                </a:ext>
              </a:extLst>
            </p:cNvPr>
            <p:cNvSpPr txBox="1"/>
            <p:nvPr/>
          </p:nvSpPr>
          <p:spPr>
            <a:xfrm>
              <a:off x="4899171" y="4442264"/>
              <a:ext cx="2396280" cy="698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5ED95A1-448C-EC61-D471-E7EDB984D6A9}"/>
                </a:ext>
              </a:extLst>
            </p:cNvPr>
            <p:cNvSpPr txBox="1"/>
            <p:nvPr/>
          </p:nvSpPr>
          <p:spPr>
            <a:xfrm>
              <a:off x="8144653" y="4074947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1978"/>
                </a:lnSpc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C6F524A-EA83-E631-179C-E4081A03B17C}"/>
                </a:ext>
              </a:extLst>
            </p:cNvPr>
            <p:cNvSpPr txBox="1"/>
            <p:nvPr/>
          </p:nvSpPr>
          <p:spPr>
            <a:xfrm>
              <a:off x="8144653" y="4445237"/>
              <a:ext cx="2396280" cy="698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7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3607368-3F5E-D8CD-6DAD-243CB858F574}"/>
              </a:ext>
            </a:extLst>
          </p:cNvPr>
          <p:cNvSpPr txBox="1"/>
          <p:nvPr/>
        </p:nvSpPr>
        <p:spPr>
          <a:xfrm>
            <a:off x="2796556" y="2071496"/>
            <a:ext cx="1782430" cy="464831"/>
          </a:xfrm>
          <a:prstGeom prst="roundRect">
            <a:avLst>
              <a:gd name="adj" fmla="val 50000"/>
            </a:avLst>
          </a:prstGeom>
          <a:noFill/>
          <a:ln>
            <a:gradFill flip="none" rotWithShape="1">
              <a:gsLst>
                <a:gs pos="28000">
                  <a:srgbClr val="356B1F"/>
                </a:gs>
                <a:gs pos="100000">
                  <a:srgbClr val="BEDB2C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9ADB98-DCCA-985B-187D-4C9A0554C284}"/>
              </a:ext>
            </a:extLst>
          </p:cNvPr>
          <p:cNvSpPr txBox="1"/>
          <p:nvPr/>
        </p:nvSpPr>
        <p:spPr>
          <a:xfrm>
            <a:off x="2707655" y="2629750"/>
            <a:ext cx="5887013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6915FB8-9DA6-2FB7-CB95-B13FB64A9D75}"/>
              </a:ext>
            </a:extLst>
          </p:cNvPr>
          <p:cNvSpPr txBox="1"/>
          <p:nvPr/>
        </p:nvSpPr>
        <p:spPr>
          <a:xfrm>
            <a:off x="3020958" y="4156291"/>
            <a:ext cx="1782430" cy="4648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81B073-560F-B6DF-1711-C3E924AB1CD0}"/>
              </a:ext>
            </a:extLst>
          </p:cNvPr>
          <p:cNvSpPr txBox="1"/>
          <p:nvPr/>
        </p:nvSpPr>
        <p:spPr>
          <a:xfrm>
            <a:off x="2992330" y="4814797"/>
            <a:ext cx="6878766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E4B1BA-A529-FC7A-4B8E-120372A4045E}"/>
              </a:ext>
            </a:extLst>
          </p:cNvPr>
          <p:cNvSpPr txBox="1"/>
          <p:nvPr/>
        </p:nvSpPr>
        <p:spPr>
          <a:xfrm>
            <a:off x="2707655" y="2981721"/>
            <a:ext cx="5636245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9BBD58-1916-0BA7-70B4-B7DD309835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5976" y="1657208"/>
            <a:ext cx="2216354" cy="44374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2A7218E-9123-0CCA-A791-95D9F8C1C7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46" y="1015209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lang="zh-CN" altLang="en-US" sz="4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图形">
              <a:extLst>
                <a:ext uri="{FF2B5EF4-FFF2-40B4-BE49-F238E27FC236}">
                  <a16:creationId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6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03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12" name="PA-组合 2">
            <a:extLst>
              <a:ext uri="{FF2B5EF4-FFF2-40B4-BE49-F238E27FC236}">
                <a16:creationId xmlns:a16="http://schemas.microsoft.com/office/drawing/2014/main" id="{14E81423-0F41-BB60-7FA6-114BE05CF43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68994" y="2025912"/>
            <a:ext cx="2401125" cy="1241722"/>
            <a:chOff x="5912423" y="4808767"/>
            <a:chExt cx="2401125" cy="1241722"/>
          </a:xfrm>
        </p:grpSpPr>
        <p:sp>
          <p:nvSpPr>
            <p:cNvPr id="13" name="PA-文本框 6">
              <a:extLst>
                <a:ext uri="{FF2B5EF4-FFF2-40B4-BE49-F238E27FC236}">
                  <a16:creationId xmlns:a16="http://schemas.microsoft.com/office/drawing/2014/main" id="{E3DC899E-BE09-5FBF-6497-4E1337F4761D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928715" y="4808767"/>
              <a:ext cx="1758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PA-文本框 42">
              <a:extLst>
                <a:ext uri="{FF2B5EF4-FFF2-40B4-BE49-F238E27FC236}">
                  <a16:creationId xmlns:a16="http://schemas.microsoft.com/office/drawing/2014/main" id="{C5F0AAA0-D5C8-D0DC-BB27-87D639BAAF7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912423" y="5423586"/>
              <a:ext cx="2401125" cy="6269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  <a:buNone/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PA-组合 2">
            <a:extLst>
              <a:ext uri="{FF2B5EF4-FFF2-40B4-BE49-F238E27FC236}">
                <a16:creationId xmlns:a16="http://schemas.microsoft.com/office/drawing/2014/main" id="{85D8EBF9-B8CB-FD9F-F1B5-F557209A0D2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031009" y="2025912"/>
            <a:ext cx="2401125" cy="1165431"/>
            <a:chOff x="5926136" y="4808767"/>
            <a:chExt cx="2401125" cy="1165431"/>
          </a:xfrm>
        </p:grpSpPr>
        <p:sp>
          <p:nvSpPr>
            <p:cNvPr id="17" name="PA-文本框 6">
              <a:extLst>
                <a:ext uri="{FF2B5EF4-FFF2-40B4-BE49-F238E27FC236}">
                  <a16:creationId xmlns:a16="http://schemas.microsoft.com/office/drawing/2014/main" id="{F946162A-6B52-E902-58F5-1E040103A57F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928715" y="4808767"/>
              <a:ext cx="1926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600" dirty="0">
                  <a:solidFill>
                    <a:srgbClr val="E96B6A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:a16="http://schemas.microsoft.com/office/drawing/2014/main" id="{35161EDC-830D-161B-E0D3-38E12A7A630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926136" y="5347295"/>
              <a:ext cx="2401125" cy="6269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PA-组合 2">
            <a:extLst>
              <a:ext uri="{FF2B5EF4-FFF2-40B4-BE49-F238E27FC236}">
                <a16:creationId xmlns:a16="http://schemas.microsoft.com/office/drawing/2014/main" id="{ABFAC6A1-8578-17FC-1E5D-3527355AF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182707" y="4208673"/>
            <a:ext cx="2401125" cy="1165431"/>
            <a:chOff x="5926136" y="4808767"/>
            <a:chExt cx="2401125" cy="1165431"/>
          </a:xfrm>
        </p:grpSpPr>
        <p:sp>
          <p:nvSpPr>
            <p:cNvPr id="21" name="PA-文本框 6">
              <a:extLst>
                <a:ext uri="{FF2B5EF4-FFF2-40B4-BE49-F238E27FC236}">
                  <a16:creationId xmlns:a16="http://schemas.microsoft.com/office/drawing/2014/main" id="{090D246D-4184-06CB-430C-A621FCC1971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28715" y="4808767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r>
                <a:rPr lang="en-US" altLang="zh-CN" sz="1600" dirty="0">
                  <a:solidFill>
                    <a:srgbClr val="E96B6A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2" name="PA-文本框 42">
              <a:extLst>
                <a:ext uri="{FF2B5EF4-FFF2-40B4-BE49-F238E27FC236}">
                  <a16:creationId xmlns:a16="http://schemas.microsoft.com/office/drawing/2014/main" id="{FE80715E-E46A-8D94-0A2C-E0CE8F967FE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6" y="5347295"/>
              <a:ext cx="2401125" cy="6269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PA-组合 2">
            <a:extLst>
              <a:ext uri="{FF2B5EF4-FFF2-40B4-BE49-F238E27FC236}">
                <a16:creationId xmlns:a16="http://schemas.microsoft.com/office/drawing/2014/main" id="{1C44A81A-741D-3E86-751A-1296AA7D782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031009" y="4208673"/>
            <a:ext cx="2401125" cy="1165431"/>
            <a:chOff x="5926136" y="4808767"/>
            <a:chExt cx="2401125" cy="1165431"/>
          </a:xfrm>
        </p:grpSpPr>
        <p:sp>
          <p:nvSpPr>
            <p:cNvPr id="25" name="PA-文本框 6">
              <a:extLst>
                <a:ext uri="{FF2B5EF4-FFF2-40B4-BE49-F238E27FC236}">
                  <a16:creationId xmlns:a16="http://schemas.microsoft.com/office/drawing/2014/main" id="{2A256FA5-1001-30DF-32DC-28060A1D8A6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28715" y="4808767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-文本框 42">
              <a:extLst>
                <a:ext uri="{FF2B5EF4-FFF2-40B4-BE49-F238E27FC236}">
                  <a16:creationId xmlns:a16="http://schemas.microsoft.com/office/drawing/2014/main" id="{7CC09648-48FF-44FB-0756-24F66100553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6" y="5347295"/>
              <a:ext cx="2401125" cy="6269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FD28688-A920-FDB3-345E-B5D17C3FBA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0440" y="2091285"/>
            <a:ext cx="2152959" cy="41774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08123F6-1959-F69C-E801-87D2B586F1B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09471">
            <a:off x="3363241" y="1924314"/>
            <a:ext cx="878130" cy="768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9EBDFC3-7B45-9ED8-9765-EF50E12A99B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213" y="4978060"/>
            <a:ext cx="2307910" cy="187994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0A686E4-0CA8-D446-323C-418C578BAD9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23701">
            <a:off x="7318820" y="1895697"/>
            <a:ext cx="878130" cy="76878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4D78AD-4930-6E4B-532E-FBE251786FD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23701">
            <a:off x="3433565" y="4042928"/>
            <a:ext cx="878130" cy="76878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8DF0631-E659-5B61-396B-02D74A1809EF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09471">
            <a:off x="7177145" y="4067855"/>
            <a:ext cx="878130" cy="7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B48839F-6B3F-7467-313E-644B4310E599}"/>
              </a:ext>
            </a:extLst>
          </p:cNvPr>
          <p:cNvSpPr txBox="1"/>
          <p:nvPr/>
        </p:nvSpPr>
        <p:spPr>
          <a:xfrm>
            <a:off x="1846619" y="3954342"/>
            <a:ext cx="1791845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1978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B6872AB-EDFD-E562-F3A2-098D438BFC7E}"/>
              </a:ext>
            </a:extLst>
          </p:cNvPr>
          <p:cNvSpPr txBox="1"/>
          <p:nvPr/>
        </p:nvSpPr>
        <p:spPr>
          <a:xfrm>
            <a:off x="1174515" y="4541028"/>
            <a:ext cx="2463949" cy="698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D534E75-A21F-9F59-642B-61F27012CFC0}"/>
              </a:ext>
            </a:extLst>
          </p:cNvPr>
          <p:cNvSpPr txBox="1"/>
          <p:nvPr/>
        </p:nvSpPr>
        <p:spPr>
          <a:xfrm>
            <a:off x="4934043" y="3954342"/>
            <a:ext cx="1791845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1978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667114-C804-415F-A4E8-1F987C6225EC}"/>
              </a:ext>
            </a:extLst>
          </p:cNvPr>
          <p:cNvSpPr txBox="1"/>
          <p:nvPr/>
        </p:nvSpPr>
        <p:spPr>
          <a:xfrm>
            <a:off x="4341623" y="4541028"/>
            <a:ext cx="2463949" cy="698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A99F3C-3EE0-E4CB-6FEE-F31D0878745D}"/>
              </a:ext>
            </a:extLst>
          </p:cNvPr>
          <p:cNvSpPr txBox="1"/>
          <p:nvPr/>
        </p:nvSpPr>
        <p:spPr>
          <a:xfrm>
            <a:off x="1174515" y="2294587"/>
            <a:ext cx="5560843" cy="698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A9DAC1-E4E2-E0EB-6D45-F546F6BBC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84" y="77849"/>
            <a:ext cx="5560843" cy="63183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BBE4C3F-BB88-CCD7-92FC-6E9FCC26D7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689" y="3887239"/>
            <a:ext cx="557785" cy="5547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EDBB571-661F-D827-7DF9-F135566BB1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539" y="3862449"/>
            <a:ext cx="557785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F93D0C7-41DB-3499-F7A7-F4D00BC425A3}"/>
              </a:ext>
            </a:extLst>
          </p:cNvPr>
          <p:cNvSpPr txBox="1"/>
          <p:nvPr/>
        </p:nvSpPr>
        <p:spPr>
          <a:xfrm>
            <a:off x="1067741" y="4725289"/>
            <a:ext cx="1614150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B9D926B-ACC3-43DD-B7B6-1292E2F5511B}"/>
              </a:ext>
            </a:extLst>
          </p:cNvPr>
          <p:cNvSpPr txBox="1"/>
          <p:nvPr/>
        </p:nvSpPr>
        <p:spPr>
          <a:xfrm>
            <a:off x="2805451" y="4737989"/>
            <a:ext cx="1614150" cy="909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8D8CE8D-C32E-E147-622E-B1B097B86ACC}"/>
              </a:ext>
            </a:extLst>
          </p:cNvPr>
          <p:cNvSpPr txBox="1"/>
          <p:nvPr/>
        </p:nvSpPr>
        <p:spPr>
          <a:xfrm>
            <a:off x="7868767" y="4750689"/>
            <a:ext cx="1517782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95113F3-75BC-78DF-35D9-E74381B7285F}"/>
              </a:ext>
            </a:extLst>
          </p:cNvPr>
          <p:cNvSpPr txBox="1"/>
          <p:nvPr/>
        </p:nvSpPr>
        <p:spPr>
          <a:xfrm>
            <a:off x="9591424" y="4763389"/>
            <a:ext cx="1517782" cy="904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A98011-1059-9097-28A2-33E3E95716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533" y="1672859"/>
            <a:ext cx="2738842" cy="419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10E0AD5D-BD43-4B78-4F90-BF35EB3E9044}"/>
              </a:ext>
            </a:extLst>
          </p:cNvPr>
          <p:cNvGrpSpPr/>
          <p:nvPr/>
        </p:nvGrpSpPr>
        <p:grpSpPr>
          <a:xfrm>
            <a:off x="1464817" y="2141699"/>
            <a:ext cx="895592" cy="2430667"/>
            <a:chOff x="1464817" y="2141699"/>
            <a:chExt cx="895592" cy="2430667"/>
          </a:xfrm>
        </p:grpSpPr>
        <p:sp>
          <p:nvSpPr>
            <p:cNvPr id="7" name="4">
              <a:extLst>
                <a:ext uri="{FF2B5EF4-FFF2-40B4-BE49-F238E27FC236}">
                  <a16:creationId xmlns:a16="http://schemas.microsoft.com/office/drawing/2014/main" id="{49414A12-EDC8-1E68-F5C9-FF01C89F2BDE}"/>
                </a:ext>
              </a:extLst>
            </p:cNvPr>
            <p:cNvSpPr/>
            <p:nvPr/>
          </p:nvSpPr>
          <p:spPr>
            <a:xfrm flipV="1">
              <a:off x="1464817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8DED4B01-A30B-437F-476E-DB5B2525CA06}"/>
                </a:ext>
              </a:extLst>
            </p:cNvPr>
            <p:cNvSpPr/>
            <p:nvPr/>
          </p:nvSpPr>
          <p:spPr>
            <a:xfrm>
              <a:off x="1692040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CA83641-1F49-AC61-C865-C73A83FFDBE6}"/>
                </a:ext>
              </a:extLst>
            </p:cNvPr>
            <p:cNvSpPr txBox="1"/>
            <p:nvPr/>
          </p:nvSpPr>
          <p:spPr>
            <a:xfrm>
              <a:off x="1594355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10C5B0A-9851-963F-871A-3E2874F4E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7055" y="3899887"/>
              <a:ext cx="557785" cy="554737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BA11311-116D-3094-1DA1-1CD5D18C98D1}"/>
              </a:ext>
            </a:extLst>
          </p:cNvPr>
          <p:cNvGrpSpPr/>
          <p:nvPr/>
        </p:nvGrpSpPr>
        <p:grpSpPr>
          <a:xfrm>
            <a:off x="3099461" y="2141699"/>
            <a:ext cx="895592" cy="2430667"/>
            <a:chOff x="3099461" y="2141699"/>
            <a:chExt cx="895592" cy="2430667"/>
          </a:xfrm>
        </p:grpSpPr>
        <p:sp>
          <p:nvSpPr>
            <p:cNvPr id="9" name="3">
              <a:extLst>
                <a:ext uri="{FF2B5EF4-FFF2-40B4-BE49-F238E27FC236}">
                  <a16:creationId xmlns:a16="http://schemas.microsoft.com/office/drawing/2014/main" id="{EFCA4121-C1B8-BD9E-6253-2EF1FCBCE23C}"/>
                </a:ext>
              </a:extLst>
            </p:cNvPr>
            <p:cNvSpPr/>
            <p:nvPr/>
          </p:nvSpPr>
          <p:spPr>
            <a:xfrm flipV="1">
              <a:off x="3099461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54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28F3B392-4B42-02C0-E78F-A0020CC67582}"/>
                </a:ext>
              </a:extLst>
            </p:cNvPr>
            <p:cNvSpPr/>
            <p:nvPr/>
          </p:nvSpPr>
          <p:spPr>
            <a:xfrm>
              <a:off x="3316377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273F26A-7D39-1EE1-FB35-3E1FB70C71D9}"/>
                </a:ext>
              </a:extLst>
            </p:cNvPr>
            <p:cNvSpPr txBox="1"/>
            <p:nvPr/>
          </p:nvSpPr>
          <p:spPr>
            <a:xfrm>
              <a:off x="3228999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7FF6D2A-BD83-4588-507B-84AC6404C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3757" y="3899887"/>
              <a:ext cx="557785" cy="554737"/>
            </a:xfrm>
            <a:prstGeom prst="rect">
              <a:avLst/>
            </a:prstGeom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A097496-9BAC-373F-CCD4-DC6F71DAD3A9}"/>
              </a:ext>
            </a:extLst>
          </p:cNvPr>
          <p:cNvGrpSpPr/>
          <p:nvPr/>
        </p:nvGrpSpPr>
        <p:grpSpPr>
          <a:xfrm>
            <a:off x="8229775" y="2141699"/>
            <a:ext cx="895592" cy="2430667"/>
            <a:chOff x="8229775" y="2141699"/>
            <a:chExt cx="895592" cy="2430667"/>
          </a:xfrm>
        </p:grpSpPr>
        <p:sp>
          <p:nvSpPr>
            <p:cNvPr id="11" name="2">
              <a:extLst>
                <a:ext uri="{FF2B5EF4-FFF2-40B4-BE49-F238E27FC236}">
                  <a16:creationId xmlns:a16="http://schemas.microsoft.com/office/drawing/2014/main" id="{CB8C38DC-013F-5011-09FA-579EDF049DF2}"/>
                </a:ext>
              </a:extLst>
            </p:cNvPr>
            <p:cNvSpPr/>
            <p:nvPr/>
          </p:nvSpPr>
          <p:spPr>
            <a:xfrm flipV="1">
              <a:off x="8229775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108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CA1E1069-80DC-4428-9BC0-1B28EDC75C3D}"/>
                </a:ext>
              </a:extLst>
            </p:cNvPr>
            <p:cNvSpPr/>
            <p:nvPr/>
          </p:nvSpPr>
          <p:spPr>
            <a:xfrm>
              <a:off x="8456998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1F9C177-0FFD-1E75-580D-7404B6EA40B7}"/>
                </a:ext>
              </a:extLst>
            </p:cNvPr>
            <p:cNvSpPr txBox="1"/>
            <p:nvPr/>
          </p:nvSpPr>
          <p:spPr>
            <a:xfrm>
              <a:off x="8332145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A95F169-ED6B-31F3-0957-E618F74E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0172" y="3898843"/>
              <a:ext cx="557785" cy="554737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B50908B-21A6-89F8-3C21-53F41374909A}"/>
              </a:ext>
            </a:extLst>
          </p:cNvPr>
          <p:cNvGrpSpPr/>
          <p:nvPr/>
        </p:nvGrpSpPr>
        <p:grpSpPr>
          <a:xfrm>
            <a:off x="9864420" y="2141699"/>
            <a:ext cx="895592" cy="2430667"/>
            <a:chOff x="9864420" y="2141699"/>
            <a:chExt cx="895592" cy="2430667"/>
          </a:xfrm>
        </p:grpSpPr>
        <p:sp>
          <p:nvSpPr>
            <p:cNvPr id="12" name="1">
              <a:extLst>
                <a:ext uri="{FF2B5EF4-FFF2-40B4-BE49-F238E27FC236}">
                  <a16:creationId xmlns:a16="http://schemas.microsoft.com/office/drawing/2014/main" id="{07DDFE18-0BA1-C3F1-24B7-702A926B2857}"/>
                </a:ext>
              </a:extLst>
            </p:cNvPr>
            <p:cNvSpPr/>
            <p:nvPr/>
          </p:nvSpPr>
          <p:spPr>
            <a:xfrm flipV="1">
              <a:off x="9864420" y="2141699"/>
              <a:ext cx="895592" cy="2430667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80000">
                  <a:srgbClr val="356B1F"/>
                </a:gs>
                <a:gs pos="0">
                  <a:srgbClr val="BEDB2C"/>
                </a:gs>
              </a:gsLst>
              <a:lin ang="13500000" scaled="1"/>
              <a:tileRect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91B02CB1-10D0-7F6C-B840-96C6B8693A4E}"/>
                </a:ext>
              </a:extLst>
            </p:cNvPr>
            <p:cNvSpPr/>
            <p:nvPr/>
          </p:nvSpPr>
          <p:spPr>
            <a:xfrm>
              <a:off x="10091643" y="2328695"/>
              <a:ext cx="441146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 defTabSz="914378"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431CBC3-DC15-7C73-8636-CDFDD072B4F6}"/>
                </a:ext>
              </a:extLst>
            </p:cNvPr>
            <p:cNvSpPr txBox="1"/>
            <p:nvPr/>
          </p:nvSpPr>
          <p:spPr>
            <a:xfrm>
              <a:off x="9966790" y="2846115"/>
              <a:ext cx="66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2BA4B21-E39A-DC28-E355-26D9BB9EE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4779" y="3898843"/>
              <a:ext cx="557785" cy="554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5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03.Add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53ED730-D7F4-731E-E48D-BA831A363660}"/>
              </a:ext>
            </a:extLst>
          </p:cNvPr>
          <p:cNvSpPr/>
          <p:nvPr/>
        </p:nvSpPr>
        <p:spPr>
          <a:xfrm>
            <a:off x="5765800" y="2146827"/>
            <a:ext cx="127774" cy="853088"/>
          </a:xfrm>
          <a:prstGeom prst="rect">
            <a:avLst/>
          </a:prstGeom>
          <a:gradFill flip="none" rotWithShape="1">
            <a:gsLst>
              <a:gs pos="80000">
                <a:srgbClr val="356B1F"/>
              </a:gs>
              <a:gs pos="0">
                <a:srgbClr val="BEDB2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1978"/>
              </a:lnSpc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E09C3DC-2F0F-EF5A-009D-DBF0E27A194D}"/>
              </a:ext>
            </a:extLst>
          </p:cNvPr>
          <p:cNvSpPr/>
          <p:nvPr/>
        </p:nvSpPr>
        <p:spPr>
          <a:xfrm>
            <a:off x="5765800" y="3370848"/>
            <a:ext cx="127774" cy="853088"/>
          </a:xfrm>
          <a:prstGeom prst="rect">
            <a:avLst/>
          </a:prstGeom>
          <a:gradFill flip="none" rotWithShape="1">
            <a:gsLst>
              <a:gs pos="80000">
                <a:srgbClr val="356B1F"/>
              </a:gs>
              <a:gs pos="0">
                <a:srgbClr val="BEDB2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1978"/>
              </a:lnSpc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CD7CAB9-1E14-63E8-3C8B-7933E429B7B4}"/>
              </a:ext>
            </a:extLst>
          </p:cNvPr>
          <p:cNvSpPr/>
          <p:nvPr/>
        </p:nvSpPr>
        <p:spPr>
          <a:xfrm>
            <a:off x="5765800" y="4612265"/>
            <a:ext cx="127774" cy="853088"/>
          </a:xfrm>
          <a:prstGeom prst="rect">
            <a:avLst/>
          </a:prstGeom>
          <a:gradFill flip="none" rotWithShape="1">
            <a:gsLst>
              <a:gs pos="80000">
                <a:srgbClr val="356B1F"/>
              </a:gs>
              <a:gs pos="0">
                <a:srgbClr val="BEDB2C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1978"/>
              </a:lnSpc>
            </a:pPr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C617DB3-93BD-61C3-6EE2-BE856933605F}"/>
              </a:ext>
            </a:extLst>
          </p:cNvPr>
          <p:cNvSpPr txBox="1"/>
          <p:nvPr/>
        </p:nvSpPr>
        <p:spPr>
          <a:xfrm>
            <a:off x="6362371" y="1955590"/>
            <a:ext cx="20614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5ECF47-7A5B-1E29-F68C-5569833E68E2}"/>
              </a:ext>
            </a:extLst>
          </p:cNvPr>
          <p:cNvSpPr txBox="1"/>
          <p:nvPr/>
        </p:nvSpPr>
        <p:spPr>
          <a:xfrm>
            <a:off x="6362372" y="2375722"/>
            <a:ext cx="4559628" cy="3465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BCE1DD-A4F7-182F-5BD9-CC417C4F6776}"/>
              </a:ext>
            </a:extLst>
          </p:cNvPr>
          <p:cNvSpPr txBox="1"/>
          <p:nvPr/>
        </p:nvSpPr>
        <p:spPr>
          <a:xfrm>
            <a:off x="6362371" y="3287288"/>
            <a:ext cx="20614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0D70538-055C-7FD4-06BE-2719D4DEBBFC}"/>
              </a:ext>
            </a:extLst>
          </p:cNvPr>
          <p:cNvSpPr txBox="1"/>
          <p:nvPr/>
        </p:nvSpPr>
        <p:spPr>
          <a:xfrm>
            <a:off x="6362372" y="3707420"/>
            <a:ext cx="4559628" cy="3465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C781051-A25A-1C32-58FF-0A00919BFD7F}"/>
              </a:ext>
            </a:extLst>
          </p:cNvPr>
          <p:cNvSpPr txBox="1"/>
          <p:nvPr/>
        </p:nvSpPr>
        <p:spPr>
          <a:xfrm>
            <a:off x="6362371" y="4467747"/>
            <a:ext cx="206141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46EEBF-5E43-36E0-BE47-8CC68BB1C954}"/>
              </a:ext>
            </a:extLst>
          </p:cNvPr>
          <p:cNvSpPr txBox="1"/>
          <p:nvPr/>
        </p:nvSpPr>
        <p:spPr>
          <a:xfrm>
            <a:off x="6362372" y="4887879"/>
            <a:ext cx="4559628" cy="3465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547D549-5157-A8A4-7E44-FBD48D51F7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0" y="145106"/>
            <a:ext cx="5174611" cy="77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lang="zh-CN" altLang="en-US" sz="4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图形">
              <a:extLst>
                <a:ext uri="{FF2B5EF4-FFF2-40B4-BE49-F238E27FC236}">
                  <a16:creationId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6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04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3313E01-2D17-774A-C4CF-742D2005F454}"/>
              </a:ext>
            </a:extLst>
          </p:cNvPr>
          <p:cNvGrpSpPr/>
          <p:nvPr/>
        </p:nvGrpSpPr>
        <p:grpSpPr>
          <a:xfrm>
            <a:off x="1303094" y="2105938"/>
            <a:ext cx="5088796" cy="1041871"/>
            <a:chOff x="6603224" y="1442129"/>
            <a:chExt cx="5088796" cy="1041871"/>
          </a:xfrm>
        </p:grpSpPr>
        <p:sp>
          <p:nvSpPr>
            <p:cNvPr id="9" name="iṧḻíḍê">
              <a:extLst>
                <a:ext uri="{FF2B5EF4-FFF2-40B4-BE49-F238E27FC236}">
                  <a16:creationId xmlns:a16="http://schemas.microsoft.com/office/drawing/2014/main" id="{FE7434AE-ABD9-D317-1317-D815921234A1}"/>
                </a:ext>
              </a:extLst>
            </p:cNvPr>
            <p:cNvSpPr/>
            <p:nvPr/>
          </p:nvSpPr>
          <p:spPr bwMode="auto">
            <a:xfrm>
              <a:off x="6603224" y="1625706"/>
              <a:ext cx="653663" cy="653663"/>
            </a:xfrm>
            <a:prstGeom prst="ellipse">
              <a:avLst/>
            </a:prstGeom>
            <a:gradFill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0000" tIns="46800" rIns="90000" bIns="4680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9F59122-A62D-FE62-E52D-625BE4E10157}"/>
                </a:ext>
              </a:extLst>
            </p:cNvPr>
            <p:cNvCxnSpPr/>
            <p:nvPr/>
          </p:nvCxnSpPr>
          <p:spPr>
            <a:xfrm>
              <a:off x="7446000" y="2484000"/>
              <a:ext cx="407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807894F-1C4A-1566-C8F2-AD1C545FD88F}"/>
                </a:ext>
              </a:extLst>
            </p:cNvPr>
            <p:cNvSpPr txBox="1"/>
            <p:nvPr/>
          </p:nvSpPr>
          <p:spPr>
            <a:xfrm>
              <a:off x="7446000" y="1442129"/>
              <a:ext cx="4246020" cy="71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56B1F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356B1F"/>
                </a:solidFill>
                <a:cs typeface="+mn-ea"/>
                <a:sym typeface="+mn-lt"/>
              </a:endParaRPr>
            </a:p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5547CAA-0D59-21EA-2DAB-780F8AE5640D}"/>
              </a:ext>
            </a:extLst>
          </p:cNvPr>
          <p:cNvGrpSpPr/>
          <p:nvPr/>
        </p:nvGrpSpPr>
        <p:grpSpPr>
          <a:xfrm>
            <a:off x="1303094" y="3356505"/>
            <a:ext cx="5136536" cy="1041871"/>
            <a:chOff x="6603224" y="1442129"/>
            <a:chExt cx="5136536" cy="1041871"/>
          </a:xfrm>
        </p:grpSpPr>
        <p:sp>
          <p:nvSpPr>
            <p:cNvPr id="14" name="iṧḻíḍê">
              <a:extLst>
                <a:ext uri="{FF2B5EF4-FFF2-40B4-BE49-F238E27FC236}">
                  <a16:creationId xmlns:a16="http://schemas.microsoft.com/office/drawing/2014/main" id="{0F376418-C778-899A-D2CF-493740C7394B}"/>
                </a:ext>
              </a:extLst>
            </p:cNvPr>
            <p:cNvSpPr/>
            <p:nvPr/>
          </p:nvSpPr>
          <p:spPr bwMode="auto">
            <a:xfrm>
              <a:off x="6603224" y="1625706"/>
              <a:ext cx="653663" cy="653663"/>
            </a:xfrm>
            <a:prstGeom prst="ellipse">
              <a:avLst/>
            </a:prstGeom>
            <a:gradFill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0000" tIns="46800" rIns="90000" bIns="4680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DAE6CA2-E265-31B7-6DCF-9475B53D115D}"/>
                </a:ext>
              </a:extLst>
            </p:cNvPr>
            <p:cNvCxnSpPr/>
            <p:nvPr/>
          </p:nvCxnSpPr>
          <p:spPr>
            <a:xfrm>
              <a:off x="7446000" y="2484000"/>
              <a:ext cx="407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60734A4-F542-E33E-E2D6-7AAC7DA53D77}"/>
                </a:ext>
              </a:extLst>
            </p:cNvPr>
            <p:cNvSpPr txBox="1"/>
            <p:nvPr/>
          </p:nvSpPr>
          <p:spPr>
            <a:xfrm>
              <a:off x="7445999" y="1442129"/>
              <a:ext cx="4293761" cy="71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56B1F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356B1F"/>
                </a:solidFill>
                <a:cs typeface="+mn-ea"/>
                <a:sym typeface="+mn-lt"/>
              </a:endParaRPr>
            </a:p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508FC4E-C02D-9CB1-B0B9-11C9EF15BBD2}"/>
              </a:ext>
            </a:extLst>
          </p:cNvPr>
          <p:cNvGrpSpPr/>
          <p:nvPr/>
        </p:nvGrpSpPr>
        <p:grpSpPr>
          <a:xfrm>
            <a:off x="1303094" y="4607072"/>
            <a:ext cx="5136536" cy="1041871"/>
            <a:chOff x="6603224" y="1442129"/>
            <a:chExt cx="5136536" cy="1041871"/>
          </a:xfrm>
        </p:grpSpPr>
        <p:sp>
          <p:nvSpPr>
            <p:cNvPr id="18" name="iṧḻíḍê">
              <a:extLst>
                <a:ext uri="{FF2B5EF4-FFF2-40B4-BE49-F238E27FC236}">
                  <a16:creationId xmlns:a16="http://schemas.microsoft.com/office/drawing/2014/main" id="{AF2DDC7B-F076-E152-6176-7C30E75639D2}"/>
                </a:ext>
              </a:extLst>
            </p:cNvPr>
            <p:cNvSpPr/>
            <p:nvPr/>
          </p:nvSpPr>
          <p:spPr bwMode="auto">
            <a:xfrm>
              <a:off x="6603224" y="1625706"/>
              <a:ext cx="653663" cy="653663"/>
            </a:xfrm>
            <a:prstGeom prst="ellipse">
              <a:avLst/>
            </a:prstGeom>
            <a:gradFill>
              <a:gsLst>
                <a:gs pos="80000">
                  <a:srgbClr val="356B1F"/>
                </a:gs>
                <a:gs pos="0">
                  <a:srgbClr val="BEDB2C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0000" tIns="46800" rIns="90000" bIns="4680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D94CCC5-3043-94A9-6158-4B6FA5E6127D}"/>
                </a:ext>
              </a:extLst>
            </p:cNvPr>
            <p:cNvCxnSpPr/>
            <p:nvPr/>
          </p:nvCxnSpPr>
          <p:spPr>
            <a:xfrm>
              <a:off x="7446000" y="2484000"/>
              <a:ext cx="407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B462481-B2CD-2149-1CF8-7CCD8358BB86}"/>
                </a:ext>
              </a:extLst>
            </p:cNvPr>
            <p:cNvSpPr txBox="1"/>
            <p:nvPr/>
          </p:nvSpPr>
          <p:spPr>
            <a:xfrm>
              <a:off x="7445999" y="1442129"/>
              <a:ext cx="4293761" cy="71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56B1F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356B1F"/>
                </a:solidFill>
                <a:cs typeface="+mn-ea"/>
                <a:sym typeface="+mn-lt"/>
              </a:endParaRPr>
            </a:p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E239FFE-71F9-BAC4-C7BA-09A86E91EFEB}"/>
              </a:ext>
            </a:extLst>
          </p:cNvPr>
          <p:cNvGrpSpPr/>
          <p:nvPr/>
        </p:nvGrpSpPr>
        <p:grpSpPr>
          <a:xfrm>
            <a:off x="6739187" y="1886298"/>
            <a:ext cx="4751905" cy="4130872"/>
            <a:chOff x="6739187" y="1886298"/>
            <a:chExt cx="4751905" cy="4130872"/>
          </a:xfrm>
        </p:grpSpPr>
        <p:sp>
          <p:nvSpPr>
            <p:cNvPr id="26" name="íṧ1íḓê">
              <a:extLst>
                <a:ext uri="{FF2B5EF4-FFF2-40B4-BE49-F238E27FC236}">
                  <a16:creationId xmlns:a16="http://schemas.microsoft.com/office/drawing/2014/main" id="{0020B630-FBE4-571D-CAE5-2690F78CAD1A}"/>
                </a:ext>
              </a:extLst>
            </p:cNvPr>
            <p:cNvSpPr/>
            <p:nvPr/>
          </p:nvSpPr>
          <p:spPr bwMode="auto">
            <a:xfrm>
              <a:off x="7628327" y="3914543"/>
              <a:ext cx="2102627" cy="2102627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356B1F"/>
                  </a:gs>
                  <a:gs pos="100000">
                    <a:srgbClr val="BEDB2C"/>
                  </a:gs>
                </a:gsLst>
                <a:lin ang="5400000" scaled="1"/>
              </a:gra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slïḑe">
              <a:extLst>
                <a:ext uri="{FF2B5EF4-FFF2-40B4-BE49-F238E27FC236}">
                  <a16:creationId xmlns:a16="http://schemas.microsoft.com/office/drawing/2014/main" id="{0F088D73-CBDD-8A99-79C4-D3F0FC9FC44C}"/>
                </a:ext>
              </a:extLst>
            </p:cNvPr>
            <p:cNvSpPr/>
            <p:nvPr/>
          </p:nvSpPr>
          <p:spPr bwMode="auto">
            <a:xfrm>
              <a:off x="10144699" y="3619464"/>
              <a:ext cx="1346393" cy="1346393"/>
            </a:xfrm>
            <a:prstGeom prst="ellipse">
              <a:avLst/>
            </a:prstGeom>
            <a:gradFill>
              <a:gsLst>
                <a:gs pos="80000">
                  <a:srgbClr val="356B1F">
                    <a:alpha val="22000"/>
                  </a:srgbClr>
                </a:gs>
                <a:gs pos="0">
                  <a:srgbClr val="BEDB2C">
                    <a:alpha val="83000"/>
                  </a:srgbClr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$líḍé">
              <a:extLst>
                <a:ext uri="{FF2B5EF4-FFF2-40B4-BE49-F238E27FC236}">
                  <a16:creationId xmlns:a16="http://schemas.microsoft.com/office/drawing/2014/main" id="{CB1A7858-D76F-DE1D-77DE-848042A3536A}"/>
                </a:ext>
              </a:extLst>
            </p:cNvPr>
            <p:cNvSpPr/>
            <p:nvPr/>
          </p:nvSpPr>
          <p:spPr bwMode="auto">
            <a:xfrm>
              <a:off x="7719649" y="2114120"/>
              <a:ext cx="3200001" cy="3200001"/>
            </a:xfrm>
            <a:prstGeom prst="ellipse">
              <a:avLst/>
            </a:prstGeom>
            <a:noFill/>
            <a:ln w="19050">
              <a:solidFill>
                <a:srgbClr val="356B1F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ṡḷíḋé">
              <a:extLst>
                <a:ext uri="{FF2B5EF4-FFF2-40B4-BE49-F238E27FC236}">
                  <a16:creationId xmlns:a16="http://schemas.microsoft.com/office/drawing/2014/main" id="{FFDFCD5A-5AE8-4B7C-EA2E-886893859890}"/>
                </a:ext>
              </a:extLst>
            </p:cNvPr>
            <p:cNvSpPr/>
            <p:nvPr/>
          </p:nvSpPr>
          <p:spPr bwMode="auto">
            <a:xfrm>
              <a:off x="6739187" y="2388007"/>
              <a:ext cx="1692188" cy="1692188"/>
            </a:xfrm>
            <a:prstGeom prst="ellipse">
              <a:avLst/>
            </a:prstGeom>
            <a:gradFill>
              <a:gsLst>
                <a:gs pos="0">
                  <a:srgbClr val="356B1F">
                    <a:alpha val="57000"/>
                  </a:srgbClr>
                </a:gs>
                <a:gs pos="71000">
                  <a:srgbClr val="BEDB2C">
                    <a:alpha val="52000"/>
                  </a:srgbClr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şḻiḓe">
              <a:extLst>
                <a:ext uri="{FF2B5EF4-FFF2-40B4-BE49-F238E27FC236}">
                  <a16:creationId xmlns:a16="http://schemas.microsoft.com/office/drawing/2014/main" id="{0B3595C3-1DDA-E1E2-6A71-759ED1AEC4BB}"/>
                </a:ext>
              </a:extLst>
            </p:cNvPr>
            <p:cNvSpPr/>
            <p:nvPr/>
          </p:nvSpPr>
          <p:spPr bwMode="auto">
            <a:xfrm>
              <a:off x="9843776" y="1886298"/>
              <a:ext cx="653663" cy="653663"/>
            </a:xfrm>
            <a:prstGeom prst="ellipse">
              <a:avLst/>
            </a:prstGeom>
            <a:solidFill>
              <a:srgbClr val="679F76">
                <a:alpha val="67000"/>
              </a:srgb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D7BCB10-916C-94B4-990E-AE3264299E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667" y="569189"/>
            <a:ext cx="4671817" cy="54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610" y="1060107"/>
            <a:ext cx="4531503" cy="38228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1487170"/>
            <a:ext cx="608965" cy="605155"/>
          </a:xfrm>
          <a:prstGeom prst="rect">
            <a:avLst/>
          </a:prstGeom>
        </p:spPr>
      </p:pic>
      <p:sp>
        <p:nvSpPr>
          <p:cNvPr id="17" name="文本框 13"/>
          <p:cNvSpPr txBox="1"/>
          <p:nvPr/>
        </p:nvSpPr>
        <p:spPr>
          <a:xfrm>
            <a:off x="1325223" y="4982934"/>
            <a:ext cx="3168965" cy="646341"/>
          </a:xfrm>
          <a:prstGeom prst="rect">
            <a:avLst/>
          </a:prstGeom>
          <a:noFill/>
        </p:spPr>
        <p:txBody>
          <a:bodyPr wrap="square" lIns="91450" tIns="45725" rIns="91450" bIns="45725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52285" y="1397000"/>
            <a:ext cx="3767455" cy="1046480"/>
            <a:chOff x="9994" y="2058"/>
            <a:chExt cx="5933" cy="1648"/>
          </a:xfrm>
        </p:grpSpPr>
        <p:sp>
          <p:nvSpPr>
            <p:cNvPr id="11" name="TextBox 17"/>
            <p:cNvSpPr txBox="1"/>
            <p:nvPr/>
          </p:nvSpPr>
          <p:spPr>
            <a:xfrm>
              <a:off x="9994" y="2882"/>
              <a:ext cx="593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id-ID" sz="14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9994" y="2058"/>
              <a:ext cx="522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01.Add title text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52285" y="2533015"/>
            <a:ext cx="3725545" cy="1045845"/>
            <a:chOff x="9994" y="3880"/>
            <a:chExt cx="5867" cy="1647"/>
          </a:xfrm>
        </p:grpSpPr>
        <p:sp>
          <p:nvSpPr>
            <p:cNvPr id="22" name="TextBox 17"/>
            <p:cNvSpPr txBox="1"/>
            <p:nvPr/>
          </p:nvSpPr>
          <p:spPr>
            <a:xfrm>
              <a:off x="9994" y="4703"/>
              <a:ext cx="586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400" spc="3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spc="3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17"/>
            <p:cNvSpPr txBox="1"/>
            <p:nvPr/>
          </p:nvSpPr>
          <p:spPr>
            <a:xfrm>
              <a:off x="9994" y="3880"/>
              <a:ext cx="522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02.Add title text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52285" y="3667125"/>
            <a:ext cx="3711575" cy="1046480"/>
            <a:chOff x="9994" y="5515"/>
            <a:chExt cx="5845" cy="1648"/>
          </a:xfrm>
        </p:grpSpPr>
        <p:sp>
          <p:nvSpPr>
            <p:cNvPr id="24" name="TextBox 17"/>
            <p:cNvSpPr txBox="1"/>
            <p:nvPr/>
          </p:nvSpPr>
          <p:spPr>
            <a:xfrm>
              <a:off x="9994" y="6339"/>
              <a:ext cx="584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400" spc="3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spc="3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Box 17"/>
            <p:cNvSpPr txBox="1"/>
            <p:nvPr/>
          </p:nvSpPr>
          <p:spPr>
            <a:xfrm>
              <a:off x="9994" y="5515"/>
              <a:ext cx="522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03.Add title text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52285" y="4801870"/>
            <a:ext cx="3711575" cy="1043940"/>
            <a:chOff x="9994" y="7151"/>
            <a:chExt cx="5845" cy="1644"/>
          </a:xfrm>
        </p:grpSpPr>
        <p:sp>
          <p:nvSpPr>
            <p:cNvPr id="26" name="TextBox 17"/>
            <p:cNvSpPr txBox="1"/>
            <p:nvPr/>
          </p:nvSpPr>
          <p:spPr>
            <a:xfrm>
              <a:off x="9994" y="7971"/>
              <a:ext cx="584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1200" cap="none" spc="30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id-ID" sz="14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17"/>
            <p:cNvSpPr txBox="1"/>
            <p:nvPr/>
          </p:nvSpPr>
          <p:spPr>
            <a:xfrm>
              <a:off x="9994" y="7151"/>
              <a:ext cx="522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300" normalizeH="0" baseline="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04.Add title text</a:t>
              </a:r>
              <a:endParaRPr kumimoji="0" lang="id-ID" sz="2800" i="0" u="none" strike="noStrike" kern="1200" cap="none" spc="300" normalizeH="0" baseline="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>
            <a:off x="5399931" y="1629000"/>
            <a:ext cx="0" cy="3600000"/>
          </a:xfrm>
          <a:prstGeom prst="line">
            <a:avLst/>
          </a:prstGeom>
          <a:ln w="12700">
            <a:solidFill>
              <a:srgbClr val="356B1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2632075"/>
            <a:ext cx="608965" cy="605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4921885"/>
            <a:ext cx="608965" cy="605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70" y="3776980"/>
            <a:ext cx="608965" cy="605155"/>
          </a:xfrm>
          <a:prstGeom prst="rect">
            <a:avLst/>
          </a:prstGeom>
        </p:spPr>
      </p:pic>
      <p:pic>
        <p:nvPicPr>
          <p:cNvPr id="15" name="图片 14" descr="5cbb422bdd9d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88195" y="-403225"/>
            <a:ext cx="2625725" cy="2625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5">
            <a:extLst>
              <a:ext uri="{FF2B5EF4-FFF2-40B4-BE49-F238E27FC236}">
                <a16:creationId xmlns:a16="http://schemas.microsoft.com/office/drawing/2014/main" id="{8A762044-F240-05F3-EF5E-F8662477CDA6}"/>
              </a:ext>
            </a:extLst>
          </p:cNvPr>
          <p:cNvSpPr/>
          <p:nvPr/>
        </p:nvSpPr>
        <p:spPr>
          <a:xfrm>
            <a:off x="779807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E2DA8E97-B69F-935E-C552-F60CCC66EDF9}"/>
              </a:ext>
            </a:extLst>
          </p:cNvPr>
          <p:cNvSpPr/>
          <p:nvPr/>
        </p:nvSpPr>
        <p:spPr>
          <a:xfrm>
            <a:off x="3004345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111F8EFF-0E51-68DF-22F3-38D0E8BDFAEF}"/>
              </a:ext>
            </a:extLst>
          </p:cNvPr>
          <p:cNvSpPr/>
          <p:nvPr/>
        </p:nvSpPr>
        <p:spPr>
          <a:xfrm>
            <a:off x="5253475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C87AEF5F-E605-F425-CB6B-DB0429967E8E}"/>
              </a:ext>
            </a:extLst>
          </p:cNvPr>
          <p:cNvSpPr/>
          <p:nvPr/>
        </p:nvSpPr>
        <p:spPr>
          <a:xfrm>
            <a:off x="7469016" y="3320952"/>
            <a:ext cx="1510863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1">
            <a:extLst>
              <a:ext uri="{FF2B5EF4-FFF2-40B4-BE49-F238E27FC236}">
                <a16:creationId xmlns:a16="http://schemas.microsoft.com/office/drawing/2014/main" id="{E88F7F1F-98B6-376F-FF88-2632D041DB4A}"/>
              </a:ext>
            </a:extLst>
          </p:cNvPr>
          <p:cNvSpPr/>
          <p:nvPr/>
        </p:nvSpPr>
        <p:spPr>
          <a:xfrm>
            <a:off x="9684557" y="3322552"/>
            <a:ext cx="1497838" cy="10804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  <a:tileRect/>
          </a:gra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F99F930-E9CA-BBCB-9794-F22E7318FB63}"/>
              </a:ext>
            </a:extLst>
          </p:cNvPr>
          <p:cNvSpPr txBox="1"/>
          <p:nvPr/>
        </p:nvSpPr>
        <p:spPr>
          <a:xfrm>
            <a:off x="779807" y="3569169"/>
            <a:ext cx="2121408" cy="763277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01 </a:t>
            </a:r>
            <a:endParaRPr lang="id-ID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0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0AEF6A7-E076-05E4-E856-9EBCE6663299}"/>
              </a:ext>
            </a:extLst>
          </p:cNvPr>
          <p:cNvSpPr txBox="1"/>
          <p:nvPr/>
        </p:nvSpPr>
        <p:spPr>
          <a:xfrm>
            <a:off x="3004345" y="3569170"/>
            <a:ext cx="1510863" cy="712948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02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3E0F291E-C904-AEE1-1042-A0F060A112AC}"/>
              </a:ext>
            </a:extLst>
          </p:cNvPr>
          <p:cNvSpPr txBox="1"/>
          <p:nvPr/>
        </p:nvSpPr>
        <p:spPr>
          <a:xfrm>
            <a:off x="5252522" y="3569170"/>
            <a:ext cx="1511541" cy="712948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03 </a:t>
            </a:r>
          </a:p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495815FA-1ABA-F553-9AB1-691F3F4CAB8C}"/>
              </a:ext>
            </a:extLst>
          </p:cNvPr>
          <p:cNvSpPr txBox="1"/>
          <p:nvPr/>
        </p:nvSpPr>
        <p:spPr>
          <a:xfrm>
            <a:off x="7469016" y="3569170"/>
            <a:ext cx="1510863" cy="716022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04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AF41FA7E-B471-87DF-6036-9C82FDEA6856}"/>
              </a:ext>
            </a:extLst>
          </p:cNvPr>
          <p:cNvSpPr txBox="1"/>
          <p:nvPr/>
        </p:nvSpPr>
        <p:spPr>
          <a:xfrm>
            <a:off x="9684557" y="3578936"/>
            <a:ext cx="1497838" cy="712948"/>
          </a:xfrm>
          <a:prstGeom prst="rect">
            <a:avLst/>
          </a:prstGeom>
          <a:noFill/>
          <a:effectLst/>
        </p:spPr>
        <p:txBody>
          <a:bodyPr wrap="square" lIns="0" tIns="0" rIns="91420" bIns="0" rtlCol="0">
            <a:noAutofit/>
          </a:bodyPr>
          <a:lstStyle/>
          <a:p>
            <a:r>
              <a:rPr lang="en-US" sz="3200" dirty="0">
                <a:ln w="0"/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05</a:t>
            </a:r>
            <a:endParaRPr lang="en-US" sz="3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787D1D8-9D72-E63F-430A-E3CC31106D0C}"/>
              </a:ext>
            </a:extLst>
          </p:cNvPr>
          <p:cNvSpPr txBox="1"/>
          <p:nvPr/>
        </p:nvSpPr>
        <p:spPr>
          <a:xfrm>
            <a:off x="717005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8BC7662-692E-3662-B7C8-E14D6B0A24B5}"/>
              </a:ext>
            </a:extLst>
          </p:cNvPr>
          <p:cNvSpPr txBox="1"/>
          <p:nvPr/>
        </p:nvSpPr>
        <p:spPr>
          <a:xfrm>
            <a:off x="2901215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5359004-9AE0-2EC4-6B94-958419FBA179}"/>
              </a:ext>
            </a:extLst>
          </p:cNvPr>
          <p:cNvSpPr txBox="1"/>
          <p:nvPr/>
        </p:nvSpPr>
        <p:spPr>
          <a:xfrm>
            <a:off x="5125753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3D4AD4E-8CCA-29B5-8CFB-E656CD0A4D87}"/>
              </a:ext>
            </a:extLst>
          </p:cNvPr>
          <p:cNvSpPr txBox="1"/>
          <p:nvPr/>
        </p:nvSpPr>
        <p:spPr>
          <a:xfrm>
            <a:off x="7350291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B62C65-1B1B-67FA-DEF4-401A5212614C}"/>
              </a:ext>
            </a:extLst>
          </p:cNvPr>
          <p:cNvSpPr txBox="1"/>
          <p:nvPr/>
        </p:nvSpPr>
        <p:spPr>
          <a:xfrm>
            <a:off x="9590424" y="4454412"/>
            <a:ext cx="1857285" cy="91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1978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70AEB53-43C7-AEF3-7E7F-641A02982C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105" y="2400205"/>
            <a:ext cx="886961" cy="88696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F9723F1-DA96-A94B-FE82-4A54C7222F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35" y="2460840"/>
            <a:ext cx="789960" cy="70922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50F6153-6A88-16D8-6D86-6324DED671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215" y="2343524"/>
            <a:ext cx="1086585" cy="9512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12250CD-241E-BC46-D39B-065F5D8057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81" y="2366420"/>
            <a:ext cx="954532" cy="95453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1B65C945-29E5-998D-353C-CDF5A52699F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954" y="2388316"/>
            <a:ext cx="886961" cy="8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937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1" descr="e7d195523061f1c0c2b73831c94a3edc981f60e396d3e182073EE1468018468A7F192AE5E5CD515B6C3125F8AF6E4EE646174E8CF0B46FD19828DCE8CDA3B3A044A74F0E769C5FA8CB87AB6FC303C8BA3785FAC64AF5424772B7EF45D2BF9645B2AE9C1F8FFB95D35B5DA5A0CA3397076ADD63AE726443BEC0E7753A9D7D18F98A1E8CFFC44533768B14DF7BCDA68BD4">
            <a:extLst>
              <a:ext uri="{FF2B5EF4-FFF2-40B4-BE49-F238E27FC236}">
                <a16:creationId xmlns:a16="http://schemas.microsoft.com/office/drawing/2014/main" id="{5FCEC45D-E5F7-E609-4689-F2F24C83BFAD}"/>
              </a:ext>
            </a:extLst>
          </p:cNvPr>
          <p:cNvSpPr/>
          <p:nvPr/>
        </p:nvSpPr>
        <p:spPr>
          <a:xfrm rot="5400000">
            <a:off x="6735077" y="614911"/>
            <a:ext cx="5087636" cy="4807747"/>
          </a:xfrm>
          <a:custGeom>
            <a:avLst/>
            <a:gdLst>
              <a:gd name="connsiteX0" fmla="*/ 0 w 6636831"/>
              <a:gd name="connsiteY0" fmla="*/ 0 h 6573934"/>
              <a:gd name="connsiteX1" fmla="*/ 5486399 w 6636831"/>
              <a:gd name="connsiteY1" fmla="*/ 0 h 6573934"/>
              <a:gd name="connsiteX2" fmla="*/ 6143682 w 6636831"/>
              <a:gd name="connsiteY2" fmla="*/ 657283 h 6573934"/>
              <a:gd name="connsiteX3" fmla="*/ 6143682 w 6636831"/>
              <a:gd name="connsiteY3" fmla="*/ 3038417 h 6573934"/>
              <a:gd name="connsiteX4" fmla="*/ 3101314 w 6636831"/>
              <a:gd name="connsiteY4" fmla="*/ 6080785 h 6573934"/>
              <a:gd name="connsiteX5" fmla="*/ 720180 w 6636831"/>
              <a:gd name="connsiteY5" fmla="*/ 6080785 h 6573934"/>
              <a:gd name="connsiteX6" fmla="*/ 0 w 6636831"/>
              <a:gd name="connsiteY6" fmla="*/ 5360605 h 657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6831" h="6573934">
                <a:moveTo>
                  <a:pt x="0" y="0"/>
                </a:moveTo>
                <a:lnTo>
                  <a:pt x="5486399" y="0"/>
                </a:lnTo>
                <a:lnTo>
                  <a:pt x="6143682" y="657283"/>
                </a:lnTo>
                <a:cubicBezTo>
                  <a:pt x="6801214" y="1314816"/>
                  <a:pt x="6801214" y="2380885"/>
                  <a:pt x="6143682" y="3038417"/>
                </a:cubicBezTo>
                <a:lnTo>
                  <a:pt x="3101314" y="6080785"/>
                </a:lnTo>
                <a:cubicBezTo>
                  <a:pt x="2443782" y="6738317"/>
                  <a:pt x="1377713" y="6738317"/>
                  <a:pt x="720180" y="6080785"/>
                </a:cubicBezTo>
                <a:lnTo>
                  <a:pt x="0" y="5360605"/>
                </a:lnTo>
                <a:close/>
              </a:path>
            </a:pathLst>
          </a:cu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文本框 7">
            <a:extLst>
              <a:ext uri="{FF2B5EF4-FFF2-40B4-BE49-F238E27FC236}">
                <a16:creationId xmlns:a16="http://schemas.microsoft.com/office/drawing/2014/main" id="{D019E7DF-2988-5E12-9BC1-1720BBB28E1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98984" y="2404295"/>
            <a:ext cx="280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FE080-587F-8E47-763A-C4D741AFA928}"/>
              </a:ext>
            </a:extLst>
          </p:cNvPr>
          <p:cNvGrpSpPr/>
          <p:nvPr/>
        </p:nvGrpSpPr>
        <p:grpSpPr>
          <a:xfrm>
            <a:off x="1713286" y="3487610"/>
            <a:ext cx="5687660" cy="2165221"/>
            <a:chOff x="4716017" y="1595102"/>
            <a:chExt cx="6059767" cy="23068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723F149-262B-3C30-1085-5C61023C8A4D}"/>
                </a:ext>
              </a:extLst>
            </p:cNvPr>
            <p:cNvSpPr/>
            <p:nvPr/>
          </p:nvSpPr>
          <p:spPr>
            <a:xfrm>
              <a:off x="4716017" y="1879020"/>
              <a:ext cx="794889" cy="795380"/>
            </a:xfrm>
            <a:prstGeom prst="rect">
              <a:avLst/>
            </a:prstGeom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1B54E56-F2CC-9688-1E20-84EAA51129E7}"/>
                </a:ext>
              </a:extLst>
            </p:cNvPr>
            <p:cNvSpPr/>
            <p:nvPr/>
          </p:nvSpPr>
          <p:spPr>
            <a:xfrm>
              <a:off x="5813699" y="1595102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6" name="Rectangle 24">
              <a:extLst>
                <a:ext uri="{FF2B5EF4-FFF2-40B4-BE49-F238E27FC236}">
                  <a16:creationId xmlns:a16="http://schemas.microsoft.com/office/drawing/2014/main" id="{41C47387-7C9A-B092-D216-F74F6A1F0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496" y="2134750"/>
              <a:ext cx="5122288" cy="27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E245E3D-0856-63D9-D9FC-896C376B3179}"/>
                </a:ext>
              </a:extLst>
            </p:cNvPr>
            <p:cNvSpPr/>
            <p:nvPr/>
          </p:nvSpPr>
          <p:spPr>
            <a:xfrm>
              <a:off x="4716017" y="3106598"/>
              <a:ext cx="794889" cy="795380"/>
            </a:xfrm>
            <a:prstGeom prst="rect">
              <a:avLst/>
            </a:prstGeom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883FF8C-A252-A5FD-AE48-15BAF830C67A}"/>
                </a:ext>
              </a:extLst>
            </p:cNvPr>
            <p:cNvSpPr/>
            <p:nvPr/>
          </p:nvSpPr>
          <p:spPr>
            <a:xfrm>
              <a:off x="5813699" y="2822680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0775A02E-B68B-C6F0-F527-7E900B68F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953" y="3337696"/>
              <a:ext cx="5122288" cy="27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6E5D370B-2DA1-227D-5206-92B7D94BB1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611" y="3822329"/>
            <a:ext cx="1637167" cy="14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sp>
        <p:nvSpPr>
          <p:cNvPr id="7" name="流程图: 终止 8">
            <a:extLst>
              <a:ext uri="{FF2B5EF4-FFF2-40B4-BE49-F238E27FC236}">
                <a16:creationId xmlns:a16="http://schemas.microsoft.com/office/drawing/2014/main" id="{19006E23-1D12-2DA6-2E35-5A3679081AD7}"/>
              </a:ext>
            </a:extLst>
          </p:cNvPr>
          <p:cNvSpPr/>
          <p:nvPr/>
        </p:nvSpPr>
        <p:spPr>
          <a:xfrm rot="10800000">
            <a:off x="1984685" y="2071442"/>
            <a:ext cx="1497591" cy="38444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流程图: 终止 8">
            <a:extLst>
              <a:ext uri="{FF2B5EF4-FFF2-40B4-BE49-F238E27FC236}">
                <a16:creationId xmlns:a16="http://schemas.microsoft.com/office/drawing/2014/main" id="{1B950E40-A2C8-6355-7749-BD389636E790}"/>
              </a:ext>
            </a:extLst>
          </p:cNvPr>
          <p:cNvSpPr/>
          <p:nvPr/>
        </p:nvSpPr>
        <p:spPr>
          <a:xfrm rot="10800000">
            <a:off x="2010840" y="4097243"/>
            <a:ext cx="1557808" cy="3995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流程图: 终止 8">
            <a:extLst>
              <a:ext uri="{FF2B5EF4-FFF2-40B4-BE49-F238E27FC236}">
                <a16:creationId xmlns:a16="http://schemas.microsoft.com/office/drawing/2014/main" id="{B881DE66-5E24-4F55-F72F-65D9E0C89F17}"/>
              </a:ext>
            </a:extLst>
          </p:cNvPr>
          <p:cNvSpPr/>
          <p:nvPr/>
        </p:nvSpPr>
        <p:spPr>
          <a:xfrm rot="10800000">
            <a:off x="8354558" y="2009770"/>
            <a:ext cx="1557808" cy="3995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流程图: 终止 8">
            <a:extLst>
              <a:ext uri="{FF2B5EF4-FFF2-40B4-BE49-F238E27FC236}">
                <a16:creationId xmlns:a16="http://schemas.microsoft.com/office/drawing/2014/main" id="{80B146A5-BD35-AEDF-FA64-C06A513AF6A3}"/>
              </a:ext>
            </a:extLst>
          </p:cNvPr>
          <p:cNvSpPr/>
          <p:nvPr/>
        </p:nvSpPr>
        <p:spPr>
          <a:xfrm rot="10800000">
            <a:off x="8380711" y="4037692"/>
            <a:ext cx="1557808" cy="3995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575 w 20700"/>
              <a:gd name="connsiteY0" fmla="*/ 0 h 21600"/>
              <a:gd name="connsiteX1" fmla="*/ 17225 w 20700"/>
              <a:gd name="connsiteY1" fmla="*/ 0 h 21600"/>
              <a:gd name="connsiteX2" fmla="*/ 20700 w 20700"/>
              <a:gd name="connsiteY2" fmla="*/ 10800 h 21600"/>
              <a:gd name="connsiteX3" fmla="*/ 17225 w 20700"/>
              <a:gd name="connsiteY3" fmla="*/ 21600 h 21600"/>
              <a:gd name="connsiteX4" fmla="*/ 2575 w 20700"/>
              <a:gd name="connsiteY4" fmla="*/ 21600 h 21600"/>
              <a:gd name="connsiteX5" fmla="*/ 0 w 20700"/>
              <a:gd name="connsiteY5" fmla="*/ 10800 h 21600"/>
              <a:gd name="connsiteX6" fmla="*/ 2575 w 20700"/>
              <a:gd name="connsiteY6" fmla="*/ 0 h 21600"/>
              <a:gd name="connsiteX0" fmla="*/ 2575 w 19900"/>
              <a:gd name="connsiteY0" fmla="*/ 0 h 21600"/>
              <a:gd name="connsiteX1" fmla="*/ 17225 w 19900"/>
              <a:gd name="connsiteY1" fmla="*/ 0 h 21600"/>
              <a:gd name="connsiteX2" fmla="*/ 19900 w 19900"/>
              <a:gd name="connsiteY2" fmla="*/ 10446 h 21600"/>
              <a:gd name="connsiteX3" fmla="*/ 17225 w 19900"/>
              <a:gd name="connsiteY3" fmla="*/ 21600 h 21600"/>
              <a:gd name="connsiteX4" fmla="*/ 2575 w 19900"/>
              <a:gd name="connsiteY4" fmla="*/ 21600 h 21600"/>
              <a:gd name="connsiteX5" fmla="*/ 0 w 19900"/>
              <a:gd name="connsiteY5" fmla="*/ 10800 h 21600"/>
              <a:gd name="connsiteX6" fmla="*/ 2575 w 199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00" h="21600">
                <a:moveTo>
                  <a:pt x="2575" y="0"/>
                </a:moveTo>
                <a:lnTo>
                  <a:pt x="17225" y="0"/>
                </a:lnTo>
                <a:cubicBezTo>
                  <a:pt x="19144" y="0"/>
                  <a:pt x="19900" y="4481"/>
                  <a:pt x="19900" y="10446"/>
                </a:cubicBezTo>
                <a:cubicBezTo>
                  <a:pt x="19900" y="16411"/>
                  <a:pt x="19144" y="21600"/>
                  <a:pt x="17225" y="21600"/>
                </a:cubicBezTo>
                <a:lnTo>
                  <a:pt x="2575" y="21600"/>
                </a:lnTo>
                <a:cubicBezTo>
                  <a:pt x="656" y="21600"/>
                  <a:pt x="0" y="16765"/>
                  <a:pt x="0" y="10800"/>
                </a:cubicBezTo>
                <a:cubicBezTo>
                  <a:pt x="0" y="4835"/>
                  <a:pt x="656" y="0"/>
                  <a:pt x="2575" y="0"/>
                </a:cubicBezTo>
                <a:close/>
              </a:path>
            </a:pathLst>
          </a:custGeom>
          <a:gradFill>
            <a:gsLst>
              <a:gs pos="0">
                <a:srgbClr val="356B1F"/>
              </a:gs>
              <a:gs pos="100000">
                <a:srgbClr val="BEDB2C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E5DE3F-B8F9-0E4D-D1B2-F1B12C371B01}"/>
              </a:ext>
            </a:extLst>
          </p:cNvPr>
          <p:cNvSpPr txBox="1"/>
          <p:nvPr/>
        </p:nvSpPr>
        <p:spPr>
          <a:xfrm>
            <a:off x="8406635" y="1939723"/>
            <a:ext cx="1337185" cy="4160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4FD87D-85FF-87F2-DABF-E3E52CEB0CFE}"/>
              </a:ext>
            </a:extLst>
          </p:cNvPr>
          <p:cNvSpPr txBox="1"/>
          <p:nvPr/>
        </p:nvSpPr>
        <p:spPr>
          <a:xfrm>
            <a:off x="7784383" y="2524821"/>
            <a:ext cx="2772023" cy="62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654FD6-473D-89EA-E966-4EE51E751407}"/>
              </a:ext>
            </a:extLst>
          </p:cNvPr>
          <p:cNvSpPr txBox="1"/>
          <p:nvPr/>
        </p:nvSpPr>
        <p:spPr>
          <a:xfrm>
            <a:off x="8432788" y="3967645"/>
            <a:ext cx="1337185" cy="4160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C5D106-3704-3602-058E-B9816F96E7DD}"/>
              </a:ext>
            </a:extLst>
          </p:cNvPr>
          <p:cNvSpPr txBox="1"/>
          <p:nvPr/>
        </p:nvSpPr>
        <p:spPr>
          <a:xfrm>
            <a:off x="7758079" y="4565762"/>
            <a:ext cx="2772023" cy="62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33A8D0-E2B5-7595-0078-7E2D66C51B41}"/>
              </a:ext>
            </a:extLst>
          </p:cNvPr>
          <p:cNvSpPr txBox="1"/>
          <p:nvPr/>
        </p:nvSpPr>
        <p:spPr>
          <a:xfrm>
            <a:off x="2027206" y="1974331"/>
            <a:ext cx="1337185" cy="4160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0AA28FB-F051-7CD7-A215-BCE2C6A2F9E9}"/>
              </a:ext>
            </a:extLst>
          </p:cNvPr>
          <p:cNvSpPr txBox="1"/>
          <p:nvPr/>
        </p:nvSpPr>
        <p:spPr>
          <a:xfrm>
            <a:off x="1381059" y="2554543"/>
            <a:ext cx="2772023" cy="62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1E146EB-FD27-F00C-ABF5-E2570661C60C}"/>
              </a:ext>
            </a:extLst>
          </p:cNvPr>
          <p:cNvSpPr txBox="1"/>
          <p:nvPr/>
        </p:nvSpPr>
        <p:spPr>
          <a:xfrm>
            <a:off x="2010839" y="4023702"/>
            <a:ext cx="1337185" cy="4160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2395C03-05AB-ACD7-35B9-BF7A0C47C147}"/>
              </a:ext>
            </a:extLst>
          </p:cNvPr>
          <p:cNvSpPr txBox="1"/>
          <p:nvPr/>
        </p:nvSpPr>
        <p:spPr>
          <a:xfrm>
            <a:off x="1354755" y="4595484"/>
            <a:ext cx="2772023" cy="62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988269-0C6D-643D-A120-10E11B974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326" y="1999910"/>
            <a:ext cx="3544634" cy="3551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2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3B14987-8A87-C7C1-756C-B8A3B68695C9}"/>
              </a:ext>
            </a:extLst>
          </p:cNvPr>
          <p:cNvCxnSpPr>
            <a:cxnSpLocks/>
          </p:cNvCxnSpPr>
          <p:nvPr/>
        </p:nvCxnSpPr>
        <p:spPr>
          <a:xfrm>
            <a:off x="10821580" y="457200"/>
            <a:ext cx="0" cy="5943600"/>
          </a:xfrm>
          <a:prstGeom prst="line">
            <a:avLst/>
          </a:prstGeom>
          <a:ln>
            <a:solidFill>
              <a:srgbClr val="C8C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">
            <a:extLst>
              <a:ext uri="{FF2B5EF4-FFF2-40B4-BE49-F238E27FC236}">
                <a16:creationId xmlns:a16="http://schemas.microsoft.com/office/drawing/2014/main" id="{3AE58B15-7EDA-B623-5D04-EB3CC98B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038" y="1571613"/>
            <a:ext cx="1203310" cy="554918"/>
          </a:xfrm>
        </p:spPr>
        <p:txBody>
          <a:bodyPr>
            <a:noAutofit/>
          </a:bodyPr>
          <a:lstStyle/>
          <a:p>
            <a:r>
              <a:rPr lang="en-US" altLang="zh-CN" sz="36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sz="14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spc="3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4340972-3729-5D38-9FC5-CDFF23AE3799}"/>
              </a:ext>
            </a:extLst>
          </p:cNvPr>
          <p:cNvSpPr/>
          <p:nvPr/>
        </p:nvSpPr>
        <p:spPr>
          <a:xfrm>
            <a:off x="5359362" y="1434383"/>
            <a:ext cx="361473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D7E9B14-6902-D324-578E-F8176000C9E4}"/>
              </a:ext>
            </a:extLst>
          </p:cNvPr>
          <p:cNvSpPr/>
          <p:nvPr/>
        </p:nvSpPr>
        <p:spPr>
          <a:xfrm>
            <a:off x="5439061" y="2883358"/>
            <a:ext cx="361473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CC7FE5C-945A-BC80-7B24-3A4D6314A22B}"/>
              </a:ext>
            </a:extLst>
          </p:cNvPr>
          <p:cNvSpPr/>
          <p:nvPr/>
        </p:nvSpPr>
        <p:spPr>
          <a:xfrm>
            <a:off x="5484531" y="4551329"/>
            <a:ext cx="361473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0E99EEEE-1CB5-9FD8-A437-4FB7F046D4EA}"/>
              </a:ext>
            </a:extLst>
          </p:cNvPr>
          <p:cNvSpPr txBox="1">
            <a:spLocks/>
          </p:cNvSpPr>
          <p:nvPr/>
        </p:nvSpPr>
        <p:spPr>
          <a:xfrm>
            <a:off x="9140901" y="3104793"/>
            <a:ext cx="1203310" cy="554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r>
              <a:rPr lang="en-US" altLang="zh-CN" sz="14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spc="3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D475E5E8-F0AB-0B11-9A0B-D8B18CF5242E}"/>
              </a:ext>
            </a:extLst>
          </p:cNvPr>
          <p:cNvSpPr txBox="1">
            <a:spLocks/>
          </p:cNvSpPr>
          <p:nvPr/>
        </p:nvSpPr>
        <p:spPr>
          <a:xfrm>
            <a:off x="9094490" y="4812250"/>
            <a:ext cx="1203310" cy="554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en-US" altLang="zh-CN" sz="1400" b="1" spc="300" dirty="0">
                <a:solidFill>
                  <a:srgbClr val="356B1F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3600" b="1" spc="300" dirty="0">
              <a:solidFill>
                <a:srgbClr val="356B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A8257779-6A22-4394-7371-14993FDD3A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609" y="4807303"/>
            <a:ext cx="789960" cy="70922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039C105-57D6-6F73-1347-265AF6A0BF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800" y="1302143"/>
            <a:ext cx="1123578" cy="98366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76C6C6F-A36C-7738-A9F6-8A6F4328AA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800" y="2916920"/>
            <a:ext cx="1008210" cy="10082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DAA9E7F-62C3-181C-57AC-EB21CDDA00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373" y="2451328"/>
            <a:ext cx="3535460" cy="235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46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04.Add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4FCC59D-C15F-F6E7-7576-97A6CF6265E5}"/>
              </a:ext>
            </a:extLst>
          </p:cNvPr>
          <p:cNvGrpSpPr/>
          <p:nvPr/>
        </p:nvGrpSpPr>
        <p:grpSpPr>
          <a:xfrm>
            <a:off x="5465081" y="1757727"/>
            <a:ext cx="4837853" cy="810260"/>
            <a:chOff x="7188" y="2854"/>
            <a:chExt cx="5714" cy="957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D5926AD-8037-2386-27C2-EDBFE707020E}"/>
                </a:ext>
              </a:extLst>
            </p:cNvPr>
            <p:cNvSpPr txBox="1"/>
            <p:nvPr/>
          </p:nvSpPr>
          <p:spPr>
            <a:xfrm>
              <a:off x="7188" y="2854"/>
              <a:ext cx="2903" cy="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9170"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01.Add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4A61838-FAF4-A7B6-FDCD-6E4855215D7D}"/>
                </a:ext>
              </a:extLst>
            </p:cNvPr>
            <p:cNvSpPr txBox="1"/>
            <p:nvPr/>
          </p:nvSpPr>
          <p:spPr>
            <a:xfrm>
              <a:off x="7200" y="3320"/>
              <a:ext cx="5702" cy="4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BD8C4B7-9D03-C340-765C-22C947C42C11}"/>
              </a:ext>
            </a:extLst>
          </p:cNvPr>
          <p:cNvGrpSpPr/>
          <p:nvPr/>
        </p:nvGrpSpPr>
        <p:grpSpPr>
          <a:xfrm>
            <a:off x="5694912" y="3321366"/>
            <a:ext cx="4840393" cy="811106"/>
            <a:chOff x="7847" y="4406"/>
            <a:chExt cx="5717" cy="95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B7F98B7-A706-CEC7-D82C-8C15049147EE}"/>
                </a:ext>
              </a:extLst>
            </p:cNvPr>
            <p:cNvSpPr txBox="1"/>
            <p:nvPr/>
          </p:nvSpPr>
          <p:spPr>
            <a:xfrm>
              <a:off x="7847" y="4406"/>
              <a:ext cx="3144" cy="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9170"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02.Add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37A6D3B-4999-48FF-BD41-0323073608EC}"/>
                </a:ext>
              </a:extLst>
            </p:cNvPr>
            <p:cNvSpPr txBox="1"/>
            <p:nvPr/>
          </p:nvSpPr>
          <p:spPr>
            <a:xfrm>
              <a:off x="7862" y="4873"/>
              <a:ext cx="5702" cy="4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BB61FF8-3B64-F4CD-AB6E-857F8436F8F4}"/>
              </a:ext>
            </a:extLst>
          </p:cNvPr>
          <p:cNvGrpSpPr/>
          <p:nvPr/>
        </p:nvGrpSpPr>
        <p:grpSpPr>
          <a:xfrm>
            <a:off x="5190727" y="4744219"/>
            <a:ext cx="4837853" cy="824653"/>
            <a:chOff x="7188" y="5944"/>
            <a:chExt cx="5714" cy="97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353E4FC-6428-136A-7535-B8C5EC39DCD5}"/>
                </a:ext>
              </a:extLst>
            </p:cNvPr>
            <p:cNvSpPr txBox="1"/>
            <p:nvPr/>
          </p:nvSpPr>
          <p:spPr>
            <a:xfrm>
              <a:off x="7188" y="5944"/>
              <a:ext cx="3144" cy="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9170">
                <a:defRPr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03.Add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F442989-FD2E-9986-03A1-C8EE320ECD5C}"/>
                </a:ext>
              </a:extLst>
            </p:cNvPr>
            <p:cNvSpPr txBox="1"/>
            <p:nvPr/>
          </p:nvSpPr>
          <p:spPr>
            <a:xfrm>
              <a:off x="7200" y="6427"/>
              <a:ext cx="5702" cy="4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63194739-4A3E-8E82-5C07-B6DF4FAF1CA6}"/>
              </a:ext>
            </a:extLst>
          </p:cNvPr>
          <p:cNvSpPr/>
          <p:nvPr/>
        </p:nvSpPr>
        <p:spPr>
          <a:xfrm>
            <a:off x="1360432" y="1766042"/>
            <a:ext cx="3957866" cy="3960393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9050">
            <a:solidFill>
              <a:schemeClr val="bg1"/>
            </a:solidFill>
            <a:rou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1219170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1D349E1-24AF-B5F4-E027-662CB1549E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683" y="3448248"/>
            <a:ext cx="697230" cy="69342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DBC2E0A-FDA0-CB19-9765-92B9DEC08D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748" y="1803447"/>
            <a:ext cx="1187383" cy="118738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8EFC39A-B8D2-494A-F4BE-74AB858F9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994" y="4663833"/>
            <a:ext cx="1113554" cy="11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E796B27-3B63-26BB-E542-9FE4FE2F95D8}"/>
              </a:ext>
            </a:extLst>
          </p:cNvPr>
          <p:cNvGrpSpPr/>
          <p:nvPr/>
        </p:nvGrpSpPr>
        <p:grpSpPr>
          <a:xfrm>
            <a:off x="2887024" y="2526082"/>
            <a:ext cx="6843031" cy="1339563"/>
            <a:chOff x="2846777" y="2432389"/>
            <a:chExt cx="6843031" cy="1339563"/>
          </a:xfrm>
        </p:grpSpPr>
        <p:sp>
          <p:nvSpPr>
            <p:cNvPr id="19" name="标题 1"/>
            <p:cNvSpPr txBox="1"/>
            <p:nvPr/>
          </p:nvSpPr>
          <p:spPr>
            <a:xfrm>
              <a:off x="2897014" y="2432389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9600" b="1" dirty="0">
                  <a:ln>
                    <a:solidFill>
                      <a:srgbClr val="356B1F"/>
                    </a:solidFill>
                  </a:ln>
                  <a:noFill/>
                  <a:latin typeface="+mn-lt"/>
                  <a:ea typeface="+mn-ea"/>
                  <a:cs typeface="+mn-ea"/>
                  <a:sym typeface="+mn-lt"/>
                </a:rPr>
                <a:t>Thank you</a:t>
              </a:r>
              <a:endParaRPr lang="zh-CN" altLang="en-US" sz="9600" b="1" dirty="0">
                <a:ln>
                  <a:solidFill>
                    <a:srgbClr val="356B1F"/>
                  </a:solidFill>
                </a:ln>
                <a:noFill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标题 1"/>
            <p:cNvSpPr txBox="1"/>
            <p:nvPr/>
          </p:nvSpPr>
          <p:spPr>
            <a:xfrm>
              <a:off x="2846777" y="2446389"/>
              <a:ext cx="6792794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9600" b="1" dirty="0">
                  <a:latin typeface="+mn-lt"/>
                  <a:ea typeface="+mn-ea"/>
                  <a:cs typeface="+mn-ea"/>
                  <a:sym typeface="+mn-lt"/>
                </a:rPr>
                <a:t>Thank you</a:t>
              </a:r>
              <a:endParaRPr lang="zh-CN" altLang="en-US" sz="96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37261" y="1190929"/>
            <a:ext cx="1002995" cy="89195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81837">
            <a:off x="9983565" y="2925102"/>
            <a:ext cx="830004" cy="117888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771" y="4156267"/>
            <a:ext cx="3715085" cy="26687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6612" cy="33778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703" y="-35255"/>
            <a:ext cx="1545469" cy="135302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9" y="5510336"/>
            <a:ext cx="1246457" cy="1119064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1BA4EFC1-006E-BF76-0327-764ABF9D7AD5}"/>
              </a:ext>
            </a:extLst>
          </p:cNvPr>
          <p:cNvSpPr/>
          <p:nvPr/>
        </p:nvSpPr>
        <p:spPr>
          <a:xfrm>
            <a:off x="4302429" y="4591649"/>
            <a:ext cx="1854200" cy="340178"/>
          </a:xfrm>
          <a:prstGeom prst="roundRect">
            <a:avLst/>
          </a:prstGeom>
          <a:gradFill flip="none" rotWithShape="1">
            <a:gsLst>
              <a:gs pos="0">
                <a:srgbClr val="356B1F"/>
              </a:gs>
              <a:gs pos="100000">
                <a:srgbClr val="BEDB2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freeppt7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4A13B0D-D8A6-94B9-473F-8E4796A24114}"/>
              </a:ext>
            </a:extLst>
          </p:cNvPr>
          <p:cNvSpPr/>
          <p:nvPr/>
        </p:nvSpPr>
        <p:spPr>
          <a:xfrm>
            <a:off x="6293585" y="4591649"/>
            <a:ext cx="1854200" cy="340178"/>
          </a:xfrm>
          <a:prstGeom prst="roundRect">
            <a:avLst/>
          </a:prstGeom>
          <a:noFill/>
          <a:ln>
            <a:gradFill>
              <a:gsLst>
                <a:gs pos="0">
                  <a:srgbClr val="356B1F"/>
                </a:gs>
                <a:gs pos="100000">
                  <a:srgbClr val="BEDB2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10.2029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1">
            <a:extLst>
              <a:ext uri="{FF2B5EF4-FFF2-40B4-BE49-F238E27FC236}">
                <a16:creationId xmlns:a16="http://schemas.microsoft.com/office/drawing/2014/main" id="{46EFA14C-532C-979F-B21C-FEC1353D5A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83212" y="717844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lang="zh-CN" altLang="en-US" sz="4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图形">
              <a:extLst>
                <a:ext uri="{FF2B5EF4-FFF2-40B4-BE49-F238E27FC236}">
                  <a16:creationId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6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01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 xmlns:a14="http://schemas.microsoft.com/office/drawing/2010/main" xmlns:a16="http://schemas.microsoft.com/office/drawing/2014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43495F08-146A-B983-D69A-B52CF6FAEC59}"/>
              </a:ext>
            </a:extLst>
          </p:cNvPr>
          <p:cNvGrpSpPr/>
          <p:nvPr/>
        </p:nvGrpSpPr>
        <p:grpSpPr>
          <a:xfrm>
            <a:off x="790788" y="1854200"/>
            <a:ext cx="10626881" cy="3578757"/>
            <a:chOff x="790788" y="1854200"/>
            <a:chExt cx="10626881" cy="357875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F29CD20-F544-3E79-B681-82086890DAD9}"/>
                </a:ext>
              </a:extLst>
            </p:cNvPr>
            <p:cNvGrpSpPr/>
            <p:nvPr/>
          </p:nvGrpSpPr>
          <p:grpSpPr>
            <a:xfrm>
              <a:off x="790788" y="4137661"/>
              <a:ext cx="2274993" cy="1137073"/>
              <a:chOff x="1223" y="2348"/>
              <a:chExt cx="2687" cy="1343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97D0C7A-995E-C818-069E-BD42035B3E62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33B0020-84B1-2857-038C-038BF94ED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2866"/>
                <a:ext cx="2687" cy="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buNone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0601A2F-4160-CA04-F6A8-60DAF0E3F9C0}"/>
                </a:ext>
              </a:extLst>
            </p:cNvPr>
            <p:cNvGrpSpPr/>
            <p:nvPr/>
          </p:nvGrpSpPr>
          <p:grpSpPr>
            <a:xfrm>
              <a:off x="3533141" y="3348568"/>
              <a:ext cx="2274993" cy="1085427"/>
              <a:chOff x="1222" y="2348"/>
              <a:chExt cx="2687" cy="1282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B56A5397-F01B-E893-1B31-2C2E752C5D56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4A2BB5C-A56E-42C8-1D21-CE43234C2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" y="2805"/>
                <a:ext cx="2687" cy="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F87287A-752F-0BEC-6179-0FE3AFF3F72C}"/>
                </a:ext>
              </a:extLst>
            </p:cNvPr>
            <p:cNvGrpSpPr/>
            <p:nvPr/>
          </p:nvGrpSpPr>
          <p:grpSpPr>
            <a:xfrm>
              <a:off x="6476808" y="4348377"/>
              <a:ext cx="2274993" cy="1084580"/>
              <a:chOff x="1223" y="2348"/>
              <a:chExt cx="2687" cy="1281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CC34E24-AA47-9601-EA5A-629A4B31BD0A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74A203D-EF03-F05B-4A84-F480ACB29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2804"/>
                <a:ext cx="2687" cy="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F14BE1E2-E07D-965A-87A3-8EC08D540F82}"/>
                </a:ext>
              </a:extLst>
            </p:cNvPr>
            <p:cNvGrpSpPr/>
            <p:nvPr/>
          </p:nvGrpSpPr>
          <p:grpSpPr>
            <a:xfrm>
              <a:off x="9142676" y="2939523"/>
              <a:ext cx="2274993" cy="1101513"/>
              <a:chOff x="1223" y="2348"/>
              <a:chExt cx="2687" cy="130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40FF7722-B68D-D3D3-5A0D-FAD68413CF33}"/>
                  </a:ext>
                </a:extLst>
              </p:cNvPr>
              <p:cNvSpPr/>
              <p:nvPr/>
            </p:nvSpPr>
            <p:spPr>
              <a:xfrm>
                <a:off x="1431" y="2348"/>
                <a:ext cx="2271" cy="545"/>
              </a:xfrm>
              <a:prstGeom prst="rect">
                <a:avLst/>
              </a:prstGeom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3A20DFD0-2544-98DB-A1E5-E2DC0595A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" y="2824"/>
                <a:ext cx="2687" cy="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1" tIns="45716" rIns="91431" bIns="45716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7C25E3E8-06DD-A37A-949A-54CB938FAC75}"/>
                </a:ext>
              </a:extLst>
            </p:cNvPr>
            <p:cNvSpPr/>
            <p:nvPr/>
          </p:nvSpPr>
          <p:spPr>
            <a:xfrm>
              <a:off x="2006600" y="2400300"/>
              <a:ext cx="7823200" cy="1489184"/>
            </a:xfrm>
            <a:custGeom>
              <a:avLst/>
              <a:gdLst>
                <a:gd name="connsiteX0" fmla="*/ 0 w 7823200"/>
                <a:gd name="connsiteY0" fmla="*/ 965200 h 1489184"/>
                <a:gd name="connsiteX1" fmla="*/ 1485900 w 7823200"/>
                <a:gd name="connsiteY1" fmla="*/ 127000 h 1489184"/>
                <a:gd name="connsiteX2" fmla="*/ 3060700 w 7823200"/>
                <a:gd name="connsiteY2" fmla="*/ 406400 h 1489184"/>
                <a:gd name="connsiteX3" fmla="*/ 4876800 w 7823200"/>
                <a:gd name="connsiteY3" fmla="*/ 1358900 h 1489184"/>
                <a:gd name="connsiteX4" fmla="*/ 5842000 w 7823200"/>
                <a:gd name="connsiteY4" fmla="*/ 1333500 h 1489184"/>
                <a:gd name="connsiteX5" fmla="*/ 7823200 w 7823200"/>
                <a:gd name="connsiteY5" fmla="*/ 0 h 148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3200" h="1489184">
                  <a:moveTo>
                    <a:pt x="0" y="965200"/>
                  </a:moveTo>
                  <a:cubicBezTo>
                    <a:pt x="487891" y="592666"/>
                    <a:pt x="975783" y="220133"/>
                    <a:pt x="1485900" y="127000"/>
                  </a:cubicBezTo>
                  <a:cubicBezTo>
                    <a:pt x="1996017" y="33867"/>
                    <a:pt x="2495550" y="201083"/>
                    <a:pt x="3060700" y="406400"/>
                  </a:cubicBezTo>
                  <a:cubicBezTo>
                    <a:pt x="3625850" y="611717"/>
                    <a:pt x="4413250" y="1204383"/>
                    <a:pt x="4876800" y="1358900"/>
                  </a:cubicBezTo>
                  <a:cubicBezTo>
                    <a:pt x="5340350" y="1513417"/>
                    <a:pt x="5350933" y="1559983"/>
                    <a:pt x="5842000" y="1333500"/>
                  </a:cubicBezTo>
                  <a:cubicBezTo>
                    <a:pt x="6333067" y="1107017"/>
                    <a:pt x="7078133" y="553508"/>
                    <a:pt x="782320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6B9913DA-11E5-CA64-7B01-469760FD72C3}"/>
                </a:ext>
              </a:extLst>
            </p:cNvPr>
            <p:cNvSpPr/>
            <p:nvPr/>
          </p:nvSpPr>
          <p:spPr>
            <a:xfrm>
              <a:off x="2095500" y="2311400"/>
              <a:ext cx="7594600" cy="1600916"/>
            </a:xfrm>
            <a:custGeom>
              <a:avLst/>
              <a:gdLst>
                <a:gd name="connsiteX0" fmla="*/ 0 w 7594600"/>
                <a:gd name="connsiteY0" fmla="*/ 1143000 h 1600916"/>
                <a:gd name="connsiteX1" fmla="*/ 1511300 w 7594600"/>
                <a:gd name="connsiteY1" fmla="*/ 203200 h 1600916"/>
                <a:gd name="connsiteX2" fmla="*/ 3276600 w 7594600"/>
                <a:gd name="connsiteY2" fmla="*/ 774700 h 1600916"/>
                <a:gd name="connsiteX3" fmla="*/ 5016500 w 7594600"/>
                <a:gd name="connsiteY3" fmla="*/ 1600200 h 1600916"/>
                <a:gd name="connsiteX4" fmla="*/ 6540500 w 7594600"/>
                <a:gd name="connsiteY4" fmla="*/ 901700 h 1600916"/>
                <a:gd name="connsiteX5" fmla="*/ 7594600 w 7594600"/>
                <a:gd name="connsiteY5" fmla="*/ 0 h 160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4600" h="1600916">
                  <a:moveTo>
                    <a:pt x="0" y="1143000"/>
                  </a:moveTo>
                  <a:cubicBezTo>
                    <a:pt x="482600" y="703791"/>
                    <a:pt x="965200" y="264583"/>
                    <a:pt x="1511300" y="203200"/>
                  </a:cubicBezTo>
                  <a:cubicBezTo>
                    <a:pt x="2057400" y="141817"/>
                    <a:pt x="2692400" y="541867"/>
                    <a:pt x="3276600" y="774700"/>
                  </a:cubicBezTo>
                  <a:cubicBezTo>
                    <a:pt x="3860800" y="1007533"/>
                    <a:pt x="4472517" y="1579033"/>
                    <a:pt x="5016500" y="1600200"/>
                  </a:cubicBezTo>
                  <a:cubicBezTo>
                    <a:pt x="5560483" y="1621367"/>
                    <a:pt x="6110817" y="1168400"/>
                    <a:pt x="6540500" y="901700"/>
                  </a:cubicBezTo>
                  <a:cubicBezTo>
                    <a:pt x="6970183" y="635000"/>
                    <a:pt x="7282391" y="317500"/>
                    <a:pt x="759460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F6D9087-ED5C-64FB-1DAC-C049A13FD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2190" y="2456967"/>
              <a:ext cx="789960" cy="709223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C677907-120E-042A-FA3D-5483D089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9345" y="3230551"/>
              <a:ext cx="1289392" cy="112883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A9FC667-AB37-832B-01E9-DC4994A85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6991" y="2797210"/>
              <a:ext cx="1187383" cy="1187383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E80C940-63EE-0BC0-7F88-2DE9A8201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5702" y="1854200"/>
              <a:ext cx="1183045" cy="1103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7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99A6633E-9ACF-3943-F8F4-94BCD38C5811}"/>
              </a:ext>
            </a:extLst>
          </p:cNvPr>
          <p:cNvGrpSpPr/>
          <p:nvPr/>
        </p:nvGrpSpPr>
        <p:grpSpPr>
          <a:xfrm>
            <a:off x="5025270" y="1827711"/>
            <a:ext cx="5672060" cy="3948970"/>
            <a:chOff x="5025270" y="1827711"/>
            <a:chExt cx="5672060" cy="394897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6231289-65AB-0777-1AF6-2162929425A0}"/>
                </a:ext>
              </a:extLst>
            </p:cNvPr>
            <p:cNvSpPr txBox="1"/>
            <p:nvPr/>
          </p:nvSpPr>
          <p:spPr>
            <a:xfrm>
              <a:off x="5054600" y="1827711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56B1F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356B1F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5800120-1D84-C275-5BB4-37BECF889D40}"/>
                </a:ext>
              </a:extLst>
            </p:cNvPr>
            <p:cNvSpPr txBox="1"/>
            <p:nvPr/>
          </p:nvSpPr>
          <p:spPr>
            <a:xfrm>
              <a:off x="5054600" y="2885857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56B1F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356B1F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17F80F-AEE6-8A3A-E8D1-29F9C58ABD58}"/>
                </a:ext>
              </a:extLst>
            </p:cNvPr>
            <p:cNvSpPr txBox="1"/>
            <p:nvPr/>
          </p:nvSpPr>
          <p:spPr>
            <a:xfrm>
              <a:off x="5054600" y="3956703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56B1F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356B1F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20EDEB8-A35C-F837-D69B-ED278B3CE2E2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2576843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420F435-D1C2-B717-889F-66D31CB544C6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3634989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268141FD-BCA6-775F-021D-F4F1A01C7CE0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4705835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62559ED-C9A2-F131-48BD-D2F73F4EC880}"/>
                </a:ext>
              </a:extLst>
            </p:cNvPr>
            <p:cNvCxnSpPr>
              <a:cxnSpLocks/>
            </p:cNvCxnSpPr>
            <p:nvPr/>
          </p:nvCxnSpPr>
          <p:spPr>
            <a:xfrm>
              <a:off x="5025270" y="5776681"/>
              <a:ext cx="5642730" cy="0"/>
            </a:xfrm>
            <a:prstGeom prst="line">
              <a:avLst/>
            </a:prstGeom>
            <a:ln w="19050">
              <a:solidFill>
                <a:srgbClr val="679F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B79471E-3938-6CCF-2ADB-96D41E132C92}"/>
                </a:ext>
              </a:extLst>
            </p:cNvPr>
            <p:cNvSpPr txBox="1"/>
            <p:nvPr/>
          </p:nvSpPr>
          <p:spPr>
            <a:xfrm>
              <a:off x="5054600" y="5027549"/>
              <a:ext cx="5642730" cy="73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56B1F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356B1F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ED2122EB-595D-1136-5439-527883D77D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01" y="1404535"/>
            <a:ext cx="4283378" cy="44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>
            <a:extLst>
              <a:ext uri="{FF2B5EF4-FFF2-40B4-BE49-F238E27FC236}">
                <a16:creationId xmlns:a16="http://schemas.microsoft.com/office/drawing/2014/main" id="{BBF04C7E-702D-E056-8D35-D7ABC5FC89B5}"/>
              </a:ext>
            </a:extLst>
          </p:cNvPr>
          <p:cNvSpPr txBox="1"/>
          <p:nvPr/>
        </p:nvSpPr>
        <p:spPr>
          <a:xfrm>
            <a:off x="1039739" y="657018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FB4A418F-F751-7152-46F0-7B3CE6C498D6}"/>
              </a:ext>
            </a:extLst>
          </p:cNvPr>
          <p:cNvGrpSpPr/>
          <p:nvPr/>
        </p:nvGrpSpPr>
        <p:grpSpPr>
          <a:xfrm>
            <a:off x="630254" y="2135099"/>
            <a:ext cx="4648829" cy="3094801"/>
            <a:chOff x="630254" y="2135099"/>
            <a:chExt cx="4648829" cy="3094801"/>
          </a:xfrm>
        </p:grpSpPr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390A096C-5CB8-135C-A535-3C806230A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1538" y="4657478"/>
              <a:ext cx="1330596" cy="0"/>
            </a:xfrm>
            <a:prstGeom prst="line">
              <a:avLst/>
            </a:prstGeom>
            <a:solidFill>
              <a:schemeClr val="accent6"/>
            </a:solidFill>
            <a:ln w="6350">
              <a:solidFill>
                <a:srgbClr val="FFFFFF"/>
              </a:solidFill>
              <a:round/>
              <a:headEnd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B97A282C-A1B8-828D-E158-2E208878A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71186" y="2785004"/>
              <a:ext cx="1307897" cy="1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84D5B2B0-DA3A-CD9A-6DB3-BCF432EE8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7641" y="4627969"/>
              <a:ext cx="1022082" cy="0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FB5D676-28B7-2F7F-872C-5CED428C96B4}"/>
                </a:ext>
              </a:extLst>
            </p:cNvPr>
            <p:cNvSpPr txBox="1"/>
            <p:nvPr/>
          </p:nvSpPr>
          <p:spPr>
            <a:xfrm>
              <a:off x="1475915" y="2135099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1978"/>
                </a:lnSpc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D8DA7EF-C476-45B4-A5FC-A86A8DE82BBA}"/>
                </a:ext>
              </a:extLst>
            </p:cNvPr>
            <p:cNvSpPr txBox="1"/>
            <p:nvPr/>
          </p:nvSpPr>
          <p:spPr>
            <a:xfrm>
              <a:off x="1295401" y="2518089"/>
              <a:ext cx="2483052" cy="698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BA58B7F-75E5-A7F1-A9AD-CABDC1119016}"/>
                </a:ext>
              </a:extLst>
            </p:cNvPr>
            <p:cNvSpPr txBox="1"/>
            <p:nvPr/>
          </p:nvSpPr>
          <p:spPr>
            <a:xfrm>
              <a:off x="810768" y="4148193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1978"/>
                </a:lnSpc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E0FC9E3-78AD-E8C1-7E92-28BBF7D3B2AA}"/>
                </a:ext>
              </a:extLst>
            </p:cNvPr>
            <p:cNvSpPr txBox="1"/>
            <p:nvPr/>
          </p:nvSpPr>
          <p:spPr>
            <a:xfrm>
              <a:off x="630254" y="4531183"/>
              <a:ext cx="2483052" cy="698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048C01E-50F8-00D2-373F-93D820857D80}"/>
              </a:ext>
            </a:extLst>
          </p:cNvPr>
          <p:cNvGrpSpPr/>
          <p:nvPr/>
        </p:nvGrpSpPr>
        <p:grpSpPr>
          <a:xfrm>
            <a:off x="7061252" y="2013644"/>
            <a:ext cx="3978358" cy="3268736"/>
            <a:chOff x="7061252" y="2013644"/>
            <a:chExt cx="3978358" cy="3268736"/>
          </a:xfrm>
        </p:grpSpPr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F8BB679C-E045-A92A-E0C8-223F78779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1252" y="2636786"/>
              <a:ext cx="1353646" cy="1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F89CA277-0B8B-BBF5-382C-E737CE6FE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0238" y="4721532"/>
              <a:ext cx="1075672" cy="12423"/>
            </a:xfrm>
            <a:prstGeom prst="line">
              <a:avLst/>
            </a:prstGeom>
            <a:noFill/>
            <a:ln w="6350">
              <a:solidFill>
                <a:srgbClr val="26734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31978"/>
                </a:lnSpc>
              </a:pPr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7E8252A-1D48-D26B-1CCF-2780848B4BFA}"/>
                </a:ext>
              </a:extLst>
            </p:cNvPr>
            <p:cNvSpPr txBox="1"/>
            <p:nvPr/>
          </p:nvSpPr>
          <p:spPr>
            <a:xfrm>
              <a:off x="8643330" y="2013644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1978"/>
                </a:lnSpc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207D4E8-70AD-0B3E-E767-6026AF664E5B}"/>
                </a:ext>
              </a:extLst>
            </p:cNvPr>
            <p:cNvSpPr txBox="1"/>
            <p:nvPr/>
          </p:nvSpPr>
          <p:spPr>
            <a:xfrm>
              <a:off x="8643330" y="2396634"/>
              <a:ext cx="2396280" cy="698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3E66AF2-E697-6AB5-72EC-FD0E54039AAB}"/>
                </a:ext>
              </a:extLst>
            </p:cNvPr>
            <p:cNvSpPr txBox="1"/>
            <p:nvPr/>
          </p:nvSpPr>
          <p:spPr>
            <a:xfrm>
              <a:off x="8414898" y="4200673"/>
              <a:ext cx="2252206" cy="458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1978"/>
                </a:lnSpc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EF45FAD-DA60-A6C2-988B-C5272D7D8268}"/>
                </a:ext>
              </a:extLst>
            </p:cNvPr>
            <p:cNvSpPr txBox="1"/>
            <p:nvPr/>
          </p:nvSpPr>
          <p:spPr>
            <a:xfrm>
              <a:off x="8414898" y="4583663"/>
              <a:ext cx="2396280" cy="698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573228D-AB04-E090-47A2-7A9781855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561" y="1639480"/>
            <a:ext cx="3978358" cy="45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6336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01.Add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0B7F587F-36F5-3962-7B72-C1D518970849}"/>
              </a:ext>
            </a:extLst>
          </p:cNvPr>
          <p:cNvGrpSpPr/>
          <p:nvPr/>
        </p:nvGrpSpPr>
        <p:grpSpPr>
          <a:xfrm>
            <a:off x="1428750" y="2452818"/>
            <a:ext cx="4591050" cy="813708"/>
            <a:chOff x="7523107" y="3331677"/>
            <a:chExt cx="4057577" cy="71915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A99DED5-8107-50BD-8D9D-2F562E0783A8}"/>
                </a:ext>
              </a:extLst>
            </p:cNvPr>
            <p:cNvSpPr/>
            <p:nvPr/>
          </p:nvSpPr>
          <p:spPr>
            <a:xfrm>
              <a:off x="7523108" y="3331677"/>
              <a:ext cx="2241974" cy="4400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9B64A53-788C-9F09-C670-6C2D99DDA4EB}"/>
                </a:ext>
              </a:extLst>
            </p:cNvPr>
            <p:cNvSpPr txBox="1"/>
            <p:nvPr/>
          </p:nvSpPr>
          <p:spPr>
            <a:xfrm>
              <a:off x="7523107" y="3718917"/>
              <a:ext cx="4057577" cy="3319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DE54832-0E1A-BAAC-7B22-1DAFA85CBA62}"/>
              </a:ext>
            </a:extLst>
          </p:cNvPr>
          <p:cNvGrpSpPr/>
          <p:nvPr/>
        </p:nvGrpSpPr>
        <p:grpSpPr>
          <a:xfrm>
            <a:off x="1480200" y="4514574"/>
            <a:ext cx="2042688" cy="1469844"/>
            <a:chOff x="4519792" y="2267553"/>
            <a:chExt cx="2324704" cy="1469844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7C6B2FA-9568-F983-C211-569DED421135}"/>
                </a:ext>
              </a:extLst>
            </p:cNvPr>
            <p:cNvSpPr txBox="1"/>
            <p:nvPr/>
          </p:nvSpPr>
          <p:spPr>
            <a:xfrm>
              <a:off x="4519792" y="2267553"/>
              <a:ext cx="2324704" cy="4947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14AA6248-09C4-AD9E-356E-B3974194A06F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5476280-88DC-F77F-DD8B-926CD3E055B6}"/>
              </a:ext>
            </a:extLst>
          </p:cNvPr>
          <p:cNvGrpSpPr/>
          <p:nvPr/>
        </p:nvGrpSpPr>
        <p:grpSpPr>
          <a:xfrm>
            <a:off x="3700944" y="4527274"/>
            <a:ext cx="2318855" cy="1469844"/>
            <a:chOff x="4374194" y="2267553"/>
            <a:chExt cx="2638999" cy="1469844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F08CCF3-4E67-FE3E-CDF2-03889B7CF0A5}"/>
                </a:ext>
              </a:extLst>
            </p:cNvPr>
            <p:cNvSpPr txBox="1"/>
            <p:nvPr/>
          </p:nvSpPr>
          <p:spPr>
            <a:xfrm>
              <a:off x="4374194" y="2267553"/>
              <a:ext cx="2638999" cy="4947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A0B58C4-54EC-3B3B-34EB-2745C0F426ED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C15D8F6-EED7-487C-D147-1813B2566A51}"/>
              </a:ext>
            </a:extLst>
          </p:cNvPr>
          <p:cNvGrpSpPr/>
          <p:nvPr/>
        </p:nvGrpSpPr>
        <p:grpSpPr>
          <a:xfrm>
            <a:off x="6172202" y="4517749"/>
            <a:ext cx="2157301" cy="1469844"/>
            <a:chOff x="4416137" y="2267553"/>
            <a:chExt cx="2455141" cy="1469844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1FC00F5-A3EF-A3B4-4EEE-ABEFFD16E46B}"/>
                </a:ext>
              </a:extLst>
            </p:cNvPr>
            <p:cNvSpPr txBox="1"/>
            <p:nvPr/>
          </p:nvSpPr>
          <p:spPr>
            <a:xfrm>
              <a:off x="4416137" y="2267553"/>
              <a:ext cx="2455141" cy="4947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FBC0F18-075F-70AF-0DDA-9446FE679A93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96CA0F1-2437-973C-6C30-6495C02BF666}"/>
              </a:ext>
            </a:extLst>
          </p:cNvPr>
          <p:cNvGrpSpPr/>
          <p:nvPr/>
        </p:nvGrpSpPr>
        <p:grpSpPr>
          <a:xfrm>
            <a:off x="8541178" y="4530449"/>
            <a:ext cx="2170622" cy="1469844"/>
            <a:chOff x="4374195" y="2267553"/>
            <a:chExt cx="2470301" cy="1469844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E7524D2-C5C8-3EDB-3270-D745B4802AF5}"/>
                </a:ext>
              </a:extLst>
            </p:cNvPr>
            <p:cNvSpPr txBox="1"/>
            <p:nvPr/>
          </p:nvSpPr>
          <p:spPr>
            <a:xfrm>
              <a:off x="4374195" y="2267553"/>
              <a:ext cx="2470301" cy="4947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C3E938A-8843-8B1C-5343-971666982FC6}"/>
                </a:ext>
              </a:extLst>
            </p:cNvPr>
            <p:cNvSpPr txBox="1"/>
            <p:nvPr/>
          </p:nvSpPr>
          <p:spPr>
            <a:xfrm>
              <a:off x="4557967" y="2715514"/>
              <a:ext cx="2286529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E5C33A45-8A74-DF8A-EF6A-8DD18454CA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380" y="4211704"/>
            <a:ext cx="351158" cy="34923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4A7BB39B-3791-E45E-E223-BD61AA9B49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604" y="4211704"/>
            <a:ext cx="351158" cy="34923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014B5D-CA15-D19B-F7FF-BB3AA7FB73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12" y="4211704"/>
            <a:ext cx="351158" cy="349239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EAE7F443-8C37-56E2-A1A1-D3B61712A4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036" y="4211704"/>
            <a:ext cx="351158" cy="3492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7D64CC-26F4-4DF8-4A13-14A51BCB9C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583" y="1544058"/>
            <a:ext cx="3520694" cy="2351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íṩ1íďe">
            <a:extLst>
              <a:ext uri="{FF2B5EF4-FFF2-40B4-BE49-F238E27FC236}">
                <a16:creationId xmlns:a16="http://schemas.microsoft.com/office/drawing/2014/main" id="{58A1686F-47A6-FF79-4AEA-1717947E0E27}"/>
              </a:ext>
            </a:extLst>
          </p:cNvPr>
          <p:cNvSpPr/>
          <p:nvPr/>
        </p:nvSpPr>
        <p:spPr bwMode="auto">
          <a:xfrm>
            <a:off x="1428750" y="3895542"/>
            <a:ext cx="9550400" cy="76200"/>
          </a:xfrm>
          <a:prstGeom prst="rect">
            <a:avLst/>
          </a:prstGeom>
          <a:gradFill>
            <a:gsLst>
              <a:gs pos="4000">
                <a:srgbClr val="356B1F"/>
              </a:gs>
              <a:gs pos="100000">
                <a:srgbClr val="BEDB2C"/>
              </a:gs>
            </a:gsLst>
            <a:lin ang="0" scaled="0"/>
          </a:gradFill>
          <a:ln>
            <a:noFill/>
          </a:ln>
        </p:spPr>
        <p:txBody>
          <a:bodyPr anchor="ctr"/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38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60e9ebdc7b14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6495" y="298450"/>
            <a:ext cx="5948045" cy="6937375"/>
          </a:xfrm>
          <a:prstGeom prst="rect">
            <a:avLst/>
          </a:prstGeom>
        </p:spPr>
      </p:pic>
      <p:pic>
        <p:nvPicPr>
          <p:cNvPr id="7" name="图片 6" descr="asda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20" y="-192405"/>
            <a:ext cx="986790" cy="3283585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E2CDA2B7-0EF1-965F-5CB7-0FED5518F113}"/>
              </a:ext>
            </a:extLst>
          </p:cNvPr>
          <p:cNvGrpSpPr/>
          <p:nvPr/>
        </p:nvGrpSpPr>
        <p:grpSpPr>
          <a:xfrm>
            <a:off x="2079962" y="1946357"/>
            <a:ext cx="5882640" cy="3249162"/>
            <a:chOff x="2079962" y="1946357"/>
            <a:chExt cx="5882640" cy="3249162"/>
          </a:xfrm>
        </p:grpSpPr>
        <p:sp>
          <p:nvSpPr>
            <p:cNvPr id="6" name="图形">
              <a:extLst>
                <a:ext uri="{FF2B5EF4-FFF2-40B4-BE49-F238E27FC236}">
                  <a16:creationId xmlns:a16="http://schemas.microsoft.com/office/drawing/2014/main" id="{EEFD7D0F-751E-3F3A-B060-2808F9D788E4}"/>
                </a:ext>
              </a:extLst>
            </p:cNvPr>
            <p:cNvSpPr txBox="1"/>
            <p:nvPr/>
          </p:nvSpPr>
          <p:spPr>
            <a:xfrm>
              <a:off x="2565967" y="2939722"/>
              <a:ext cx="4877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800" noProof="0" dirty="0">
                  <a:ln>
                    <a:noFill/>
                  </a:ln>
                  <a:solidFill>
                    <a:srgbClr val="356B1F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lang="zh-CN" altLang="en-US" sz="4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图形">
              <a:extLst>
                <a:ext uri="{FF2B5EF4-FFF2-40B4-BE49-F238E27FC236}">
                  <a16:creationId xmlns:a16="http://schemas.microsoft.com/office/drawing/2014/main" id="{DC168FA8-1084-3EF4-4183-D333104B728D}"/>
                </a:ext>
              </a:extLst>
            </p:cNvPr>
            <p:cNvSpPr txBox="1"/>
            <p:nvPr/>
          </p:nvSpPr>
          <p:spPr>
            <a:xfrm>
              <a:off x="2079962" y="3919944"/>
              <a:ext cx="5882640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6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content, content to match the title. </a:t>
              </a:r>
              <a:endParaRPr lang="en-US" altLang="zh-CN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A0536C11-24F7-3C56-82DB-3529767D5A48}"/>
                </a:ext>
              </a:extLst>
            </p:cNvPr>
            <p:cNvSpPr txBox="1"/>
            <p:nvPr/>
          </p:nvSpPr>
          <p:spPr>
            <a:xfrm>
              <a:off x="3268047" y="1946357"/>
              <a:ext cx="3509645" cy="8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PART 02</a:t>
              </a:r>
            </a:p>
          </p:txBody>
        </p:sp>
        <p:grpSp>
          <p:nvGrpSpPr>
            <p:cNvPr id="18" name="图形">
              <a:extLst>
                <a:ext uri="{FF2B5EF4-FFF2-40B4-BE49-F238E27FC236}">
                  <a16:creationId xmlns:a16="http://schemas.microsoft.com/office/drawing/2014/main" id="{FE00F79C-2C54-CEA9-BAA2-3E736301CBAA}"/>
                </a:ext>
              </a:extLst>
            </p:cNvPr>
            <p:cNvGrpSpPr/>
            <p:nvPr/>
          </p:nvGrpSpPr>
          <p:grpSpPr>
            <a:xfrm>
              <a:off x="65078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19" name="图形">
                <a:extLst>
                  <a:ext uri="{FF2B5EF4-FFF2-40B4-BE49-F238E27FC236}">
                    <a16:creationId xmlns:a16="http://schemas.microsoft.com/office/drawing/2014/main" id="{A8F99851-D97A-6E32-EF25-F71E3E964E47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图形">
                <a:extLst>
                  <a:ext uri="{FF2B5EF4-FFF2-40B4-BE49-F238E27FC236}">
                    <a16:creationId xmlns:a16="http://schemas.microsoft.com/office/drawing/2014/main" id="{13001097-EF18-A9A8-3AC6-3B482BBBD156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图形">
              <a:extLst>
                <a:ext uri="{FF2B5EF4-FFF2-40B4-BE49-F238E27FC236}">
                  <a16:creationId xmlns:a16="http://schemas.microsoft.com/office/drawing/2014/main" id="{788EF001-5A18-9E40-9DB9-CC0D919F1924}"/>
                </a:ext>
              </a:extLst>
            </p:cNvPr>
            <p:cNvGrpSpPr/>
            <p:nvPr/>
          </p:nvGrpSpPr>
          <p:grpSpPr>
            <a:xfrm flipH="1">
              <a:off x="3231217" y="2284178"/>
              <a:ext cx="319405" cy="153671"/>
              <a:chOff x="12488" y="3593"/>
              <a:chExt cx="503" cy="242"/>
            </a:xfrm>
            <a:solidFill>
              <a:srgbClr val="BEDB2C"/>
            </a:solidFill>
          </p:grpSpPr>
          <p:sp>
            <p:nvSpPr>
              <p:cNvPr id="22" name="图形">
                <a:extLst>
                  <a:ext uri="{FF2B5EF4-FFF2-40B4-BE49-F238E27FC236}">
                    <a16:creationId xmlns:a16="http://schemas.microsoft.com/office/drawing/2014/main" id="{5FAACA32-6EFF-2910-6BBC-C5731372B855}"/>
                  </a:ext>
                </a:extLst>
              </p:cNvPr>
              <p:cNvSpPr/>
              <p:nvPr/>
            </p:nvSpPr>
            <p:spPr>
              <a:xfrm>
                <a:off x="12488" y="3593"/>
                <a:ext cx="242" cy="24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图形">
                <a:extLst>
                  <a:ext uri="{FF2B5EF4-FFF2-40B4-BE49-F238E27FC236}">
                    <a16:creationId xmlns:a16="http://schemas.microsoft.com/office/drawing/2014/main" id="{637FDF0F-BE03-C5F5-7ADF-D9DBF5165D33}"/>
                  </a:ext>
                </a:extLst>
              </p:cNvPr>
              <p:cNvSpPr/>
              <p:nvPr/>
            </p:nvSpPr>
            <p:spPr>
              <a:xfrm>
                <a:off x="12851" y="3644"/>
                <a:ext cx="141" cy="1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5BA01490-BF96-925C-BE43-2759258F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3427" y="4875884"/>
              <a:ext cx="321647" cy="31963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B687E7D-5CA8-AD8D-49F0-3847D73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81" y="4869887"/>
              <a:ext cx="321647" cy="31963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F21B3C1-BAD8-348A-DE4B-95C3BACC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671" y="4875884"/>
              <a:ext cx="321647" cy="319635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E381B6D9-7D6C-7312-6F22-6080878B1A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545" y="474975"/>
            <a:ext cx="6786330" cy="24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4BA884-B48B-E15E-1699-7BE6EA74D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9" y="0"/>
            <a:ext cx="121980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6007234-5855-7431-B88D-74696E698AEC}"/>
              </a:ext>
            </a:extLst>
          </p:cNvPr>
          <p:cNvSpPr/>
          <p:nvPr/>
        </p:nvSpPr>
        <p:spPr>
          <a:xfrm>
            <a:off x="490440" y="457200"/>
            <a:ext cx="11205029" cy="5943600"/>
          </a:xfrm>
          <a:prstGeom prst="rect">
            <a:avLst/>
          </a:prstGeom>
          <a:noFill/>
          <a:ln w="25400" cmpd="dbl">
            <a:solidFill>
              <a:srgbClr val="356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EDF9E6C4-26E8-5D3C-90ED-992097B195B3}"/>
              </a:ext>
            </a:extLst>
          </p:cNvPr>
          <p:cNvSpPr txBox="1"/>
          <p:nvPr/>
        </p:nvSpPr>
        <p:spPr>
          <a:xfrm>
            <a:off x="1548456" y="710313"/>
            <a:ext cx="31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rgbClr val="356B1F"/>
                </a:solidFill>
                <a:effectLst/>
                <a:uLnTx/>
                <a:uFillTx/>
                <a:cs typeface="+mn-ea"/>
                <a:sym typeface="+mn-lt"/>
              </a:rPr>
              <a:t>02.Add title text</a:t>
            </a:r>
            <a:endParaRPr lang="zh-CN" altLang="en-US" sz="2800" noProof="0" dirty="0">
              <a:ln>
                <a:noFill/>
              </a:ln>
              <a:solidFill>
                <a:srgbClr val="356B1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32F0C38-4085-4F1B-9333-44DACCE1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2367" cy="1246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EF606F-E69B-DA15-D1DA-841655C70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11" y="710313"/>
            <a:ext cx="597703" cy="536615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65533509-66B8-E835-E5B5-31AAA1CDF2DC}"/>
              </a:ext>
            </a:extLst>
          </p:cNvPr>
          <p:cNvGrpSpPr/>
          <p:nvPr/>
        </p:nvGrpSpPr>
        <p:grpSpPr>
          <a:xfrm>
            <a:off x="1108456" y="1907152"/>
            <a:ext cx="4238244" cy="3971693"/>
            <a:chOff x="1108456" y="1907152"/>
            <a:chExt cx="4238244" cy="3971693"/>
          </a:xfrm>
        </p:grpSpPr>
        <p:sp>
          <p:nvSpPr>
            <p:cNvPr id="7" name="空心弧 6">
              <a:extLst>
                <a:ext uri="{FF2B5EF4-FFF2-40B4-BE49-F238E27FC236}">
                  <a16:creationId xmlns:a16="http://schemas.microsoft.com/office/drawing/2014/main" id="{BA55044E-DD68-5BDC-544F-B1861C686B27}"/>
                </a:ext>
              </a:extLst>
            </p:cNvPr>
            <p:cNvSpPr/>
            <p:nvPr/>
          </p:nvSpPr>
          <p:spPr>
            <a:xfrm rot="12694988">
              <a:off x="1486987" y="2167207"/>
              <a:ext cx="3737988" cy="3711638"/>
            </a:xfrm>
            <a:prstGeom prst="blockArc">
              <a:avLst>
                <a:gd name="adj1" fmla="val 15928889"/>
                <a:gd name="adj2" fmla="val 20821653"/>
                <a:gd name="adj3" fmla="val 2756"/>
              </a:avLst>
            </a:prstGeom>
            <a:solidFill>
              <a:srgbClr val="356B1F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5F87985-C0C2-C51E-A4BC-F18EEF21E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4737" y="2726517"/>
              <a:ext cx="2384040" cy="2384038"/>
            </a:xfrm>
            <a:custGeom>
              <a:avLst/>
              <a:gdLst>
                <a:gd name="connsiteX0" fmla="*/ 2054646 w 4109292"/>
                <a:gd name="connsiteY0" fmla="*/ 0 h 4109292"/>
                <a:gd name="connsiteX1" fmla="*/ 4109292 w 4109292"/>
                <a:gd name="connsiteY1" fmla="*/ 2054646 h 4109292"/>
                <a:gd name="connsiteX2" fmla="*/ 2054646 w 4109292"/>
                <a:gd name="connsiteY2" fmla="*/ 4109292 h 4109292"/>
                <a:gd name="connsiteX3" fmla="*/ 0 w 4109292"/>
                <a:gd name="connsiteY3" fmla="*/ 2054646 h 4109292"/>
                <a:gd name="connsiteX4" fmla="*/ 2054646 w 4109292"/>
                <a:gd name="connsiteY4" fmla="*/ 0 h 410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9292" h="4109292">
                  <a:moveTo>
                    <a:pt x="2054646" y="0"/>
                  </a:moveTo>
                  <a:cubicBezTo>
                    <a:pt x="3189396" y="0"/>
                    <a:pt x="4109292" y="919896"/>
                    <a:pt x="4109292" y="2054646"/>
                  </a:cubicBezTo>
                  <a:cubicBezTo>
                    <a:pt x="4109292" y="3189396"/>
                    <a:pt x="3189396" y="4109292"/>
                    <a:pt x="2054646" y="4109292"/>
                  </a:cubicBezTo>
                  <a:cubicBezTo>
                    <a:pt x="919896" y="4109292"/>
                    <a:pt x="0" y="3189396"/>
                    <a:pt x="0" y="2054646"/>
                  </a:cubicBezTo>
                  <a:cubicBezTo>
                    <a:pt x="0" y="919896"/>
                    <a:pt x="919896" y="0"/>
                    <a:pt x="2054646" y="0"/>
                  </a:cubicBezTo>
                  <a:close/>
                </a:path>
              </a:pathLst>
            </a:custGeom>
          </p:spPr>
        </p:pic>
        <p:sp>
          <p:nvSpPr>
            <p:cNvPr id="11" name="空心弧 10">
              <a:extLst>
                <a:ext uri="{FF2B5EF4-FFF2-40B4-BE49-F238E27FC236}">
                  <a16:creationId xmlns:a16="http://schemas.microsoft.com/office/drawing/2014/main" id="{6F3802F4-5BC7-554D-E2FF-757F640D6165}"/>
                </a:ext>
              </a:extLst>
            </p:cNvPr>
            <p:cNvSpPr/>
            <p:nvPr/>
          </p:nvSpPr>
          <p:spPr>
            <a:xfrm>
              <a:off x="1625114" y="1907152"/>
              <a:ext cx="3721586" cy="3421349"/>
            </a:xfrm>
            <a:prstGeom prst="blockArc">
              <a:avLst>
                <a:gd name="adj1" fmla="val 12738796"/>
                <a:gd name="adj2" fmla="val 19211678"/>
                <a:gd name="adj3" fmla="val 3042"/>
              </a:avLst>
            </a:prstGeom>
            <a:solidFill>
              <a:srgbClr val="BEDB2C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空心弧 11">
              <a:extLst>
                <a:ext uri="{FF2B5EF4-FFF2-40B4-BE49-F238E27FC236}">
                  <a16:creationId xmlns:a16="http://schemas.microsoft.com/office/drawing/2014/main" id="{82726F52-A6DB-8644-F459-A6DC5C439A5F}"/>
                </a:ext>
              </a:extLst>
            </p:cNvPr>
            <p:cNvSpPr/>
            <p:nvPr/>
          </p:nvSpPr>
          <p:spPr>
            <a:xfrm rot="4913473">
              <a:off x="1955723" y="2495626"/>
              <a:ext cx="3109826" cy="3054801"/>
            </a:xfrm>
            <a:prstGeom prst="blockArc">
              <a:avLst>
                <a:gd name="adj1" fmla="val 11936732"/>
                <a:gd name="adj2" fmla="val 17503451"/>
                <a:gd name="adj3" fmla="val 2798"/>
              </a:avLst>
            </a:prstGeom>
            <a:solidFill>
              <a:srgbClr val="BED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空心弧 12">
              <a:extLst>
                <a:ext uri="{FF2B5EF4-FFF2-40B4-BE49-F238E27FC236}">
                  <a16:creationId xmlns:a16="http://schemas.microsoft.com/office/drawing/2014/main" id="{EEE3B9B5-1F5C-F0D7-3A08-85F9B0F7BA97}"/>
                </a:ext>
              </a:extLst>
            </p:cNvPr>
            <p:cNvSpPr/>
            <p:nvPr/>
          </p:nvSpPr>
          <p:spPr>
            <a:xfrm rot="13587871">
              <a:off x="2238215" y="2738990"/>
              <a:ext cx="2544842" cy="2783851"/>
            </a:xfrm>
            <a:prstGeom prst="blockArc">
              <a:avLst>
                <a:gd name="adj1" fmla="val 10800000"/>
                <a:gd name="adj2" fmla="val 16502739"/>
                <a:gd name="adj3" fmla="val 1777"/>
              </a:avLst>
            </a:prstGeom>
            <a:solidFill>
              <a:srgbClr val="356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62BAC02-C6E3-B359-6F38-F62278266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8501" y="4438475"/>
              <a:ext cx="789960" cy="70922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781E3B7-06B5-22EC-619C-2D326688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456" y="2544495"/>
              <a:ext cx="1187383" cy="1187383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E5552FB4-7945-8AFA-13A9-44624EAFB055}"/>
              </a:ext>
            </a:extLst>
          </p:cNvPr>
          <p:cNvSpPr txBox="1"/>
          <p:nvPr/>
        </p:nvSpPr>
        <p:spPr>
          <a:xfrm>
            <a:off x="5699205" y="1907152"/>
            <a:ext cx="225220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1978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537161D-7A78-AC47-D8E7-B74AB991BAA0}"/>
              </a:ext>
            </a:extLst>
          </p:cNvPr>
          <p:cNvSpPr txBox="1"/>
          <p:nvPr/>
        </p:nvSpPr>
        <p:spPr>
          <a:xfrm>
            <a:off x="5699205" y="2290142"/>
            <a:ext cx="47987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F5290A9-5FBA-7E9F-E93C-F846331F4F3D}"/>
              </a:ext>
            </a:extLst>
          </p:cNvPr>
          <p:cNvSpPr txBox="1"/>
          <p:nvPr/>
        </p:nvSpPr>
        <p:spPr>
          <a:xfrm>
            <a:off x="5711550" y="3226975"/>
            <a:ext cx="225220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1978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399FDEC-ADA7-5945-BDC6-99FB9687BBA5}"/>
              </a:ext>
            </a:extLst>
          </p:cNvPr>
          <p:cNvSpPr txBox="1"/>
          <p:nvPr/>
        </p:nvSpPr>
        <p:spPr>
          <a:xfrm>
            <a:off x="5711550" y="3609965"/>
            <a:ext cx="47987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F7189DA-6587-CB28-1F39-82E92337ADA6}"/>
              </a:ext>
            </a:extLst>
          </p:cNvPr>
          <p:cNvSpPr txBox="1"/>
          <p:nvPr/>
        </p:nvSpPr>
        <p:spPr>
          <a:xfrm>
            <a:off x="5712761" y="4546798"/>
            <a:ext cx="225220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1978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1474873-686E-E9BB-81A2-F7D6CF10305B}"/>
              </a:ext>
            </a:extLst>
          </p:cNvPr>
          <p:cNvSpPr txBox="1"/>
          <p:nvPr/>
        </p:nvSpPr>
        <p:spPr>
          <a:xfrm>
            <a:off x="5712761" y="4929788"/>
            <a:ext cx="47987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4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/>
      <p:bldP spid="25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noytvq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1252</Words>
  <Application>Microsoft Office PowerPoint</Application>
  <PresentationFormat>宽屏</PresentationFormat>
  <Paragraphs>190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01%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夏日美食打卡</dc:title>
  <dc:creator>第一PPT</dc:creator>
  <cp:keywords>www.1ppt.com</cp:keywords>
  <dc:description>www.1ppt.com</dc:description>
  <cp:lastModifiedBy>之灵</cp:lastModifiedBy>
  <cp:revision>28</cp:revision>
  <dcterms:created xsi:type="dcterms:W3CDTF">2022-06-15T21:55:00Z</dcterms:created>
  <dcterms:modified xsi:type="dcterms:W3CDTF">2022-10-02T03:15:58Z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78076AF16F1747B28D0809917A3B5B2B</vt:lpwstr>
  </property>
  <property fmtid="{D5CDD505-2E9C-101B-9397-08002B2CF9AE}" pid="3" name="KSOProductBuildVer">
    <vt:lpwstr>2052-11.1.0.11753</vt:lpwstr>
  </property>
</Properties>
</file>